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8" r:id="rId3"/>
    <p:sldId id="259" r:id="rId4"/>
    <p:sldId id="257" r:id="rId5"/>
    <p:sldId id="260" r:id="rId6"/>
    <p:sldId id="261" r:id="rId7"/>
    <p:sldId id="262" r:id="rId8"/>
    <p:sldId id="263" r:id="rId9"/>
    <p:sldId id="264" r:id="rId10"/>
    <p:sldId id="265" r:id="rId11"/>
  </p:sldIdLst>
  <p:sldSz cx="6858000" cy="9906000" type="A4"/>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100" d="100"/>
          <a:sy n="100" d="100"/>
        </p:scale>
        <p:origin x="-1236" y="1134"/>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PlaceHolder 1"/>
          <p:cNvSpPr>
            <a:spLocks noGrp="1"/>
          </p:cNvSpPr>
          <p:nvPr>
            <p:ph type="body"/>
          </p:nvPr>
        </p:nvSpPr>
        <p:spPr>
          <a:xfrm>
            <a:off x="756000" y="5078520"/>
            <a:ext cx="6047640" cy="4811040"/>
          </a:xfrm>
          <a:prstGeom prst="rect">
            <a:avLst/>
          </a:prstGeom>
        </p:spPr>
        <p:txBody>
          <a:bodyPr lIns="0" tIns="0" rIns="0" bIns="0"/>
          <a:lstStyle/>
          <a:p>
            <a:r>
              <a:rPr lang="es-ES" sz="2000" b="0" strike="noStrike" spc="-1">
                <a:solidFill>
                  <a:srgbClr val="000000"/>
                </a:solidFill>
                <a:uFill>
                  <a:solidFill>
                    <a:srgbClr val="FFFFFF"/>
                  </a:solidFill>
                </a:uFill>
                <a:latin typeface="Arial"/>
              </a:rPr>
              <a:t>Pulse para editar el formato de las notas</a:t>
            </a:r>
          </a:p>
        </p:txBody>
      </p:sp>
      <p:sp>
        <p:nvSpPr>
          <p:cNvPr id="40" name="PlaceHolder 2"/>
          <p:cNvSpPr>
            <a:spLocks noGrp="1"/>
          </p:cNvSpPr>
          <p:nvPr>
            <p:ph type="hdr"/>
          </p:nvPr>
        </p:nvSpPr>
        <p:spPr>
          <a:xfrm>
            <a:off x="0" y="0"/>
            <a:ext cx="3280680" cy="534240"/>
          </a:xfrm>
          <a:prstGeom prst="rect">
            <a:avLst/>
          </a:prstGeom>
        </p:spPr>
        <p:txBody>
          <a:bodyPr lIns="0" tIns="0" rIns="0" bIns="0"/>
          <a:lstStyle/>
          <a:p>
            <a:r>
              <a:rPr lang="es-ES" sz="1400" b="0" strike="noStrike" spc="-1">
                <a:solidFill>
                  <a:srgbClr val="000000"/>
                </a:solidFill>
                <a:uFill>
                  <a:solidFill>
                    <a:srgbClr val="FFFFFF"/>
                  </a:solidFill>
                </a:uFill>
                <a:latin typeface="Times New Roman"/>
              </a:rPr>
              <a:t>&lt;cabecera&gt;</a:t>
            </a:r>
          </a:p>
        </p:txBody>
      </p:sp>
      <p:sp>
        <p:nvSpPr>
          <p:cNvPr id="41" name="PlaceHolder 3"/>
          <p:cNvSpPr>
            <a:spLocks noGrp="1"/>
          </p:cNvSpPr>
          <p:nvPr>
            <p:ph type="dt"/>
          </p:nvPr>
        </p:nvSpPr>
        <p:spPr>
          <a:xfrm>
            <a:off x="4278960" y="0"/>
            <a:ext cx="3280680" cy="534240"/>
          </a:xfrm>
          <a:prstGeom prst="rect">
            <a:avLst/>
          </a:prstGeom>
        </p:spPr>
        <p:txBody>
          <a:bodyPr lIns="0" tIns="0" rIns="0" bIns="0"/>
          <a:lstStyle/>
          <a:p>
            <a:pPr algn="r"/>
            <a:r>
              <a:rPr lang="es-ES" sz="1400" b="0" strike="noStrike" spc="-1">
                <a:solidFill>
                  <a:srgbClr val="000000"/>
                </a:solidFill>
                <a:uFill>
                  <a:solidFill>
                    <a:srgbClr val="FFFFFF"/>
                  </a:solidFill>
                </a:uFill>
                <a:latin typeface="Times New Roman"/>
              </a:rPr>
              <a:t>&lt;fecha/hora&gt;</a:t>
            </a:r>
          </a:p>
        </p:txBody>
      </p:sp>
      <p:sp>
        <p:nvSpPr>
          <p:cNvPr id="42" name="PlaceHolder 4"/>
          <p:cNvSpPr>
            <a:spLocks noGrp="1"/>
          </p:cNvSpPr>
          <p:nvPr>
            <p:ph type="ftr"/>
          </p:nvPr>
        </p:nvSpPr>
        <p:spPr>
          <a:xfrm>
            <a:off x="0" y="10157400"/>
            <a:ext cx="3280680" cy="534240"/>
          </a:xfrm>
          <a:prstGeom prst="rect">
            <a:avLst/>
          </a:prstGeom>
        </p:spPr>
        <p:txBody>
          <a:bodyPr lIns="0" tIns="0" rIns="0" bIns="0" anchor="b"/>
          <a:lstStyle/>
          <a:p>
            <a:r>
              <a:rPr lang="es-ES" sz="1400" b="0" strike="noStrike" spc="-1">
                <a:solidFill>
                  <a:srgbClr val="000000"/>
                </a:solidFill>
                <a:uFill>
                  <a:solidFill>
                    <a:srgbClr val="FFFFFF"/>
                  </a:solidFill>
                </a:uFill>
                <a:latin typeface="Times New Roman"/>
              </a:rPr>
              <a:t>&lt;pie de página&gt;</a:t>
            </a:r>
          </a:p>
        </p:txBody>
      </p:sp>
      <p:sp>
        <p:nvSpPr>
          <p:cNvPr id="43" name="PlaceHolder 5"/>
          <p:cNvSpPr>
            <a:spLocks noGrp="1"/>
          </p:cNvSpPr>
          <p:nvPr>
            <p:ph type="sldNum"/>
          </p:nvPr>
        </p:nvSpPr>
        <p:spPr>
          <a:xfrm>
            <a:off x="4278960" y="10157400"/>
            <a:ext cx="3280680" cy="534240"/>
          </a:xfrm>
          <a:prstGeom prst="rect">
            <a:avLst/>
          </a:prstGeom>
        </p:spPr>
        <p:txBody>
          <a:bodyPr lIns="0" tIns="0" rIns="0" bIns="0" anchor="b"/>
          <a:lstStyle/>
          <a:p>
            <a:pPr algn="r"/>
            <a:fld id="{1E075FC5-8B87-48D9-992E-DF18103B8A4F}" type="slidenum">
              <a:rPr lang="es-ES" sz="1400" b="0" strike="noStrike" spc="-1">
                <a:solidFill>
                  <a:srgbClr val="000000"/>
                </a:solidFill>
                <a:uFill>
                  <a:solidFill>
                    <a:srgbClr val="FFFFFF"/>
                  </a:solidFill>
                </a:uFill>
                <a:latin typeface="Times New Roman"/>
              </a:rPr>
              <a:pPr algn="r"/>
              <a:t>‹Nº›</a:t>
            </a:fld>
            <a:endParaRPr lang="es-E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Shape 1"/>
          <p:cNvSpPr txBox="1"/>
          <p:nvPr/>
        </p:nvSpPr>
        <p:spPr>
          <a:xfrm>
            <a:off x="3884760" y="8685360"/>
            <a:ext cx="2971440" cy="456840"/>
          </a:xfrm>
          <a:prstGeom prst="rect">
            <a:avLst/>
          </a:prstGeom>
          <a:noFill/>
          <a:ln>
            <a:noFill/>
          </a:ln>
        </p:spPr>
        <p:txBody>
          <a:bodyPr anchor="b"/>
          <a:lstStyle/>
          <a:p>
            <a:pPr algn="r">
              <a:lnSpc>
                <a:spcPct val="100000"/>
              </a:lnSpc>
            </a:pPr>
            <a:fld id="{863F1FD7-5640-472B-BDEF-8BCD8D970591}" type="slidenum">
              <a:rPr lang="es-ES" sz="1200" b="0" strike="noStrike" spc="-1">
                <a:solidFill>
                  <a:srgbClr val="000000"/>
                </a:solidFill>
                <a:uFill>
                  <a:solidFill>
                    <a:srgbClr val="FFFFFF"/>
                  </a:solidFill>
                </a:uFill>
                <a:latin typeface="Arial"/>
                <a:ea typeface="MS PGothic"/>
              </a:rPr>
              <a:pPr algn="r">
                <a:lnSpc>
                  <a:spcPct val="100000"/>
                </a:lnSpc>
              </a:pPr>
              <a:t>1</a:t>
            </a:fld>
            <a:endParaRPr lang="es-ES" sz="1400" b="0" strike="noStrike" spc="-1">
              <a:solidFill>
                <a:srgbClr val="000000"/>
              </a:solidFill>
              <a:uFill>
                <a:solidFill>
                  <a:srgbClr val="FFFFFF"/>
                </a:solidFill>
              </a:uFill>
              <a:latin typeface="Times New Roman"/>
            </a:endParaRPr>
          </a:p>
        </p:txBody>
      </p:sp>
      <p:sp>
        <p:nvSpPr>
          <p:cNvPr id="63" name="PlaceHolder 2"/>
          <p:cNvSpPr>
            <a:spLocks noGrp="1"/>
          </p:cNvSpPr>
          <p:nvPr>
            <p:ph type="body"/>
          </p:nvPr>
        </p:nvSpPr>
        <p:spPr>
          <a:xfrm>
            <a:off x="685800" y="4343400"/>
            <a:ext cx="5486040" cy="4114440"/>
          </a:xfrm>
          <a:prstGeom prst="rect">
            <a:avLst/>
          </a:prstGeom>
        </p:spPr>
        <p:txBody>
          <a:bodyPr/>
          <a:lstStyle/>
          <a:p>
            <a:endParaRPr lang="es-ES" sz="2000" b="0" strike="noStrike" spc="-1">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57160" y="1620720"/>
            <a:ext cx="5143320" cy="344916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27" name="PlaceHolder 2"/>
          <p:cNvSpPr>
            <a:spLocks noGrp="1"/>
          </p:cNvSpPr>
          <p:nvPr>
            <p:ph type="body"/>
          </p:nvPr>
        </p:nvSpPr>
        <p:spPr>
          <a:xfrm>
            <a:off x="342720" y="2317680"/>
            <a:ext cx="6171840" cy="273996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342720" y="5318280"/>
            <a:ext cx="6171840" cy="273996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57160" y="1620720"/>
            <a:ext cx="5143320" cy="344916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30" name="PlaceHolder 2"/>
          <p:cNvSpPr>
            <a:spLocks noGrp="1"/>
          </p:cNvSpPr>
          <p:nvPr>
            <p:ph type="body"/>
          </p:nvPr>
        </p:nvSpPr>
        <p:spPr>
          <a:xfrm>
            <a:off x="342720" y="2317680"/>
            <a:ext cx="3011760" cy="273996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3505320" y="2317680"/>
            <a:ext cx="3011760" cy="273996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2" name="PlaceHolder 4"/>
          <p:cNvSpPr>
            <a:spLocks noGrp="1"/>
          </p:cNvSpPr>
          <p:nvPr>
            <p:ph type="body"/>
          </p:nvPr>
        </p:nvSpPr>
        <p:spPr>
          <a:xfrm>
            <a:off x="3505320" y="5318280"/>
            <a:ext cx="3011760" cy="273996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3" name="PlaceHolder 5"/>
          <p:cNvSpPr>
            <a:spLocks noGrp="1"/>
          </p:cNvSpPr>
          <p:nvPr>
            <p:ph type="body"/>
          </p:nvPr>
        </p:nvSpPr>
        <p:spPr>
          <a:xfrm>
            <a:off x="342720" y="5318280"/>
            <a:ext cx="3011760" cy="273996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57160" y="1620720"/>
            <a:ext cx="5143320" cy="344916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35" name="PlaceHolder 2"/>
          <p:cNvSpPr>
            <a:spLocks noGrp="1"/>
          </p:cNvSpPr>
          <p:nvPr>
            <p:ph type="body"/>
          </p:nvPr>
        </p:nvSpPr>
        <p:spPr>
          <a:xfrm>
            <a:off x="342720" y="2317680"/>
            <a:ext cx="6171840" cy="57448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6" name="PlaceHolder 3"/>
          <p:cNvSpPr>
            <a:spLocks noGrp="1"/>
          </p:cNvSpPr>
          <p:nvPr>
            <p:ph type="body"/>
          </p:nvPr>
        </p:nvSpPr>
        <p:spPr>
          <a:xfrm>
            <a:off x="342720" y="2317680"/>
            <a:ext cx="6171840" cy="57448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37" name="36 Imagen"/>
          <p:cNvPicPr/>
          <p:nvPr/>
        </p:nvPicPr>
        <p:blipFill>
          <a:blip r:embed="rId2" cstate="print"/>
          <a:stretch/>
        </p:blipFill>
        <p:spPr>
          <a:xfrm>
            <a:off x="342720" y="2728080"/>
            <a:ext cx="6171840" cy="4924080"/>
          </a:xfrm>
          <a:prstGeom prst="rect">
            <a:avLst/>
          </a:prstGeom>
          <a:ln>
            <a:noFill/>
          </a:ln>
        </p:spPr>
      </p:pic>
      <p:pic>
        <p:nvPicPr>
          <p:cNvPr id="38" name="37 Imagen"/>
          <p:cNvPicPr/>
          <p:nvPr/>
        </p:nvPicPr>
        <p:blipFill>
          <a:blip r:embed="rId2" cstate="print"/>
          <a:stretch/>
        </p:blipFill>
        <p:spPr>
          <a:xfrm>
            <a:off x="342720" y="2728080"/>
            <a:ext cx="6171840" cy="49240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57160" y="1620720"/>
            <a:ext cx="5143320" cy="344916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6" name="PlaceHolder 2"/>
          <p:cNvSpPr>
            <a:spLocks noGrp="1"/>
          </p:cNvSpPr>
          <p:nvPr>
            <p:ph type="subTitle"/>
          </p:nvPr>
        </p:nvSpPr>
        <p:spPr>
          <a:xfrm>
            <a:off x="342720" y="2317680"/>
            <a:ext cx="6171840" cy="57448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57160" y="1620720"/>
            <a:ext cx="5143320" cy="344916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8" name="PlaceHolder 2"/>
          <p:cNvSpPr>
            <a:spLocks noGrp="1"/>
          </p:cNvSpPr>
          <p:nvPr>
            <p:ph type="body"/>
          </p:nvPr>
        </p:nvSpPr>
        <p:spPr>
          <a:xfrm>
            <a:off x="342720" y="2317680"/>
            <a:ext cx="6171840" cy="57448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57160" y="1620720"/>
            <a:ext cx="5143320" cy="344916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10" name="PlaceHolder 2"/>
          <p:cNvSpPr>
            <a:spLocks noGrp="1"/>
          </p:cNvSpPr>
          <p:nvPr>
            <p:ph type="body"/>
          </p:nvPr>
        </p:nvSpPr>
        <p:spPr>
          <a:xfrm>
            <a:off x="342720" y="2317680"/>
            <a:ext cx="3011760" cy="57448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1" name="PlaceHolder 3"/>
          <p:cNvSpPr>
            <a:spLocks noGrp="1"/>
          </p:cNvSpPr>
          <p:nvPr>
            <p:ph type="body"/>
          </p:nvPr>
        </p:nvSpPr>
        <p:spPr>
          <a:xfrm>
            <a:off x="3505320" y="2317680"/>
            <a:ext cx="3011760" cy="57448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57160" y="1620720"/>
            <a:ext cx="5143320" cy="344916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57160" y="1620720"/>
            <a:ext cx="5143320" cy="1598940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57160" y="1620720"/>
            <a:ext cx="5143320" cy="344916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15" name="PlaceHolder 2"/>
          <p:cNvSpPr>
            <a:spLocks noGrp="1"/>
          </p:cNvSpPr>
          <p:nvPr>
            <p:ph type="body"/>
          </p:nvPr>
        </p:nvSpPr>
        <p:spPr>
          <a:xfrm>
            <a:off x="342720" y="2317680"/>
            <a:ext cx="3011760" cy="273996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6" name="PlaceHolder 3"/>
          <p:cNvSpPr>
            <a:spLocks noGrp="1"/>
          </p:cNvSpPr>
          <p:nvPr>
            <p:ph type="body"/>
          </p:nvPr>
        </p:nvSpPr>
        <p:spPr>
          <a:xfrm>
            <a:off x="342720" y="5318280"/>
            <a:ext cx="3011760" cy="273996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7" name="PlaceHolder 4"/>
          <p:cNvSpPr>
            <a:spLocks noGrp="1"/>
          </p:cNvSpPr>
          <p:nvPr>
            <p:ph type="body"/>
          </p:nvPr>
        </p:nvSpPr>
        <p:spPr>
          <a:xfrm>
            <a:off x="3505320" y="2317680"/>
            <a:ext cx="3011760" cy="57448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57160" y="1620720"/>
            <a:ext cx="5143320" cy="344916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19" name="PlaceHolder 2"/>
          <p:cNvSpPr>
            <a:spLocks noGrp="1"/>
          </p:cNvSpPr>
          <p:nvPr>
            <p:ph type="body"/>
          </p:nvPr>
        </p:nvSpPr>
        <p:spPr>
          <a:xfrm>
            <a:off x="342720" y="2317680"/>
            <a:ext cx="3011760" cy="57448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3505320" y="2317680"/>
            <a:ext cx="3011760" cy="273996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1" name="PlaceHolder 4"/>
          <p:cNvSpPr>
            <a:spLocks noGrp="1"/>
          </p:cNvSpPr>
          <p:nvPr>
            <p:ph type="body"/>
          </p:nvPr>
        </p:nvSpPr>
        <p:spPr>
          <a:xfrm>
            <a:off x="3505320" y="5318280"/>
            <a:ext cx="3011760" cy="273996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57160" y="1620720"/>
            <a:ext cx="5143320" cy="344916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23" name="PlaceHolder 2"/>
          <p:cNvSpPr>
            <a:spLocks noGrp="1"/>
          </p:cNvSpPr>
          <p:nvPr>
            <p:ph type="body"/>
          </p:nvPr>
        </p:nvSpPr>
        <p:spPr>
          <a:xfrm>
            <a:off x="342720" y="2317680"/>
            <a:ext cx="3011760" cy="273996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4" name="PlaceHolder 3"/>
          <p:cNvSpPr>
            <a:spLocks noGrp="1"/>
          </p:cNvSpPr>
          <p:nvPr>
            <p:ph type="body"/>
          </p:nvPr>
        </p:nvSpPr>
        <p:spPr>
          <a:xfrm>
            <a:off x="3505320" y="2317680"/>
            <a:ext cx="3011760" cy="273996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5" name="PlaceHolder 4"/>
          <p:cNvSpPr>
            <a:spLocks noGrp="1"/>
          </p:cNvSpPr>
          <p:nvPr>
            <p:ph type="body"/>
          </p:nvPr>
        </p:nvSpPr>
        <p:spPr>
          <a:xfrm>
            <a:off x="342720" y="5318280"/>
            <a:ext cx="6171840" cy="273996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57160" y="1620720"/>
            <a:ext cx="5143320" cy="3449160"/>
          </a:xfrm>
          <a:prstGeom prst="rect">
            <a:avLst/>
          </a:prstGeom>
        </p:spPr>
        <p:txBody>
          <a:bodyPr anchor="b"/>
          <a:lstStyle/>
          <a:p>
            <a:pPr algn="ctr">
              <a:lnSpc>
                <a:spcPct val="100000"/>
              </a:lnSpc>
            </a:pPr>
            <a:r>
              <a:rPr lang="en-US" sz="6000" b="0" strike="noStrike" spc="-1">
                <a:solidFill>
                  <a:srgbClr val="000000"/>
                </a:solidFill>
                <a:uFill>
                  <a:solidFill>
                    <a:srgbClr val="FFFFFF"/>
                  </a:solidFill>
                </a:uFill>
                <a:latin typeface="Arial"/>
                <a:ea typeface="MS PGothic"/>
              </a:rPr>
              <a:t>Click to edit Master title style</a:t>
            </a:r>
            <a:endParaRPr lang="en-US" sz="2400" b="0" strike="noStrike" spc="-1">
              <a:solidFill>
                <a:srgbClr val="000000"/>
              </a:solidFill>
              <a:uFill>
                <a:solidFill>
                  <a:srgbClr val="FFFFFF"/>
                </a:solidFill>
              </a:uFill>
              <a:latin typeface="Times New Roman"/>
            </a:endParaRPr>
          </a:p>
        </p:txBody>
      </p:sp>
      <p:sp>
        <p:nvSpPr>
          <p:cNvPr id="6" name="PlaceHolder 2"/>
          <p:cNvSpPr>
            <a:spLocks noGrp="1"/>
          </p:cNvSpPr>
          <p:nvPr>
            <p:ph type="dt"/>
          </p:nvPr>
        </p:nvSpPr>
        <p:spPr>
          <a:xfrm>
            <a:off x="514440" y="9024840"/>
            <a:ext cx="1428480" cy="659880"/>
          </a:xfrm>
          <a:prstGeom prst="rect">
            <a:avLst/>
          </a:prstGeom>
        </p:spPr>
        <p:txBody>
          <a:bodyPr/>
          <a:lstStyle/>
          <a:p>
            <a:endParaRPr lang="es-ES" sz="2400" b="0" strike="noStrike" spc="-1">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2343240" y="9024840"/>
            <a:ext cx="2171520" cy="659880"/>
          </a:xfrm>
          <a:prstGeom prst="rect">
            <a:avLst/>
          </a:prstGeom>
        </p:spPr>
        <p:txBody>
          <a:bodyPr/>
          <a:lstStyle/>
          <a:p>
            <a:endParaRPr lang="es-ES" sz="2400" b="0" strike="noStrike" spc="-1">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4915080" y="9024840"/>
            <a:ext cx="1428480" cy="659880"/>
          </a:xfrm>
          <a:prstGeom prst="rect">
            <a:avLst/>
          </a:prstGeom>
        </p:spPr>
        <p:txBody>
          <a:bodyPr/>
          <a:lstStyle/>
          <a:p>
            <a:pPr algn="r">
              <a:lnSpc>
                <a:spcPct val="100000"/>
              </a:lnSpc>
            </a:pPr>
            <a:fld id="{9BE1868E-1D7C-49F7-8334-628A4354384E}" type="slidenum">
              <a:rPr lang="es-ES" sz="1400" b="0" strike="noStrike" spc="-1">
                <a:solidFill>
                  <a:srgbClr val="000000"/>
                </a:solidFill>
                <a:uFill>
                  <a:solidFill>
                    <a:srgbClr val="FFFFFF"/>
                  </a:solidFill>
                </a:uFill>
                <a:latin typeface="Arial"/>
                <a:ea typeface="MS PGothic"/>
              </a:rPr>
              <a:pPr algn="r">
                <a:lnSpc>
                  <a:spcPct val="100000"/>
                </a:lnSpc>
              </a:pPr>
              <a:t>‹Nº›</a:t>
            </a:fld>
            <a:endParaRPr lang="es-ES" sz="1400" b="0" strike="noStrike" spc="-1">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342720" y="2317680"/>
            <a:ext cx="6171840" cy="57448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n-US" sz="24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n-US" sz="20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5"/>
          <p:cNvPicPr/>
          <p:nvPr/>
        </p:nvPicPr>
        <p:blipFill>
          <a:blip r:embed="rId3" cstate="print"/>
          <a:stretch/>
        </p:blipFill>
        <p:spPr>
          <a:xfrm>
            <a:off x="0" y="0"/>
            <a:ext cx="6859080" cy="9905760"/>
          </a:xfrm>
          <a:prstGeom prst="rect">
            <a:avLst/>
          </a:prstGeom>
          <a:ln>
            <a:noFill/>
          </a:ln>
        </p:spPr>
      </p:pic>
      <p:sp>
        <p:nvSpPr>
          <p:cNvPr id="45" name="CustomShape 1"/>
          <p:cNvSpPr/>
          <p:nvPr/>
        </p:nvSpPr>
        <p:spPr>
          <a:xfrm>
            <a:off x="285728" y="1800000"/>
            <a:ext cx="6410272" cy="547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ES" sz="2800" b="1" strike="noStrike" spc="-1" dirty="0">
                <a:solidFill>
                  <a:srgbClr val="4C4C4C"/>
                </a:solidFill>
                <a:uFill>
                  <a:solidFill>
                    <a:srgbClr val="FFFFFF"/>
                  </a:solidFill>
                </a:uFill>
                <a:latin typeface="Arial"/>
                <a:ea typeface="MS PGothic"/>
              </a:rPr>
              <a:t>EL AMOR NO ENTIENDE DE SEXOS</a:t>
            </a:r>
            <a:endParaRPr lang="es-ES" sz="2800" b="0" strike="noStrike" spc="-1" dirty="0">
              <a:solidFill>
                <a:srgbClr val="000000"/>
              </a:solidFill>
              <a:uFill>
                <a:solidFill>
                  <a:srgbClr val="FFFFFF"/>
                </a:solidFill>
              </a:uFill>
              <a:latin typeface="Arial"/>
            </a:endParaRPr>
          </a:p>
        </p:txBody>
      </p:sp>
      <p:sp>
        <p:nvSpPr>
          <p:cNvPr id="46" name="CustomShape 2"/>
          <p:cNvSpPr/>
          <p:nvPr/>
        </p:nvSpPr>
        <p:spPr>
          <a:xfrm>
            <a:off x="3492360" y="2647800"/>
            <a:ext cx="1428480" cy="456840"/>
          </a:xfrm>
          <a:prstGeom prst="rect">
            <a:avLst/>
          </a:prstGeom>
          <a:noFill/>
          <a:ln>
            <a:noFill/>
          </a:ln>
        </p:spPr>
        <p:style>
          <a:lnRef idx="0">
            <a:scrgbClr r="0" g="0" b="0"/>
          </a:lnRef>
          <a:fillRef idx="0">
            <a:scrgbClr r="0" g="0" b="0"/>
          </a:fillRef>
          <a:effectRef idx="0">
            <a:scrgbClr r="0" g="0" b="0"/>
          </a:effectRef>
          <a:fontRef idx="minor"/>
        </p:style>
      </p:sp>
      <p:sp>
        <p:nvSpPr>
          <p:cNvPr id="47" name="CustomShape 3"/>
          <p:cNvSpPr/>
          <p:nvPr/>
        </p:nvSpPr>
        <p:spPr>
          <a:xfrm>
            <a:off x="3417840" y="2505240"/>
            <a:ext cx="1599840" cy="63054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ES" sz="1200" b="0" strike="noStrike" spc="-1" dirty="0">
                <a:uFill>
                  <a:solidFill>
                    <a:srgbClr val="FFFFFF"/>
                  </a:solidFill>
                </a:uFill>
                <a:latin typeface="Arial"/>
                <a:ea typeface="MS PGothic"/>
              </a:rPr>
              <a:t>Las protagonistas estaban junto con sus compañeros de universidad visitando la </a:t>
            </a:r>
            <a:r>
              <a:rPr lang="es-ES" sz="1200" b="0" strike="noStrike" spc="-1" dirty="0" smtClean="0">
                <a:uFill>
                  <a:solidFill>
                    <a:srgbClr val="FFFFFF"/>
                  </a:solidFill>
                </a:uFill>
                <a:latin typeface="Arial"/>
                <a:ea typeface="MS PGothic"/>
              </a:rPr>
              <a:t>ciudad de Terni. </a:t>
            </a:r>
            <a:r>
              <a:rPr lang="es-ES" sz="1200" b="0" strike="noStrike" spc="-1" dirty="0">
                <a:uFill>
                  <a:solidFill>
                    <a:srgbClr val="FFFFFF"/>
                  </a:solidFill>
                </a:uFill>
                <a:latin typeface="Arial"/>
                <a:ea typeface="MS PGothic"/>
              </a:rPr>
              <a:t>El día 14 de febrero  sus guías decidieron llevarles a ver la basílica de San Valentín.  A las diez de la </a:t>
            </a:r>
            <a:r>
              <a:rPr lang="es-ES" sz="1200" b="0" strike="noStrike" spc="-1" dirty="0" smtClean="0">
                <a:uFill>
                  <a:solidFill>
                    <a:srgbClr val="FFFFFF"/>
                  </a:solidFill>
                </a:uFill>
                <a:latin typeface="Arial"/>
                <a:ea typeface="MS PGothic"/>
              </a:rPr>
              <a:t> noche </a:t>
            </a:r>
            <a:r>
              <a:rPr lang="es-ES" sz="1200" b="0" strike="noStrike" spc="-1" dirty="0">
                <a:uFill>
                  <a:solidFill>
                    <a:srgbClr val="FFFFFF"/>
                  </a:solidFill>
                </a:uFill>
                <a:latin typeface="Arial"/>
                <a:ea typeface="MS PGothic"/>
              </a:rPr>
              <a:t>les dejaron ir a dar una vuelta por el pueblo ya que iba a ser su último </a:t>
            </a:r>
            <a:r>
              <a:rPr lang="es-ES" sz="1200" b="0" strike="noStrike" spc="-1" dirty="0" smtClean="0">
                <a:uFill>
                  <a:solidFill>
                    <a:srgbClr val="FFFFFF"/>
                  </a:solidFill>
                </a:uFill>
                <a:latin typeface="Arial"/>
                <a:ea typeface="MS PGothic"/>
              </a:rPr>
              <a:t>día allí. </a:t>
            </a:r>
            <a:r>
              <a:rPr lang="es-ES" sz="1200" b="0" strike="noStrike" spc="-1" dirty="0">
                <a:uFill>
                  <a:solidFill>
                    <a:srgbClr val="FFFFFF"/>
                  </a:solidFill>
                </a:uFill>
                <a:latin typeface="Arial"/>
                <a:ea typeface="MS PGothic"/>
              </a:rPr>
              <a:t>Micaela decidió llevarse a </a:t>
            </a:r>
            <a:r>
              <a:rPr lang="es-ES" sz="1200" b="0" strike="noStrike" spc="-1" dirty="0" err="1">
                <a:uFill>
                  <a:solidFill>
                    <a:srgbClr val="FFFFFF"/>
                  </a:solidFill>
                </a:uFill>
                <a:latin typeface="Arial"/>
                <a:ea typeface="MS PGothic"/>
              </a:rPr>
              <a:t>Abygail</a:t>
            </a:r>
            <a:r>
              <a:rPr lang="es-ES" sz="1200" b="0" strike="noStrike" spc="-1" dirty="0">
                <a:uFill>
                  <a:solidFill>
                    <a:srgbClr val="FFFFFF"/>
                  </a:solidFill>
                </a:uFill>
                <a:latin typeface="Arial"/>
                <a:ea typeface="MS PGothic"/>
              </a:rPr>
              <a:t> </a:t>
            </a:r>
            <a:r>
              <a:rPr lang="es-ES" sz="1200" b="0" strike="noStrike" spc="-1" dirty="0" smtClean="0">
                <a:uFill>
                  <a:solidFill>
                    <a:srgbClr val="FFFFFF"/>
                  </a:solidFill>
                </a:uFill>
                <a:latin typeface="Arial"/>
                <a:ea typeface="MS PGothic"/>
              </a:rPr>
              <a:t>dentro </a:t>
            </a:r>
            <a:r>
              <a:rPr lang="es-ES" sz="1200" b="0" strike="noStrike" spc="-1" dirty="0">
                <a:uFill>
                  <a:solidFill>
                    <a:srgbClr val="FFFFFF"/>
                  </a:solidFill>
                </a:uFill>
                <a:latin typeface="Arial"/>
                <a:ea typeface="MS PGothic"/>
              </a:rPr>
              <a:t>de la basílica y allí con una cesta de picnic que </a:t>
            </a:r>
            <a:r>
              <a:rPr lang="es-ES" sz="1200" b="0" strike="noStrike" spc="-1" dirty="0" smtClean="0">
                <a:uFill>
                  <a:solidFill>
                    <a:srgbClr val="FFFFFF"/>
                  </a:solidFill>
                </a:uFill>
                <a:latin typeface="Arial"/>
                <a:ea typeface="MS PGothic"/>
              </a:rPr>
              <a:t>había </a:t>
            </a:r>
            <a:r>
              <a:rPr lang="es-ES" sz="1200" b="0" strike="noStrike" spc="-1" dirty="0">
                <a:uFill>
                  <a:solidFill>
                    <a:srgbClr val="FFFFFF"/>
                  </a:solidFill>
                </a:uFill>
                <a:latin typeface="Arial"/>
                <a:ea typeface="MS PGothic"/>
              </a:rPr>
              <a:t>preparado pasaron las horas. Cuando eran las doce menos cinco minutos subieron </a:t>
            </a:r>
            <a:r>
              <a:rPr lang="es-ES" sz="1200" b="0" strike="noStrike" spc="-1" dirty="0" smtClean="0">
                <a:uFill>
                  <a:solidFill>
                    <a:srgbClr val="FFFFFF"/>
                  </a:solidFill>
                </a:uFill>
                <a:latin typeface="Arial"/>
                <a:ea typeface="MS PGothic"/>
              </a:rPr>
              <a:t>al campanario a </a:t>
            </a:r>
            <a:r>
              <a:rPr lang="es-ES" sz="1200" b="0" strike="noStrike" spc="-1" dirty="0">
                <a:uFill>
                  <a:solidFill>
                    <a:srgbClr val="FFFFFF"/>
                  </a:solidFill>
                </a:uFill>
                <a:latin typeface="Arial"/>
                <a:ea typeface="MS PGothic"/>
              </a:rPr>
              <a:t>ver las estrellas fugaces. </a:t>
            </a:r>
            <a:endParaRPr lang="es-ES" sz="1800" b="0" strike="noStrike" spc="-1" dirty="0">
              <a:uFill>
                <a:solidFill>
                  <a:srgbClr val="FFFFFF"/>
                </a:solidFill>
              </a:uFill>
              <a:latin typeface="Arial"/>
            </a:endParaRPr>
          </a:p>
        </p:txBody>
      </p:sp>
      <p:sp>
        <p:nvSpPr>
          <p:cNvPr id="48" name="CustomShape 4"/>
          <p:cNvSpPr/>
          <p:nvPr/>
        </p:nvSpPr>
        <p:spPr>
          <a:xfrm>
            <a:off x="5032440" y="2505240"/>
            <a:ext cx="1599840" cy="608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ES" sz="1200" b="0" strike="noStrike" spc="-1" dirty="0">
                <a:solidFill>
                  <a:srgbClr val="4C4C4C"/>
                </a:solidFill>
                <a:uFill>
                  <a:solidFill>
                    <a:srgbClr val="FFFFFF"/>
                  </a:solidFill>
                </a:uFill>
                <a:latin typeface="Arial"/>
                <a:ea typeface="MS PGothic"/>
              </a:rPr>
              <a:t> </a:t>
            </a:r>
            <a:r>
              <a:rPr lang="es-ES" sz="1200" b="0" strike="noStrike" spc="-1" dirty="0" err="1" smtClean="0">
                <a:uFill>
                  <a:solidFill>
                    <a:srgbClr val="FFFFFF"/>
                  </a:solidFill>
                </a:uFill>
                <a:latin typeface="Arial"/>
                <a:ea typeface="MS PGothic"/>
              </a:rPr>
              <a:t>Abygail</a:t>
            </a:r>
            <a:r>
              <a:rPr lang="es-ES" sz="1200" b="0" strike="noStrike" spc="-1" dirty="0" smtClean="0">
                <a:uFill>
                  <a:solidFill>
                    <a:srgbClr val="FFFFFF"/>
                  </a:solidFill>
                </a:uFill>
                <a:latin typeface="Arial"/>
                <a:ea typeface="MS PGothic"/>
              </a:rPr>
              <a:t> </a:t>
            </a:r>
            <a:r>
              <a:rPr lang="es-ES" sz="1200" b="0" strike="noStrike" spc="-1" dirty="0">
                <a:uFill>
                  <a:solidFill>
                    <a:srgbClr val="FFFFFF"/>
                  </a:solidFill>
                </a:uFill>
                <a:latin typeface="Arial"/>
                <a:ea typeface="MS PGothic"/>
              </a:rPr>
              <a:t>con lágrimas en los ojos y una expresión de felicidad movió la cabeza en modo de afirmación y así con el sonido de las campanadas sellaron su amor con un beso mágico.</a:t>
            </a:r>
            <a:endParaRPr lang="es-ES" sz="1800" b="0" strike="noStrike" spc="-1" dirty="0">
              <a:uFill>
                <a:solidFill>
                  <a:srgbClr val="FFFFFF"/>
                </a:solidFill>
              </a:uFill>
              <a:latin typeface="Arial"/>
            </a:endParaRPr>
          </a:p>
          <a:p>
            <a:pPr algn="just">
              <a:lnSpc>
                <a:spcPct val="100000"/>
              </a:lnSpc>
            </a:pPr>
            <a:r>
              <a:rPr lang="es-ES" sz="1200" b="0" strike="noStrike" spc="-1" dirty="0">
                <a:uFill>
                  <a:solidFill>
                    <a:srgbClr val="FFFFFF"/>
                  </a:solidFill>
                </a:uFill>
                <a:latin typeface="Arial"/>
                <a:ea typeface="MS PGothic"/>
              </a:rPr>
              <a:t>Hoy doscientas personas se han reunido para ver la unión de nuestras protagonistas. Una preciosa boda con un coro formado por familiares. Las chicas llevaban hermosos vestidos blancos, el vestido de </a:t>
            </a:r>
            <a:r>
              <a:rPr lang="es-ES" sz="1200" b="0" strike="noStrike" spc="-1" dirty="0" err="1">
                <a:uFill>
                  <a:solidFill>
                    <a:srgbClr val="FFFFFF"/>
                  </a:solidFill>
                </a:uFill>
                <a:latin typeface="Arial"/>
                <a:ea typeface="MS PGothic"/>
              </a:rPr>
              <a:t>Abygail</a:t>
            </a:r>
            <a:r>
              <a:rPr lang="es-ES" sz="1200" b="0" strike="noStrike" spc="-1" dirty="0">
                <a:uFill>
                  <a:solidFill>
                    <a:srgbClr val="FFFFFF"/>
                  </a:solidFill>
                </a:uFill>
                <a:latin typeface="Arial"/>
                <a:ea typeface="MS PGothic"/>
              </a:rPr>
              <a:t> </a:t>
            </a:r>
            <a:r>
              <a:rPr lang="es-ES" sz="1200" b="0" strike="noStrike" spc="-1" dirty="0" smtClean="0">
                <a:uFill>
                  <a:solidFill>
                    <a:srgbClr val="FFFFFF"/>
                  </a:solidFill>
                </a:uFill>
                <a:latin typeface="Arial"/>
                <a:ea typeface="MS PGothic"/>
              </a:rPr>
              <a:t>llevaba  </a:t>
            </a:r>
            <a:r>
              <a:rPr lang="es-ES" sz="1200" b="0" strike="noStrike" spc="-1" dirty="0">
                <a:uFill>
                  <a:solidFill>
                    <a:srgbClr val="FFFFFF"/>
                  </a:solidFill>
                </a:uFill>
                <a:latin typeface="Arial"/>
                <a:ea typeface="MS PGothic"/>
              </a:rPr>
              <a:t>preciosas decoraciones de </a:t>
            </a:r>
            <a:r>
              <a:rPr lang="es-ES" sz="1200" b="0" strike="noStrike" spc="-1" dirty="0" err="1">
                <a:uFill>
                  <a:solidFill>
                    <a:srgbClr val="FFFFFF"/>
                  </a:solidFill>
                </a:uFill>
                <a:latin typeface="Arial"/>
                <a:ea typeface="MS PGothic"/>
              </a:rPr>
              <a:t>jacintos</a:t>
            </a:r>
            <a:r>
              <a:rPr lang="es-ES" sz="1200" b="0" strike="noStrike" spc="-1" dirty="0">
                <a:uFill>
                  <a:solidFill>
                    <a:srgbClr val="FFFFFF"/>
                  </a:solidFill>
                </a:uFill>
                <a:latin typeface="Arial"/>
                <a:ea typeface="MS PGothic"/>
              </a:rPr>
              <a:t> , mientras que el de Micaela llevaba conchas.</a:t>
            </a:r>
            <a:endParaRPr lang="es-ES" sz="1800" b="0" strike="noStrike" spc="-1" dirty="0">
              <a:uFill>
                <a:solidFill>
                  <a:srgbClr val="FFFFFF"/>
                </a:solidFill>
              </a:uFill>
              <a:latin typeface="Arial"/>
            </a:endParaRPr>
          </a:p>
          <a:p>
            <a:pPr algn="just">
              <a:lnSpc>
                <a:spcPct val="100000"/>
              </a:lnSpc>
            </a:pPr>
            <a:r>
              <a:rPr lang="es-ES" sz="1200" b="0" strike="noStrike" spc="-1" dirty="0">
                <a:uFill>
                  <a:solidFill>
                    <a:srgbClr val="FFFFFF"/>
                  </a:solidFill>
                </a:uFill>
                <a:latin typeface="Arial"/>
                <a:ea typeface="MS PGothic"/>
              </a:rPr>
              <a:t>Las chicas se </a:t>
            </a:r>
            <a:r>
              <a:rPr lang="es-ES" sz="1200" b="0" strike="noStrike" spc="-1" dirty="0" smtClean="0">
                <a:uFill>
                  <a:solidFill>
                    <a:srgbClr val="FFFFFF"/>
                  </a:solidFill>
                </a:uFill>
                <a:latin typeface="Arial"/>
                <a:ea typeface="MS PGothic"/>
              </a:rPr>
              <a:t>comprometieron </a:t>
            </a:r>
            <a:r>
              <a:rPr lang="es-ES" sz="1200" b="0" strike="noStrike" spc="-1" dirty="0">
                <a:uFill>
                  <a:solidFill>
                    <a:srgbClr val="FFFFFF"/>
                  </a:solidFill>
                </a:uFill>
                <a:latin typeface="Arial"/>
                <a:ea typeface="MS PGothic"/>
              </a:rPr>
              <a:t>a amarse y a respetarse la una a la otra siempre.</a:t>
            </a:r>
            <a:endParaRPr lang="es-ES" sz="1800" b="0" strike="noStrike" spc="-1" dirty="0">
              <a:uFill>
                <a:solidFill>
                  <a:srgbClr val="FFFFFF"/>
                </a:solidFill>
              </a:uFill>
              <a:latin typeface="Arial"/>
            </a:endParaRPr>
          </a:p>
        </p:txBody>
      </p:sp>
      <p:sp>
        <p:nvSpPr>
          <p:cNvPr id="49" name="CustomShape 5"/>
          <p:cNvSpPr/>
          <p:nvPr/>
        </p:nvSpPr>
        <p:spPr>
          <a:xfrm>
            <a:off x="642918" y="515880"/>
            <a:ext cx="6216162" cy="852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ES" sz="4000" b="1" strike="noStrike" spc="-1" dirty="0">
                <a:solidFill>
                  <a:srgbClr val="4C4C4C"/>
                </a:solidFill>
                <a:uFill>
                  <a:solidFill>
                    <a:srgbClr val="FFFFFF"/>
                  </a:solidFill>
                </a:uFill>
                <a:latin typeface="Times New Roman"/>
                <a:ea typeface="MS PGothic"/>
              </a:rPr>
              <a:t>DIARIO DEL AMOR     </a:t>
            </a:r>
            <a:endParaRPr lang="es-ES" sz="4000" b="0" strike="noStrike" spc="-1" dirty="0">
              <a:solidFill>
                <a:srgbClr val="000000"/>
              </a:solidFill>
              <a:uFill>
                <a:solidFill>
                  <a:srgbClr val="FFFFFF"/>
                </a:solidFill>
              </a:uFill>
              <a:latin typeface="Arial"/>
            </a:endParaRPr>
          </a:p>
        </p:txBody>
      </p:sp>
      <p:sp>
        <p:nvSpPr>
          <p:cNvPr id="50" name="CustomShape 6"/>
          <p:cNvSpPr/>
          <p:nvPr/>
        </p:nvSpPr>
        <p:spPr>
          <a:xfrm>
            <a:off x="1071720" y="1382760"/>
            <a:ext cx="5629680" cy="2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000" b="1" strike="noStrike" spc="-1">
                <a:solidFill>
                  <a:srgbClr val="4C4C4C"/>
                </a:solidFill>
                <a:uFill>
                  <a:solidFill>
                    <a:srgbClr val="FFFFFF"/>
                  </a:solidFill>
                </a:uFill>
                <a:latin typeface="Arial Black"/>
                <a:ea typeface="MS PGothic"/>
              </a:rPr>
              <a:t>EL DIARIO MÁS AMOROSO DEL IES SAN ANDRÉS                  </a:t>
            </a:r>
            <a:r>
              <a:rPr lang="es-ES" sz="900" b="1" strike="noStrike" spc="-1">
                <a:solidFill>
                  <a:srgbClr val="4C4C4C"/>
                </a:solidFill>
                <a:uFill>
                  <a:solidFill>
                    <a:srgbClr val="FFFFFF"/>
                  </a:solidFill>
                </a:uFill>
                <a:latin typeface="Arial Black"/>
                <a:ea typeface="MS PGothic"/>
              </a:rPr>
              <a:t>14/02/2017</a:t>
            </a:r>
            <a:endParaRPr lang="es-ES" sz="1800" b="0" strike="noStrike" spc="-1">
              <a:solidFill>
                <a:srgbClr val="000000"/>
              </a:solidFill>
              <a:uFill>
                <a:solidFill>
                  <a:srgbClr val="FFFFFF"/>
                </a:solidFill>
              </a:uFill>
              <a:latin typeface="Arial"/>
            </a:endParaRPr>
          </a:p>
        </p:txBody>
      </p:sp>
      <p:sp>
        <p:nvSpPr>
          <p:cNvPr id="51" name="CustomShape 7"/>
          <p:cNvSpPr/>
          <p:nvPr/>
        </p:nvSpPr>
        <p:spPr>
          <a:xfrm>
            <a:off x="441360" y="2612880"/>
            <a:ext cx="2773080" cy="265932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sp>
      <p:pic>
        <p:nvPicPr>
          <p:cNvPr id="52" name="Picture 17"/>
          <p:cNvPicPr/>
          <p:nvPr/>
        </p:nvPicPr>
        <p:blipFill>
          <a:blip r:embed="rId4" cstate="print"/>
          <a:stretch/>
        </p:blipFill>
        <p:spPr>
          <a:xfrm>
            <a:off x="691200" y="2716920"/>
            <a:ext cx="2353320" cy="2566080"/>
          </a:xfrm>
          <a:prstGeom prst="rect">
            <a:avLst/>
          </a:prstGeom>
          <a:ln>
            <a:noFill/>
          </a:ln>
        </p:spPr>
      </p:pic>
      <p:sp>
        <p:nvSpPr>
          <p:cNvPr id="53" name="CustomShape 8"/>
          <p:cNvSpPr/>
          <p:nvPr/>
        </p:nvSpPr>
        <p:spPr>
          <a:xfrm>
            <a:off x="285728" y="6381760"/>
            <a:ext cx="2857520" cy="257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ES" sz="1200" b="1" strike="noStrike" spc="-1" dirty="0">
                <a:solidFill>
                  <a:srgbClr val="4C4C4C"/>
                </a:solidFill>
                <a:uFill>
                  <a:solidFill>
                    <a:srgbClr val="FFFFFF"/>
                  </a:solidFill>
                </a:uFill>
                <a:latin typeface="Arial"/>
                <a:ea typeface="MS PGothic"/>
              </a:rPr>
              <a:t>LA PRIMERA BODA HOMOSEXUAL </a:t>
            </a:r>
            <a:r>
              <a:rPr lang="es-ES" sz="1200" b="1" strike="noStrike" spc="-1" dirty="0" smtClean="0">
                <a:solidFill>
                  <a:srgbClr val="4C4C4C"/>
                </a:solidFill>
                <a:uFill>
                  <a:solidFill>
                    <a:srgbClr val="FFFFFF"/>
                  </a:solidFill>
                </a:uFill>
                <a:latin typeface="Arial"/>
                <a:ea typeface="MS PGothic"/>
              </a:rPr>
              <a:t>EN LA  IGLESIA.</a:t>
            </a:r>
            <a:endParaRPr lang="es-ES" sz="1200" b="0" strike="noStrike" spc="-1" dirty="0">
              <a:solidFill>
                <a:srgbClr val="000000"/>
              </a:solidFill>
              <a:uFill>
                <a:solidFill>
                  <a:srgbClr val="FFFFFF"/>
                </a:solidFill>
              </a:uFill>
              <a:latin typeface="Arial"/>
            </a:endParaRPr>
          </a:p>
        </p:txBody>
      </p:sp>
      <p:sp>
        <p:nvSpPr>
          <p:cNvPr id="54" name="CustomShape 9"/>
          <p:cNvSpPr/>
          <p:nvPr/>
        </p:nvSpPr>
        <p:spPr>
          <a:xfrm>
            <a:off x="288000" y="7024702"/>
            <a:ext cx="2862360" cy="371445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ES" sz="1200" b="0" strike="noStrike" spc="-1" dirty="0">
                <a:uFill>
                  <a:solidFill>
                    <a:srgbClr val="FFFFFF"/>
                  </a:solidFill>
                </a:uFill>
                <a:latin typeface="Arial"/>
                <a:ea typeface="MS PGothic"/>
              </a:rPr>
              <a:t>La pareja de chicas formada por Micaela y </a:t>
            </a:r>
            <a:r>
              <a:rPr lang="es-ES" sz="1200" b="0" strike="noStrike" spc="-1" dirty="0" err="1">
                <a:uFill>
                  <a:solidFill>
                    <a:srgbClr val="FFFFFF"/>
                  </a:solidFill>
                </a:uFill>
                <a:latin typeface="Arial"/>
                <a:ea typeface="MS PGothic"/>
              </a:rPr>
              <a:t>Abygail</a:t>
            </a:r>
            <a:r>
              <a:rPr lang="es-ES" sz="1200" b="0" strike="noStrike" spc="-1" dirty="0">
                <a:uFill>
                  <a:solidFill>
                    <a:srgbClr val="FFFFFF"/>
                  </a:solidFill>
                </a:uFill>
                <a:latin typeface="Arial"/>
                <a:ea typeface="MS PGothic"/>
              </a:rPr>
              <a:t>, después de cinco años saliendo en secreto, han decidido casarse.</a:t>
            </a:r>
            <a:endParaRPr lang="es-ES" sz="1800" b="0" strike="noStrike" spc="-1" dirty="0">
              <a:uFill>
                <a:solidFill>
                  <a:srgbClr val="FFFFFF"/>
                </a:solidFill>
              </a:uFill>
              <a:latin typeface="Arial"/>
            </a:endParaRPr>
          </a:p>
          <a:p>
            <a:pPr algn="just">
              <a:lnSpc>
                <a:spcPct val="100000"/>
              </a:lnSpc>
            </a:pPr>
            <a:r>
              <a:rPr lang="es-ES" sz="1200" b="0" strike="noStrike" spc="-1" dirty="0">
                <a:uFill>
                  <a:solidFill>
                    <a:srgbClr val="FFFFFF"/>
                  </a:solidFill>
                </a:uFill>
                <a:latin typeface="Arial"/>
                <a:ea typeface="MS PGothic"/>
              </a:rPr>
              <a:t>En la ciudad Italiana de Terni, al ir de visita guiada por la basílica de San Valentín, Micaela decidió pedirle la mano a su pareja. </a:t>
            </a:r>
            <a:endParaRPr lang="es-ES" sz="1800" b="0" strike="noStrike" spc="-1" dirty="0">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p:txBody>
      </p:sp>
      <p:sp>
        <p:nvSpPr>
          <p:cNvPr id="55" name="Line 10"/>
          <p:cNvSpPr/>
          <p:nvPr/>
        </p:nvSpPr>
        <p:spPr>
          <a:xfrm>
            <a:off x="3244680" y="5421240"/>
            <a:ext cx="360" cy="3959280"/>
          </a:xfrm>
          <a:prstGeom prst="line">
            <a:avLst/>
          </a:prstGeom>
          <a:ln w="9360">
            <a:solidFill>
              <a:schemeClr val="tx1"/>
            </a:solidFill>
            <a:round/>
          </a:ln>
        </p:spPr>
        <p:style>
          <a:lnRef idx="0">
            <a:scrgbClr r="0" g="0" b="0"/>
          </a:lnRef>
          <a:fillRef idx="0">
            <a:scrgbClr r="0" g="0" b="0"/>
          </a:fillRef>
          <a:effectRef idx="0">
            <a:scrgbClr r="0" g="0" b="0"/>
          </a:effectRef>
          <a:fontRef idx="minor"/>
        </p:style>
      </p:sp>
      <p:pic>
        <p:nvPicPr>
          <p:cNvPr id="56" name="Picture 2"/>
          <p:cNvPicPr/>
          <p:nvPr/>
        </p:nvPicPr>
        <p:blipFill>
          <a:blip r:embed="rId5" cstate="print"/>
          <a:stretch/>
        </p:blipFill>
        <p:spPr>
          <a:xfrm>
            <a:off x="5715016" y="523844"/>
            <a:ext cx="784800" cy="785520"/>
          </a:xfrm>
          <a:prstGeom prst="rect">
            <a:avLst/>
          </a:prstGeom>
          <a:ln>
            <a:noFill/>
          </a:ln>
        </p:spPr>
      </p:pic>
      <p:sp>
        <p:nvSpPr>
          <p:cNvPr id="57" name="CustomShape 11"/>
          <p:cNvSpPr/>
          <p:nvPr/>
        </p:nvSpPr>
        <p:spPr>
          <a:xfrm>
            <a:off x="428760" y="5381640"/>
            <a:ext cx="2785680" cy="42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100" b="0" strike="noStrike" spc="-1" dirty="0" err="1">
                <a:solidFill>
                  <a:srgbClr val="000000"/>
                </a:solidFill>
                <a:uFill>
                  <a:solidFill>
                    <a:srgbClr val="FFFFFF"/>
                  </a:solidFill>
                </a:uFill>
                <a:latin typeface="Arial"/>
                <a:ea typeface="MS PGothic"/>
              </a:rPr>
              <a:t>Abygail</a:t>
            </a:r>
            <a:r>
              <a:rPr lang="es-ES" sz="1100" b="0" strike="noStrike" spc="-1" dirty="0">
                <a:solidFill>
                  <a:srgbClr val="000000"/>
                </a:solidFill>
                <a:uFill>
                  <a:solidFill>
                    <a:srgbClr val="FFFFFF"/>
                  </a:solidFill>
                </a:uFill>
                <a:latin typeface="Arial"/>
                <a:ea typeface="MS PGothic"/>
              </a:rPr>
              <a:t> y Micaela en su boda frente al altar.</a:t>
            </a:r>
            <a:endParaRPr lang="es-ES" sz="1800" b="0" strike="noStrike" spc="-1" dirty="0">
              <a:solidFill>
                <a:srgbClr val="000000"/>
              </a:solidFill>
              <a:uFill>
                <a:solidFill>
                  <a:srgbClr val="FFFFFF"/>
                </a:solidFill>
              </a:uFill>
              <a:latin typeface="Arial"/>
            </a:endParaRPr>
          </a:p>
        </p:txBody>
      </p:sp>
      <p:sp>
        <p:nvSpPr>
          <p:cNvPr id="58" name="Line 12"/>
          <p:cNvSpPr/>
          <p:nvPr/>
        </p:nvSpPr>
        <p:spPr>
          <a:xfrm>
            <a:off x="500042" y="5953132"/>
            <a:ext cx="2571480" cy="18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59" name="CustomShape 13"/>
          <p:cNvSpPr/>
          <p:nvPr/>
        </p:nvSpPr>
        <p:spPr>
          <a:xfrm>
            <a:off x="3500438" y="8882090"/>
            <a:ext cx="3143272" cy="57150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200" b="0" strike="noStrike" spc="-1" dirty="0" smtClean="0">
                <a:uFill>
                  <a:solidFill>
                    <a:srgbClr val="FFFFFF"/>
                  </a:solidFill>
                </a:uFill>
                <a:latin typeface="Arial"/>
                <a:ea typeface="MS PGothic"/>
              </a:rPr>
              <a:t>Mireya Ordóñez Borraz 1º C.</a:t>
            </a:r>
            <a:endParaRPr lang="es-ES" sz="1800" b="0" strike="noStrike" spc="-1" dirty="0">
              <a:uFill>
                <a:solidFill>
                  <a:srgbClr val="FFFFFF"/>
                </a:solidFill>
              </a:uFill>
              <a:latin typeface="Arial"/>
            </a:endParaRPr>
          </a:p>
        </p:txBody>
      </p:sp>
      <p:pic>
        <p:nvPicPr>
          <p:cNvPr id="60" name="59 Imagen"/>
          <p:cNvPicPr/>
          <p:nvPr/>
        </p:nvPicPr>
        <p:blipFill>
          <a:blip r:embed="rId6" cstate="print"/>
          <a:stretch/>
        </p:blipFill>
        <p:spPr>
          <a:xfrm>
            <a:off x="428760" y="2612880"/>
            <a:ext cx="2785680" cy="2692800"/>
          </a:xfrm>
          <a:prstGeom prst="rect">
            <a:avLst/>
          </a:prstGeom>
          <a:ln>
            <a:noFill/>
          </a:ln>
        </p:spPr>
      </p:pic>
      <p:sp>
        <p:nvSpPr>
          <p:cNvPr id="61" name="TextShape 14"/>
          <p:cNvSpPr txBox="1"/>
          <p:nvPr/>
        </p:nvSpPr>
        <p:spPr>
          <a:xfrm>
            <a:off x="3429000" y="7667644"/>
            <a:ext cx="1500198" cy="1008356"/>
          </a:xfrm>
          <a:prstGeom prst="rect">
            <a:avLst/>
          </a:prstGeom>
          <a:noFill/>
          <a:ln>
            <a:noFill/>
          </a:ln>
        </p:spPr>
        <p:txBody>
          <a:bodyPr lIns="90000" tIns="45000" rIns="90000" bIns="45000"/>
          <a:lstStyle/>
          <a:p>
            <a:pPr algn="just">
              <a:lnSpc>
                <a:spcPct val="100000"/>
              </a:lnSpc>
            </a:pPr>
            <a:r>
              <a:rPr lang="es-ES" sz="1200" b="0" strike="noStrike" spc="-1" dirty="0">
                <a:uFill>
                  <a:solidFill>
                    <a:srgbClr val="FFFFFF"/>
                  </a:solidFill>
                </a:uFill>
                <a:latin typeface="Arial"/>
                <a:ea typeface="MS PGothic"/>
              </a:rPr>
              <a:t>A las doce menos dos minutos Micaela le hizo la pregunta: “¿</a:t>
            </a:r>
            <a:r>
              <a:rPr lang="es-ES" sz="1200" b="0" strike="noStrike" spc="-1" dirty="0" smtClean="0">
                <a:uFill>
                  <a:solidFill>
                    <a:srgbClr val="FFFFFF"/>
                  </a:solidFill>
                </a:uFill>
                <a:latin typeface="Arial"/>
                <a:ea typeface="MS PGothic"/>
              </a:rPr>
              <a:t>Quieres casarte </a:t>
            </a:r>
            <a:r>
              <a:rPr lang="es-ES" sz="1200" b="0" strike="noStrike" spc="-1" dirty="0">
                <a:uFill>
                  <a:solidFill>
                    <a:srgbClr val="FFFFFF"/>
                  </a:solidFill>
                </a:uFill>
                <a:latin typeface="Arial"/>
                <a:ea typeface="MS PGothic"/>
              </a:rPr>
              <a:t>conmigo?”</a:t>
            </a:r>
            <a:endParaRPr lang="es-ES" sz="1800" b="0" strike="noStrike" spc="-1" dirty="0">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newspaper-portrait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6859588" cy="990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504822" y="1809728"/>
            <a:ext cx="6067450" cy="5232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s-ES_tradnl" sz="2800" b="1" dirty="0"/>
              <a:t>Un perro se reencuentra con su </a:t>
            </a:r>
            <a:r>
              <a:rPr lang="es-ES_tradnl" sz="2800" b="1" dirty="0" smtClean="0"/>
              <a:t>dueño dos </a:t>
            </a:r>
            <a:r>
              <a:rPr lang="es-ES_tradnl" sz="2800" b="1" dirty="0"/>
              <a:t>meses </a:t>
            </a:r>
            <a:r>
              <a:rPr lang="es-ES_tradnl" sz="2800" b="1" dirty="0" smtClean="0"/>
              <a:t>después</a:t>
            </a:r>
            <a:endParaRPr lang="en-US" altLang="en-US" sz="2800" b="1" dirty="0">
              <a:latin typeface="Arial" panose="020B0604020202020204" pitchFamily="34" charset="0"/>
            </a:endParaRPr>
          </a:p>
        </p:txBody>
      </p:sp>
      <p:sp>
        <p:nvSpPr>
          <p:cNvPr id="4" name="Text Box 5"/>
          <p:cNvSpPr txBox="1">
            <a:spLocks noChangeArrowheads="1"/>
          </p:cNvSpPr>
          <p:nvPr/>
        </p:nvSpPr>
        <p:spPr bwMode="auto">
          <a:xfrm>
            <a:off x="3492500" y="2647950"/>
            <a:ext cx="142875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5" name="Text Box 6"/>
          <p:cNvSpPr txBox="1">
            <a:spLocks noChangeArrowheads="1"/>
          </p:cNvSpPr>
          <p:nvPr/>
        </p:nvSpPr>
        <p:spPr bwMode="auto">
          <a:xfrm>
            <a:off x="3417888" y="2505075"/>
            <a:ext cx="1600200" cy="66171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s-ES_tradnl" sz="1400" dirty="0"/>
              <a:t>Un niño, Ismael,  de </a:t>
            </a:r>
            <a:r>
              <a:rPr lang="es-ES_tradnl" sz="1400" dirty="0" smtClean="0"/>
              <a:t>12 </a:t>
            </a:r>
            <a:r>
              <a:rPr lang="es-ES_tradnl" sz="1400" dirty="0"/>
              <a:t>años fue junto con su familia  y su </a:t>
            </a:r>
            <a:r>
              <a:rPr lang="es-ES_tradnl" sz="1400" dirty="0" smtClean="0"/>
              <a:t>mascota, </a:t>
            </a:r>
            <a:r>
              <a:rPr lang="es-ES_tradnl" sz="1400" dirty="0" err="1" smtClean="0"/>
              <a:t>Hulk</a:t>
            </a:r>
            <a:r>
              <a:rPr lang="es-ES_tradnl" sz="1400" dirty="0"/>
              <a:t>, de vacaciones de verano a San Vicente de la Barquera (Cantabria) desde mediados de julio hasta a mediados de agosto</a:t>
            </a:r>
            <a:r>
              <a:rPr lang="es-ES_tradnl" sz="1400" dirty="0" smtClean="0"/>
              <a:t>.</a:t>
            </a:r>
            <a:r>
              <a:rPr lang="es-ES_tradnl" sz="1400" dirty="0"/>
              <a:t> Ismael disfrutaba de la </a:t>
            </a:r>
            <a:r>
              <a:rPr lang="es-ES_tradnl" sz="1400" dirty="0" smtClean="0"/>
              <a:t>playa y </a:t>
            </a:r>
            <a:r>
              <a:rPr lang="es-ES_tradnl" sz="1400" dirty="0"/>
              <a:t>los paseos, junto con su fiel amigo </a:t>
            </a:r>
            <a:r>
              <a:rPr lang="es-ES_tradnl" sz="1400" dirty="0" err="1"/>
              <a:t>Hulk</a:t>
            </a:r>
            <a:r>
              <a:rPr lang="es-ES_tradnl" sz="1400" dirty="0" smtClean="0"/>
              <a:t>.. </a:t>
            </a:r>
            <a:r>
              <a:rPr lang="es-ES_tradnl" sz="1400" dirty="0"/>
              <a:t>La familia </a:t>
            </a:r>
            <a:r>
              <a:rPr lang="es-ES_tradnl" sz="1400" dirty="0" smtClean="0"/>
              <a:t>había alquilado </a:t>
            </a:r>
            <a:r>
              <a:rPr lang="es-ES_tradnl" sz="1400" dirty="0"/>
              <a:t>una casa para pasar sus vacaciones. En la última semana, un día se encontraron con la </a:t>
            </a:r>
            <a:r>
              <a:rPr lang="es-ES_tradnl" sz="1400" dirty="0" smtClean="0"/>
              <a:t>sorpresa de  </a:t>
            </a:r>
            <a:r>
              <a:rPr lang="es-ES_tradnl" sz="1400" dirty="0"/>
              <a:t>que su mascota no estaba, el perro solía jugar en el jardín de la casa, pero cuando Ismael salió a buscarle para ir a pasear </a:t>
            </a:r>
            <a:r>
              <a:rPr lang="es-ES_tradnl" sz="1400" dirty="0" err="1"/>
              <a:t>Hulk</a:t>
            </a:r>
            <a:r>
              <a:rPr lang="es-ES_tradnl" sz="1400" dirty="0"/>
              <a:t> había desaparecido. Preguntaron por todo el pueblo y nada, nadie había visto al perro. Más tarde recurrieron a la policía municipal del pueblo y nada, no hubo </a:t>
            </a:r>
            <a:r>
              <a:rPr lang="es-ES_tradnl" sz="1400" dirty="0" smtClean="0"/>
              <a:t>resultado. </a:t>
            </a:r>
            <a:r>
              <a:rPr lang="es-ES_tradnl" sz="1400" dirty="0"/>
              <a:t>Los vecinos </a:t>
            </a:r>
            <a:r>
              <a:rPr lang="es-ES_tradnl" sz="1400" dirty="0" smtClean="0"/>
              <a:t>del </a:t>
            </a:r>
            <a:r>
              <a:rPr lang="es-ES_tradnl" sz="1400" dirty="0"/>
              <a:t>pueblo se volcaron con la </a:t>
            </a:r>
            <a:r>
              <a:rPr lang="es-ES_tradnl" sz="1400" dirty="0" smtClean="0"/>
              <a:t>familia. </a:t>
            </a:r>
            <a:endParaRPr lang="es-ES" sz="1400" dirty="0"/>
          </a:p>
          <a:p>
            <a:pPr>
              <a:spcBef>
                <a:spcPct val="50000"/>
              </a:spcBef>
            </a:pPr>
            <a:endParaRPr lang="en-US" altLang="en-US" sz="1200" dirty="0" smtClean="0">
              <a:solidFill>
                <a:srgbClr val="FF6666"/>
              </a:solidFill>
              <a:latin typeface="Arial" panose="020B0604020202020204" pitchFamily="34" charset="0"/>
            </a:endParaRPr>
          </a:p>
        </p:txBody>
      </p:sp>
      <p:sp>
        <p:nvSpPr>
          <p:cNvPr id="6" name="Text Box 7"/>
          <p:cNvSpPr txBox="1">
            <a:spLocks noChangeArrowheads="1"/>
          </p:cNvSpPr>
          <p:nvPr/>
        </p:nvSpPr>
        <p:spPr bwMode="auto">
          <a:xfrm>
            <a:off x="5072074" y="2524108"/>
            <a:ext cx="1600200" cy="66633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r>
              <a:rPr lang="es-ES_tradnl" sz="1400" dirty="0"/>
              <a:t>e iniciaron una búsqueda, pero </a:t>
            </a:r>
            <a:r>
              <a:rPr lang="es-ES_tradnl" sz="1400" dirty="0" err="1"/>
              <a:t>Hulk</a:t>
            </a:r>
            <a:r>
              <a:rPr lang="es-ES_tradnl" sz="1400" dirty="0"/>
              <a:t> seguía sin </a:t>
            </a:r>
            <a:r>
              <a:rPr lang="es-ES_tradnl" sz="1400" dirty="0" smtClean="0"/>
              <a:t>aparecer. Se </a:t>
            </a:r>
            <a:r>
              <a:rPr lang="es-ES_tradnl" sz="1400" dirty="0"/>
              <a:t>acabaron las vacaciones y la familia tuvo que regresar a su domicilio en </a:t>
            </a:r>
            <a:r>
              <a:rPr lang="es-ES_tradnl" sz="1400" dirty="0" err="1"/>
              <a:t>Trobajo</a:t>
            </a:r>
            <a:r>
              <a:rPr lang="es-ES_tradnl" sz="1400" dirty="0"/>
              <a:t> del Camino (León) con la tristeza de la desaparición de </a:t>
            </a:r>
            <a:r>
              <a:rPr lang="es-ES_tradnl" sz="1400" dirty="0" err="1"/>
              <a:t>Hulk</a:t>
            </a:r>
            <a:r>
              <a:rPr lang="es-ES_tradnl" sz="1400" dirty="0" smtClean="0"/>
              <a:t>,, </a:t>
            </a:r>
            <a:r>
              <a:rPr lang="es-ES_tradnl" sz="1400" dirty="0"/>
              <a:t>su mascota.</a:t>
            </a:r>
            <a:endParaRPr lang="es-ES" sz="1400" dirty="0"/>
          </a:p>
          <a:p>
            <a:pPr algn="just"/>
            <a:r>
              <a:rPr lang="es-ES_tradnl" sz="1400" dirty="0"/>
              <a:t>Cuando ya daban por perdido a </a:t>
            </a:r>
            <a:r>
              <a:rPr lang="es-ES_tradnl" sz="1400" dirty="0" err="1" smtClean="0"/>
              <a:t>Hulk</a:t>
            </a:r>
            <a:r>
              <a:rPr lang="es-ES_tradnl" sz="1400" dirty="0" smtClean="0"/>
              <a:t>, un día ,al </a:t>
            </a:r>
            <a:r>
              <a:rPr lang="es-ES_tradnl" sz="1400" dirty="0"/>
              <a:t>regresar Ismael del </a:t>
            </a:r>
            <a:r>
              <a:rPr lang="es-ES_tradnl" sz="1400" dirty="0" smtClean="0"/>
              <a:t>instituto, </a:t>
            </a:r>
            <a:r>
              <a:rPr lang="es-ES_tradnl" sz="1400" dirty="0"/>
              <a:t>se encontró con su amigo esperándole a la puerta de su casa. La sorpresa fue mayúscula. No se podía creer que </a:t>
            </a:r>
            <a:r>
              <a:rPr lang="es-ES_tradnl" sz="1400" dirty="0" err="1"/>
              <a:t>Hulk</a:t>
            </a:r>
            <a:r>
              <a:rPr lang="es-ES_tradnl" sz="1400" dirty="0"/>
              <a:t> estuviese allí. Su aspecto era lamentable pero después de un baño y la visita al veterinario, volvió a ser el mismo </a:t>
            </a:r>
            <a:r>
              <a:rPr lang="es-ES_tradnl" sz="1400" dirty="0" err="1"/>
              <a:t>Hulk</a:t>
            </a:r>
            <a:r>
              <a:rPr lang="es-ES_tradnl" sz="1400" dirty="0"/>
              <a:t> de antes. </a:t>
            </a:r>
            <a:r>
              <a:rPr lang="es-ES_tradnl" sz="1400" dirty="0" smtClean="0"/>
              <a:t>No se sabe cómo consiguió regresar a casa y por las aventuras que pasó para lograrlo. Desde </a:t>
            </a:r>
            <a:r>
              <a:rPr lang="es-ES_tradnl" sz="1400" dirty="0"/>
              <a:t>entonces no se han separado. </a:t>
            </a:r>
            <a:r>
              <a:rPr lang="es-ES_tradnl" sz="1400" dirty="0" err="1"/>
              <a:t>Hulk</a:t>
            </a:r>
            <a:r>
              <a:rPr lang="es-ES_tradnl" sz="1400" dirty="0"/>
              <a:t> espera ansioso todos los días a que </a:t>
            </a:r>
            <a:r>
              <a:rPr lang="es-ES_tradnl" sz="1400" dirty="0" smtClean="0"/>
              <a:t>Ismael regrese  </a:t>
            </a:r>
            <a:r>
              <a:rPr lang="es-ES_tradnl" sz="1400" dirty="0"/>
              <a:t>para ir a caminar y jugar.</a:t>
            </a:r>
            <a:endParaRPr lang="es-ES" sz="1400" dirty="0"/>
          </a:p>
          <a:p>
            <a:pPr>
              <a:spcBef>
                <a:spcPct val="50000"/>
              </a:spcBef>
            </a:pPr>
            <a:endParaRPr lang="en-US" altLang="en-US" sz="1400" dirty="0">
              <a:solidFill>
                <a:srgbClr val="4C4C4C"/>
              </a:solidFill>
              <a:latin typeface="Arial" panose="020B0604020202020204" pitchFamily="34" charset="0"/>
            </a:endParaRPr>
          </a:p>
        </p:txBody>
      </p:sp>
      <p:sp>
        <p:nvSpPr>
          <p:cNvPr id="7" name="Text Box 10"/>
          <p:cNvSpPr txBox="1">
            <a:spLocks noChangeArrowheads="1"/>
          </p:cNvSpPr>
          <p:nvPr/>
        </p:nvSpPr>
        <p:spPr bwMode="auto">
          <a:xfrm>
            <a:off x="584200" y="488950"/>
            <a:ext cx="4326826"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5000" b="1" dirty="0" smtClean="0"/>
              <a:t>DIARIO DEL AMOR     </a:t>
            </a:r>
            <a:endParaRPr lang="en-GB" altLang="en-US" sz="5000" b="1" dirty="0"/>
          </a:p>
        </p:txBody>
      </p:sp>
      <p:sp>
        <p:nvSpPr>
          <p:cNvPr id="8" name="Text Box 12"/>
          <p:cNvSpPr txBox="1">
            <a:spLocks noChangeArrowheads="1"/>
          </p:cNvSpPr>
          <p:nvPr/>
        </p:nvSpPr>
        <p:spPr bwMode="auto">
          <a:xfrm>
            <a:off x="1071546" y="1382713"/>
            <a:ext cx="5629895"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dirty="0" smtClean="0">
                <a:latin typeface="Arial Black" panose="020B0A04020102020204" pitchFamily="34" charset="0"/>
              </a:rPr>
              <a:t>EL DIARIO MÁS AMOROSO DEL IES SAN ANDRÉS                  </a:t>
            </a:r>
            <a:r>
              <a:rPr lang="en-GB" altLang="en-US" sz="900" b="1" dirty="0" smtClean="0">
                <a:latin typeface="Arial Black" panose="020B0A04020102020204" pitchFamily="34" charset="0"/>
              </a:rPr>
              <a:t>14/02/2017</a:t>
            </a:r>
            <a:endParaRPr lang="en-GB" altLang="en-US" sz="900" b="1" dirty="0">
              <a:latin typeface="Arial Black" panose="020B0A04020102020204" pitchFamily="34" charset="0"/>
            </a:endParaRPr>
          </a:p>
        </p:txBody>
      </p:sp>
      <p:grpSp>
        <p:nvGrpSpPr>
          <p:cNvPr id="9" name="Group 18"/>
          <p:cNvGrpSpPr>
            <a:grpSpLocks/>
          </p:cNvGrpSpPr>
          <p:nvPr/>
        </p:nvGrpSpPr>
        <p:grpSpPr bwMode="auto">
          <a:xfrm>
            <a:off x="441325" y="2613025"/>
            <a:ext cx="2773363" cy="2670175"/>
            <a:chOff x="432" y="1920"/>
            <a:chExt cx="2352" cy="2265"/>
          </a:xfrm>
        </p:grpSpPr>
        <p:sp>
          <p:nvSpPr>
            <p:cNvPr id="10" name="Rectangle 16"/>
            <p:cNvSpPr>
              <a:spLocks noChangeArrowheads="1"/>
            </p:cNvSpPr>
            <p:nvPr/>
          </p:nvSpPr>
          <p:spPr bwMode="auto">
            <a:xfrm>
              <a:off x="432" y="1920"/>
              <a:ext cx="2352" cy="2256"/>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pic>
          <p:nvPicPr>
            <p:cNvPr id="11" name="Picture 17" descr="shadow"/>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4" y="2008"/>
              <a:ext cx="1996" cy="2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Rectangle 20"/>
          <p:cNvSpPr>
            <a:spLocks noChangeArrowheads="1"/>
          </p:cNvSpPr>
          <p:nvPr/>
        </p:nvSpPr>
        <p:spPr bwMode="auto">
          <a:xfrm>
            <a:off x="115888" y="6167446"/>
            <a:ext cx="3143250" cy="27860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400" dirty="0" smtClean="0">
                <a:solidFill>
                  <a:srgbClr val="4C4C4C"/>
                </a:solidFill>
              </a:rPr>
              <a:t> </a:t>
            </a:r>
          </a:p>
        </p:txBody>
      </p:sp>
      <p:sp>
        <p:nvSpPr>
          <p:cNvPr id="13" name="Rectangle 21"/>
          <p:cNvSpPr>
            <a:spLocks noChangeArrowheads="1"/>
          </p:cNvSpPr>
          <p:nvPr/>
        </p:nvSpPr>
        <p:spPr bwMode="auto">
          <a:xfrm>
            <a:off x="368300" y="6524636"/>
            <a:ext cx="2790825" cy="34470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n-US" altLang="en-US" sz="1400" dirty="0" err="1" smtClean="0">
                <a:latin typeface="Times"/>
              </a:rPr>
              <a:t>Perro</a:t>
            </a:r>
            <a:r>
              <a:rPr lang="en-US" altLang="en-US" sz="1400" dirty="0" smtClean="0">
                <a:latin typeface="Times"/>
              </a:rPr>
              <a:t> </a:t>
            </a:r>
            <a:r>
              <a:rPr lang="en-US" altLang="en-US" sz="1400" dirty="0" err="1" smtClean="0">
                <a:latin typeface="Times"/>
              </a:rPr>
              <a:t>regresa</a:t>
            </a:r>
            <a:r>
              <a:rPr lang="en-US" altLang="en-US" sz="1400" dirty="0" smtClean="0">
                <a:latin typeface="Times"/>
              </a:rPr>
              <a:t> a </a:t>
            </a:r>
            <a:r>
              <a:rPr lang="en-US" altLang="en-US" sz="1400" dirty="0" err="1" smtClean="0">
                <a:latin typeface="Times"/>
              </a:rPr>
              <a:t>su</a:t>
            </a:r>
            <a:r>
              <a:rPr lang="en-US" altLang="en-US" sz="1400" dirty="0" smtClean="0">
                <a:latin typeface="Times"/>
              </a:rPr>
              <a:t> </a:t>
            </a:r>
            <a:r>
              <a:rPr lang="en-US" altLang="en-US" sz="1400" dirty="0" err="1" smtClean="0">
                <a:latin typeface="Times"/>
              </a:rPr>
              <a:t>hogar</a:t>
            </a:r>
            <a:r>
              <a:rPr lang="en-US" altLang="en-US" sz="1400" dirty="0" smtClean="0">
                <a:latin typeface="Times"/>
              </a:rPr>
              <a:t> dos </a:t>
            </a:r>
            <a:r>
              <a:rPr lang="en-US" altLang="en-US" sz="1400" dirty="0" err="1" smtClean="0">
                <a:latin typeface="Times"/>
              </a:rPr>
              <a:t>meses</a:t>
            </a:r>
            <a:r>
              <a:rPr lang="en-US" altLang="en-US" sz="1400" dirty="0" smtClean="0">
                <a:latin typeface="Times"/>
              </a:rPr>
              <a:t> </a:t>
            </a:r>
            <a:r>
              <a:rPr lang="en-US" altLang="en-US" sz="1400" dirty="0" err="1" smtClean="0">
                <a:latin typeface="Times"/>
              </a:rPr>
              <a:t>más</a:t>
            </a:r>
            <a:r>
              <a:rPr lang="en-US" altLang="en-US" sz="1400" dirty="0" smtClean="0">
                <a:latin typeface="Times"/>
              </a:rPr>
              <a:t> </a:t>
            </a:r>
            <a:r>
              <a:rPr lang="en-US" altLang="en-US" sz="1400" dirty="0" err="1" smtClean="0">
                <a:latin typeface="Times"/>
              </a:rPr>
              <a:t>tarde</a:t>
            </a:r>
            <a:r>
              <a:rPr lang="en-US" altLang="en-US" sz="1400" dirty="0" smtClean="0">
                <a:latin typeface="Times"/>
              </a:rPr>
              <a:t> de </a:t>
            </a:r>
            <a:r>
              <a:rPr lang="en-US" altLang="en-US" sz="1400" dirty="0" err="1" smtClean="0">
                <a:latin typeface="Times"/>
              </a:rPr>
              <a:t>su</a:t>
            </a:r>
            <a:r>
              <a:rPr lang="en-US" altLang="en-US" sz="1400" dirty="0" smtClean="0">
                <a:latin typeface="Times"/>
              </a:rPr>
              <a:t> </a:t>
            </a:r>
            <a:r>
              <a:rPr lang="en-US" altLang="en-US" sz="1400" dirty="0" err="1" smtClean="0">
                <a:latin typeface="Times"/>
              </a:rPr>
              <a:t>desaparición</a:t>
            </a:r>
            <a:r>
              <a:rPr lang="en-US" altLang="en-US" sz="1400" dirty="0" smtClean="0">
                <a:latin typeface="Times"/>
              </a:rPr>
              <a:t>.</a:t>
            </a:r>
          </a:p>
          <a:p>
            <a:pPr algn="just">
              <a:spcBef>
                <a:spcPct val="50000"/>
              </a:spcBef>
            </a:pPr>
            <a:r>
              <a:rPr lang="en-US" altLang="en-US" sz="1400" dirty="0" smtClean="0">
                <a:latin typeface="Times"/>
              </a:rPr>
              <a:t> Hulk, la </a:t>
            </a:r>
            <a:r>
              <a:rPr lang="en-US" altLang="en-US" sz="1400" dirty="0" err="1" smtClean="0">
                <a:latin typeface="Times"/>
              </a:rPr>
              <a:t>mascota</a:t>
            </a:r>
            <a:r>
              <a:rPr lang="en-US" altLang="en-US" sz="1400" dirty="0" smtClean="0">
                <a:latin typeface="Times"/>
              </a:rPr>
              <a:t> de </a:t>
            </a:r>
            <a:r>
              <a:rPr lang="en-US" altLang="en-US" sz="1400" dirty="0" err="1" smtClean="0">
                <a:latin typeface="Times"/>
              </a:rPr>
              <a:t>Ismael</a:t>
            </a:r>
            <a:r>
              <a:rPr lang="en-US" altLang="en-US" sz="1400" dirty="0" smtClean="0">
                <a:latin typeface="Times"/>
              </a:rPr>
              <a:t>, </a:t>
            </a:r>
            <a:r>
              <a:rPr lang="en-US" altLang="en-US" sz="1400" dirty="0" err="1" smtClean="0">
                <a:latin typeface="Times"/>
              </a:rPr>
              <a:t>regresa</a:t>
            </a:r>
            <a:r>
              <a:rPr lang="en-US" altLang="en-US" sz="1400" dirty="0" smtClean="0">
                <a:latin typeface="Times"/>
              </a:rPr>
              <a:t> a casa </a:t>
            </a:r>
            <a:r>
              <a:rPr lang="en-US" altLang="en-US" sz="1400" dirty="0" err="1" smtClean="0">
                <a:latin typeface="Times"/>
              </a:rPr>
              <a:t>después</a:t>
            </a:r>
            <a:r>
              <a:rPr lang="en-US" altLang="en-US" sz="1400" dirty="0" smtClean="0">
                <a:latin typeface="Times"/>
              </a:rPr>
              <a:t> de </a:t>
            </a:r>
            <a:r>
              <a:rPr lang="en-US" altLang="en-US" sz="1400" dirty="0" err="1" smtClean="0">
                <a:latin typeface="Times"/>
              </a:rPr>
              <a:t>haber</a:t>
            </a:r>
            <a:r>
              <a:rPr lang="en-US" altLang="en-US" sz="1400" dirty="0" smtClean="0">
                <a:latin typeface="Times"/>
              </a:rPr>
              <a:t> </a:t>
            </a:r>
            <a:r>
              <a:rPr lang="en-US" altLang="en-US" sz="1400" dirty="0" err="1" smtClean="0">
                <a:latin typeface="Times"/>
              </a:rPr>
              <a:t>desaparecido</a:t>
            </a:r>
            <a:r>
              <a:rPr lang="en-US" altLang="en-US" sz="1400" dirty="0" smtClean="0">
                <a:latin typeface="Times"/>
              </a:rPr>
              <a:t> </a:t>
            </a:r>
            <a:r>
              <a:rPr lang="en-US" altLang="en-US" sz="1400" dirty="0" err="1" smtClean="0">
                <a:latin typeface="Times"/>
              </a:rPr>
              <a:t>durante</a:t>
            </a:r>
            <a:r>
              <a:rPr lang="en-US" altLang="en-US" sz="1400" dirty="0" smtClean="0">
                <a:latin typeface="Times"/>
              </a:rPr>
              <a:t> </a:t>
            </a:r>
            <a:r>
              <a:rPr lang="en-US" altLang="en-US" sz="1400" dirty="0" err="1" smtClean="0">
                <a:latin typeface="Times"/>
              </a:rPr>
              <a:t>las</a:t>
            </a:r>
            <a:r>
              <a:rPr lang="en-US" altLang="en-US" sz="1400" dirty="0" smtClean="0">
                <a:latin typeface="Times"/>
              </a:rPr>
              <a:t> </a:t>
            </a:r>
            <a:r>
              <a:rPr lang="en-US" altLang="en-US" sz="1400" dirty="0" err="1" smtClean="0">
                <a:latin typeface="Times"/>
              </a:rPr>
              <a:t>vacaciones</a:t>
            </a:r>
            <a:r>
              <a:rPr lang="en-US" altLang="en-US" sz="1400" dirty="0" smtClean="0">
                <a:latin typeface="Times"/>
              </a:rPr>
              <a:t> de </a:t>
            </a:r>
            <a:r>
              <a:rPr lang="en-US" altLang="en-US" sz="1400" dirty="0" err="1" smtClean="0">
                <a:latin typeface="Times"/>
              </a:rPr>
              <a:t>verano</a:t>
            </a:r>
            <a:r>
              <a:rPr lang="en-US" altLang="en-US" sz="1400" dirty="0" smtClean="0">
                <a:latin typeface="Times"/>
              </a:rPr>
              <a:t> </a:t>
            </a:r>
            <a:r>
              <a:rPr lang="en-US" altLang="en-US" sz="1400" dirty="0" err="1" smtClean="0">
                <a:latin typeface="Times"/>
              </a:rPr>
              <a:t>recorriendo</a:t>
            </a:r>
            <a:r>
              <a:rPr lang="en-US" altLang="en-US" sz="1400" dirty="0" smtClean="0">
                <a:latin typeface="Times"/>
              </a:rPr>
              <a:t>  los 205 </a:t>
            </a:r>
            <a:r>
              <a:rPr lang="en-US" altLang="en-US" sz="1400" dirty="0" err="1" smtClean="0">
                <a:latin typeface="Times"/>
              </a:rPr>
              <a:t>kilómetros</a:t>
            </a:r>
            <a:r>
              <a:rPr lang="en-US" altLang="en-US" sz="1400" dirty="0" smtClean="0">
                <a:latin typeface="Times"/>
              </a:rPr>
              <a:t>  </a:t>
            </a:r>
            <a:r>
              <a:rPr lang="en-US" altLang="en-US" sz="1400" dirty="0" err="1" smtClean="0">
                <a:latin typeface="Times"/>
              </a:rPr>
              <a:t>que</a:t>
            </a:r>
            <a:r>
              <a:rPr lang="en-US" altLang="en-US" sz="1400" dirty="0" smtClean="0">
                <a:latin typeface="Times"/>
              </a:rPr>
              <a:t> le </a:t>
            </a:r>
            <a:r>
              <a:rPr lang="en-US" altLang="en-US" sz="1400" dirty="0" err="1" smtClean="0">
                <a:latin typeface="Times"/>
              </a:rPr>
              <a:t>separaban</a:t>
            </a:r>
            <a:r>
              <a:rPr lang="en-US" altLang="en-US" sz="1400" dirty="0" smtClean="0">
                <a:latin typeface="Times"/>
              </a:rPr>
              <a:t> de </a:t>
            </a:r>
            <a:r>
              <a:rPr lang="en-US" altLang="en-US" sz="1400" dirty="0" err="1" smtClean="0">
                <a:latin typeface="Times"/>
              </a:rPr>
              <a:t>su</a:t>
            </a:r>
            <a:r>
              <a:rPr lang="en-US" altLang="en-US" sz="1400" dirty="0" smtClean="0">
                <a:latin typeface="Times"/>
              </a:rPr>
              <a:t> </a:t>
            </a:r>
            <a:r>
              <a:rPr lang="en-US" altLang="en-US" sz="1400" dirty="0" err="1" smtClean="0">
                <a:latin typeface="Times"/>
              </a:rPr>
              <a:t>domicilio</a:t>
            </a:r>
            <a:r>
              <a:rPr lang="en-US" altLang="en-US" sz="1400" dirty="0" smtClean="0">
                <a:latin typeface="Times"/>
              </a:rPr>
              <a:t> habitual.</a:t>
            </a:r>
          </a:p>
          <a:p>
            <a:pPr algn="just">
              <a:spcBef>
                <a:spcPct val="50000"/>
              </a:spcBef>
            </a:pPr>
            <a:r>
              <a:rPr lang="en-US" altLang="en-US" sz="1400" dirty="0" err="1" smtClean="0">
                <a:latin typeface="Times"/>
              </a:rPr>
              <a:t>Cómo</a:t>
            </a:r>
            <a:r>
              <a:rPr lang="en-US" altLang="en-US" sz="1400" dirty="0" smtClean="0">
                <a:latin typeface="Times"/>
              </a:rPr>
              <a:t> lo </a:t>
            </a:r>
            <a:r>
              <a:rPr lang="en-US" altLang="en-US" sz="1400" dirty="0" err="1" smtClean="0">
                <a:latin typeface="Times"/>
              </a:rPr>
              <a:t>hizo</a:t>
            </a:r>
            <a:r>
              <a:rPr lang="en-US" altLang="en-US" sz="1400" dirty="0" smtClean="0">
                <a:latin typeface="Times"/>
              </a:rPr>
              <a:t> y </a:t>
            </a:r>
            <a:r>
              <a:rPr lang="en-US" altLang="en-US" sz="1400" dirty="0" err="1" smtClean="0">
                <a:latin typeface="Times"/>
              </a:rPr>
              <a:t>las</a:t>
            </a:r>
            <a:r>
              <a:rPr lang="en-US" altLang="en-US" sz="1400" dirty="0" smtClean="0">
                <a:latin typeface="Times"/>
              </a:rPr>
              <a:t> </a:t>
            </a:r>
            <a:r>
              <a:rPr lang="en-US" altLang="en-US" sz="1400" dirty="0" err="1" smtClean="0">
                <a:latin typeface="Times"/>
              </a:rPr>
              <a:t>situaciones</a:t>
            </a:r>
            <a:r>
              <a:rPr lang="en-US" altLang="en-US" sz="1400" dirty="0" smtClean="0">
                <a:latin typeface="Times"/>
              </a:rPr>
              <a:t> y </a:t>
            </a:r>
            <a:r>
              <a:rPr lang="en-US" altLang="en-US" sz="1400" dirty="0" err="1" smtClean="0">
                <a:latin typeface="Times"/>
              </a:rPr>
              <a:t>aventuras</a:t>
            </a:r>
            <a:r>
              <a:rPr lang="en-US" altLang="en-US" sz="1400" dirty="0" smtClean="0">
                <a:latin typeface="Times"/>
              </a:rPr>
              <a:t> </a:t>
            </a:r>
            <a:r>
              <a:rPr lang="en-US" altLang="en-US" sz="1400" dirty="0" err="1" smtClean="0">
                <a:latin typeface="Times"/>
              </a:rPr>
              <a:t>por</a:t>
            </a:r>
            <a:r>
              <a:rPr lang="en-US" altLang="en-US" sz="1400" dirty="0" smtClean="0">
                <a:latin typeface="Times"/>
              </a:rPr>
              <a:t> </a:t>
            </a:r>
            <a:r>
              <a:rPr lang="en-US" altLang="en-US" sz="1400" dirty="0" err="1" smtClean="0">
                <a:latin typeface="Times"/>
              </a:rPr>
              <a:t>las</a:t>
            </a:r>
            <a:r>
              <a:rPr lang="en-US" altLang="en-US" sz="1400" dirty="0" smtClean="0">
                <a:latin typeface="Times"/>
              </a:rPr>
              <a:t> </a:t>
            </a:r>
            <a:r>
              <a:rPr lang="en-US" altLang="en-US" sz="1400" dirty="0" err="1" smtClean="0">
                <a:latin typeface="Times"/>
              </a:rPr>
              <a:t>que</a:t>
            </a:r>
            <a:r>
              <a:rPr lang="en-US" altLang="en-US" sz="1400" dirty="0" smtClean="0">
                <a:latin typeface="Times"/>
              </a:rPr>
              <a:t> ha </a:t>
            </a:r>
            <a:r>
              <a:rPr lang="en-US" altLang="en-US" sz="1400" dirty="0" err="1" smtClean="0">
                <a:latin typeface="Times"/>
              </a:rPr>
              <a:t>pasado</a:t>
            </a:r>
            <a:r>
              <a:rPr lang="en-US" altLang="en-US" sz="1400" dirty="0" smtClean="0">
                <a:latin typeface="Times"/>
              </a:rPr>
              <a:t> son un </a:t>
            </a:r>
            <a:r>
              <a:rPr lang="en-US" altLang="en-US" sz="1400" dirty="0" err="1" smtClean="0">
                <a:latin typeface="Times"/>
              </a:rPr>
              <a:t>misterio</a:t>
            </a:r>
            <a:r>
              <a:rPr lang="en-US" altLang="en-US" sz="1400" dirty="0" smtClean="0">
                <a:latin typeface="Times"/>
              </a:rPr>
              <a:t>,  </a:t>
            </a:r>
            <a:r>
              <a:rPr lang="en-US" altLang="en-US" sz="1400" dirty="0" err="1" smtClean="0">
                <a:latin typeface="Times"/>
              </a:rPr>
              <a:t>pero</a:t>
            </a:r>
            <a:r>
              <a:rPr lang="en-US" altLang="en-US" sz="1400" dirty="0" smtClean="0">
                <a:latin typeface="Times"/>
              </a:rPr>
              <a:t> al fin Hulk </a:t>
            </a:r>
            <a:r>
              <a:rPr lang="en-US" altLang="en-US" sz="1400" dirty="0" err="1" smtClean="0">
                <a:latin typeface="Times"/>
              </a:rPr>
              <a:t>ya</a:t>
            </a:r>
            <a:r>
              <a:rPr lang="en-US" altLang="en-US" sz="1400" dirty="0" smtClean="0">
                <a:latin typeface="Times"/>
              </a:rPr>
              <a:t> </a:t>
            </a:r>
            <a:r>
              <a:rPr lang="en-US" altLang="en-US" sz="1400" dirty="0" err="1" smtClean="0">
                <a:latin typeface="Times"/>
              </a:rPr>
              <a:t>está</a:t>
            </a:r>
            <a:r>
              <a:rPr lang="en-US" altLang="en-US" sz="1400" dirty="0" smtClean="0">
                <a:latin typeface="Times"/>
              </a:rPr>
              <a:t> en casa.</a:t>
            </a:r>
          </a:p>
          <a:p>
            <a:pPr>
              <a:spcBef>
                <a:spcPct val="50000"/>
              </a:spcBef>
            </a:pPr>
            <a:endParaRPr lang="en-US" altLang="en-US" sz="1400" dirty="0" smtClean="0">
              <a:latin typeface="Times"/>
            </a:endParaRPr>
          </a:p>
          <a:p>
            <a:pPr>
              <a:spcBef>
                <a:spcPct val="50000"/>
              </a:spcBef>
            </a:pPr>
            <a:endParaRPr lang="en-US" altLang="en-US" sz="1400" dirty="0" smtClean="0">
              <a:latin typeface="Times"/>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a:latin typeface="Arial" panose="020B0604020202020204" pitchFamily="34" charset="0"/>
            </a:endParaRPr>
          </a:p>
        </p:txBody>
      </p:sp>
      <p:sp>
        <p:nvSpPr>
          <p:cNvPr id="14" name="Line 22"/>
          <p:cNvSpPr>
            <a:spLocks noChangeShapeType="1"/>
          </p:cNvSpPr>
          <p:nvPr/>
        </p:nvSpPr>
        <p:spPr bwMode="auto">
          <a:xfrm>
            <a:off x="3244850" y="5421313"/>
            <a:ext cx="0" cy="39592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pic>
        <p:nvPicPr>
          <p:cNvPr id="15" name="Picture 2" descr="http://www.vectorizados.com/muestras/2014/08/manos-y-corazones.jpg"/>
          <p:cNvPicPr>
            <a:picLocks noChangeAspect="1" noChangeArrowheads="1"/>
          </p:cNvPicPr>
          <p:nvPr/>
        </p:nvPicPr>
        <p:blipFill>
          <a:blip r:embed="rId4" cstate="print"/>
          <a:srcRect/>
          <a:stretch>
            <a:fillRect/>
          </a:stretch>
        </p:blipFill>
        <p:spPr bwMode="auto">
          <a:xfrm>
            <a:off x="4572008" y="523844"/>
            <a:ext cx="857232" cy="785818"/>
          </a:xfrm>
          <a:prstGeom prst="rect">
            <a:avLst/>
          </a:prstGeom>
          <a:noFill/>
        </p:spPr>
      </p:pic>
      <p:sp>
        <p:nvSpPr>
          <p:cNvPr id="16" name="15 CuadroTexto"/>
          <p:cNvSpPr txBox="1"/>
          <p:nvPr/>
        </p:nvSpPr>
        <p:spPr>
          <a:xfrm>
            <a:off x="392885" y="5310190"/>
            <a:ext cx="2786082" cy="307777"/>
          </a:xfrm>
          <a:prstGeom prst="rect">
            <a:avLst/>
          </a:prstGeom>
          <a:noFill/>
        </p:spPr>
        <p:txBody>
          <a:bodyPr wrap="square" rtlCol="0">
            <a:spAutoFit/>
          </a:bodyPr>
          <a:lstStyle/>
          <a:p>
            <a:r>
              <a:rPr lang="es-ES_tradnl" sz="1400" dirty="0" smtClean="0">
                <a:latin typeface="Times"/>
              </a:rPr>
              <a:t>Ismael y su fiel compañero </a:t>
            </a:r>
            <a:r>
              <a:rPr lang="es-ES_tradnl" sz="1400" dirty="0" err="1" smtClean="0">
                <a:latin typeface="Times"/>
              </a:rPr>
              <a:t>Hulk</a:t>
            </a:r>
            <a:r>
              <a:rPr lang="es-ES_tradnl" sz="1400" dirty="0" smtClean="0">
                <a:latin typeface="Times"/>
              </a:rPr>
              <a:t>..</a:t>
            </a:r>
            <a:endParaRPr lang="es-ES" sz="1400" dirty="0">
              <a:latin typeface="Times"/>
            </a:endParaRPr>
          </a:p>
        </p:txBody>
      </p:sp>
      <p:cxnSp>
        <p:nvCxnSpPr>
          <p:cNvPr id="17" name="16 Conector recto"/>
          <p:cNvCxnSpPr/>
          <p:nvPr/>
        </p:nvCxnSpPr>
        <p:spPr bwMode="auto">
          <a:xfrm>
            <a:off x="500042" y="6167446"/>
            <a:ext cx="2571768" cy="15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8" name="17 CuadroTexto"/>
          <p:cNvSpPr txBox="1"/>
          <p:nvPr/>
        </p:nvSpPr>
        <p:spPr>
          <a:xfrm>
            <a:off x="3492500" y="9239280"/>
            <a:ext cx="2357454" cy="307777"/>
          </a:xfrm>
          <a:prstGeom prst="rect">
            <a:avLst/>
          </a:prstGeom>
          <a:noFill/>
        </p:spPr>
        <p:txBody>
          <a:bodyPr wrap="square" rtlCol="0">
            <a:spAutoFit/>
          </a:bodyPr>
          <a:lstStyle/>
          <a:p>
            <a:r>
              <a:rPr lang="es-ES_tradnl" sz="1400" dirty="0" smtClean="0">
                <a:latin typeface="Times"/>
              </a:rPr>
              <a:t>              Nahuel Villanueva Cristiano 1ºD</a:t>
            </a:r>
            <a:endParaRPr lang="es-ES" sz="1400" dirty="0">
              <a:latin typeface="Times"/>
            </a:endParaRPr>
          </a:p>
        </p:txBody>
      </p:sp>
      <p:pic>
        <p:nvPicPr>
          <p:cNvPr id="19"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02672" y="2603604"/>
            <a:ext cx="2837945" cy="26877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5" descr="newspaper-portrait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6859588" cy="990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 Box 3"/>
          <p:cNvSpPr txBox="1">
            <a:spLocks noChangeArrowheads="1"/>
          </p:cNvSpPr>
          <p:nvPr/>
        </p:nvSpPr>
        <p:spPr bwMode="auto">
          <a:xfrm>
            <a:off x="476250" y="1882775"/>
            <a:ext cx="6019597" cy="5539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3000" b="1" dirty="0" smtClean="0">
                <a:latin typeface="Arial" panose="020B0604020202020204" pitchFamily="34" charset="0"/>
              </a:rPr>
              <a:t>CORAZONES ENTRELAZADOS</a:t>
            </a:r>
            <a:endParaRPr lang="en-US" altLang="en-US" sz="3000" b="1" dirty="0">
              <a:latin typeface="Arial" panose="020B0604020202020204" pitchFamily="34" charset="0"/>
            </a:endParaRPr>
          </a:p>
        </p:txBody>
      </p:sp>
      <p:sp>
        <p:nvSpPr>
          <p:cNvPr id="22" name="Text Box 5"/>
          <p:cNvSpPr txBox="1">
            <a:spLocks noChangeArrowheads="1"/>
          </p:cNvSpPr>
          <p:nvPr/>
        </p:nvSpPr>
        <p:spPr bwMode="auto">
          <a:xfrm>
            <a:off x="3492500" y="2647950"/>
            <a:ext cx="142875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23" name="Text Box 6"/>
          <p:cNvSpPr txBox="1">
            <a:spLocks noChangeArrowheads="1"/>
          </p:cNvSpPr>
          <p:nvPr/>
        </p:nvSpPr>
        <p:spPr bwMode="auto">
          <a:xfrm>
            <a:off x="3417888" y="2505075"/>
            <a:ext cx="1600200" cy="59093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US" altLang="en-US" sz="1200" dirty="0" smtClean="0">
              <a:solidFill>
                <a:srgbClr val="1C1C1C"/>
              </a:solidFill>
              <a:latin typeface="Arial" panose="020B0604020202020204" pitchFamily="34" charset="0"/>
            </a:endParaRPr>
          </a:p>
          <a:p>
            <a:pPr algn="just">
              <a:spcBef>
                <a:spcPct val="50000"/>
              </a:spcBef>
            </a:pPr>
            <a:r>
              <a:rPr lang="en-US" altLang="en-US" sz="1200" dirty="0" err="1" smtClean="0">
                <a:latin typeface="Arial" panose="020B0604020202020204" pitchFamily="34" charset="0"/>
              </a:rPr>
              <a:t>Que</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mejor</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día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que</a:t>
            </a:r>
            <a:r>
              <a:rPr lang="en-US" altLang="en-US" sz="1200" dirty="0" smtClean="0">
                <a:latin typeface="Arial" panose="020B0604020202020204" pitchFamily="34" charset="0"/>
              </a:rPr>
              <a:t> el 14 de </a:t>
            </a:r>
            <a:r>
              <a:rPr lang="en-US" altLang="en-US" sz="1200" dirty="0" err="1" smtClean="0">
                <a:latin typeface="Arial" panose="020B0604020202020204" pitchFamily="34" charset="0"/>
              </a:rPr>
              <a:t>febrero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para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recibir</a:t>
            </a:r>
            <a:r>
              <a:rPr lang="en-US" altLang="en-US" sz="1200" dirty="0" smtClean="0">
                <a:latin typeface="Arial" panose="020B0604020202020204" pitchFamily="34" charset="0"/>
              </a:rPr>
              <a:t> la </a:t>
            </a:r>
            <a:r>
              <a:rPr lang="en-US" altLang="en-US" sz="1200" dirty="0" err="1" smtClean="0">
                <a:latin typeface="Arial" panose="020B0604020202020204" pitchFamily="34" charset="0"/>
              </a:rPr>
              <a:t>llegada</a:t>
            </a:r>
            <a:r>
              <a:rPr lang="en-US" altLang="en-US" sz="1200" dirty="0" smtClean="0">
                <a:latin typeface="Arial" panose="020B0604020202020204" pitchFamily="34" charset="0"/>
              </a:rPr>
              <a:t> de un </a:t>
            </a:r>
            <a:r>
              <a:rPr lang="en-US" altLang="en-US" sz="1200" dirty="0" err="1" smtClean="0">
                <a:latin typeface="Arial" panose="020B0604020202020204" pitchFamily="34" charset="0"/>
              </a:rPr>
              <a:t>hijo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Una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joven</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pareja</a:t>
            </a:r>
            <a:r>
              <a:rPr lang="en-US" altLang="en-US" sz="1200" dirty="0" smtClean="0">
                <a:latin typeface="Arial" panose="020B0604020202020204" pitchFamily="34" charset="0"/>
              </a:rPr>
              <a:t> de Madrid </a:t>
            </a:r>
            <a:r>
              <a:rPr lang="en-US" altLang="en-US" sz="1200" dirty="0" err="1" smtClean="0">
                <a:latin typeface="Arial" panose="020B0604020202020204" pitchFamily="34" charset="0"/>
              </a:rPr>
              <a:t>que</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esperaba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su</a:t>
            </a:r>
            <a:r>
              <a:rPr lang="en-US" altLang="en-US" sz="1200" dirty="0" smtClean="0">
                <a:latin typeface="Arial" panose="020B0604020202020204" pitchFamily="34" charset="0"/>
              </a:rPr>
              <a:t> primer </a:t>
            </a:r>
            <a:r>
              <a:rPr lang="en-US" altLang="en-US" sz="1200" dirty="0" err="1" smtClean="0">
                <a:latin typeface="Arial" panose="020B0604020202020204" pitchFamily="34" charset="0"/>
              </a:rPr>
              <a:t>hijo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para</a:t>
            </a:r>
            <a:r>
              <a:rPr lang="en-US" altLang="en-US" sz="1200" dirty="0" smtClean="0">
                <a:latin typeface="Arial" panose="020B0604020202020204" pitchFamily="34" charset="0"/>
              </a:rPr>
              <a:t> el </a:t>
            </a:r>
            <a:r>
              <a:rPr lang="en-US" altLang="en-US" sz="1200" dirty="0" err="1" smtClean="0">
                <a:latin typeface="Arial" panose="020B0604020202020204" pitchFamily="34" charset="0"/>
              </a:rPr>
              <a:t>mes</a:t>
            </a:r>
            <a:r>
              <a:rPr lang="en-US" altLang="en-US" sz="1200" dirty="0" smtClean="0">
                <a:latin typeface="Arial" panose="020B0604020202020204" pitchFamily="34" charset="0"/>
              </a:rPr>
              <a:t> de </a:t>
            </a:r>
            <a:r>
              <a:rPr lang="en-US" altLang="en-US" sz="1200" dirty="0" err="1" smtClean="0">
                <a:latin typeface="Arial" panose="020B0604020202020204" pitchFamily="34" charset="0"/>
              </a:rPr>
              <a:t>marzo</a:t>
            </a:r>
            <a:r>
              <a:rPr lang="en-US" altLang="en-US" sz="1200" dirty="0" smtClean="0">
                <a:latin typeface="Arial" panose="020B0604020202020204" pitchFamily="34" charset="0"/>
              </a:rPr>
              <a:t> se ha </a:t>
            </a:r>
            <a:r>
              <a:rPr lang="en-US" altLang="en-US" sz="1200" dirty="0" err="1" smtClean="0">
                <a:latin typeface="Arial" panose="020B0604020202020204" pitchFamily="34" charset="0"/>
              </a:rPr>
              <a:t>encontrado</a:t>
            </a:r>
            <a:r>
              <a:rPr lang="en-US" altLang="en-US" sz="1200" dirty="0" smtClean="0">
                <a:latin typeface="Arial" panose="020B0604020202020204" pitchFamily="34" charset="0"/>
              </a:rPr>
              <a:t> con la </a:t>
            </a:r>
            <a:r>
              <a:rPr lang="en-US" altLang="en-US" sz="1200" dirty="0" err="1" smtClean="0">
                <a:latin typeface="Arial" panose="020B0604020202020204" pitchFamily="34" charset="0"/>
              </a:rPr>
              <a:t>sorpresa</a:t>
            </a:r>
            <a:r>
              <a:rPr lang="en-US" altLang="en-US" sz="1200" dirty="0" smtClean="0">
                <a:latin typeface="Arial" panose="020B0604020202020204" pitchFamily="34" charset="0"/>
              </a:rPr>
              <a:t> de </a:t>
            </a:r>
            <a:r>
              <a:rPr lang="en-US" altLang="en-US" sz="1200" dirty="0" err="1" smtClean="0">
                <a:latin typeface="Arial" panose="020B0604020202020204" pitchFamily="34" charset="0"/>
              </a:rPr>
              <a:t>que</a:t>
            </a:r>
            <a:r>
              <a:rPr lang="en-US" altLang="en-US" sz="1200" dirty="0" smtClean="0">
                <a:latin typeface="Arial" panose="020B0604020202020204" pitchFamily="34" charset="0"/>
              </a:rPr>
              <a:t>  ha </a:t>
            </a:r>
            <a:r>
              <a:rPr lang="en-US" altLang="en-US" sz="1200" dirty="0" err="1" smtClean="0">
                <a:latin typeface="Arial" panose="020B0604020202020204" pitchFamily="34" charset="0"/>
              </a:rPr>
              <a:t>llegado</a:t>
            </a:r>
            <a:r>
              <a:rPr lang="en-US" altLang="en-US" sz="1200" dirty="0" smtClean="0">
                <a:latin typeface="Arial" panose="020B0604020202020204" pitchFamily="34" charset="0"/>
              </a:rPr>
              <a:t> de forma </a:t>
            </a:r>
            <a:r>
              <a:rPr lang="en-US" altLang="en-US" sz="1200" dirty="0" err="1" smtClean="0">
                <a:latin typeface="Arial" panose="020B0604020202020204" pitchFamily="34" charset="0"/>
              </a:rPr>
              <a:t>prematura</a:t>
            </a:r>
            <a:r>
              <a:rPr lang="en-US" altLang="en-US" sz="1200" dirty="0" smtClean="0">
                <a:latin typeface="Arial" panose="020B0604020202020204" pitchFamily="34" charset="0"/>
              </a:rPr>
              <a:t>. La </a:t>
            </a:r>
            <a:r>
              <a:rPr lang="en-US" altLang="en-US" sz="1200" dirty="0" err="1" smtClean="0">
                <a:latin typeface="Arial" panose="020B0604020202020204" pitchFamily="34" charset="0"/>
              </a:rPr>
              <a:t>pareja</a:t>
            </a:r>
            <a:r>
              <a:rPr lang="en-US" altLang="en-US" sz="1200" dirty="0" smtClean="0">
                <a:latin typeface="Arial" panose="020B0604020202020204" pitchFamily="34" charset="0"/>
              </a:rPr>
              <a:t> se </a:t>
            </a:r>
            <a:r>
              <a:rPr lang="en-US" altLang="en-US" sz="1200" dirty="0" err="1" smtClean="0">
                <a:latin typeface="Arial" panose="020B0604020202020204" pitchFamily="34" charset="0"/>
              </a:rPr>
              <a:t>encontraba</a:t>
            </a:r>
            <a:r>
              <a:rPr lang="en-US" altLang="en-US" sz="1200" dirty="0" smtClean="0">
                <a:latin typeface="Arial" panose="020B0604020202020204" pitchFamily="34" charset="0"/>
              </a:rPr>
              <a:t> en </a:t>
            </a:r>
            <a:r>
              <a:rPr lang="en-US" altLang="en-US" sz="1200" dirty="0" err="1" smtClean="0">
                <a:latin typeface="Arial" panose="020B0604020202020204" pitchFamily="34" charset="0"/>
              </a:rPr>
              <a:t>su</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domicilio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cuando</a:t>
            </a:r>
            <a:r>
              <a:rPr lang="en-US" altLang="en-US" sz="1200" dirty="0" smtClean="0">
                <a:latin typeface="Arial" panose="020B0604020202020204" pitchFamily="34" charset="0"/>
              </a:rPr>
              <a:t> la </a:t>
            </a:r>
            <a:r>
              <a:rPr lang="en-US" altLang="en-US" sz="1200" dirty="0" err="1" smtClean="0">
                <a:latin typeface="Arial" panose="020B0604020202020204" pitchFamily="34" charset="0"/>
              </a:rPr>
              <a:t>mujer</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comenzó</a:t>
            </a:r>
            <a:r>
              <a:rPr lang="en-US" altLang="en-US" sz="1200" dirty="0" smtClean="0">
                <a:latin typeface="Arial" panose="020B0604020202020204" pitchFamily="34" charset="0"/>
              </a:rPr>
              <a:t> a </a:t>
            </a:r>
            <a:r>
              <a:rPr lang="en-US" altLang="en-US" sz="1200" dirty="0" err="1" smtClean="0">
                <a:latin typeface="Arial" panose="020B0604020202020204" pitchFamily="34" charset="0"/>
              </a:rPr>
              <a:t>sentir</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dolores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rápidamente</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cogieron</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su</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vehículo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para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ir</a:t>
            </a:r>
            <a:r>
              <a:rPr lang="en-US" altLang="en-US" sz="1200" dirty="0" smtClean="0">
                <a:latin typeface="Arial" panose="020B0604020202020204" pitchFamily="34" charset="0"/>
              </a:rPr>
              <a:t> al hospital. A </a:t>
            </a:r>
            <a:r>
              <a:rPr lang="en-US" altLang="en-US" sz="1200" dirty="0" err="1" smtClean="0">
                <a:latin typeface="Arial" panose="020B0604020202020204" pitchFamily="34" charset="0"/>
              </a:rPr>
              <a:t>medio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camino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tuvieron</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que</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avisar</a:t>
            </a:r>
            <a:r>
              <a:rPr lang="en-US" altLang="en-US" sz="1200" dirty="0" smtClean="0">
                <a:latin typeface="Arial" panose="020B0604020202020204" pitchFamily="34" charset="0"/>
              </a:rPr>
              <a:t> al </a:t>
            </a:r>
            <a:r>
              <a:rPr lang="en-US" altLang="en-US" sz="1200" dirty="0" err="1" smtClean="0">
                <a:latin typeface="Arial" panose="020B0604020202020204" pitchFamily="34" charset="0"/>
              </a:rPr>
              <a:t>servicio</a:t>
            </a:r>
            <a:r>
              <a:rPr lang="en-US" altLang="en-US" sz="1200" dirty="0" smtClean="0">
                <a:latin typeface="Arial" panose="020B0604020202020204" pitchFamily="34" charset="0"/>
              </a:rPr>
              <a:t> de </a:t>
            </a:r>
            <a:r>
              <a:rPr lang="en-US" altLang="en-US" sz="1200" dirty="0" err="1" smtClean="0">
                <a:latin typeface="Arial" panose="020B0604020202020204" pitchFamily="34" charset="0"/>
              </a:rPr>
              <a:t>emergencias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porque</a:t>
            </a:r>
            <a:r>
              <a:rPr lang="en-US" altLang="en-US" sz="1200" dirty="0" smtClean="0">
                <a:latin typeface="Arial" panose="020B0604020202020204" pitchFamily="34" charset="0"/>
              </a:rPr>
              <a:t> la </a:t>
            </a:r>
            <a:r>
              <a:rPr lang="en-US" altLang="en-US" sz="1200" dirty="0" err="1" smtClean="0">
                <a:latin typeface="Arial" panose="020B0604020202020204" pitchFamily="34" charset="0"/>
              </a:rPr>
              <a:t>joven</a:t>
            </a:r>
            <a:r>
              <a:rPr lang="en-US" altLang="en-US" sz="1200" dirty="0" smtClean="0">
                <a:latin typeface="Arial" panose="020B0604020202020204" pitchFamily="34" charset="0"/>
              </a:rPr>
              <a:t> se </a:t>
            </a:r>
            <a:r>
              <a:rPr lang="en-US" altLang="en-US" sz="1200" dirty="0" err="1" smtClean="0">
                <a:latin typeface="Arial" panose="020B0604020202020204" pitchFamily="34" charset="0"/>
              </a:rPr>
              <a:t>había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puesto</a:t>
            </a:r>
            <a:r>
              <a:rPr lang="en-US" altLang="en-US" sz="1200" dirty="0" smtClean="0">
                <a:latin typeface="Arial" panose="020B0604020202020204" pitchFamily="34" charset="0"/>
              </a:rPr>
              <a:t> de </a:t>
            </a:r>
            <a:r>
              <a:rPr lang="en-US" altLang="en-US" sz="1200" dirty="0" err="1" smtClean="0">
                <a:latin typeface="Arial" panose="020B0604020202020204" pitchFamily="34" charset="0"/>
              </a:rPr>
              <a:t>parto</a:t>
            </a:r>
            <a:r>
              <a:rPr lang="en-US" altLang="en-US" sz="1200" dirty="0" smtClean="0">
                <a:latin typeface="Arial" panose="020B0604020202020204" pitchFamily="34" charset="0"/>
              </a:rPr>
              <a:t> El personal de los </a:t>
            </a:r>
            <a:r>
              <a:rPr lang="en-US" altLang="en-US" sz="1200" dirty="0" err="1" smtClean="0">
                <a:latin typeface="Arial" panose="020B0604020202020204" pitchFamily="34" charset="0"/>
              </a:rPr>
              <a:t>servcios</a:t>
            </a:r>
            <a:r>
              <a:rPr lang="en-US" altLang="en-US" sz="1200" dirty="0" smtClean="0">
                <a:latin typeface="Arial" panose="020B0604020202020204" pitchFamily="34" charset="0"/>
              </a:rPr>
              <a:t> de </a:t>
            </a:r>
            <a:r>
              <a:rPr lang="en-US" altLang="en-US" sz="1200" dirty="0" err="1" smtClean="0">
                <a:latin typeface="Arial" panose="020B0604020202020204" pitchFamily="34" charset="0"/>
              </a:rPr>
              <a:t>emergencia</a:t>
            </a:r>
            <a:r>
              <a:rPr lang="en-US" altLang="en-US" sz="1200" dirty="0" smtClean="0">
                <a:latin typeface="Arial" panose="020B0604020202020204" pitchFamily="34" charset="0"/>
              </a:rPr>
              <a:t> la  </a:t>
            </a:r>
            <a:r>
              <a:rPr lang="en-US" altLang="en-US" sz="1200" dirty="0" err="1" smtClean="0">
                <a:latin typeface="Arial" panose="020B0604020202020204" pitchFamily="34" charset="0"/>
              </a:rPr>
              <a:t>asistió</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inmediatamente</a:t>
            </a:r>
            <a:r>
              <a:rPr lang="en-US" altLang="en-US" sz="1200" dirty="0" smtClean="0">
                <a:latin typeface="Arial" panose="020B0604020202020204" pitchFamily="34" charset="0"/>
              </a:rPr>
              <a:t>.</a:t>
            </a:r>
            <a:endParaRPr lang="en-US" altLang="en-US" sz="1200" dirty="0" smtClean="0">
              <a:solidFill>
                <a:srgbClr val="FF6666"/>
              </a:solidFill>
              <a:latin typeface="Arial" panose="020B0604020202020204" pitchFamily="34" charset="0"/>
            </a:endParaRPr>
          </a:p>
        </p:txBody>
      </p:sp>
      <p:sp>
        <p:nvSpPr>
          <p:cNvPr id="24" name="Text Box 7"/>
          <p:cNvSpPr txBox="1">
            <a:spLocks noChangeArrowheads="1"/>
          </p:cNvSpPr>
          <p:nvPr/>
        </p:nvSpPr>
        <p:spPr bwMode="auto">
          <a:xfrm>
            <a:off x="5000636" y="2524108"/>
            <a:ext cx="1600200" cy="57246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US" altLang="en-US" sz="1200" dirty="0" smtClean="0">
              <a:solidFill>
                <a:srgbClr val="4C4C4C"/>
              </a:solidFill>
              <a:latin typeface="Arial" panose="020B0604020202020204" pitchFamily="34" charset="0"/>
            </a:endParaRPr>
          </a:p>
          <a:p>
            <a:pPr algn="just">
              <a:spcBef>
                <a:spcPct val="50000"/>
              </a:spcBef>
            </a:pPr>
            <a:r>
              <a:rPr lang="en-US" altLang="en-US" sz="1200" dirty="0" err="1" smtClean="0">
                <a:latin typeface="Arial" panose="020B0604020202020204" pitchFamily="34" charset="0"/>
              </a:rPr>
              <a:t>Afortunadamente</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todo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salió</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bien</a:t>
            </a:r>
            <a:r>
              <a:rPr lang="en-US" altLang="en-US" sz="1200" dirty="0" smtClean="0">
                <a:latin typeface="Arial" panose="020B0604020202020204" pitchFamily="34" charset="0"/>
              </a:rPr>
              <a:t> y la </a:t>
            </a:r>
            <a:r>
              <a:rPr lang="en-US" altLang="en-US" sz="1200" dirty="0" err="1" smtClean="0">
                <a:latin typeface="Arial" panose="020B0604020202020204" pitchFamily="34" charset="0"/>
              </a:rPr>
              <a:t>pareja</a:t>
            </a:r>
            <a:r>
              <a:rPr lang="en-US" altLang="en-US" sz="1200" dirty="0" smtClean="0">
                <a:latin typeface="Arial" panose="020B0604020202020204" pitchFamily="34" charset="0"/>
              </a:rPr>
              <a:t> con </a:t>
            </a:r>
            <a:r>
              <a:rPr lang="en-US" altLang="en-US" sz="1200" dirty="0" err="1" smtClean="0">
                <a:latin typeface="Arial" panose="020B0604020202020204" pitchFamily="34" charset="0"/>
              </a:rPr>
              <a:t>su</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hijo</a:t>
            </a:r>
            <a:r>
              <a:rPr lang="en-US" altLang="en-US" sz="1200" dirty="0" smtClean="0">
                <a:latin typeface="Arial" panose="020B0604020202020204" pitchFamily="34" charset="0"/>
              </a:rPr>
              <a:t> se </a:t>
            </a:r>
            <a:r>
              <a:rPr lang="en-US" altLang="en-US" sz="1200" dirty="0" err="1" smtClean="0">
                <a:latin typeface="Arial" panose="020B0604020202020204" pitchFamily="34" charset="0"/>
              </a:rPr>
              <a:t>encuentran</a:t>
            </a:r>
            <a:r>
              <a:rPr lang="en-US" altLang="en-US" sz="1200" dirty="0" smtClean="0">
                <a:latin typeface="Arial" panose="020B0604020202020204" pitchFamily="34" charset="0"/>
              </a:rPr>
              <a:t> en el hospital en perfecto </a:t>
            </a:r>
            <a:r>
              <a:rPr lang="en-US" altLang="en-US" sz="1200" dirty="0" err="1" smtClean="0">
                <a:latin typeface="Arial" panose="020B0604020202020204" pitchFamily="34" charset="0"/>
              </a:rPr>
              <a:t>estado</a:t>
            </a:r>
            <a:r>
              <a:rPr lang="en-US" altLang="en-US" sz="1200" dirty="0" smtClean="0">
                <a:latin typeface="Arial" panose="020B0604020202020204" pitchFamily="34" charset="0"/>
              </a:rPr>
              <a:t>. El </a:t>
            </a:r>
            <a:r>
              <a:rPr lang="en-US" altLang="en-US" sz="1200" dirty="0" err="1" smtClean="0">
                <a:latin typeface="Arial" panose="020B0604020202020204" pitchFamily="34" charset="0"/>
              </a:rPr>
              <a:t>amor</a:t>
            </a:r>
            <a:r>
              <a:rPr lang="en-US" altLang="en-US" sz="1200" dirty="0" smtClean="0">
                <a:latin typeface="Arial" panose="020B0604020202020204" pitchFamily="34" charset="0"/>
              </a:rPr>
              <a:t> de los padres </a:t>
            </a:r>
            <a:r>
              <a:rPr lang="en-US" altLang="en-US" sz="1200" dirty="0" err="1" smtClean="0">
                <a:latin typeface="Arial" panose="020B0604020202020204" pitchFamily="34" charset="0"/>
              </a:rPr>
              <a:t>por</a:t>
            </a:r>
            <a:r>
              <a:rPr lang="en-US" altLang="en-US" sz="1200" dirty="0" smtClean="0">
                <a:latin typeface="Arial" panose="020B0604020202020204" pitchFamily="34" charset="0"/>
              </a:rPr>
              <a:t> la </a:t>
            </a:r>
            <a:r>
              <a:rPr lang="en-US" altLang="en-US" sz="1200" dirty="0" err="1" smtClean="0">
                <a:latin typeface="Arial" panose="020B0604020202020204" pitchFamily="34" charset="0"/>
              </a:rPr>
              <a:t>llegada</a:t>
            </a:r>
            <a:r>
              <a:rPr lang="en-US" altLang="en-US" sz="1200" dirty="0" smtClean="0">
                <a:latin typeface="Arial" panose="020B0604020202020204" pitchFamily="34" charset="0"/>
              </a:rPr>
              <a:t> de </a:t>
            </a:r>
            <a:r>
              <a:rPr lang="en-US" altLang="en-US" sz="1200" dirty="0" err="1" smtClean="0">
                <a:latin typeface="Arial" panose="020B0604020202020204" pitchFamily="34" charset="0"/>
              </a:rPr>
              <a:t>su</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hijo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que</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estén</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todo</a:t>
            </a:r>
            <a:r>
              <a:rPr lang="en-US" altLang="en-US" sz="1200" dirty="0" smtClean="0">
                <a:latin typeface="Arial" panose="020B0604020202020204" pitchFamily="34" charset="0"/>
              </a:rPr>
              <a:t> el </a:t>
            </a:r>
            <a:r>
              <a:rPr lang="en-US" altLang="en-US" sz="1200" dirty="0" err="1" smtClean="0">
                <a:latin typeface="Arial" panose="020B0604020202020204" pitchFamily="34" charset="0"/>
              </a:rPr>
              <a:t>día</a:t>
            </a:r>
            <a:r>
              <a:rPr lang="en-US" altLang="en-US" sz="1200" dirty="0" smtClean="0">
                <a:latin typeface="Arial" panose="020B0604020202020204" pitchFamily="34" charset="0"/>
              </a:rPr>
              <a:t> con </a:t>
            </a:r>
            <a:r>
              <a:rPr lang="en-US" altLang="en-US" sz="1200" dirty="0" err="1" smtClean="0">
                <a:latin typeface="Arial" panose="020B0604020202020204" pitchFamily="34" charset="0"/>
              </a:rPr>
              <a:t>él</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como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si</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tuvieran</a:t>
            </a:r>
            <a:r>
              <a:rPr lang="en-US" altLang="en-US" sz="1200" dirty="0" smtClean="0">
                <a:latin typeface="Arial" panose="020B0604020202020204" pitchFamily="34" charset="0"/>
              </a:rPr>
              <a:t> los </a:t>
            </a:r>
            <a:r>
              <a:rPr lang="en-US" altLang="en-US" sz="1200" dirty="0" err="1" smtClean="0">
                <a:latin typeface="Arial" panose="020B0604020202020204" pitchFamily="34" charset="0"/>
              </a:rPr>
              <a:t>corazones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entrelazados</a:t>
            </a:r>
            <a:r>
              <a:rPr lang="en-US" altLang="en-US" sz="1200" dirty="0" smtClean="0">
                <a:latin typeface="Arial" panose="020B0604020202020204" pitchFamily="34" charset="0"/>
              </a:rPr>
              <a:t>.</a:t>
            </a:r>
          </a:p>
          <a:p>
            <a:pPr algn="just">
              <a:spcBef>
                <a:spcPct val="50000"/>
              </a:spcBef>
            </a:pPr>
            <a:r>
              <a:rPr lang="en-US" altLang="en-US" sz="1200" dirty="0" smtClean="0">
                <a:latin typeface="Arial" panose="020B0604020202020204" pitchFamily="34" charset="0"/>
              </a:rPr>
              <a:t>El </a:t>
            </a:r>
            <a:r>
              <a:rPr lang="en-US" altLang="en-US" sz="1200" dirty="0" err="1" smtClean="0">
                <a:latin typeface="Arial" panose="020B0604020202020204" pitchFamily="34" charset="0"/>
              </a:rPr>
              <a:t>día</a:t>
            </a:r>
            <a:r>
              <a:rPr lang="en-US" altLang="en-US" sz="1200" dirty="0" smtClean="0">
                <a:latin typeface="Arial" panose="020B0604020202020204" pitchFamily="34" charset="0"/>
              </a:rPr>
              <a:t> 14 de </a:t>
            </a:r>
            <a:r>
              <a:rPr lang="en-US" altLang="en-US" sz="1200" dirty="0" err="1" smtClean="0">
                <a:latin typeface="Arial" panose="020B0604020202020204" pitchFamily="34" charset="0"/>
              </a:rPr>
              <a:t>febrero</a:t>
            </a:r>
            <a:r>
              <a:rPr lang="en-US" altLang="en-US" sz="1200" dirty="0" smtClean="0">
                <a:latin typeface="Arial" panose="020B0604020202020204" pitchFamily="34" charset="0"/>
              </a:rPr>
              <a:t> de 2017 </a:t>
            </a:r>
            <a:r>
              <a:rPr lang="en-US" altLang="en-US" sz="1200" dirty="0" err="1" smtClean="0">
                <a:latin typeface="Arial" panose="020B0604020202020204" pitchFamily="34" charset="0"/>
              </a:rPr>
              <a:t>va</a:t>
            </a:r>
            <a:r>
              <a:rPr lang="en-US" altLang="en-US" sz="1200" dirty="0" smtClean="0">
                <a:latin typeface="Arial" panose="020B0604020202020204" pitchFamily="34" charset="0"/>
              </a:rPr>
              <a:t> a ser </a:t>
            </a:r>
            <a:r>
              <a:rPr lang="en-US" altLang="en-US" sz="1200" dirty="0" err="1" smtClean="0">
                <a:latin typeface="Arial" panose="020B0604020202020204" pitchFamily="34" charset="0"/>
              </a:rPr>
              <a:t>recordado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por</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esta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familia</a:t>
            </a:r>
            <a:r>
              <a:rPr lang="en-US" altLang="en-US" sz="1200" dirty="0" smtClean="0">
                <a:latin typeface="Arial" panose="020B0604020202020204" pitchFamily="34" charset="0"/>
              </a:rPr>
              <a:t> no solo </a:t>
            </a:r>
            <a:r>
              <a:rPr lang="en-US" altLang="en-US" sz="1200" dirty="0" err="1" smtClean="0">
                <a:latin typeface="Arial" panose="020B0604020202020204" pitchFamily="34" charset="0"/>
              </a:rPr>
              <a:t>por</a:t>
            </a:r>
            <a:r>
              <a:rPr lang="en-US" altLang="en-US" sz="1200" dirty="0" smtClean="0">
                <a:latin typeface="Arial" panose="020B0604020202020204" pitchFamily="34" charset="0"/>
              </a:rPr>
              <a:t> el </a:t>
            </a:r>
            <a:r>
              <a:rPr lang="en-US" altLang="en-US" sz="1200" dirty="0" err="1" smtClean="0">
                <a:latin typeface="Arial" panose="020B0604020202020204" pitchFamily="34" charset="0"/>
              </a:rPr>
              <a:t>día</a:t>
            </a:r>
            <a:r>
              <a:rPr lang="en-US" altLang="en-US" sz="1200" dirty="0" smtClean="0">
                <a:latin typeface="Arial" panose="020B0604020202020204" pitchFamily="34" charset="0"/>
              </a:rPr>
              <a:t> de los </a:t>
            </a:r>
            <a:r>
              <a:rPr lang="en-US" altLang="en-US" sz="1200" dirty="0" err="1" smtClean="0">
                <a:latin typeface="Arial" panose="020B0604020202020204" pitchFamily="34" charset="0"/>
              </a:rPr>
              <a:t>enamorados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sino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por</a:t>
            </a:r>
            <a:r>
              <a:rPr lang="en-US" altLang="en-US" sz="1200" dirty="0" smtClean="0">
                <a:latin typeface="Arial" panose="020B0604020202020204" pitchFamily="34" charset="0"/>
              </a:rPr>
              <a:t> la </a:t>
            </a:r>
            <a:r>
              <a:rPr lang="en-US" altLang="en-US" sz="1200" dirty="0" err="1" smtClean="0">
                <a:latin typeface="Arial" panose="020B0604020202020204" pitchFamily="34" charset="0"/>
              </a:rPr>
              <a:t>celebración</a:t>
            </a:r>
            <a:r>
              <a:rPr lang="en-US" altLang="en-US" sz="1200" dirty="0" smtClean="0">
                <a:latin typeface="Arial" panose="020B0604020202020204" pitchFamily="34" charset="0"/>
              </a:rPr>
              <a:t> del </a:t>
            </a:r>
            <a:r>
              <a:rPr lang="en-US" altLang="en-US" sz="1200" dirty="0" err="1" smtClean="0">
                <a:latin typeface="Arial" panose="020B0604020202020204" pitchFamily="34" charset="0"/>
              </a:rPr>
              <a:t>nacimiento</a:t>
            </a:r>
            <a:r>
              <a:rPr lang="en-US" altLang="en-US" sz="1200" dirty="0" smtClean="0">
                <a:latin typeface="Arial" panose="020B0604020202020204" pitchFamily="34" charset="0"/>
              </a:rPr>
              <a:t> de </a:t>
            </a:r>
            <a:r>
              <a:rPr lang="en-US" altLang="en-US" sz="1200" dirty="0" err="1" smtClean="0">
                <a:latin typeface="Arial" panose="020B0604020202020204" pitchFamily="34" charset="0"/>
              </a:rPr>
              <a:t>su</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hijo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que</a:t>
            </a:r>
            <a:r>
              <a:rPr lang="en-US" altLang="en-US" sz="1200" dirty="0" smtClean="0">
                <a:latin typeface="Arial" panose="020B0604020202020204" pitchFamily="34" charset="0"/>
              </a:rPr>
              <a:t> les ha </a:t>
            </a:r>
            <a:r>
              <a:rPr lang="en-US" altLang="en-US" sz="1200" dirty="0" err="1" smtClean="0">
                <a:latin typeface="Arial" panose="020B0604020202020204" pitchFamily="34" charset="0"/>
              </a:rPr>
              <a:t>llenado</a:t>
            </a:r>
            <a:r>
              <a:rPr lang="en-US" altLang="en-US" sz="1200" dirty="0" smtClean="0">
                <a:latin typeface="Arial" panose="020B0604020202020204" pitchFamily="34" charset="0"/>
              </a:rPr>
              <a:t> de </a:t>
            </a:r>
            <a:r>
              <a:rPr lang="en-US" altLang="en-US" sz="1200" dirty="0" err="1" smtClean="0">
                <a:latin typeface="Arial" panose="020B0604020202020204" pitchFamily="34" charset="0"/>
              </a:rPr>
              <a:t>amor</a:t>
            </a:r>
            <a:r>
              <a:rPr lang="en-US" altLang="en-US" sz="1200" dirty="0" smtClean="0">
                <a:latin typeface="Arial" panose="020B0604020202020204" pitchFamily="34" charset="0"/>
              </a:rPr>
              <a:t> . </a:t>
            </a:r>
          </a:p>
          <a:p>
            <a:pPr>
              <a:spcBef>
                <a:spcPct val="50000"/>
              </a:spcBef>
            </a:pPr>
            <a:endParaRPr lang="en-US" altLang="en-US" sz="1200" dirty="0" smtClean="0">
              <a:latin typeface="Arial" panose="020B0604020202020204" pitchFamily="34" charset="0"/>
            </a:endParaRPr>
          </a:p>
          <a:p>
            <a:pPr>
              <a:spcBef>
                <a:spcPct val="50000"/>
              </a:spcBef>
            </a:pPr>
            <a:r>
              <a:rPr lang="en-US" altLang="en-US" sz="1200" dirty="0" smtClean="0">
                <a:latin typeface="Arial" panose="020B0604020202020204" pitchFamily="34" charset="0"/>
              </a:rPr>
              <a:t> </a:t>
            </a:r>
            <a:endParaRPr lang="en-US" altLang="en-US" sz="1200" dirty="0"/>
          </a:p>
          <a:p>
            <a:pPr>
              <a:spcBef>
                <a:spcPct val="50000"/>
              </a:spcBef>
            </a:pPr>
            <a:endParaRPr lang="en-US" altLang="en-US" sz="1200" dirty="0">
              <a:solidFill>
                <a:srgbClr val="4C4C4C"/>
              </a:solidFill>
              <a:latin typeface="Arial" panose="020B0604020202020204" pitchFamily="34" charset="0"/>
            </a:endParaRPr>
          </a:p>
        </p:txBody>
      </p:sp>
      <p:sp>
        <p:nvSpPr>
          <p:cNvPr id="25" name="Text Box 10"/>
          <p:cNvSpPr txBox="1">
            <a:spLocks noChangeArrowheads="1"/>
          </p:cNvSpPr>
          <p:nvPr/>
        </p:nvSpPr>
        <p:spPr bwMode="auto">
          <a:xfrm>
            <a:off x="584200" y="488950"/>
            <a:ext cx="4326826"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5000" b="1" dirty="0" smtClean="0"/>
              <a:t>DIARIO DEL AMOR     </a:t>
            </a:r>
            <a:endParaRPr lang="en-GB" altLang="en-US" sz="5000" b="1" dirty="0"/>
          </a:p>
        </p:txBody>
      </p:sp>
      <p:sp>
        <p:nvSpPr>
          <p:cNvPr id="26" name="Text Box 12"/>
          <p:cNvSpPr txBox="1">
            <a:spLocks noChangeArrowheads="1"/>
          </p:cNvSpPr>
          <p:nvPr/>
        </p:nvSpPr>
        <p:spPr bwMode="auto">
          <a:xfrm>
            <a:off x="1071546" y="1382713"/>
            <a:ext cx="5629895"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dirty="0" smtClean="0">
                <a:latin typeface="Arial Black" panose="020B0A04020102020204" pitchFamily="34" charset="0"/>
              </a:rPr>
              <a:t>EL DIARIO MÁS AMOROSO DEL IES SAN ANDRÉS                  </a:t>
            </a:r>
            <a:r>
              <a:rPr lang="en-GB" altLang="en-US" sz="900" dirty="0" smtClean="0">
                <a:latin typeface="Arial Black" panose="020B0A04020102020204" pitchFamily="34" charset="0"/>
              </a:rPr>
              <a:t>14/02/2017</a:t>
            </a:r>
            <a:endParaRPr lang="en-GB" altLang="en-US" sz="900" dirty="0">
              <a:latin typeface="Arial Black" panose="020B0A04020102020204" pitchFamily="34" charset="0"/>
            </a:endParaRPr>
          </a:p>
        </p:txBody>
      </p:sp>
      <p:grpSp>
        <p:nvGrpSpPr>
          <p:cNvPr id="27" name="Group 18"/>
          <p:cNvGrpSpPr>
            <a:grpSpLocks/>
          </p:cNvGrpSpPr>
          <p:nvPr/>
        </p:nvGrpSpPr>
        <p:grpSpPr bwMode="auto">
          <a:xfrm>
            <a:off x="441325" y="2613025"/>
            <a:ext cx="2773363" cy="2670175"/>
            <a:chOff x="432" y="1920"/>
            <a:chExt cx="2352" cy="2265"/>
          </a:xfrm>
        </p:grpSpPr>
        <p:sp>
          <p:nvSpPr>
            <p:cNvPr id="28" name="Rectangle 16"/>
            <p:cNvSpPr>
              <a:spLocks noChangeArrowheads="1"/>
            </p:cNvSpPr>
            <p:nvPr/>
          </p:nvSpPr>
          <p:spPr bwMode="auto">
            <a:xfrm>
              <a:off x="432" y="1920"/>
              <a:ext cx="2352" cy="2256"/>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pic>
          <p:nvPicPr>
            <p:cNvPr id="29" name="Picture 17" descr="shado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 y="2008"/>
              <a:ext cx="1996" cy="2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0" name="Rectangle 20"/>
          <p:cNvSpPr>
            <a:spLocks noChangeArrowheads="1"/>
          </p:cNvSpPr>
          <p:nvPr/>
        </p:nvSpPr>
        <p:spPr bwMode="auto">
          <a:xfrm>
            <a:off x="115888" y="6167446"/>
            <a:ext cx="3143250" cy="27860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en-US" sz="2000" b="1" dirty="0">
              <a:solidFill>
                <a:srgbClr val="4C4C4C"/>
              </a:solidFill>
            </a:endParaRPr>
          </a:p>
        </p:txBody>
      </p:sp>
      <p:sp>
        <p:nvSpPr>
          <p:cNvPr id="31" name="Rectangle 21"/>
          <p:cNvSpPr>
            <a:spLocks noChangeArrowheads="1"/>
          </p:cNvSpPr>
          <p:nvPr/>
        </p:nvSpPr>
        <p:spPr bwMode="auto">
          <a:xfrm>
            <a:off x="368300" y="6381760"/>
            <a:ext cx="2790825" cy="35086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endParaRPr lang="en-US" altLang="en-US" sz="1200" dirty="0" smtClean="0">
              <a:latin typeface="Arial" panose="020B0604020202020204" pitchFamily="34" charset="0"/>
            </a:endParaRPr>
          </a:p>
          <a:p>
            <a:pPr algn="just">
              <a:spcBef>
                <a:spcPct val="50000"/>
              </a:spcBef>
            </a:pPr>
            <a:r>
              <a:rPr lang="en-US" altLang="en-US" sz="1200" dirty="0" err="1" smtClean="0">
                <a:latin typeface="Arial" panose="020B0604020202020204" pitchFamily="34" charset="0"/>
              </a:rPr>
              <a:t>Una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joven</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pareja</a:t>
            </a:r>
            <a:r>
              <a:rPr lang="en-US" altLang="en-US" sz="1200" dirty="0" smtClean="0">
                <a:latin typeface="Arial" panose="020B0604020202020204" pitchFamily="34" charset="0"/>
              </a:rPr>
              <a:t> de Madrid ha </a:t>
            </a:r>
            <a:r>
              <a:rPr lang="en-US" altLang="en-US" sz="1200" dirty="0" err="1" smtClean="0">
                <a:latin typeface="Arial" panose="020B0604020202020204" pitchFamily="34" charset="0"/>
              </a:rPr>
              <a:t>recibido</a:t>
            </a:r>
            <a:r>
              <a:rPr lang="en-US" altLang="en-US" sz="1200" dirty="0" smtClean="0">
                <a:latin typeface="Arial" panose="020B0604020202020204" pitchFamily="34" charset="0"/>
              </a:rPr>
              <a:t> el </a:t>
            </a:r>
            <a:r>
              <a:rPr lang="en-US" altLang="en-US" sz="1200" dirty="0" err="1" smtClean="0">
                <a:latin typeface="Arial" panose="020B0604020202020204" pitchFamily="34" charset="0"/>
              </a:rPr>
              <a:t>nacimiento</a:t>
            </a:r>
            <a:r>
              <a:rPr lang="en-US" altLang="en-US" sz="1200" dirty="0" smtClean="0">
                <a:latin typeface="Arial" panose="020B0604020202020204" pitchFamily="34" charset="0"/>
              </a:rPr>
              <a:t> de </a:t>
            </a:r>
            <a:r>
              <a:rPr lang="en-US" altLang="en-US" sz="1200" dirty="0" err="1" smtClean="0">
                <a:latin typeface="Arial" panose="020B0604020202020204" pitchFamily="34" charset="0"/>
              </a:rPr>
              <a:t>su</a:t>
            </a:r>
            <a:r>
              <a:rPr lang="en-US" altLang="en-US" sz="1200" dirty="0" smtClean="0">
                <a:latin typeface="Arial" panose="020B0604020202020204" pitchFamily="34" charset="0"/>
              </a:rPr>
              <a:t> primer </a:t>
            </a:r>
            <a:r>
              <a:rPr lang="en-US" altLang="en-US" sz="1200" dirty="0" err="1" smtClean="0">
                <a:latin typeface="Arial" panose="020B0604020202020204" pitchFamily="34" charset="0"/>
              </a:rPr>
              <a:t>hijo</a:t>
            </a:r>
            <a:r>
              <a:rPr lang="en-US" altLang="en-US" sz="1200" dirty="0" smtClean="0">
                <a:latin typeface="Arial" panose="020B0604020202020204" pitchFamily="34" charset="0"/>
              </a:rPr>
              <a:t> en </a:t>
            </a:r>
            <a:r>
              <a:rPr lang="en-US" altLang="en-US" sz="1200" dirty="0" err="1" smtClean="0">
                <a:latin typeface="Arial" panose="020B0604020202020204" pitchFamily="34" charset="0"/>
              </a:rPr>
              <a:t>su</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propio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vehículo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cuando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estaban</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camino</a:t>
            </a:r>
            <a:r>
              <a:rPr lang="en-US" altLang="en-US" sz="1200" dirty="0" smtClean="0">
                <a:latin typeface="Arial" panose="020B0604020202020204" pitchFamily="34" charset="0"/>
              </a:rPr>
              <a:t> del hospital. </a:t>
            </a:r>
            <a:r>
              <a:rPr lang="en-US" altLang="en-US" sz="1200" dirty="0" err="1" smtClean="0">
                <a:latin typeface="Arial" panose="020B0604020202020204" pitchFamily="34" charset="0"/>
              </a:rPr>
              <a:t>Fue</a:t>
            </a:r>
            <a:r>
              <a:rPr lang="en-US" altLang="en-US" sz="1200" dirty="0" smtClean="0">
                <a:latin typeface="Arial" panose="020B0604020202020204" pitchFamily="34" charset="0"/>
              </a:rPr>
              <a:t> un </a:t>
            </a:r>
            <a:r>
              <a:rPr lang="en-US" altLang="en-US" sz="1200" dirty="0" err="1" smtClean="0">
                <a:latin typeface="Arial" panose="020B0604020202020204" pitchFamily="34" charset="0"/>
              </a:rPr>
              <a:t>parto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inesperado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porque</a:t>
            </a:r>
            <a:r>
              <a:rPr lang="en-US" altLang="en-US" sz="1200" dirty="0" smtClean="0">
                <a:latin typeface="Arial" panose="020B0604020202020204" pitchFamily="34" charset="0"/>
              </a:rPr>
              <a:t> le </a:t>
            </a:r>
            <a:r>
              <a:rPr lang="en-US" altLang="en-US" sz="1200" dirty="0" err="1" smtClean="0">
                <a:latin typeface="Arial" panose="020B0604020202020204" pitchFamily="34" charset="0"/>
              </a:rPr>
              <a:t>quedaba</a:t>
            </a:r>
            <a:r>
              <a:rPr lang="en-US" altLang="en-US" sz="1200" dirty="0" smtClean="0">
                <a:latin typeface="Arial" panose="020B0604020202020204" pitchFamily="34" charset="0"/>
              </a:rPr>
              <a:t> un </a:t>
            </a:r>
            <a:r>
              <a:rPr lang="en-US" altLang="en-US" sz="1200" dirty="0" err="1" smtClean="0">
                <a:latin typeface="Arial" panose="020B0604020202020204" pitchFamily="34" charset="0"/>
              </a:rPr>
              <a:t>mes</a:t>
            </a:r>
            <a:r>
              <a:rPr lang="en-US" altLang="en-US" sz="1200" dirty="0" smtClean="0">
                <a:latin typeface="Arial" panose="020B0604020202020204" pitchFamily="34" charset="0"/>
              </a:rPr>
              <a:t> de </a:t>
            </a:r>
            <a:r>
              <a:rPr lang="en-US" altLang="en-US" sz="1200" dirty="0" err="1" smtClean="0">
                <a:latin typeface="Arial" panose="020B0604020202020204" pitchFamily="34" charset="0"/>
              </a:rPr>
              <a:t>gestación</a:t>
            </a:r>
            <a:r>
              <a:rPr lang="en-US" altLang="en-US" sz="1200" dirty="0" smtClean="0">
                <a:latin typeface="Arial" panose="020B0604020202020204" pitchFamily="34" charset="0"/>
              </a:rPr>
              <a:t>. El </a:t>
            </a:r>
            <a:r>
              <a:rPr lang="en-US" altLang="en-US" sz="1200" dirty="0" err="1" smtClean="0">
                <a:latin typeface="Arial" panose="020B0604020202020204" pitchFamily="34" charset="0"/>
              </a:rPr>
              <a:t>parto</a:t>
            </a:r>
            <a:r>
              <a:rPr lang="en-US" altLang="en-US" sz="1200" dirty="0" smtClean="0">
                <a:latin typeface="Arial" panose="020B0604020202020204" pitchFamily="34" charset="0"/>
              </a:rPr>
              <a:t> se </a:t>
            </a:r>
            <a:r>
              <a:rPr lang="en-US" altLang="en-US" sz="1200" dirty="0" err="1" smtClean="0">
                <a:latin typeface="Arial" panose="020B0604020202020204" pitchFamily="34" charset="0"/>
              </a:rPr>
              <a:t>produjo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coincidiendo</a:t>
            </a:r>
            <a:r>
              <a:rPr lang="en-US" altLang="en-US" sz="1200" dirty="0" smtClean="0">
                <a:latin typeface="Arial" panose="020B0604020202020204" pitchFamily="34" charset="0"/>
              </a:rPr>
              <a:t> con el </a:t>
            </a:r>
            <a:r>
              <a:rPr lang="en-US" altLang="en-US" sz="1200" dirty="0" err="1" smtClean="0">
                <a:latin typeface="Arial" panose="020B0604020202020204" pitchFamily="34" charset="0"/>
              </a:rPr>
              <a:t>día</a:t>
            </a:r>
            <a:r>
              <a:rPr lang="en-US" altLang="en-US" sz="1200" dirty="0" smtClean="0">
                <a:latin typeface="Arial" panose="020B0604020202020204" pitchFamily="34" charset="0"/>
              </a:rPr>
              <a:t> de San </a:t>
            </a:r>
            <a:r>
              <a:rPr lang="en-US" altLang="en-US" sz="1200" dirty="0" err="1" smtClean="0">
                <a:latin typeface="Arial" panose="020B0604020202020204" pitchFamily="34" charset="0"/>
              </a:rPr>
              <a:t>Valentín</a:t>
            </a:r>
            <a:r>
              <a:rPr lang="en-US" altLang="en-US" sz="1200" dirty="0" smtClean="0">
                <a:latin typeface="Arial" panose="020B0604020202020204" pitchFamily="34" charset="0"/>
              </a:rPr>
              <a:t>.</a:t>
            </a: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a:latin typeface="Arial" panose="020B0604020202020204" pitchFamily="34" charset="0"/>
            </a:endParaRPr>
          </a:p>
        </p:txBody>
      </p:sp>
      <p:sp>
        <p:nvSpPr>
          <p:cNvPr id="32" name="Line 22"/>
          <p:cNvSpPr>
            <a:spLocks noChangeShapeType="1"/>
          </p:cNvSpPr>
          <p:nvPr/>
        </p:nvSpPr>
        <p:spPr bwMode="auto">
          <a:xfrm>
            <a:off x="3244850" y="5421313"/>
            <a:ext cx="0" cy="39592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pic>
        <p:nvPicPr>
          <p:cNvPr id="33" name="Picture 2" descr="http://www.vectorizados.com/muestras/2014/08/manos-y-corazones.jpg"/>
          <p:cNvPicPr>
            <a:picLocks noChangeAspect="1" noChangeArrowheads="1"/>
          </p:cNvPicPr>
          <p:nvPr/>
        </p:nvPicPr>
        <p:blipFill>
          <a:blip r:embed="rId4" cstate="print"/>
          <a:srcRect/>
          <a:stretch>
            <a:fillRect/>
          </a:stretch>
        </p:blipFill>
        <p:spPr bwMode="auto">
          <a:xfrm>
            <a:off x="5214950" y="523844"/>
            <a:ext cx="857232" cy="785818"/>
          </a:xfrm>
          <a:prstGeom prst="rect">
            <a:avLst/>
          </a:prstGeom>
          <a:noFill/>
        </p:spPr>
      </p:pic>
      <p:sp>
        <p:nvSpPr>
          <p:cNvPr id="34" name="33 CuadroTexto"/>
          <p:cNvSpPr txBox="1"/>
          <p:nvPr/>
        </p:nvSpPr>
        <p:spPr>
          <a:xfrm>
            <a:off x="428604" y="5381628"/>
            <a:ext cx="2786082" cy="261610"/>
          </a:xfrm>
          <a:prstGeom prst="rect">
            <a:avLst/>
          </a:prstGeom>
          <a:noFill/>
        </p:spPr>
        <p:txBody>
          <a:bodyPr wrap="square" rtlCol="0">
            <a:spAutoFit/>
          </a:bodyPr>
          <a:lstStyle/>
          <a:p>
            <a:r>
              <a:rPr lang="es-ES" sz="1100" dirty="0" smtClean="0">
                <a:latin typeface="+mn-lt"/>
              </a:rPr>
              <a:t>La joven pareja con su </a:t>
            </a:r>
            <a:r>
              <a:rPr lang="es-ES" sz="1100" smtClean="0">
                <a:latin typeface="+mn-lt"/>
              </a:rPr>
              <a:t>recién nacido. </a:t>
            </a:r>
            <a:endParaRPr lang="es-ES" sz="1100" dirty="0">
              <a:latin typeface="+mn-lt"/>
            </a:endParaRPr>
          </a:p>
        </p:txBody>
      </p:sp>
      <p:cxnSp>
        <p:nvCxnSpPr>
          <p:cNvPr id="35" name="34 Conector recto"/>
          <p:cNvCxnSpPr/>
          <p:nvPr/>
        </p:nvCxnSpPr>
        <p:spPr bwMode="auto">
          <a:xfrm>
            <a:off x="500042" y="5810256"/>
            <a:ext cx="2571768" cy="15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6" name="35 CuadroTexto"/>
          <p:cNvSpPr txBox="1"/>
          <p:nvPr/>
        </p:nvSpPr>
        <p:spPr>
          <a:xfrm>
            <a:off x="3714752" y="8953528"/>
            <a:ext cx="2357454" cy="276999"/>
          </a:xfrm>
          <a:prstGeom prst="rect">
            <a:avLst/>
          </a:prstGeom>
          <a:noFill/>
        </p:spPr>
        <p:txBody>
          <a:bodyPr wrap="square" rtlCol="0">
            <a:spAutoFit/>
          </a:bodyPr>
          <a:lstStyle/>
          <a:p>
            <a:r>
              <a:rPr lang="es-ES" sz="1200" dirty="0" smtClean="0">
                <a:latin typeface="+mn-lt"/>
              </a:rPr>
              <a:t>Jairo </a:t>
            </a:r>
            <a:r>
              <a:rPr lang="es-ES" sz="1200" dirty="0" err="1" smtClean="0">
                <a:latin typeface="+mn-lt"/>
              </a:rPr>
              <a:t>Ugidos</a:t>
            </a:r>
            <a:r>
              <a:rPr lang="es-ES" sz="1200" dirty="0" smtClean="0">
                <a:latin typeface="+mn-lt"/>
              </a:rPr>
              <a:t> Herrador 1ºD.</a:t>
            </a:r>
            <a:endParaRPr lang="es-ES" sz="1200" dirty="0">
              <a:latin typeface="+mn-lt"/>
            </a:endParaRPr>
          </a:p>
        </p:txBody>
      </p:sp>
      <p:pic>
        <p:nvPicPr>
          <p:cNvPr id="37" name="36 Imagen" descr="familia-joven-feliz-de-madre-de-padre-y-de-beb-recin-nacido-en-su-33807905.jpg"/>
          <p:cNvPicPr>
            <a:picLocks noChangeAspect="1"/>
          </p:cNvPicPr>
          <p:nvPr/>
        </p:nvPicPr>
        <p:blipFill>
          <a:blip r:embed="rId5" cstate="print"/>
          <a:stretch>
            <a:fillRect/>
          </a:stretch>
        </p:blipFill>
        <p:spPr>
          <a:xfrm>
            <a:off x="404664" y="2576736"/>
            <a:ext cx="2808312" cy="27363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Subtítulo"/>
          <p:cNvSpPr>
            <a:spLocks noGrp="1"/>
          </p:cNvSpPr>
          <p:nvPr>
            <p:ph type="subTitle"/>
          </p:nvPr>
        </p:nvSpPr>
        <p:spPr/>
        <p:txBody>
          <a:bodyPr/>
          <a:lstStyle/>
          <a:p>
            <a:endParaRPr lang="es-ES"/>
          </a:p>
        </p:txBody>
      </p:sp>
      <p:pic>
        <p:nvPicPr>
          <p:cNvPr id="4" name="Picture 15" descr="newspaper-portrait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213" y="0"/>
            <a:ext cx="6859588" cy="990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476250" y="1882775"/>
            <a:ext cx="5522537" cy="5539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3000" b="1" dirty="0" smtClean="0">
                <a:latin typeface="Arial" panose="020B0604020202020204" pitchFamily="34" charset="0"/>
              </a:rPr>
              <a:t>EL AMOR EN UNA BOTELLA </a:t>
            </a:r>
          </a:p>
        </p:txBody>
      </p:sp>
      <p:sp>
        <p:nvSpPr>
          <p:cNvPr id="6" name="Text Box 5"/>
          <p:cNvSpPr txBox="1">
            <a:spLocks noChangeArrowheads="1"/>
          </p:cNvSpPr>
          <p:nvPr/>
        </p:nvSpPr>
        <p:spPr bwMode="auto">
          <a:xfrm>
            <a:off x="3492500" y="2647950"/>
            <a:ext cx="142875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7" name="Text Box 6"/>
          <p:cNvSpPr txBox="1">
            <a:spLocks noChangeArrowheads="1"/>
          </p:cNvSpPr>
          <p:nvPr/>
        </p:nvSpPr>
        <p:spPr bwMode="auto">
          <a:xfrm>
            <a:off x="3340505" y="3316327"/>
            <a:ext cx="1604231" cy="50783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n-US" altLang="en-US" sz="1200" dirty="0" smtClean="0">
                <a:latin typeface="Arial" panose="020B0604020202020204" pitchFamily="34" charset="0"/>
              </a:rPr>
              <a:t>Un </a:t>
            </a:r>
            <a:r>
              <a:rPr lang="en-US" altLang="en-US" sz="1200" dirty="0" err="1" smtClean="0">
                <a:latin typeface="Arial" panose="020B0604020202020204" pitchFamily="34" charset="0"/>
              </a:rPr>
              <a:t>grupo</a:t>
            </a:r>
            <a:r>
              <a:rPr lang="en-US" altLang="en-US" sz="1200" dirty="0">
                <a:latin typeface="Arial" panose="020B0604020202020204" pitchFamily="34" charset="0"/>
              </a:rPr>
              <a:t> </a:t>
            </a:r>
            <a:r>
              <a:rPr lang="en-US" altLang="en-US" sz="1200" dirty="0" smtClean="0">
                <a:latin typeface="Arial" panose="020B0604020202020204" pitchFamily="34" charset="0"/>
              </a:rPr>
              <a:t>de </a:t>
            </a:r>
            <a:r>
              <a:rPr lang="en-US" altLang="en-US" sz="1200" dirty="0" err="1" smtClean="0">
                <a:latin typeface="Arial" panose="020B0604020202020204" pitchFamily="34" charset="0"/>
              </a:rPr>
              <a:t>escritores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estadounidenses</a:t>
            </a:r>
            <a:r>
              <a:rPr lang="en-US" altLang="en-US" sz="1200" dirty="0" smtClean="0">
                <a:latin typeface="Arial" panose="020B0604020202020204" pitchFamily="34" charset="0"/>
              </a:rPr>
              <a:t> Ha </a:t>
            </a:r>
            <a:r>
              <a:rPr lang="en-US" altLang="en-US" sz="1200" dirty="0" err="1" smtClean="0">
                <a:latin typeface="Arial" panose="020B0604020202020204" pitchFamily="34" charset="0"/>
              </a:rPr>
              <a:t>denunciado</a:t>
            </a:r>
            <a:r>
              <a:rPr lang="en-US" altLang="en-US" sz="1200" dirty="0" smtClean="0">
                <a:latin typeface="Arial" panose="020B0604020202020204" pitchFamily="34" charset="0"/>
              </a:rPr>
              <a:t> que en </a:t>
            </a:r>
            <a:r>
              <a:rPr lang="en-US" altLang="en-US" sz="1200" dirty="0" err="1" smtClean="0">
                <a:latin typeface="Arial" panose="020B0604020202020204" pitchFamily="34" charset="0"/>
              </a:rPr>
              <a:t>algunos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estados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costeros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como</a:t>
            </a:r>
            <a:r>
              <a:rPr lang="en-US" altLang="en-US" sz="1200" dirty="0" smtClean="0">
                <a:latin typeface="Arial" panose="020B0604020202020204" pitchFamily="34" charset="0"/>
              </a:rPr>
              <a:t> California, se </a:t>
            </a:r>
            <a:r>
              <a:rPr lang="en-US" altLang="en-US" sz="1200" dirty="0" err="1" smtClean="0">
                <a:latin typeface="Arial" panose="020B0604020202020204" pitchFamily="34" charset="0"/>
              </a:rPr>
              <a:t>prohiba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tirar</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botellas</a:t>
            </a:r>
            <a:r>
              <a:rPr lang="en-US" altLang="en-US" sz="1200" dirty="0" smtClean="0">
                <a:latin typeface="Arial" panose="020B0604020202020204" pitchFamily="34" charset="0"/>
              </a:rPr>
              <a:t> al mar con </a:t>
            </a:r>
            <a:r>
              <a:rPr lang="en-US" altLang="en-US" sz="1200" dirty="0" err="1" smtClean="0">
                <a:latin typeface="Arial" panose="020B0604020202020204" pitchFamily="34" charset="0"/>
              </a:rPr>
              <a:t>mensajes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amorosos</a:t>
            </a:r>
            <a:r>
              <a:rPr lang="en-US" altLang="en-US" sz="1200" dirty="0" smtClean="0">
                <a:latin typeface="Arial" panose="020B0604020202020204" pitchFamily="34" charset="0"/>
              </a:rPr>
              <a:t> en </a:t>
            </a:r>
            <a:r>
              <a:rPr lang="en-US" altLang="en-US" sz="1200" dirty="0" err="1" smtClean="0">
                <a:latin typeface="Arial" panose="020B0604020202020204" pitchFamily="34" charset="0"/>
              </a:rPr>
              <a:t>su</a:t>
            </a:r>
            <a:r>
              <a:rPr lang="en-US" altLang="en-US" sz="1200" dirty="0" smtClean="0">
                <a:latin typeface="Arial" panose="020B0604020202020204" pitchFamily="34" charset="0"/>
              </a:rPr>
              <a:t> interior. </a:t>
            </a:r>
          </a:p>
          <a:p>
            <a:pPr algn="just">
              <a:spcBef>
                <a:spcPct val="50000"/>
              </a:spcBef>
            </a:pPr>
            <a:r>
              <a:rPr lang="en-US" altLang="en-US" sz="1200" dirty="0" err="1" smtClean="0">
                <a:latin typeface="Arial" panose="020B0604020202020204" pitchFamily="34" charset="0"/>
              </a:rPr>
              <a:t>Esto</a:t>
            </a:r>
            <a:r>
              <a:rPr lang="en-US" altLang="en-US" sz="1200" dirty="0" smtClean="0">
                <a:latin typeface="Arial" panose="020B0604020202020204" pitchFamily="34" charset="0"/>
              </a:rPr>
              <a:t> se ha </a:t>
            </a:r>
            <a:r>
              <a:rPr lang="en-US" altLang="en-US" sz="1200" dirty="0" err="1" smtClean="0">
                <a:latin typeface="Arial" panose="020B0604020202020204" pitchFamily="34" charset="0"/>
              </a:rPr>
              <a:t>prohibido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porque</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muchas</a:t>
            </a:r>
            <a:r>
              <a:rPr lang="en-US" altLang="en-US" sz="1200" dirty="0" smtClean="0">
                <a:latin typeface="Arial" panose="020B0604020202020204" pitchFamily="34" charset="0"/>
              </a:rPr>
              <a:t> de las </a:t>
            </a:r>
            <a:r>
              <a:rPr lang="en-US" altLang="en-US" sz="1200" dirty="0" err="1" smtClean="0">
                <a:latin typeface="Arial" panose="020B0604020202020204" pitchFamily="34" charset="0"/>
              </a:rPr>
              <a:t>botellas</a:t>
            </a:r>
            <a:r>
              <a:rPr lang="en-US" altLang="en-US" sz="1200" dirty="0" smtClean="0">
                <a:latin typeface="Arial" panose="020B0604020202020204" pitchFamily="34" charset="0"/>
              </a:rPr>
              <a:t> que se </a:t>
            </a:r>
            <a:r>
              <a:rPr lang="en-US" altLang="en-US" sz="1200" dirty="0" err="1" smtClean="0">
                <a:latin typeface="Arial" panose="020B0604020202020204" pitchFamily="34" charset="0"/>
              </a:rPr>
              <a:t>tiran</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contaminan</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dañan</a:t>
            </a:r>
            <a:r>
              <a:rPr lang="en-US" altLang="en-US" sz="1200" dirty="0" smtClean="0">
                <a:latin typeface="Arial" panose="020B0604020202020204" pitchFamily="34" charset="0"/>
              </a:rPr>
              <a:t> el </a:t>
            </a:r>
            <a:r>
              <a:rPr lang="en-US" altLang="en-US" sz="1200" dirty="0" err="1" smtClean="0">
                <a:latin typeface="Arial" panose="020B0604020202020204" pitchFamily="34" charset="0"/>
              </a:rPr>
              <a:t>medio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ambiente</a:t>
            </a:r>
            <a:r>
              <a:rPr lang="en-US" altLang="en-US" sz="1200" dirty="0" smtClean="0">
                <a:latin typeface="Arial" panose="020B0604020202020204" pitchFamily="34" charset="0"/>
              </a:rPr>
              <a:t> y </a:t>
            </a:r>
            <a:r>
              <a:rPr lang="en-US" altLang="en-US" sz="1200" dirty="0" err="1" smtClean="0">
                <a:latin typeface="Arial" panose="020B0604020202020204" pitchFamily="34" charset="0"/>
              </a:rPr>
              <a:t>matan</a:t>
            </a:r>
            <a:r>
              <a:rPr lang="en-US" altLang="en-US" sz="1200" dirty="0" smtClean="0">
                <a:latin typeface="Arial" panose="020B0604020202020204" pitchFamily="34" charset="0"/>
              </a:rPr>
              <a:t> a </a:t>
            </a:r>
            <a:r>
              <a:rPr lang="en-US" altLang="en-US" sz="1200" dirty="0" err="1" smtClean="0">
                <a:latin typeface="Arial" panose="020B0604020202020204" pitchFamily="34" charset="0"/>
              </a:rPr>
              <a:t>muchas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especies</a:t>
            </a:r>
            <a:r>
              <a:rPr lang="en-US" altLang="en-US" sz="1200" dirty="0" smtClean="0">
                <a:latin typeface="Arial" panose="020B0604020202020204" pitchFamily="34" charset="0"/>
              </a:rPr>
              <a:t> de </a:t>
            </a:r>
            <a:r>
              <a:rPr lang="en-US" altLang="en-US" sz="1200" dirty="0" err="1" smtClean="0">
                <a:latin typeface="Arial" panose="020B0604020202020204" pitchFamily="34" charset="0"/>
              </a:rPr>
              <a:t>peces</a:t>
            </a:r>
            <a:r>
              <a:rPr lang="en-US" altLang="en-US" sz="1200" dirty="0" smtClean="0">
                <a:latin typeface="Arial" panose="020B0604020202020204" pitchFamily="34" charset="0"/>
              </a:rPr>
              <a:t>.</a:t>
            </a:r>
          </a:p>
          <a:p>
            <a:pPr algn="just">
              <a:spcBef>
                <a:spcPct val="50000"/>
              </a:spcBef>
            </a:pPr>
            <a:r>
              <a:rPr lang="en-US" altLang="en-US" sz="1200" dirty="0" err="1" smtClean="0">
                <a:latin typeface="Arial" panose="020B0604020202020204" pitchFamily="34" charset="0"/>
              </a:rPr>
              <a:t>Por</a:t>
            </a:r>
            <a:r>
              <a:rPr lang="en-US" altLang="en-US" sz="1200" dirty="0" smtClean="0">
                <a:latin typeface="Arial" panose="020B0604020202020204" pitchFamily="34" charset="0"/>
              </a:rPr>
              <a:t> contra, los </a:t>
            </a:r>
            <a:r>
              <a:rPr lang="en-US" altLang="en-US" sz="1200" dirty="0" err="1" smtClean="0">
                <a:latin typeface="Arial" panose="020B0604020202020204" pitchFamily="34" charset="0"/>
              </a:rPr>
              <a:t>escritores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creen</a:t>
            </a:r>
            <a:r>
              <a:rPr lang="en-US" altLang="en-US" sz="1200" dirty="0" smtClean="0">
                <a:latin typeface="Arial" panose="020B0604020202020204" pitchFamily="34" charset="0"/>
              </a:rPr>
              <a:t> que no se </a:t>
            </a:r>
            <a:r>
              <a:rPr lang="en-US" altLang="en-US" sz="1200" dirty="0" err="1" smtClean="0">
                <a:latin typeface="Arial" panose="020B0604020202020204" pitchFamily="34" charset="0"/>
              </a:rPr>
              <a:t>puede</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prohibir</a:t>
            </a:r>
            <a:r>
              <a:rPr lang="en-US" altLang="en-US" sz="1200" dirty="0" smtClean="0">
                <a:latin typeface="Arial" panose="020B0604020202020204" pitchFamily="34" charset="0"/>
              </a:rPr>
              <a:t>  a las personas que </a:t>
            </a:r>
            <a:r>
              <a:rPr lang="en-US" altLang="en-US" sz="1200" dirty="0" err="1" smtClean="0">
                <a:latin typeface="Arial" panose="020B0604020202020204" pitchFamily="34" charset="0"/>
              </a:rPr>
              <a:t>escriban</a:t>
            </a:r>
            <a:r>
              <a:rPr lang="en-US" altLang="en-US" sz="1200" dirty="0" smtClean="0">
                <a:latin typeface="Arial" panose="020B0604020202020204" pitchFamily="34" charset="0"/>
              </a:rPr>
              <a:t> bonitos </a:t>
            </a:r>
            <a:r>
              <a:rPr lang="en-US" altLang="en-US" sz="1200" dirty="0" err="1" smtClean="0">
                <a:latin typeface="Arial" panose="020B0604020202020204" pitchFamily="34" charset="0"/>
              </a:rPr>
              <a:t>mensajes</a:t>
            </a:r>
            <a:r>
              <a:rPr lang="en-US" altLang="en-US" sz="1200" dirty="0" smtClean="0">
                <a:latin typeface="Arial" panose="020B0604020202020204" pitchFamily="34" charset="0"/>
              </a:rPr>
              <a:t> a </a:t>
            </a:r>
            <a:r>
              <a:rPr lang="en-US" altLang="en-US" sz="1200" dirty="0" err="1" smtClean="0">
                <a:latin typeface="Arial" panose="020B0604020202020204" pitchFamily="34" charset="0"/>
              </a:rPr>
              <a:t>sus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seres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queridos</a:t>
            </a:r>
            <a:r>
              <a:rPr lang="en-US" altLang="en-US" sz="1200" dirty="0" smtClean="0">
                <a:latin typeface="Arial" panose="020B0604020202020204" pitchFamily="34" charset="0"/>
              </a:rPr>
              <a:t>.</a:t>
            </a:r>
          </a:p>
        </p:txBody>
      </p:sp>
      <p:sp>
        <p:nvSpPr>
          <p:cNvPr id="8" name="Text Box 7"/>
          <p:cNvSpPr txBox="1">
            <a:spLocks noChangeArrowheads="1"/>
          </p:cNvSpPr>
          <p:nvPr/>
        </p:nvSpPr>
        <p:spPr bwMode="auto">
          <a:xfrm>
            <a:off x="5040677" y="3289624"/>
            <a:ext cx="1600200" cy="53553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n-US" altLang="en-US" sz="1200" dirty="0" err="1" smtClean="0">
                <a:latin typeface="Arial" panose="020B0604020202020204" pitchFamily="34" charset="0"/>
              </a:rPr>
              <a:t>Además</a:t>
            </a:r>
            <a:r>
              <a:rPr lang="en-US" altLang="en-US" sz="1200" dirty="0" smtClean="0">
                <a:latin typeface="Arial" panose="020B0604020202020204" pitchFamily="34" charset="0"/>
              </a:rPr>
              <a:t> </a:t>
            </a:r>
            <a:r>
              <a:rPr lang="en-US" altLang="en-US" sz="1200" dirty="0" err="1">
                <a:latin typeface="Arial" panose="020B0604020202020204" pitchFamily="34" charset="0"/>
              </a:rPr>
              <a:t>es</a:t>
            </a:r>
            <a:r>
              <a:rPr lang="en-US" altLang="en-US" sz="1200" dirty="0">
                <a:latin typeface="Arial" panose="020B0604020202020204" pitchFamily="34" charset="0"/>
              </a:rPr>
              <a:t> </a:t>
            </a:r>
            <a:r>
              <a:rPr lang="en-US" altLang="en-US" sz="1200" dirty="0" err="1">
                <a:latin typeface="Arial" panose="020B0604020202020204" pitchFamily="34" charset="0"/>
              </a:rPr>
              <a:t>una</a:t>
            </a:r>
            <a:r>
              <a:rPr lang="en-US" altLang="en-US" sz="1200" dirty="0">
                <a:latin typeface="Arial" panose="020B0604020202020204" pitchFamily="34" charset="0"/>
              </a:rPr>
              <a:t> </a:t>
            </a:r>
            <a:r>
              <a:rPr lang="en-US" altLang="en-US" sz="1200" dirty="0" err="1" smtClean="0">
                <a:latin typeface="Arial" panose="020B0604020202020204" pitchFamily="34" charset="0"/>
              </a:rPr>
              <a:t>tradición</a:t>
            </a:r>
            <a:r>
              <a:rPr lang="en-US" altLang="en-US" sz="1200" dirty="0" smtClean="0">
                <a:latin typeface="Arial" panose="020B0604020202020204" pitchFamily="34" charset="0"/>
              </a:rPr>
              <a:t> </a:t>
            </a:r>
            <a:r>
              <a:rPr lang="en-US" altLang="en-US" sz="1200" dirty="0">
                <a:latin typeface="Arial" panose="020B0604020202020204" pitchFamily="34" charset="0"/>
              </a:rPr>
              <a:t>de San </a:t>
            </a:r>
            <a:r>
              <a:rPr lang="en-US" altLang="en-US" sz="1200" dirty="0" err="1" smtClean="0">
                <a:latin typeface="Arial" panose="020B0604020202020204" pitchFamily="34" charset="0"/>
              </a:rPr>
              <a:t>Valentín</a:t>
            </a:r>
            <a:r>
              <a:rPr lang="en-US" altLang="en-US" sz="1200" dirty="0">
                <a:latin typeface="Arial" panose="020B0604020202020204" pitchFamily="34" charset="0"/>
              </a:rPr>
              <a:t>, </a:t>
            </a:r>
            <a:r>
              <a:rPr lang="en-US" altLang="en-US" sz="1200" dirty="0" err="1">
                <a:latin typeface="Arial" panose="020B0604020202020204" pitchFamily="34" charset="0"/>
              </a:rPr>
              <a:t>porque</a:t>
            </a:r>
            <a:r>
              <a:rPr lang="en-US" altLang="en-US" sz="1200" dirty="0">
                <a:latin typeface="Arial" panose="020B0604020202020204" pitchFamily="34" charset="0"/>
              </a:rPr>
              <a:t> </a:t>
            </a:r>
            <a:r>
              <a:rPr lang="en-US" altLang="en-US" sz="1200" dirty="0" err="1">
                <a:latin typeface="Arial" panose="020B0604020202020204" pitchFamily="34" charset="0"/>
              </a:rPr>
              <a:t>hace</a:t>
            </a:r>
            <a:r>
              <a:rPr lang="en-US" altLang="en-US" sz="1200" dirty="0">
                <a:latin typeface="Arial" panose="020B0604020202020204" pitchFamily="34" charset="0"/>
              </a:rPr>
              <a:t> </a:t>
            </a:r>
            <a:r>
              <a:rPr lang="en-US" altLang="en-US" sz="1200" dirty="0" err="1">
                <a:latin typeface="Arial" panose="020B0604020202020204" pitchFamily="34" charset="0"/>
              </a:rPr>
              <a:t>muchos</a:t>
            </a:r>
            <a:r>
              <a:rPr lang="en-US" altLang="en-US" sz="1200" dirty="0">
                <a:latin typeface="Arial" panose="020B0604020202020204" pitchFamily="34" charset="0"/>
              </a:rPr>
              <a:t> </a:t>
            </a:r>
            <a:r>
              <a:rPr lang="en-US" altLang="en-US" sz="1200" dirty="0" err="1">
                <a:latin typeface="Arial" panose="020B0604020202020204" pitchFamily="34" charset="0"/>
              </a:rPr>
              <a:t>años</a:t>
            </a:r>
            <a:r>
              <a:rPr lang="en-US" altLang="en-US" sz="1200" dirty="0">
                <a:latin typeface="Arial" panose="020B0604020202020204" pitchFamily="34" charset="0"/>
              </a:rPr>
              <a:t>, era la forma </a:t>
            </a:r>
            <a:r>
              <a:rPr lang="en-US" altLang="en-US" sz="1200" dirty="0" smtClean="0">
                <a:latin typeface="Arial" panose="020B0604020202020204" pitchFamily="34" charset="0"/>
              </a:rPr>
              <a:t> </a:t>
            </a:r>
            <a:r>
              <a:rPr lang="en-US" altLang="en-US" sz="1200" dirty="0" err="1">
                <a:latin typeface="Arial" panose="020B0604020202020204" pitchFamily="34" charset="0"/>
              </a:rPr>
              <a:t>que</a:t>
            </a:r>
            <a:r>
              <a:rPr lang="en-US" altLang="en-US" sz="1200" dirty="0">
                <a:latin typeface="Arial" panose="020B0604020202020204" pitchFamily="34" charset="0"/>
              </a:rPr>
              <a:t> </a:t>
            </a:r>
            <a:r>
              <a:rPr lang="en-US" altLang="en-US" sz="1200" dirty="0" err="1" smtClean="0">
                <a:latin typeface="Arial" panose="020B0604020202020204" pitchFamily="34" charset="0"/>
              </a:rPr>
              <a:t>tenían</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muchas</a:t>
            </a:r>
            <a:r>
              <a:rPr lang="en-US" altLang="en-US" sz="1200" dirty="0" smtClean="0">
                <a:latin typeface="Arial" panose="020B0604020202020204" pitchFamily="34" charset="0"/>
              </a:rPr>
              <a:t> </a:t>
            </a:r>
            <a:r>
              <a:rPr lang="en-US" altLang="en-US" sz="1200" dirty="0">
                <a:latin typeface="Arial" panose="020B0604020202020204" pitchFamily="34" charset="0"/>
              </a:rPr>
              <a:t>personas </a:t>
            </a:r>
            <a:r>
              <a:rPr lang="en-US" altLang="en-US" sz="1200" dirty="0" smtClean="0">
                <a:latin typeface="Arial" panose="020B0604020202020204" pitchFamily="34" charset="0"/>
              </a:rPr>
              <a:t>para </a:t>
            </a:r>
            <a:r>
              <a:rPr lang="en-US" altLang="en-US" sz="1200" dirty="0" err="1">
                <a:latin typeface="Arial" panose="020B0604020202020204" pitchFamily="34" charset="0"/>
              </a:rPr>
              <a:t>enviar</a:t>
            </a:r>
            <a:r>
              <a:rPr lang="en-US" altLang="en-US" sz="1200" dirty="0">
                <a:latin typeface="Arial" panose="020B0604020202020204" pitchFamily="34" charset="0"/>
              </a:rPr>
              <a:t> </a:t>
            </a:r>
            <a:r>
              <a:rPr lang="en-US" altLang="en-US" sz="1200" dirty="0" err="1">
                <a:latin typeface="Arial" panose="020B0604020202020204" pitchFamily="34" charset="0"/>
              </a:rPr>
              <a:t>mensajes</a:t>
            </a:r>
            <a:r>
              <a:rPr lang="en-US" altLang="en-US" sz="1200" dirty="0">
                <a:latin typeface="Arial" panose="020B0604020202020204" pitchFamily="34" charset="0"/>
              </a:rPr>
              <a:t> a </a:t>
            </a:r>
            <a:r>
              <a:rPr lang="en-US" altLang="en-US" sz="1200" dirty="0" err="1">
                <a:latin typeface="Arial" panose="020B0604020202020204" pitchFamily="34" charset="0"/>
              </a:rPr>
              <a:t>sus</a:t>
            </a:r>
            <a:r>
              <a:rPr lang="en-US" altLang="en-US" sz="1200" dirty="0">
                <a:latin typeface="Arial" panose="020B0604020202020204" pitchFamily="34" charset="0"/>
              </a:rPr>
              <a:t> </a:t>
            </a:r>
            <a:r>
              <a:rPr lang="en-US" altLang="en-US" sz="1200" dirty="0" err="1">
                <a:latin typeface="Arial" panose="020B0604020202020204" pitchFamily="34" charset="0"/>
              </a:rPr>
              <a:t>seres</a:t>
            </a:r>
            <a:r>
              <a:rPr lang="en-US" altLang="en-US" sz="1200" dirty="0">
                <a:latin typeface="Arial" panose="020B0604020202020204" pitchFamily="34" charset="0"/>
              </a:rPr>
              <a:t> </a:t>
            </a:r>
            <a:r>
              <a:rPr lang="en-US" altLang="en-US" sz="1200" dirty="0" err="1">
                <a:latin typeface="Arial" panose="020B0604020202020204" pitchFamily="34" charset="0"/>
              </a:rPr>
              <a:t>queridos</a:t>
            </a:r>
            <a:r>
              <a:rPr lang="en-US" altLang="en-US" sz="1200" dirty="0">
                <a:latin typeface="Arial" panose="020B0604020202020204" pitchFamily="34" charset="0"/>
              </a:rPr>
              <a:t>, </a:t>
            </a:r>
            <a:r>
              <a:rPr lang="en-US" altLang="en-US" sz="1200" dirty="0" err="1">
                <a:latin typeface="Arial" panose="020B0604020202020204" pitchFamily="34" charset="0"/>
              </a:rPr>
              <a:t>aunque</a:t>
            </a:r>
            <a:r>
              <a:rPr lang="en-US" altLang="en-US" sz="1200" dirty="0">
                <a:latin typeface="Arial" panose="020B0604020202020204" pitchFamily="34" charset="0"/>
              </a:rPr>
              <a:t> no </a:t>
            </a:r>
            <a:r>
              <a:rPr lang="en-US" altLang="en-US" sz="1200" dirty="0" err="1">
                <a:latin typeface="Arial" panose="020B0604020202020204" pitchFamily="34" charset="0"/>
              </a:rPr>
              <a:t>tuvieran</a:t>
            </a:r>
            <a:r>
              <a:rPr lang="en-US" altLang="en-US" sz="1200" dirty="0">
                <a:latin typeface="Arial" panose="020B0604020202020204" pitchFamily="34" charset="0"/>
              </a:rPr>
              <a:t> la </a:t>
            </a:r>
            <a:r>
              <a:rPr lang="en-US" altLang="en-US" sz="1200" dirty="0" err="1">
                <a:latin typeface="Arial" panose="020B0604020202020204" pitchFamily="34" charset="0"/>
              </a:rPr>
              <a:t>certeza</a:t>
            </a:r>
            <a:r>
              <a:rPr lang="en-US" altLang="en-US" sz="1200" dirty="0">
                <a:latin typeface="Arial" panose="020B0604020202020204" pitchFamily="34" charset="0"/>
              </a:rPr>
              <a:t> de que </a:t>
            </a:r>
            <a:r>
              <a:rPr lang="en-US" altLang="en-US" sz="1200" dirty="0" err="1">
                <a:latin typeface="Arial" panose="020B0604020202020204" pitchFamily="34" charset="0"/>
              </a:rPr>
              <a:t>llegara</a:t>
            </a:r>
            <a:r>
              <a:rPr lang="en-US" altLang="en-US" sz="1200" dirty="0">
                <a:latin typeface="Arial" panose="020B0604020202020204" pitchFamily="34" charset="0"/>
              </a:rPr>
              <a:t>. </a:t>
            </a:r>
            <a:r>
              <a:rPr lang="en-US" altLang="en-US" sz="1200" dirty="0" err="1">
                <a:latin typeface="Arial" panose="020B0604020202020204" pitchFamily="34" charset="0"/>
              </a:rPr>
              <a:t>Muchas</a:t>
            </a:r>
            <a:r>
              <a:rPr lang="en-US" altLang="en-US" sz="1200" dirty="0">
                <a:latin typeface="Arial" panose="020B0604020202020204" pitchFamily="34" charset="0"/>
              </a:rPr>
              <a:t> </a:t>
            </a:r>
            <a:r>
              <a:rPr lang="en-US" altLang="en-US" sz="1200" dirty="0" err="1" smtClean="0">
                <a:latin typeface="Arial" panose="020B0604020202020204" pitchFamily="34" charset="0"/>
              </a:rPr>
              <a:t>religiones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dicen</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que</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también</a:t>
            </a:r>
            <a:r>
              <a:rPr lang="en-US" altLang="en-US" sz="1200" dirty="0" smtClean="0">
                <a:latin typeface="Arial" panose="020B0604020202020204" pitchFamily="34" charset="0"/>
              </a:rPr>
              <a:t> </a:t>
            </a:r>
            <a:r>
              <a:rPr lang="en-US" altLang="en-US" sz="1200" dirty="0" err="1">
                <a:latin typeface="Arial" panose="020B0604020202020204" pitchFamily="34" charset="0"/>
              </a:rPr>
              <a:t>es</a:t>
            </a:r>
            <a:r>
              <a:rPr lang="en-US" altLang="en-US" sz="1200" dirty="0">
                <a:latin typeface="Arial" panose="020B0604020202020204" pitchFamily="34" charset="0"/>
              </a:rPr>
              <a:t> </a:t>
            </a:r>
            <a:r>
              <a:rPr lang="en-US" altLang="en-US" sz="1200" dirty="0" err="1">
                <a:latin typeface="Arial" panose="020B0604020202020204" pitchFamily="34" charset="0"/>
              </a:rPr>
              <a:t>una</a:t>
            </a:r>
            <a:r>
              <a:rPr lang="en-US" altLang="en-US" sz="1200" dirty="0">
                <a:latin typeface="Arial" panose="020B0604020202020204" pitchFamily="34" charset="0"/>
              </a:rPr>
              <a:t> forma de </a:t>
            </a:r>
            <a:r>
              <a:rPr lang="en-US" altLang="en-US" sz="1200" dirty="0" err="1">
                <a:latin typeface="Arial" panose="020B0604020202020204" pitchFamily="34" charset="0"/>
              </a:rPr>
              <a:t>expresar</a:t>
            </a:r>
            <a:r>
              <a:rPr lang="en-US" altLang="en-US" sz="1200" dirty="0">
                <a:latin typeface="Arial" panose="020B0604020202020204" pitchFamily="34" charset="0"/>
              </a:rPr>
              <a:t> el </a:t>
            </a:r>
            <a:r>
              <a:rPr lang="en-US" altLang="en-US" sz="1200" dirty="0" err="1">
                <a:latin typeface="Arial" panose="020B0604020202020204" pitchFamily="34" charset="0"/>
              </a:rPr>
              <a:t>amor</a:t>
            </a:r>
            <a:r>
              <a:rPr lang="en-US" altLang="en-US" sz="1200" dirty="0">
                <a:latin typeface="Arial" panose="020B0604020202020204" pitchFamily="34" charset="0"/>
              </a:rPr>
              <a:t> </a:t>
            </a:r>
            <a:r>
              <a:rPr lang="en-US" altLang="en-US" sz="1200" dirty="0" err="1">
                <a:latin typeface="Arial" panose="020B0604020202020204" pitchFamily="34" charset="0"/>
              </a:rPr>
              <a:t>hacia</a:t>
            </a:r>
            <a:r>
              <a:rPr lang="en-US" altLang="en-US" sz="1200" dirty="0">
                <a:latin typeface="Arial" panose="020B0604020202020204" pitchFamily="34" charset="0"/>
              </a:rPr>
              <a:t> los </a:t>
            </a:r>
            <a:r>
              <a:rPr lang="en-US" altLang="en-US" sz="1200" dirty="0" err="1">
                <a:latin typeface="Arial" panose="020B0604020202020204" pitchFamily="34" charset="0"/>
              </a:rPr>
              <a:t>seres</a:t>
            </a:r>
            <a:r>
              <a:rPr lang="en-US" altLang="en-US" sz="1200" dirty="0">
                <a:latin typeface="Arial" panose="020B0604020202020204" pitchFamily="34" charset="0"/>
              </a:rPr>
              <a:t> </a:t>
            </a:r>
            <a:r>
              <a:rPr lang="en-US" altLang="en-US" sz="1200" dirty="0" err="1">
                <a:latin typeface="Arial" panose="020B0604020202020204" pitchFamily="34" charset="0"/>
              </a:rPr>
              <a:t>difuntos</a:t>
            </a:r>
            <a:r>
              <a:rPr lang="en-US" altLang="en-US" sz="1200" dirty="0">
                <a:latin typeface="Arial" panose="020B0604020202020204" pitchFamily="34" charset="0"/>
              </a:rPr>
              <a:t>. </a:t>
            </a:r>
            <a:endParaRPr lang="en-US" altLang="en-US" sz="1200" dirty="0" smtClean="0">
              <a:latin typeface="Arial" panose="020B0604020202020204" pitchFamily="34" charset="0"/>
            </a:endParaRPr>
          </a:p>
          <a:p>
            <a:pPr algn="just">
              <a:spcBef>
                <a:spcPct val="50000"/>
              </a:spcBef>
            </a:pPr>
            <a:r>
              <a:rPr lang="en-US" altLang="en-US" sz="1200" dirty="0" smtClean="0">
                <a:latin typeface="Arial" panose="020B0604020202020204" pitchFamily="34" charset="0"/>
              </a:rPr>
              <a:t>Este </a:t>
            </a:r>
            <a:r>
              <a:rPr lang="en-US" altLang="en-US" sz="1200" dirty="0" err="1" smtClean="0">
                <a:latin typeface="Arial" panose="020B0604020202020204" pitchFamily="34" charset="0"/>
              </a:rPr>
              <a:t>grupo</a:t>
            </a:r>
            <a:r>
              <a:rPr lang="en-US" altLang="en-US" sz="1200" dirty="0" smtClean="0">
                <a:latin typeface="Arial" panose="020B0604020202020204" pitchFamily="34" charset="0"/>
              </a:rPr>
              <a:t> de </a:t>
            </a:r>
            <a:r>
              <a:rPr lang="en-US" altLang="en-US" sz="1200" dirty="0" err="1" smtClean="0">
                <a:latin typeface="Arial" panose="020B0604020202020204" pitchFamily="34" charset="0"/>
              </a:rPr>
              <a:t>escritores</a:t>
            </a:r>
            <a:r>
              <a:rPr lang="en-US" altLang="en-US" sz="1200" dirty="0" smtClean="0">
                <a:latin typeface="Arial" panose="020B0604020202020204" pitchFamily="34" charset="0"/>
              </a:rPr>
              <a:t> ha </a:t>
            </a:r>
            <a:r>
              <a:rPr lang="en-US" altLang="en-US" sz="1200" dirty="0" err="1" smtClean="0">
                <a:latin typeface="Arial" panose="020B0604020202020204" pitchFamily="34" charset="0"/>
              </a:rPr>
              <a:t>convocado</a:t>
            </a:r>
            <a:r>
              <a:rPr lang="en-US" altLang="en-US" sz="1200" dirty="0" smtClean="0">
                <a:latin typeface="Arial" panose="020B0604020202020204" pitchFamily="34" charset="0"/>
              </a:rPr>
              <a:t> para el </a:t>
            </a:r>
            <a:r>
              <a:rPr lang="en-US" altLang="en-US" sz="1200" dirty="0" err="1" smtClean="0">
                <a:latin typeface="Arial" panose="020B0604020202020204" pitchFamily="34" charset="0"/>
              </a:rPr>
              <a:t>día</a:t>
            </a:r>
            <a:r>
              <a:rPr lang="en-US" altLang="en-US" sz="1200" dirty="0" smtClean="0">
                <a:latin typeface="Arial" panose="020B0604020202020204" pitchFamily="34" charset="0"/>
              </a:rPr>
              <a:t> de San </a:t>
            </a:r>
            <a:r>
              <a:rPr lang="en-US" altLang="en-US" sz="1200" dirty="0" err="1" smtClean="0">
                <a:latin typeface="Arial" panose="020B0604020202020204" pitchFamily="34" charset="0"/>
              </a:rPr>
              <a:t>Valentín</a:t>
            </a:r>
            <a:r>
              <a:rPr lang="en-US" altLang="en-US" sz="1200" dirty="0" smtClean="0">
                <a:latin typeface="Arial" panose="020B0604020202020204" pitchFamily="34" charset="0"/>
              </a:rPr>
              <a:t> un </a:t>
            </a:r>
            <a:r>
              <a:rPr lang="en-US" altLang="en-US" sz="1200" dirty="0" err="1" smtClean="0">
                <a:latin typeface="Arial" panose="020B0604020202020204" pitchFamily="34" charset="0"/>
              </a:rPr>
              <a:t>encuentro</a:t>
            </a:r>
            <a:r>
              <a:rPr lang="en-US" altLang="en-US" sz="1200" dirty="0" smtClean="0">
                <a:latin typeface="Arial" panose="020B0604020202020204" pitchFamily="34" charset="0"/>
              </a:rPr>
              <a:t> en la playa </a:t>
            </a:r>
            <a:r>
              <a:rPr lang="en-US" altLang="en-US" sz="1200" dirty="0" err="1" smtClean="0">
                <a:latin typeface="Arial" panose="020B0604020202020204" pitchFamily="34" charset="0"/>
              </a:rPr>
              <a:t>Caracemi</a:t>
            </a:r>
            <a:r>
              <a:rPr lang="en-US" altLang="en-US" sz="1200" dirty="0" smtClean="0">
                <a:latin typeface="Arial" panose="020B0604020202020204" pitchFamily="34" charset="0"/>
              </a:rPr>
              <a:t> y se </a:t>
            </a:r>
            <a:r>
              <a:rPr lang="en-US" altLang="en-US" sz="1200" dirty="0" err="1" smtClean="0">
                <a:latin typeface="Arial" panose="020B0604020202020204" pitchFamily="34" charset="0"/>
              </a:rPr>
              <a:t>lanzarán</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cientos</a:t>
            </a:r>
            <a:r>
              <a:rPr lang="en-US" altLang="en-US" sz="1200" dirty="0" smtClean="0">
                <a:latin typeface="Arial" panose="020B0604020202020204" pitchFamily="34" charset="0"/>
              </a:rPr>
              <a:t> de </a:t>
            </a:r>
            <a:r>
              <a:rPr lang="en-US" altLang="en-US" sz="1200" dirty="0" err="1" smtClean="0">
                <a:latin typeface="Arial" panose="020B0604020202020204" pitchFamily="34" charset="0"/>
              </a:rPr>
              <a:t>botellas</a:t>
            </a:r>
            <a:r>
              <a:rPr lang="en-US" altLang="en-US" sz="1200" dirty="0" smtClean="0">
                <a:latin typeface="Arial" panose="020B0604020202020204" pitchFamily="34" charset="0"/>
              </a:rPr>
              <a:t> con </a:t>
            </a:r>
            <a:r>
              <a:rPr lang="en-US" altLang="en-US" sz="1200" dirty="0" err="1" smtClean="0">
                <a:latin typeface="Arial" panose="020B0604020202020204" pitchFamily="34" charset="0"/>
              </a:rPr>
              <a:t>mensajes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amorosos</a:t>
            </a:r>
            <a:r>
              <a:rPr lang="en-US" altLang="en-US" sz="1200" dirty="0" smtClean="0">
                <a:latin typeface="Arial" panose="020B0604020202020204" pitchFamily="34" charset="0"/>
              </a:rPr>
              <a:t> en </a:t>
            </a:r>
            <a:r>
              <a:rPr lang="en-US" altLang="en-US" sz="1200" dirty="0" err="1" smtClean="0">
                <a:latin typeface="Arial" panose="020B0604020202020204" pitchFamily="34" charset="0"/>
              </a:rPr>
              <a:t>su</a:t>
            </a:r>
            <a:r>
              <a:rPr lang="en-US" altLang="en-US" sz="1200" dirty="0" smtClean="0">
                <a:latin typeface="Arial" panose="020B0604020202020204" pitchFamily="34" charset="0"/>
              </a:rPr>
              <a:t> interior.</a:t>
            </a:r>
            <a:endParaRPr lang="en-US" altLang="en-US" sz="1200" dirty="0">
              <a:latin typeface="Arial" panose="020B0604020202020204" pitchFamily="34" charset="0"/>
            </a:endParaRPr>
          </a:p>
        </p:txBody>
      </p:sp>
      <p:sp>
        <p:nvSpPr>
          <p:cNvPr id="9" name="Text Box 10"/>
          <p:cNvSpPr txBox="1">
            <a:spLocks noChangeArrowheads="1"/>
          </p:cNvSpPr>
          <p:nvPr/>
        </p:nvSpPr>
        <p:spPr bwMode="auto">
          <a:xfrm>
            <a:off x="584200" y="488950"/>
            <a:ext cx="4326826"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5000" b="1" dirty="0" smtClean="0">
                <a:solidFill>
                  <a:srgbClr val="4C4C4C"/>
                </a:solidFill>
              </a:rPr>
              <a:t>DIARIO DEL AMOR     </a:t>
            </a:r>
            <a:endParaRPr lang="en-GB" altLang="en-US" sz="5000" b="1" dirty="0">
              <a:solidFill>
                <a:srgbClr val="4C4C4C"/>
              </a:solidFill>
            </a:endParaRPr>
          </a:p>
        </p:txBody>
      </p:sp>
      <p:sp>
        <p:nvSpPr>
          <p:cNvPr id="10" name="Text Box 12"/>
          <p:cNvSpPr txBox="1">
            <a:spLocks noChangeArrowheads="1"/>
          </p:cNvSpPr>
          <p:nvPr/>
        </p:nvSpPr>
        <p:spPr bwMode="auto">
          <a:xfrm>
            <a:off x="1071546" y="1382713"/>
            <a:ext cx="5629895"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dirty="0" smtClean="0">
                <a:solidFill>
                  <a:srgbClr val="4C4C4C"/>
                </a:solidFill>
                <a:latin typeface="Arial Black" panose="020B0A04020102020204" pitchFamily="34" charset="0"/>
              </a:rPr>
              <a:t>EL DIARIO MÁS AMOROSO DEL IES SAN ANDRÉS                  </a:t>
            </a:r>
            <a:r>
              <a:rPr lang="en-GB" altLang="en-US" sz="900" b="1" dirty="0" smtClean="0">
                <a:solidFill>
                  <a:srgbClr val="4C4C4C"/>
                </a:solidFill>
                <a:latin typeface="Arial Black" panose="020B0A04020102020204" pitchFamily="34" charset="0"/>
              </a:rPr>
              <a:t>14/02/2017</a:t>
            </a:r>
            <a:endParaRPr lang="en-GB" altLang="en-US" sz="900" b="1" dirty="0">
              <a:solidFill>
                <a:srgbClr val="4C4C4C"/>
              </a:solidFill>
              <a:latin typeface="Arial Black" panose="020B0A04020102020204" pitchFamily="34" charset="0"/>
            </a:endParaRPr>
          </a:p>
        </p:txBody>
      </p:sp>
      <p:sp>
        <p:nvSpPr>
          <p:cNvPr id="11" name="Rectangle 20"/>
          <p:cNvSpPr>
            <a:spLocks noChangeArrowheads="1"/>
          </p:cNvSpPr>
          <p:nvPr/>
        </p:nvSpPr>
        <p:spPr bwMode="auto">
          <a:xfrm>
            <a:off x="285728" y="6287837"/>
            <a:ext cx="2786082" cy="27860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endParaRPr lang="en-US" altLang="en-US" sz="2000" b="1" dirty="0" smtClean="0">
              <a:solidFill>
                <a:srgbClr val="4C4C4C"/>
              </a:solidFill>
            </a:endParaRPr>
          </a:p>
          <a:p>
            <a:pPr algn="just">
              <a:spcBef>
                <a:spcPct val="0"/>
              </a:spcBef>
              <a:buFontTx/>
              <a:buNone/>
            </a:pPr>
            <a:endParaRPr lang="en-US" altLang="en-US" sz="1400" b="1" dirty="0" smtClean="0">
              <a:solidFill>
                <a:srgbClr val="4C4C4C"/>
              </a:solidFill>
            </a:endParaRPr>
          </a:p>
          <a:p>
            <a:pPr algn="just">
              <a:spcBef>
                <a:spcPct val="0"/>
              </a:spcBef>
              <a:buFontTx/>
              <a:buNone/>
            </a:pPr>
            <a:endParaRPr lang="en-US" altLang="en-US" sz="1400" dirty="0" smtClean="0"/>
          </a:p>
          <a:p>
            <a:pPr algn="just">
              <a:spcBef>
                <a:spcPct val="0"/>
              </a:spcBef>
              <a:buFontTx/>
              <a:buNone/>
            </a:pPr>
            <a:r>
              <a:rPr lang="en-US" altLang="en-US" sz="1400" dirty="0" smtClean="0"/>
              <a:t>Un </a:t>
            </a:r>
            <a:r>
              <a:rPr lang="en-US" altLang="en-US" sz="1400" dirty="0" err="1" smtClean="0"/>
              <a:t>grupo</a:t>
            </a:r>
            <a:r>
              <a:rPr lang="en-US" altLang="en-US" sz="1400" dirty="0" smtClean="0"/>
              <a:t> de </a:t>
            </a:r>
            <a:r>
              <a:rPr lang="en-US" altLang="en-US" sz="1400" dirty="0" err="1" smtClean="0"/>
              <a:t>escritores</a:t>
            </a:r>
            <a:r>
              <a:rPr lang="en-US" altLang="en-US" sz="1400" dirty="0" smtClean="0"/>
              <a:t> </a:t>
            </a:r>
            <a:r>
              <a:rPr lang="en-US" altLang="en-US" sz="1400" dirty="0" err="1" smtClean="0"/>
              <a:t>estadounidenses</a:t>
            </a:r>
            <a:r>
              <a:rPr lang="en-US" altLang="en-US" sz="1400" dirty="0" smtClean="0"/>
              <a:t> </a:t>
            </a:r>
            <a:r>
              <a:rPr lang="en-US" altLang="en-US" sz="1400" dirty="0" err="1" smtClean="0"/>
              <a:t>denuncian</a:t>
            </a:r>
            <a:r>
              <a:rPr lang="en-US" altLang="en-US" sz="1400" dirty="0" smtClean="0"/>
              <a:t> la </a:t>
            </a:r>
            <a:r>
              <a:rPr lang="en-US" altLang="en-US" sz="1400" dirty="0" err="1" smtClean="0"/>
              <a:t>prohibición</a:t>
            </a:r>
            <a:r>
              <a:rPr lang="en-US" altLang="en-US" sz="1400" dirty="0" smtClean="0"/>
              <a:t> de </a:t>
            </a:r>
            <a:r>
              <a:rPr lang="en-US" altLang="en-US" sz="1400" dirty="0" err="1" smtClean="0"/>
              <a:t>tirar</a:t>
            </a:r>
            <a:r>
              <a:rPr lang="en-US" altLang="en-US" sz="1400" dirty="0" smtClean="0"/>
              <a:t> </a:t>
            </a:r>
            <a:r>
              <a:rPr lang="en-US" altLang="en-US" sz="1400" dirty="0" err="1" smtClean="0"/>
              <a:t>botellas</a:t>
            </a:r>
            <a:r>
              <a:rPr lang="en-US" altLang="en-US" sz="1400" dirty="0" smtClean="0"/>
              <a:t> con un </a:t>
            </a:r>
            <a:r>
              <a:rPr lang="en-US" altLang="en-US" sz="1400" dirty="0" err="1" smtClean="0"/>
              <a:t>mensaje</a:t>
            </a:r>
            <a:r>
              <a:rPr lang="en-US" altLang="en-US" sz="1400" dirty="0" smtClean="0"/>
              <a:t> de </a:t>
            </a:r>
            <a:r>
              <a:rPr lang="en-US" altLang="en-US" sz="1400" dirty="0" err="1" smtClean="0"/>
              <a:t>amor</a:t>
            </a:r>
            <a:r>
              <a:rPr lang="en-US" altLang="en-US" sz="1400" dirty="0" smtClean="0"/>
              <a:t> al mar.</a:t>
            </a:r>
          </a:p>
          <a:p>
            <a:pPr algn="just">
              <a:spcBef>
                <a:spcPct val="0"/>
              </a:spcBef>
              <a:buFontTx/>
              <a:buNone/>
            </a:pPr>
            <a:endParaRPr lang="en-US" altLang="en-US" sz="1400" dirty="0" smtClean="0">
              <a:solidFill>
                <a:srgbClr val="FF0000"/>
              </a:solidFill>
            </a:endParaRPr>
          </a:p>
          <a:p>
            <a:pPr algn="just">
              <a:spcBef>
                <a:spcPct val="0"/>
              </a:spcBef>
              <a:buFontTx/>
              <a:buNone/>
            </a:pPr>
            <a:endParaRPr lang="en-US" altLang="en-US" sz="1400" dirty="0" smtClean="0">
              <a:solidFill>
                <a:srgbClr val="FF0000"/>
              </a:solidFill>
            </a:endParaRPr>
          </a:p>
          <a:p>
            <a:pPr algn="just">
              <a:spcBef>
                <a:spcPct val="0"/>
              </a:spcBef>
              <a:buFontTx/>
              <a:buNone/>
            </a:pPr>
            <a:endParaRPr lang="en-US" altLang="en-US" sz="1400" dirty="0" smtClean="0">
              <a:solidFill>
                <a:srgbClr val="FF0000"/>
              </a:solidFill>
            </a:endParaRPr>
          </a:p>
        </p:txBody>
      </p:sp>
      <p:sp>
        <p:nvSpPr>
          <p:cNvPr id="12" name="Rectangle 21"/>
          <p:cNvSpPr>
            <a:spLocks noChangeArrowheads="1"/>
          </p:cNvSpPr>
          <p:nvPr/>
        </p:nvSpPr>
        <p:spPr bwMode="auto">
          <a:xfrm>
            <a:off x="428604" y="6953264"/>
            <a:ext cx="2790825" cy="19389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a:latin typeface="Arial" panose="020B0604020202020204" pitchFamily="34" charset="0"/>
            </a:endParaRPr>
          </a:p>
        </p:txBody>
      </p:sp>
      <p:sp>
        <p:nvSpPr>
          <p:cNvPr id="13" name="Line 22"/>
          <p:cNvSpPr>
            <a:spLocks noChangeShapeType="1"/>
          </p:cNvSpPr>
          <p:nvPr/>
        </p:nvSpPr>
        <p:spPr bwMode="auto">
          <a:xfrm>
            <a:off x="3244850" y="5421313"/>
            <a:ext cx="0" cy="39592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pic>
        <p:nvPicPr>
          <p:cNvPr id="14" name="Picture 2" descr="http://www.vectorizados.com/muestras/2014/08/manos-y-corazones.jpg"/>
          <p:cNvPicPr>
            <a:picLocks noChangeAspect="1" noChangeArrowheads="1"/>
          </p:cNvPicPr>
          <p:nvPr/>
        </p:nvPicPr>
        <p:blipFill>
          <a:blip r:embed="rId3" cstate="print"/>
          <a:srcRect/>
          <a:stretch>
            <a:fillRect/>
          </a:stretch>
        </p:blipFill>
        <p:spPr bwMode="auto">
          <a:xfrm>
            <a:off x="4572008" y="523844"/>
            <a:ext cx="857232" cy="785818"/>
          </a:xfrm>
          <a:prstGeom prst="rect">
            <a:avLst/>
          </a:prstGeom>
          <a:noFill/>
        </p:spPr>
      </p:pic>
      <p:sp>
        <p:nvSpPr>
          <p:cNvPr id="15" name="14 CuadroTexto"/>
          <p:cNvSpPr txBox="1"/>
          <p:nvPr/>
        </p:nvSpPr>
        <p:spPr>
          <a:xfrm>
            <a:off x="428604" y="5310190"/>
            <a:ext cx="2571768" cy="430887"/>
          </a:xfrm>
          <a:prstGeom prst="rect">
            <a:avLst/>
          </a:prstGeom>
          <a:noFill/>
        </p:spPr>
        <p:txBody>
          <a:bodyPr wrap="square" rtlCol="0">
            <a:spAutoFit/>
          </a:bodyPr>
          <a:lstStyle/>
          <a:p>
            <a:pPr algn="just"/>
            <a:r>
              <a:rPr lang="es-ES" sz="1100" dirty="0" smtClean="0">
                <a:solidFill>
                  <a:srgbClr val="FF0000"/>
                </a:solidFill>
                <a:latin typeface="+mn-lt"/>
              </a:rPr>
              <a:t> </a:t>
            </a:r>
            <a:r>
              <a:rPr lang="es-ES" sz="1100" dirty="0" smtClean="0">
                <a:latin typeface="+mn-lt"/>
              </a:rPr>
              <a:t>Una de las botellas que llegó el año pasado.</a:t>
            </a:r>
            <a:endParaRPr lang="es-ES" sz="1100" dirty="0">
              <a:solidFill>
                <a:srgbClr val="FF0000"/>
              </a:solidFill>
              <a:latin typeface="+mn-lt"/>
            </a:endParaRPr>
          </a:p>
        </p:txBody>
      </p:sp>
      <p:cxnSp>
        <p:nvCxnSpPr>
          <p:cNvPr id="16" name="15 Conector recto"/>
          <p:cNvCxnSpPr/>
          <p:nvPr/>
        </p:nvCxnSpPr>
        <p:spPr bwMode="auto">
          <a:xfrm>
            <a:off x="357166" y="6596074"/>
            <a:ext cx="2571768" cy="15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16 CuadroTexto"/>
          <p:cNvSpPr txBox="1"/>
          <p:nvPr/>
        </p:nvSpPr>
        <p:spPr>
          <a:xfrm>
            <a:off x="3500438" y="8596338"/>
            <a:ext cx="2786082" cy="276999"/>
          </a:xfrm>
          <a:prstGeom prst="rect">
            <a:avLst/>
          </a:prstGeom>
          <a:noFill/>
        </p:spPr>
        <p:txBody>
          <a:bodyPr wrap="square" rtlCol="0">
            <a:spAutoFit/>
          </a:bodyPr>
          <a:lstStyle/>
          <a:p>
            <a:r>
              <a:rPr lang="es-ES" sz="1200" dirty="0" smtClean="0">
                <a:solidFill>
                  <a:srgbClr val="FF0000"/>
                </a:solidFill>
                <a:latin typeface="+mn-lt"/>
              </a:rPr>
              <a:t> </a:t>
            </a:r>
            <a:r>
              <a:rPr lang="es-ES" sz="1200" dirty="0" smtClean="0">
                <a:latin typeface="+mn-lt"/>
              </a:rPr>
              <a:t>María Piedad De </a:t>
            </a:r>
            <a:r>
              <a:rPr lang="es-ES" sz="1200" smtClean="0">
                <a:latin typeface="+mn-lt"/>
              </a:rPr>
              <a:t>Gregorio Nebot 1º C</a:t>
            </a:r>
            <a:endParaRPr lang="es-ES" sz="1200" dirty="0">
              <a:latin typeface="+mn-lt"/>
            </a:endParaRPr>
          </a:p>
        </p:txBody>
      </p:sp>
      <p:pic>
        <p:nvPicPr>
          <p:cNvPr id="18" name="Imagen 1"/>
          <p:cNvPicPr>
            <a:picLocks noChangeAspect="1"/>
          </p:cNvPicPr>
          <p:nvPr/>
        </p:nvPicPr>
        <p:blipFill>
          <a:blip r:embed="rId4" cstate="print"/>
          <a:stretch>
            <a:fillRect/>
          </a:stretch>
        </p:blipFill>
        <p:spPr>
          <a:xfrm>
            <a:off x="271714" y="2993247"/>
            <a:ext cx="2987424" cy="19845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Subtítulo"/>
          <p:cNvSpPr>
            <a:spLocks noGrp="1"/>
          </p:cNvSpPr>
          <p:nvPr>
            <p:ph type="subTitle"/>
          </p:nvPr>
        </p:nvSpPr>
        <p:spPr/>
        <p:txBody>
          <a:bodyPr/>
          <a:lstStyle/>
          <a:p>
            <a:endParaRPr lang="es-ES"/>
          </a:p>
        </p:txBody>
      </p:sp>
      <p:pic>
        <p:nvPicPr>
          <p:cNvPr id="4" name="Picture 15" descr="newspaper-portrait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6859588" cy="990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3"/>
          <p:cNvSpPr txBox="1">
            <a:spLocks noChangeArrowheads="1"/>
          </p:cNvSpPr>
          <p:nvPr/>
        </p:nvSpPr>
        <p:spPr bwMode="auto">
          <a:xfrm>
            <a:off x="476250" y="1882775"/>
            <a:ext cx="6126998" cy="5539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3000" b="1" dirty="0" err="1" smtClean="0">
                <a:solidFill>
                  <a:srgbClr val="4C4C4C"/>
                </a:solidFill>
                <a:latin typeface="Arial" panose="020B0604020202020204" pitchFamily="34" charset="0"/>
              </a:rPr>
              <a:t>Celebran</a:t>
            </a:r>
            <a:r>
              <a:rPr lang="en-US" altLang="en-US" sz="3000" b="1" dirty="0" smtClean="0">
                <a:solidFill>
                  <a:srgbClr val="4C4C4C"/>
                </a:solidFill>
                <a:latin typeface="Arial" panose="020B0604020202020204" pitchFamily="34" charset="0"/>
              </a:rPr>
              <a:t> 75 </a:t>
            </a:r>
            <a:r>
              <a:rPr lang="en-US" altLang="en-US" sz="3000" b="1" dirty="0" err="1" smtClean="0">
                <a:solidFill>
                  <a:srgbClr val="4C4C4C"/>
                </a:solidFill>
                <a:latin typeface="Arial" panose="020B0604020202020204" pitchFamily="34" charset="0"/>
              </a:rPr>
              <a:t>años</a:t>
            </a:r>
            <a:r>
              <a:rPr lang="en-US" altLang="en-US" sz="3000" b="1" dirty="0" smtClean="0">
                <a:solidFill>
                  <a:srgbClr val="4C4C4C"/>
                </a:solidFill>
                <a:latin typeface="Arial" panose="020B0604020202020204" pitchFamily="34" charset="0"/>
              </a:rPr>
              <a:t> de </a:t>
            </a:r>
            <a:r>
              <a:rPr lang="en-US" altLang="en-US" sz="3000" b="1" dirty="0" err="1" smtClean="0">
                <a:solidFill>
                  <a:srgbClr val="4C4C4C"/>
                </a:solidFill>
                <a:latin typeface="Arial" panose="020B0604020202020204" pitchFamily="34" charset="0"/>
              </a:rPr>
              <a:t>matrimonio</a:t>
            </a:r>
            <a:endParaRPr lang="en-US" altLang="en-US" sz="3000" b="1" dirty="0">
              <a:latin typeface="Arial" panose="020B0604020202020204" pitchFamily="34" charset="0"/>
            </a:endParaRPr>
          </a:p>
        </p:txBody>
      </p:sp>
      <p:sp>
        <p:nvSpPr>
          <p:cNvPr id="6" name="Text Box 5"/>
          <p:cNvSpPr txBox="1">
            <a:spLocks noChangeArrowheads="1"/>
          </p:cNvSpPr>
          <p:nvPr/>
        </p:nvSpPr>
        <p:spPr bwMode="auto">
          <a:xfrm>
            <a:off x="3492500" y="2647950"/>
            <a:ext cx="142875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7" name="Text Box 6"/>
          <p:cNvSpPr txBox="1">
            <a:spLocks noChangeArrowheads="1"/>
          </p:cNvSpPr>
          <p:nvPr/>
        </p:nvSpPr>
        <p:spPr bwMode="auto">
          <a:xfrm>
            <a:off x="3417888" y="2881296"/>
            <a:ext cx="1600200" cy="637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n-US" altLang="en-US" sz="1200" dirty="0" err="1" smtClean="0">
                <a:latin typeface="Arial" panose="020B0604020202020204" pitchFamily="34" charset="0"/>
              </a:rPr>
              <a:t>Antoñán</a:t>
            </a:r>
            <a:r>
              <a:rPr lang="en-US" altLang="en-US" sz="1200" dirty="0" smtClean="0">
                <a:latin typeface="Arial" panose="020B0604020202020204" pitchFamily="34" charset="0"/>
              </a:rPr>
              <a:t> del Valle </a:t>
            </a:r>
            <a:r>
              <a:rPr lang="en-US" altLang="en-US" sz="1200" dirty="0" err="1" smtClean="0">
                <a:latin typeface="Arial" panose="020B0604020202020204" pitchFamily="34" charset="0"/>
              </a:rPr>
              <a:t>celebra</a:t>
            </a:r>
            <a:r>
              <a:rPr lang="en-US" altLang="en-US" sz="1200" dirty="0" smtClean="0">
                <a:latin typeface="Arial" panose="020B0604020202020204" pitchFamily="34" charset="0"/>
              </a:rPr>
              <a:t> las </a:t>
            </a:r>
            <a:r>
              <a:rPr lang="en-US" altLang="en-US" sz="1200" dirty="0" err="1" smtClean="0">
                <a:latin typeface="Arial" panose="020B0604020202020204" pitchFamily="34" charset="0"/>
              </a:rPr>
              <a:t>bodas</a:t>
            </a:r>
            <a:r>
              <a:rPr lang="en-US" altLang="en-US" sz="1200" dirty="0" smtClean="0">
                <a:latin typeface="Arial" panose="020B0604020202020204" pitchFamily="34" charset="0"/>
              </a:rPr>
              <a:t> de </a:t>
            </a:r>
            <a:r>
              <a:rPr lang="en-US" altLang="en-US" sz="1200" dirty="0" err="1" smtClean="0">
                <a:latin typeface="Arial" panose="020B0604020202020204" pitchFamily="34" charset="0"/>
              </a:rPr>
              <a:t>platino</a:t>
            </a:r>
            <a:r>
              <a:rPr lang="en-US" altLang="en-US" sz="1200" dirty="0" smtClean="0">
                <a:latin typeface="Arial" panose="020B0604020202020204" pitchFamily="34" charset="0"/>
              </a:rPr>
              <a:t> de </a:t>
            </a:r>
            <a:r>
              <a:rPr lang="en-US" altLang="en-US" sz="1200" dirty="0" err="1" smtClean="0">
                <a:latin typeface="Arial" panose="020B0604020202020204" pitchFamily="34" charset="0"/>
              </a:rPr>
              <a:t>unos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vecinos</a:t>
            </a:r>
            <a:r>
              <a:rPr lang="en-US" altLang="en-US" sz="1200" dirty="0" smtClean="0">
                <a:latin typeface="Arial" panose="020B0604020202020204" pitchFamily="34" charset="0"/>
              </a:rPr>
              <a:t>.</a:t>
            </a:r>
            <a:endParaRPr lang="en-US" altLang="en-US" sz="1200" dirty="0" smtClean="0">
              <a:solidFill>
                <a:srgbClr val="4C4C4C"/>
              </a:solidFill>
              <a:latin typeface="Arial" panose="020B0604020202020204" pitchFamily="34" charset="0"/>
            </a:endParaRPr>
          </a:p>
          <a:p>
            <a:pPr algn="just">
              <a:spcBef>
                <a:spcPct val="50000"/>
              </a:spcBef>
            </a:pPr>
            <a:r>
              <a:rPr lang="en-US" altLang="en-US" sz="1200" dirty="0" smtClean="0">
                <a:latin typeface="Arial" panose="020B0604020202020204" pitchFamily="34" charset="0"/>
              </a:rPr>
              <a:t>El </a:t>
            </a:r>
            <a:r>
              <a:rPr lang="en-US" altLang="en-US" sz="1200" dirty="0" err="1" smtClean="0">
                <a:latin typeface="Arial" panose="020B0604020202020204" pitchFamily="34" charset="0"/>
              </a:rPr>
              <a:t>pasado</a:t>
            </a:r>
            <a:r>
              <a:rPr lang="en-US" altLang="en-US" sz="1200" dirty="0" smtClean="0">
                <a:latin typeface="Arial" panose="020B0604020202020204" pitchFamily="34" charset="0"/>
              </a:rPr>
              <a:t> fin de </a:t>
            </a:r>
            <a:r>
              <a:rPr lang="en-US" altLang="en-US" sz="1200" dirty="0" err="1" smtClean="0">
                <a:latin typeface="Arial" panose="020B0604020202020204" pitchFamily="34" charset="0"/>
              </a:rPr>
              <a:t>semana</a:t>
            </a:r>
            <a:r>
              <a:rPr lang="en-US" altLang="en-US" sz="1200" dirty="0" smtClean="0">
                <a:latin typeface="Arial" panose="020B0604020202020204" pitchFamily="34" charset="0"/>
              </a:rPr>
              <a:t> el </a:t>
            </a:r>
            <a:r>
              <a:rPr lang="en-US" altLang="en-US" sz="1200" dirty="0" err="1" smtClean="0">
                <a:latin typeface="Arial" panose="020B0604020202020204" pitchFamily="34" charset="0"/>
              </a:rPr>
              <a:t>municipio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leonés</a:t>
            </a:r>
            <a:r>
              <a:rPr lang="en-US" altLang="en-US" sz="1200" dirty="0" smtClean="0">
                <a:latin typeface="Arial" panose="020B0604020202020204" pitchFamily="34" charset="0"/>
              </a:rPr>
              <a:t> de </a:t>
            </a:r>
            <a:r>
              <a:rPr lang="en-US" altLang="en-US" sz="1200" dirty="0" err="1" smtClean="0">
                <a:latin typeface="Arial" panose="020B0604020202020204" pitchFamily="34" charset="0"/>
              </a:rPr>
              <a:t>Antoñan</a:t>
            </a:r>
            <a:r>
              <a:rPr lang="en-US" altLang="en-US" sz="1200" dirty="0" smtClean="0">
                <a:latin typeface="Arial" panose="020B0604020202020204" pitchFamily="34" charset="0"/>
              </a:rPr>
              <a:t> del Valle, </a:t>
            </a:r>
            <a:r>
              <a:rPr lang="en-US" altLang="en-US" sz="1200" dirty="0" err="1" smtClean="0">
                <a:latin typeface="Arial" panose="020B0604020202020204" pitchFamily="34" charset="0"/>
              </a:rPr>
              <a:t>celebró</a:t>
            </a:r>
            <a:r>
              <a:rPr lang="en-US" altLang="en-US" sz="1200" dirty="0" smtClean="0">
                <a:latin typeface="Arial" panose="020B0604020202020204" pitchFamily="34" charset="0"/>
              </a:rPr>
              <a:t> los 75 </a:t>
            </a:r>
            <a:r>
              <a:rPr lang="en-US" altLang="en-US" sz="1200" dirty="0" err="1" smtClean="0">
                <a:latin typeface="Arial" panose="020B0604020202020204" pitchFamily="34" charset="0"/>
              </a:rPr>
              <a:t>años</a:t>
            </a:r>
            <a:r>
              <a:rPr lang="en-US" altLang="en-US" sz="1200" dirty="0" smtClean="0">
                <a:latin typeface="Arial" panose="020B0604020202020204" pitchFamily="34" charset="0"/>
              </a:rPr>
              <a:t> del </a:t>
            </a:r>
            <a:r>
              <a:rPr lang="en-US" altLang="en-US" sz="1200" dirty="0" err="1" smtClean="0">
                <a:latin typeface="Arial" panose="020B0604020202020204" pitchFamily="34" charset="0"/>
              </a:rPr>
              <a:t>matrimonio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formado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por</a:t>
            </a:r>
            <a:r>
              <a:rPr lang="en-US" altLang="en-US" sz="1200" dirty="0" smtClean="0">
                <a:latin typeface="Arial" panose="020B0604020202020204" pitchFamily="34" charset="0"/>
              </a:rPr>
              <a:t> Salvador Mayo y Juliana </a:t>
            </a:r>
            <a:r>
              <a:rPr lang="en-US" altLang="en-US" sz="1200" dirty="0" err="1" smtClean="0">
                <a:latin typeface="Arial" panose="020B0604020202020204" pitchFamily="34" charset="0"/>
              </a:rPr>
              <a:t>Cantó</a:t>
            </a:r>
            <a:r>
              <a:rPr lang="en-US" altLang="en-US" sz="1200" dirty="0" err="1">
                <a:latin typeface="Arial" panose="020B0604020202020204" pitchFamily="34" charset="0"/>
              </a:rPr>
              <a:t>n</a:t>
            </a:r>
            <a:r>
              <a:rPr lang="en-US" altLang="en-US" sz="1200" dirty="0" smtClean="0">
                <a:latin typeface="Arial" panose="020B0604020202020204" pitchFamily="34" charset="0"/>
              </a:rPr>
              <a:t> de 95 y 94 </a:t>
            </a:r>
            <a:r>
              <a:rPr lang="en-US" altLang="en-US" sz="1200" dirty="0" err="1" smtClean="0">
                <a:latin typeface="Arial" panose="020B0604020202020204" pitchFamily="34" charset="0"/>
              </a:rPr>
              <a:t>años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respectivamente</a:t>
            </a:r>
            <a:r>
              <a:rPr lang="en-US" altLang="en-US" sz="1200" dirty="0" smtClean="0">
                <a:latin typeface="Arial" panose="020B0604020202020204" pitchFamily="34" charset="0"/>
              </a:rPr>
              <a:t>. </a:t>
            </a:r>
          </a:p>
          <a:p>
            <a:pPr algn="just">
              <a:spcBef>
                <a:spcPct val="50000"/>
              </a:spcBef>
            </a:pPr>
            <a:r>
              <a:rPr lang="en-US" altLang="en-US" sz="1200" dirty="0" smtClean="0">
                <a:latin typeface="Arial" panose="020B0604020202020204" pitchFamily="34" charset="0"/>
              </a:rPr>
              <a:t>El </a:t>
            </a:r>
            <a:r>
              <a:rPr lang="en-US" altLang="en-US" sz="1200" dirty="0" err="1" smtClean="0">
                <a:latin typeface="Arial" panose="020B0604020202020204" pitchFamily="34" charset="0"/>
              </a:rPr>
              <a:t>matrimonio</a:t>
            </a:r>
            <a:r>
              <a:rPr lang="en-US" altLang="en-US" sz="1200" dirty="0" smtClean="0">
                <a:latin typeface="Arial" panose="020B0604020202020204" pitchFamily="34" charset="0"/>
              </a:rPr>
              <a:t> junto a </a:t>
            </a:r>
            <a:r>
              <a:rPr lang="en-US" altLang="en-US" sz="1200" dirty="0" err="1" smtClean="0">
                <a:latin typeface="Arial" panose="020B0604020202020204" pitchFamily="34" charset="0"/>
              </a:rPr>
              <a:t>sus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cinco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hijos</a:t>
            </a:r>
            <a:r>
              <a:rPr lang="en-US" altLang="en-US" sz="1200" dirty="0" smtClean="0">
                <a:latin typeface="Arial" panose="020B0604020202020204" pitchFamily="34" charset="0"/>
              </a:rPr>
              <a:t>, once </a:t>
            </a:r>
            <a:r>
              <a:rPr lang="en-US" altLang="en-US" sz="1200" dirty="0" err="1" smtClean="0">
                <a:latin typeface="Arial" panose="020B0604020202020204" pitchFamily="34" charset="0"/>
              </a:rPr>
              <a:t>nietos</a:t>
            </a:r>
            <a:r>
              <a:rPr lang="en-US" altLang="en-US" sz="1200" dirty="0" smtClean="0">
                <a:latin typeface="Arial" panose="020B0604020202020204" pitchFamily="34" charset="0"/>
              </a:rPr>
              <a:t> y </a:t>
            </a:r>
            <a:r>
              <a:rPr lang="en-US" altLang="en-US" sz="1200" dirty="0" err="1" smtClean="0">
                <a:latin typeface="Arial" panose="020B0604020202020204" pitchFamily="34" charset="0"/>
              </a:rPr>
              <a:t>tres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biznietos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celebró</a:t>
            </a:r>
            <a:r>
              <a:rPr lang="en-US" altLang="en-US" sz="1200" dirty="0" smtClean="0">
                <a:latin typeface="Arial" panose="020B0604020202020204" pitchFamily="34" charset="0"/>
              </a:rPr>
              <a:t> las </a:t>
            </a:r>
            <a:r>
              <a:rPr lang="en-US" altLang="en-US" sz="1200" dirty="0" err="1" smtClean="0">
                <a:latin typeface="Arial" panose="020B0604020202020204" pitchFamily="34" charset="0"/>
              </a:rPr>
              <a:t>bodas</a:t>
            </a:r>
            <a:r>
              <a:rPr lang="en-US" altLang="en-US" sz="1200" dirty="0" smtClean="0">
                <a:latin typeface="Arial" panose="020B0604020202020204" pitchFamily="34" charset="0"/>
              </a:rPr>
              <a:t> de </a:t>
            </a:r>
            <a:r>
              <a:rPr lang="en-US" altLang="en-US" sz="1200" dirty="0" err="1" smtClean="0">
                <a:latin typeface="Arial" panose="020B0604020202020204" pitchFamily="34" charset="0"/>
              </a:rPr>
              <a:t>platino</a:t>
            </a:r>
            <a:r>
              <a:rPr lang="en-US" altLang="en-US" sz="1200" dirty="0" smtClean="0">
                <a:latin typeface="Arial" panose="020B0604020202020204" pitchFamily="34" charset="0"/>
              </a:rPr>
              <a:t> en los </a:t>
            </a:r>
            <a:r>
              <a:rPr lang="en-US" altLang="en-US" sz="1200" dirty="0" err="1" smtClean="0">
                <a:latin typeface="Arial" panose="020B0604020202020204" pitchFamily="34" charset="0"/>
              </a:rPr>
              <a:t>salones</a:t>
            </a:r>
            <a:r>
              <a:rPr lang="en-US" altLang="en-US" sz="1200" dirty="0" smtClean="0">
                <a:latin typeface="Arial" panose="020B0604020202020204" pitchFamily="34" charset="0"/>
              </a:rPr>
              <a:t> del pueblo. El </a:t>
            </a:r>
            <a:r>
              <a:rPr lang="en-US" altLang="en-US" sz="1200" dirty="0" err="1" smtClean="0">
                <a:latin typeface="Arial" panose="020B0604020202020204" pitchFamily="34" charset="0"/>
              </a:rPr>
              <a:t>dia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comenzó</a:t>
            </a:r>
            <a:r>
              <a:rPr lang="en-US" altLang="en-US" sz="1200" dirty="0" smtClean="0">
                <a:latin typeface="Arial" panose="020B0604020202020204" pitchFamily="34" charset="0"/>
              </a:rPr>
              <a:t> con </a:t>
            </a:r>
            <a:r>
              <a:rPr lang="en-US" altLang="en-US" sz="1200" dirty="0" err="1" smtClean="0">
                <a:latin typeface="Arial" panose="020B0604020202020204" pitchFamily="34" charset="0"/>
              </a:rPr>
              <a:t>una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ceremonia</a:t>
            </a:r>
            <a:r>
              <a:rPr lang="en-US" altLang="en-US" sz="1200" dirty="0" smtClean="0">
                <a:latin typeface="Arial" panose="020B0604020202020204" pitchFamily="34" charset="0"/>
              </a:rPr>
              <a:t> en la </a:t>
            </a:r>
            <a:r>
              <a:rPr lang="en-US" altLang="en-US" sz="1200" dirty="0" err="1" smtClean="0">
                <a:latin typeface="Arial" panose="020B0604020202020204" pitchFamily="34" charset="0"/>
              </a:rPr>
              <a:t>iglesia</a:t>
            </a:r>
            <a:r>
              <a:rPr lang="en-US" altLang="en-US" sz="1200" dirty="0">
                <a:latin typeface="Arial" panose="020B0604020202020204" pitchFamily="34" charset="0"/>
              </a:rPr>
              <a:t> </a:t>
            </a:r>
            <a:r>
              <a:rPr lang="en-US" altLang="en-US" sz="1200" dirty="0" err="1" smtClean="0">
                <a:latin typeface="Arial" panose="020B0604020202020204" pitchFamily="34" charset="0"/>
              </a:rPr>
              <a:t>parroquial</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seguido</a:t>
            </a:r>
            <a:r>
              <a:rPr lang="en-US" altLang="en-US" sz="1200" dirty="0" smtClean="0">
                <a:latin typeface="Arial" panose="020B0604020202020204" pitchFamily="34" charset="0"/>
              </a:rPr>
              <a:t> de un </a:t>
            </a:r>
            <a:r>
              <a:rPr lang="en-US" altLang="en-US" sz="1200" dirty="0" err="1" smtClean="0">
                <a:latin typeface="Arial" panose="020B0604020202020204" pitchFamily="34" charset="0"/>
              </a:rPr>
              <a:t>baile</a:t>
            </a:r>
            <a:r>
              <a:rPr lang="en-US" altLang="en-US" sz="1200" dirty="0" smtClean="0">
                <a:latin typeface="Arial" panose="020B0604020202020204" pitchFamily="34" charset="0"/>
              </a:rPr>
              <a:t> vermouth en la plaza del pueblo. </a:t>
            </a:r>
          </a:p>
          <a:p>
            <a:pPr algn="just">
              <a:spcBef>
                <a:spcPct val="50000"/>
              </a:spcBef>
            </a:pPr>
            <a:r>
              <a:rPr lang="en-US" altLang="en-US" sz="1200" dirty="0" smtClean="0">
                <a:latin typeface="Arial" panose="020B0604020202020204" pitchFamily="34" charset="0"/>
              </a:rPr>
              <a:t>A </a:t>
            </a:r>
            <a:r>
              <a:rPr lang="en-US" altLang="en-US" sz="1200" dirty="0" err="1" smtClean="0">
                <a:latin typeface="Arial" panose="020B0604020202020204" pitchFamily="34" charset="0"/>
              </a:rPr>
              <a:t>continuación</a:t>
            </a:r>
            <a:r>
              <a:rPr lang="en-US" altLang="en-US" sz="1200" dirty="0" smtClean="0">
                <a:latin typeface="Arial" panose="020B0604020202020204" pitchFamily="34" charset="0"/>
              </a:rPr>
              <a:t> la </a:t>
            </a:r>
            <a:r>
              <a:rPr lang="en-US" altLang="en-US" sz="1200" dirty="0" err="1" smtClean="0">
                <a:latin typeface="Arial" panose="020B0604020202020204" pitchFamily="34" charset="0"/>
              </a:rPr>
              <a:t>familia</a:t>
            </a:r>
            <a:r>
              <a:rPr lang="en-US" altLang="en-US" sz="1200" dirty="0" smtClean="0">
                <a:latin typeface="Arial" panose="020B0604020202020204" pitchFamily="34" charset="0"/>
              </a:rPr>
              <a:t> y amigos </a:t>
            </a:r>
            <a:r>
              <a:rPr lang="en-US" altLang="en-US" sz="1200" dirty="0" err="1" smtClean="0">
                <a:latin typeface="Arial" panose="020B0604020202020204" pitchFamily="34" charset="0"/>
              </a:rPr>
              <a:t>más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cercanos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fueron</a:t>
            </a:r>
            <a:r>
              <a:rPr lang="en-US" altLang="en-US" sz="1200" dirty="0" smtClean="0">
                <a:latin typeface="Arial" panose="020B0604020202020204" pitchFamily="34" charset="0"/>
              </a:rPr>
              <a:t> al </a:t>
            </a:r>
            <a:r>
              <a:rPr lang="en-US" altLang="en-US" sz="1200" dirty="0" err="1" smtClean="0">
                <a:latin typeface="Arial" panose="020B0604020202020204" pitchFamily="34" charset="0"/>
              </a:rPr>
              <a:t>convite</a:t>
            </a:r>
            <a:r>
              <a:rPr lang="en-US" altLang="en-US" sz="1200" dirty="0" smtClean="0">
                <a:latin typeface="Arial" panose="020B0604020202020204" pitchFamily="34" charset="0"/>
              </a:rPr>
              <a:t>.</a:t>
            </a:r>
          </a:p>
          <a:p>
            <a:pPr algn="just">
              <a:spcBef>
                <a:spcPct val="50000"/>
              </a:spcBef>
            </a:pPr>
            <a:endParaRPr lang="en-US" altLang="en-US" sz="1200" dirty="0" smtClean="0">
              <a:latin typeface="Arial" panose="020B0604020202020204" pitchFamily="34" charset="0"/>
            </a:endParaRPr>
          </a:p>
        </p:txBody>
      </p:sp>
      <p:sp>
        <p:nvSpPr>
          <p:cNvPr id="8" name="Text Box 7"/>
          <p:cNvSpPr txBox="1">
            <a:spLocks noChangeArrowheads="1"/>
          </p:cNvSpPr>
          <p:nvPr/>
        </p:nvSpPr>
        <p:spPr bwMode="auto">
          <a:xfrm>
            <a:off x="5032375" y="2505075"/>
            <a:ext cx="1600200" cy="637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endParaRPr lang="en-US" altLang="en-US" sz="1200" dirty="0" smtClean="0">
              <a:latin typeface="Arial" panose="020B0604020202020204" pitchFamily="34" charset="0"/>
            </a:endParaRPr>
          </a:p>
          <a:p>
            <a:pPr algn="just">
              <a:spcBef>
                <a:spcPct val="50000"/>
              </a:spcBef>
            </a:pPr>
            <a:r>
              <a:rPr lang="en-US" altLang="en-US" sz="1200" dirty="0" err="1" smtClean="0">
                <a:latin typeface="Arial" panose="020B0604020202020204" pitchFamily="34" charset="0"/>
              </a:rPr>
              <a:t>Tras</a:t>
            </a:r>
            <a:r>
              <a:rPr lang="en-US" altLang="en-US" sz="1200" dirty="0" smtClean="0">
                <a:latin typeface="Arial" panose="020B0604020202020204" pitchFamily="34" charset="0"/>
              </a:rPr>
              <a:t> la comida la junta </a:t>
            </a:r>
            <a:r>
              <a:rPr lang="en-US" altLang="en-US" sz="1200" dirty="0" err="1" smtClean="0">
                <a:latin typeface="Arial" panose="020B0604020202020204" pitchFamily="34" charset="0"/>
              </a:rPr>
              <a:t>vecinal</a:t>
            </a:r>
            <a:r>
              <a:rPr lang="en-US" altLang="en-US" sz="1200" dirty="0" smtClean="0">
                <a:latin typeface="Arial" panose="020B0604020202020204" pitchFamily="34" charset="0"/>
              </a:rPr>
              <a:t> junto con </a:t>
            </a:r>
            <a:r>
              <a:rPr lang="en-US" altLang="en-US" sz="1200" dirty="0" err="1" smtClean="0">
                <a:latin typeface="Arial" panose="020B0604020202020204" pitchFamily="34" charset="0"/>
              </a:rPr>
              <a:t>todo</a:t>
            </a:r>
            <a:r>
              <a:rPr lang="en-US" altLang="en-US" sz="1200" dirty="0" smtClean="0">
                <a:latin typeface="Arial" panose="020B0604020202020204" pitchFamily="34" charset="0"/>
              </a:rPr>
              <a:t> el pueblo les </a:t>
            </a:r>
            <a:r>
              <a:rPr lang="en-US" altLang="en-US" sz="1200" dirty="0" err="1" smtClean="0">
                <a:latin typeface="Arial" panose="020B0604020202020204" pitchFamily="34" charset="0"/>
              </a:rPr>
              <a:t>tenían</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preparada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una</a:t>
            </a:r>
            <a:r>
              <a:rPr lang="en-US" altLang="en-US" sz="1200" dirty="0" smtClean="0">
                <a:latin typeface="Arial" panose="020B0604020202020204" pitchFamily="34" charset="0"/>
              </a:rPr>
              <a:t> grata </a:t>
            </a:r>
            <a:r>
              <a:rPr lang="en-US" altLang="en-US" sz="1200" dirty="0" err="1" smtClean="0">
                <a:latin typeface="Arial" panose="020B0604020202020204" pitchFamily="34" charset="0"/>
              </a:rPr>
              <a:t>sorpresa</a:t>
            </a:r>
            <a:r>
              <a:rPr lang="en-US" altLang="en-US" sz="1200" dirty="0" smtClean="0">
                <a:latin typeface="Arial" panose="020B0604020202020204" pitchFamily="34" charset="0"/>
              </a:rPr>
              <a:t>, la </a:t>
            </a:r>
            <a:r>
              <a:rPr lang="en-US" altLang="en-US" sz="1200" dirty="0" err="1" smtClean="0">
                <a:latin typeface="Arial" panose="020B0604020202020204" pitchFamily="34" charset="0"/>
              </a:rPr>
              <a:t>orquesta</a:t>
            </a:r>
            <a:r>
              <a:rPr lang="en-US" altLang="en-US" sz="1200" dirty="0" smtClean="0">
                <a:latin typeface="Arial" panose="020B0604020202020204" pitchFamily="34" charset="0"/>
              </a:rPr>
              <a:t> Panorama </a:t>
            </a:r>
            <a:r>
              <a:rPr lang="en-US" altLang="en-US" sz="1200" dirty="0" err="1" smtClean="0">
                <a:latin typeface="Arial" panose="020B0604020202020204" pitchFamily="34" charset="0"/>
              </a:rPr>
              <a:t>había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ido</a:t>
            </a:r>
            <a:r>
              <a:rPr lang="en-US" altLang="en-US" sz="1200" dirty="0" smtClean="0">
                <a:latin typeface="Arial" panose="020B0604020202020204" pitchFamily="34" charset="0"/>
              </a:rPr>
              <a:t> a </a:t>
            </a:r>
            <a:r>
              <a:rPr lang="en-US" altLang="en-US" sz="1200" dirty="0" err="1" smtClean="0">
                <a:latin typeface="Arial" panose="020B0604020202020204" pitchFamily="34" charset="0"/>
              </a:rPr>
              <a:t>Antoñán</a:t>
            </a:r>
            <a:r>
              <a:rPr lang="en-US" altLang="en-US" sz="1200" dirty="0" smtClean="0">
                <a:latin typeface="Arial" panose="020B0604020202020204" pitchFamily="34" charset="0"/>
              </a:rPr>
              <a:t> del Valle a </a:t>
            </a:r>
            <a:r>
              <a:rPr lang="en-US" altLang="en-US" sz="1200" dirty="0" err="1" smtClean="0">
                <a:latin typeface="Arial" panose="020B0604020202020204" pitchFamily="34" charset="0"/>
              </a:rPr>
              <a:t>amenizarles</a:t>
            </a:r>
            <a:r>
              <a:rPr lang="en-US" altLang="en-US" sz="1200" dirty="0" smtClean="0">
                <a:latin typeface="Arial" panose="020B0604020202020204" pitchFamily="34" charset="0"/>
              </a:rPr>
              <a:t> la </a:t>
            </a:r>
            <a:r>
              <a:rPr lang="en-US" altLang="en-US" sz="1200" dirty="0" err="1" smtClean="0">
                <a:latin typeface="Arial" panose="020B0604020202020204" pitchFamily="34" charset="0"/>
              </a:rPr>
              <a:t>tarde</a:t>
            </a:r>
            <a:r>
              <a:rPr lang="en-US" altLang="en-US" sz="1200" dirty="0" smtClean="0">
                <a:latin typeface="Arial" panose="020B0604020202020204" pitchFamily="34" charset="0"/>
              </a:rPr>
              <a:t>. Con </a:t>
            </a:r>
            <a:r>
              <a:rPr lang="en-US" altLang="en-US" sz="1200" dirty="0" err="1" smtClean="0">
                <a:latin typeface="Arial" panose="020B0604020202020204" pitchFamily="34" charset="0"/>
              </a:rPr>
              <a:t>todos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reunidos</a:t>
            </a:r>
            <a:r>
              <a:rPr lang="en-US" altLang="en-US" sz="1200" dirty="0" smtClean="0">
                <a:latin typeface="Arial" panose="020B0604020202020204" pitchFamily="34" charset="0"/>
              </a:rPr>
              <a:t> se </a:t>
            </a:r>
            <a:r>
              <a:rPr lang="en-US" altLang="en-US" sz="1200" dirty="0" err="1" smtClean="0">
                <a:latin typeface="Arial" panose="020B0604020202020204" pitchFamily="34" charset="0"/>
              </a:rPr>
              <a:t>formó</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una</a:t>
            </a:r>
            <a:r>
              <a:rPr lang="en-US" altLang="en-US" sz="1200" dirty="0" smtClean="0">
                <a:latin typeface="Arial" panose="020B0604020202020204" pitchFamily="34" charset="0"/>
              </a:rPr>
              <a:t> gran fiesta y </a:t>
            </a:r>
            <a:r>
              <a:rPr lang="en-US" altLang="en-US" sz="1200" dirty="0" err="1" smtClean="0">
                <a:latin typeface="Arial" panose="020B0604020202020204" pitchFamily="34" charset="0"/>
              </a:rPr>
              <a:t>fue</a:t>
            </a:r>
            <a:r>
              <a:rPr lang="en-US" altLang="en-US" sz="1200" dirty="0" smtClean="0">
                <a:latin typeface="Arial" panose="020B0604020202020204" pitchFamily="34" charset="0"/>
              </a:rPr>
              <a:t> un </a:t>
            </a:r>
            <a:r>
              <a:rPr lang="en-US" altLang="en-US" sz="1200" dirty="0" err="1" smtClean="0">
                <a:latin typeface="Arial" panose="020B0604020202020204" pitchFamily="34" charset="0"/>
              </a:rPr>
              <a:t>día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inolvidable</a:t>
            </a:r>
            <a:r>
              <a:rPr lang="en-US" altLang="en-US" sz="1200" dirty="0" smtClean="0">
                <a:latin typeface="Arial" panose="020B0604020202020204" pitchFamily="34" charset="0"/>
              </a:rPr>
              <a:t> para la </a:t>
            </a:r>
            <a:r>
              <a:rPr lang="en-US" altLang="en-US" sz="1200" dirty="0" err="1" smtClean="0">
                <a:latin typeface="Arial" panose="020B0604020202020204" pitchFamily="34" charset="0"/>
              </a:rPr>
              <a:t>pareja</a:t>
            </a:r>
            <a:r>
              <a:rPr lang="en-US" altLang="en-US" sz="1200" dirty="0" smtClean="0">
                <a:latin typeface="Arial" panose="020B0604020202020204" pitchFamily="34" charset="0"/>
              </a:rPr>
              <a:t> de </a:t>
            </a:r>
            <a:r>
              <a:rPr lang="en-US" altLang="en-US" sz="1200" dirty="0" err="1" smtClean="0">
                <a:latin typeface="Arial" panose="020B0604020202020204" pitchFamily="34" charset="0"/>
              </a:rPr>
              <a:t>ancianitos</a:t>
            </a:r>
            <a:r>
              <a:rPr lang="en-US" altLang="en-US" sz="1200" dirty="0" smtClean="0">
                <a:latin typeface="Arial" panose="020B0604020202020204" pitchFamily="34" charset="0"/>
              </a:rPr>
              <a:t>.</a:t>
            </a:r>
          </a:p>
          <a:p>
            <a:pPr algn="just">
              <a:spcBef>
                <a:spcPct val="50000"/>
              </a:spcBef>
            </a:pPr>
            <a:r>
              <a:rPr lang="en-US" altLang="en-US" sz="1200" dirty="0" err="1" smtClean="0">
                <a:latin typeface="Arial" panose="020B0604020202020204" pitchFamily="34" charset="0"/>
              </a:rPr>
              <a:t>Después</a:t>
            </a:r>
            <a:r>
              <a:rPr lang="en-US" altLang="en-US" sz="1200" dirty="0" smtClean="0">
                <a:latin typeface="Arial" panose="020B0604020202020204" pitchFamily="34" charset="0"/>
              </a:rPr>
              <a:t> del </a:t>
            </a:r>
            <a:r>
              <a:rPr lang="en-US" altLang="en-US" sz="1200" dirty="0" err="1" smtClean="0">
                <a:latin typeface="Arial" panose="020B0604020202020204" pitchFamily="34" charset="0"/>
              </a:rPr>
              <a:t>baile</a:t>
            </a:r>
            <a:r>
              <a:rPr lang="en-US" altLang="en-US" sz="1200" dirty="0" smtClean="0">
                <a:latin typeface="Arial" panose="020B0604020202020204" pitchFamily="34" charset="0"/>
              </a:rPr>
              <a:t> Salvador y Juliana </a:t>
            </a:r>
            <a:r>
              <a:rPr lang="en-US" altLang="en-US" sz="1200" dirty="0" err="1" smtClean="0">
                <a:latin typeface="Arial" panose="020B0604020202020204" pitchFamily="34" charset="0"/>
              </a:rPr>
              <a:t>invitaron</a:t>
            </a:r>
            <a:r>
              <a:rPr lang="en-US" altLang="en-US" sz="1200" dirty="0" smtClean="0">
                <a:latin typeface="Arial" panose="020B0604020202020204" pitchFamily="34" charset="0"/>
              </a:rPr>
              <a:t> a chocolate con pastas a </a:t>
            </a:r>
            <a:r>
              <a:rPr lang="en-US" altLang="en-US" sz="1200" dirty="0" err="1" smtClean="0">
                <a:latin typeface="Arial" panose="020B0604020202020204" pitchFamily="34" charset="0"/>
              </a:rPr>
              <a:t>todos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los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presentes</a:t>
            </a:r>
            <a:r>
              <a:rPr lang="en-US" altLang="en-US" sz="1200" dirty="0" smtClean="0">
                <a:latin typeface="Arial" panose="020B0604020202020204" pitchFamily="34" charset="0"/>
              </a:rPr>
              <a:t>.</a:t>
            </a:r>
          </a:p>
          <a:p>
            <a:pPr algn="just">
              <a:spcBef>
                <a:spcPct val="50000"/>
              </a:spcBef>
            </a:pPr>
            <a:r>
              <a:rPr lang="en-US" altLang="en-US" sz="1200" dirty="0" smtClean="0">
                <a:latin typeface="Arial" panose="020B0604020202020204" pitchFamily="34" charset="0"/>
              </a:rPr>
              <a:t>La fiesta </a:t>
            </a:r>
            <a:r>
              <a:rPr lang="en-US" altLang="en-US" sz="1200" dirty="0" err="1" smtClean="0">
                <a:latin typeface="Arial" panose="020B0604020202020204" pitchFamily="34" charset="0"/>
              </a:rPr>
              <a:t>continuó</a:t>
            </a:r>
            <a:r>
              <a:rPr lang="en-US" altLang="en-US" sz="1200" dirty="0" smtClean="0">
                <a:latin typeface="Arial" panose="020B0604020202020204" pitchFamily="34" charset="0"/>
              </a:rPr>
              <a:t> hasta </a:t>
            </a:r>
            <a:r>
              <a:rPr lang="en-US" altLang="en-US" sz="1200" dirty="0" err="1" smtClean="0">
                <a:latin typeface="Arial" panose="020B0604020202020204" pitchFamily="34" charset="0"/>
              </a:rPr>
              <a:t>altas</a:t>
            </a:r>
            <a:r>
              <a:rPr lang="en-US" altLang="en-US" sz="1200" dirty="0" smtClean="0">
                <a:latin typeface="Arial" panose="020B0604020202020204" pitchFamily="34" charset="0"/>
              </a:rPr>
              <a:t> horas de la </a:t>
            </a:r>
            <a:r>
              <a:rPr lang="en-US" altLang="en-US" sz="1200" dirty="0" err="1" smtClean="0">
                <a:latin typeface="Arial" panose="020B0604020202020204" pitchFamily="34" charset="0"/>
              </a:rPr>
              <a:t>madrugada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mientras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que</a:t>
            </a:r>
            <a:r>
              <a:rPr lang="en-US" altLang="en-US" sz="1200" dirty="0" smtClean="0">
                <a:latin typeface="Arial" panose="020B0604020202020204" pitchFamily="34" charset="0"/>
              </a:rPr>
              <a:t> el </a:t>
            </a:r>
            <a:r>
              <a:rPr lang="en-US" altLang="en-US" sz="1200" smtClean="0">
                <a:latin typeface="Arial" panose="020B0604020202020204" pitchFamily="34" charset="0"/>
              </a:rPr>
              <a:t>matrimonio </a:t>
            </a:r>
            <a:r>
              <a:rPr lang="en-US" altLang="en-US" sz="1200" dirty="0" smtClean="0">
                <a:latin typeface="Arial" panose="020B0604020202020204" pitchFamily="34" charset="0"/>
              </a:rPr>
              <a:t>se </a:t>
            </a:r>
            <a:r>
              <a:rPr lang="en-US" altLang="en-US" sz="1200" dirty="0" err="1" smtClean="0">
                <a:latin typeface="Arial" panose="020B0604020202020204" pitchFamily="34" charset="0"/>
              </a:rPr>
              <a:t>retiró</a:t>
            </a:r>
            <a:r>
              <a:rPr lang="en-US" altLang="en-US" sz="1200" dirty="0" smtClean="0">
                <a:latin typeface="Arial" panose="020B0604020202020204" pitchFamily="34" charset="0"/>
              </a:rPr>
              <a:t> a </a:t>
            </a:r>
            <a:r>
              <a:rPr lang="en-US" altLang="en-US" sz="1200" dirty="0" err="1" smtClean="0">
                <a:latin typeface="Arial" panose="020B0604020202020204" pitchFamily="34" charset="0"/>
              </a:rPr>
              <a:t>su</a:t>
            </a:r>
            <a:r>
              <a:rPr lang="en-US" altLang="en-US" sz="1200" dirty="0" smtClean="0">
                <a:latin typeface="Arial" panose="020B0604020202020204" pitchFamily="34" charset="0"/>
              </a:rPr>
              <a:t> casa </a:t>
            </a:r>
            <a:r>
              <a:rPr lang="en-US" altLang="en-US" sz="1200" dirty="0" err="1" smtClean="0">
                <a:latin typeface="Arial" panose="020B0604020202020204" pitchFamily="34" charset="0"/>
              </a:rPr>
              <a:t>sobre</a:t>
            </a:r>
            <a:r>
              <a:rPr lang="en-US" altLang="en-US" sz="1200" dirty="0" smtClean="0">
                <a:latin typeface="Arial" panose="020B0604020202020204" pitchFamily="34" charset="0"/>
              </a:rPr>
              <a:t> las once de la </a:t>
            </a:r>
            <a:r>
              <a:rPr lang="en-US" altLang="en-US" sz="1200" dirty="0" err="1" smtClean="0">
                <a:latin typeface="Arial" panose="020B0604020202020204" pitchFamily="34" charset="0"/>
              </a:rPr>
              <a:t>noche</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por</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su</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edad</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avanzada</a:t>
            </a:r>
            <a:r>
              <a:rPr lang="en-US" altLang="en-US" sz="1200" dirty="0" smtClean="0">
                <a:latin typeface="Arial" panose="020B0604020202020204" pitchFamily="34" charset="0"/>
              </a:rPr>
              <a:t> con </a:t>
            </a:r>
            <a:r>
              <a:rPr lang="en-US" altLang="en-US" sz="1200" dirty="0" err="1" smtClean="0">
                <a:latin typeface="Arial" panose="020B0604020202020204" pitchFamily="34" charset="0"/>
              </a:rPr>
              <a:t>una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amplia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sonrisa</a:t>
            </a:r>
            <a:r>
              <a:rPr lang="en-US" altLang="en-US" sz="1200" dirty="0" smtClean="0">
                <a:latin typeface="Arial" panose="020B0604020202020204" pitchFamily="34" charset="0"/>
              </a:rPr>
              <a:t>. </a:t>
            </a:r>
            <a:endParaRPr lang="en-US" altLang="en-US" sz="1200" dirty="0"/>
          </a:p>
          <a:p>
            <a:pPr>
              <a:spcBef>
                <a:spcPct val="50000"/>
              </a:spcBef>
            </a:pPr>
            <a:endParaRPr lang="en-US" altLang="en-US" sz="1200" dirty="0">
              <a:latin typeface="Arial" panose="020B0604020202020204" pitchFamily="34" charset="0"/>
            </a:endParaRPr>
          </a:p>
        </p:txBody>
      </p:sp>
      <p:sp>
        <p:nvSpPr>
          <p:cNvPr id="9" name="Text Box 10"/>
          <p:cNvSpPr txBox="1">
            <a:spLocks noChangeArrowheads="1"/>
          </p:cNvSpPr>
          <p:nvPr/>
        </p:nvSpPr>
        <p:spPr bwMode="auto">
          <a:xfrm>
            <a:off x="584200" y="488950"/>
            <a:ext cx="4326826"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5000" b="1" dirty="0" smtClean="0">
                <a:solidFill>
                  <a:srgbClr val="4C4C4C"/>
                </a:solidFill>
              </a:rPr>
              <a:t>DIARIO DEL AMOR     </a:t>
            </a:r>
            <a:endParaRPr lang="en-GB" altLang="en-US" sz="5000" b="1" dirty="0">
              <a:solidFill>
                <a:srgbClr val="4C4C4C"/>
              </a:solidFill>
            </a:endParaRPr>
          </a:p>
        </p:txBody>
      </p:sp>
      <p:sp>
        <p:nvSpPr>
          <p:cNvPr id="10" name="Text Box 12"/>
          <p:cNvSpPr txBox="1">
            <a:spLocks noChangeArrowheads="1"/>
          </p:cNvSpPr>
          <p:nvPr/>
        </p:nvSpPr>
        <p:spPr bwMode="auto">
          <a:xfrm>
            <a:off x="1071546" y="1382713"/>
            <a:ext cx="5629895"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dirty="0" smtClean="0">
                <a:solidFill>
                  <a:srgbClr val="4C4C4C"/>
                </a:solidFill>
                <a:latin typeface="Arial Black" panose="020B0A04020102020204" pitchFamily="34" charset="0"/>
              </a:rPr>
              <a:t>EL DIARIO MÁS AMOROSO DEL IES SAN ANDRÉS                  </a:t>
            </a:r>
            <a:r>
              <a:rPr lang="en-GB" altLang="en-US" sz="900" b="1" dirty="0" smtClean="0">
                <a:solidFill>
                  <a:srgbClr val="4C4C4C"/>
                </a:solidFill>
                <a:latin typeface="Arial Black" panose="020B0A04020102020204" pitchFamily="34" charset="0"/>
              </a:rPr>
              <a:t>14/02/2017</a:t>
            </a:r>
            <a:endParaRPr lang="en-GB" altLang="en-US" sz="900" b="1" dirty="0">
              <a:solidFill>
                <a:srgbClr val="4C4C4C"/>
              </a:solidFill>
              <a:latin typeface="Arial Black" panose="020B0A04020102020204" pitchFamily="34" charset="0"/>
            </a:endParaRPr>
          </a:p>
        </p:txBody>
      </p:sp>
      <p:grpSp>
        <p:nvGrpSpPr>
          <p:cNvPr id="11" name="Group 18"/>
          <p:cNvGrpSpPr>
            <a:grpSpLocks/>
          </p:cNvGrpSpPr>
          <p:nvPr/>
        </p:nvGrpSpPr>
        <p:grpSpPr bwMode="auto">
          <a:xfrm>
            <a:off x="441325" y="2613025"/>
            <a:ext cx="2773363" cy="2670175"/>
            <a:chOff x="432" y="1920"/>
            <a:chExt cx="2352" cy="2265"/>
          </a:xfrm>
        </p:grpSpPr>
        <p:sp>
          <p:nvSpPr>
            <p:cNvPr id="12" name="Rectangle 16"/>
            <p:cNvSpPr>
              <a:spLocks noChangeArrowheads="1"/>
            </p:cNvSpPr>
            <p:nvPr/>
          </p:nvSpPr>
          <p:spPr bwMode="auto">
            <a:xfrm>
              <a:off x="432" y="1920"/>
              <a:ext cx="2352" cy="2256"/>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pic>
          <p:nvPicPr>
            <p:cNvPr id="13" name="Picture 17" descr="shado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 y="2008"/>
              <a:ext cx="1996" cy="2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Rectangle 20"/>
          <p:cNvSpPr>
            <a:spLocks noChangeArrowheads="1"/>
          </p:cNvSpPr>
          <p:nvPr/>
        </p:nvSpPr>
        <p:spPr bwMode="auto">
          <a:xfrm>
            <a:off x="285728" y="6453198"/>
            <a:ext cx="2714644" cy="2500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n-US" altLang="en-US" sz="1400" dirty="0" err="1" smtClean="0"/>
              <a:t>Celebración</a:t>
            </a:r>
            <a:r>
              <a:rPr lang="en-US" altLang="en-US" sz="1400" dirty="0" smtClean="0"/>
              <a:t> de las </a:t>
            </a:r>
            <a:r>
              <a:rPr lang="en-US" altLang="en-US" sz="1400" dirty="0" err="1" smtClean="0"/>
              <a:t>bodas</a:t>
            </a:r>
            <a:r>
              <a:rPr lang="en-US" altLang="en-US" sz="1400" dirty="0" smtClean="0"/>
              <a:t> de </a:t>
            </a:r>
            <a:r>
              <a:rPr lang="en-US" altLang="en-US" sz="1400" dirty="0" err="1" smtClean="0"/>
              <a:t>platino</a:t>
            </a:r>
            <a:r>
              <a:rPr lang="en-US" altLang="en-US" sz="1400" dirty="0"/>
              <a:t> </a:t>
            </a:r>
            <a:r>
              <a:rPr lang="en-US" altLang="en-US" sz="1400" dirty="0" smtClean="0"/>
              <a:t>de Salvador y Juliana en </a:t>
            </a:r>
            <a:r>
              <a:rPr lang="en-US" altLang="en-US" sz="1400" dirty="0" err="1" smtClean="0"/>
              <a:t>Antoñán</a:t>
            </a:r>
            <a:r>
              <a:rPr lang="en-US" altLang="en-US" sz="1400" dirty="0" smtClean="0"/>
              <a:t> del Valle, con </a:t>
            </a:r>
            <a:r>
              <a:rPr lang="en-US" altLang="en-US" sz="1400" dirty="0" err="1" smtClean="0"/>
              <a:t>una</a:t>
            </a:r>
            <a:r>
              <a:rPr lang="en-US" altLang="en-US" sz="1400" dirty="0" smtClean="0"/>
              <a:t> gran fiesta el </a:t>
            </a:r>
            <a:r>
              <a:rPr lang="en-US" altLang="en-US" sz="1400" dirty="0" err="1" smtClean="0"/>
              <a:t>sábado</a:t>
            </a:r>
            <a:r>
              <a:rPr lang="en-US" altLang="en-US" sz="1400" dirty="0" smtClean="0"/>
              <a:t> 21 de </a:t>
            </a:r>
            <a:r>
              <a:rPr lang="en-US" altLang="en-US" sz="1400" dirty="0" err="1" smtClean="0"/>
              <a:t>enero</a:t>
            </a:r>
            <a:r>
              <a:rPr lang="en-US" altLang="en-US" sz="1400" dirty="0" smtClean="0"/>
              <a:t>  con </a:t>
            </a:r>
            <a:r>
              <a:rPr lang="en-US" altLang="en-US" sz="1400" dirty="0" err="1" smtClean="0"/>
              <a:t>motivo</a:t>
            </a:r>
            <a:r>
              <a:rPr lang="en-US" altLang="en-US" sz="1400" dirty="0" smtClean="0"/>
              <a:t> de </a:t>
            </a:r>
            <a:r>
              <a:rPr lang="en-US" altLang="en-US" sz="1400" dirty="0" err="1" smtClean="0"/>
              <a:t>su</a:t>
            </a:r>
            <a:r>
              <a:rPr lang="en-US" altLang="en-US" sz="1400" dirty="0" smtClean="0"/>
              <a:t> 75 </a:t>
            </a:r>
            <a:r>
              <a:rPr lang="en-US" altLang="en-US" sz="1400" dirty="0" err="1" smtClean="0"/>
              <a:t>aniversario</a:t>
            </a:r>
            <a:r>
              <a:rPr lang="en-US" altLang="en-US" sz="1400" dirty="0" smtClean="0"/>
              <a:t>.</a:t>
            </a:r>
            <a:endParaRPr lang="en-US" altLang="en-US" sz="1400" dirty="0"/>
          </a:p>
        </p:txBody>
      </p:sp>
      <p:sp>
        <p:nvSpPr>
          <p:cNvPr id="15" name="Rectangle 21"/>
          <p:cNvSpPr>
            <a:spLocks noChangeArrowheads="1"/>
          </p:cNvSpPr>
          <p:nvPr/>
        </p:nvSpPr>
        <p:spPr bwMode="auto">
          <a:xfrm>
            <a:off x="368300" y="6953264"/>
            <a:ext cx="2790825" cy="22159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a:latin typeface="Arial" panose="020B0604020202020204" pitchFamily="34" charset="0"/>
            </a:endParaRPr>
          </a:p>
        </p:txBody>
      </p:sp>
      <p:sp>
        <p:nvSpPr>
          <p:cNvPr id="16" name="Line 22"/>
          <p:cNvSpPr>
            <a:spLocks noChangeShapeType="1"/>
          </p:cNvSpPr>
          <p:nvPr/>
        </p:nvSpPr>
        <p:spPr bwMode="auto">
          <a:xfrm>
            <a:off x="3244850" y="5421313"/>
            <a:ext cx="0" cy="39592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pic>
        <p:nvPicPr>
          <p:cNvPr id="17" name="Picture 2" descr="http://www.vectorizados.com/muestras/2014/08/manos-y-corazones.jpg"/>
          <p:cNvPicPr>
            <a:picLocks noChangeAspect="1" noChangeArrowheads="1"/>
          </p:cNvPicPr>
          <p:nvPr/>
        </p:nvPicPr>
        <p:blipFill>
          <a:blip r:embed="rId4" cstate="print"/>
          <a:srcRect/>
          <a:stretch>
            <a:fillRect/>
          </a:stretch>
        </p:blipFill>
        <p:spPr bwMode="auto">
          <a:xfrm>
            <a:off x="4572008" y="523844"/>
            <a:ext cx="857232" cy="785818"/>
          </a:xfrm>
          <a:prstGeom prst="rect">
            <a:avLst/>
          </a:prstGeom>
          <a:noFill/>
        </p:spPr>
      </p:pic>
      <p:sp>
        <p:nvSpPr>
          <p:cNvPr id="18" name="17 CuadroTexto"/>
          <p:cNvSpPr txBox="1"/>
          <p:nvPr/>
        </p:nvSpPr>
        <p:spPr>
          <a:xfrm>
            <a:off x="428604" y="5381628"/>
            <a:ext cx="2786082" cy="307777"/>
          </a:xfrm>
          <a:prstGeom prst="rect">
            <a:avLst/>
          </a:prstGeom>
          <a:noFill/>
        </p:spPr>
        <p:txBody>
          <a:bodyPr wrap="square" rtlCol="0">
            <a:spAutoFit/>
          </a:bodyPr>
          <a:lstStyle/>
          <a:p>
            <a:r>
              <a:rPr lang="es-ES" sz="1400" dirty="0" smtClean="0">
                <a:latin typeface="+mn-lt"/>
              </a:rPr>
              <a:t>Salvador y Juliana</a:t>
            </a:r>
            <a:r>
              <a:rPr lang="es-ES" sz="1400" dirty="0" smtClean="0">
                <a:solidFill>
                  <a:srgbClr val="FF0000"/>
                </a:solidFill>
                <a:latin typeface="+mn-lt"/>
              </a:rPr>
              <a:t>,</a:t>
            </a:r>
            <a:r>
              <a:rPr lang="es-ES" sz="1400" dirty="0" smtClean="0">
                <a:latin typeface="+mn-lt"/>
              </a:rPr>
              <a:t> amor eterno</a:t>
            </a:r>
            <a:r>
              <a:rPr lang="es-ES" sz="1100" dirty="0" smtClean="0">
                <a:latin typeface="+mn-lt"/>
              </a:rPr>
              <a:t>. </a:t>
            </a:r>
            <a:endParaRPr lang="es-ES" sz="1100" dirty="0">
              <a:latin typeface="+mn-lt"/>
            </a:endParaRPr>
          </a:p>
        </p:txBody>
      </p:sp>
      <p:cxnSp>
        <p:nvCxnSpPr>
          <p:cNvPr id="19" name="18 Conector recto"/>
          <p:cNvCxnSpPr/>
          <p:nvPr/>
        </p:nvCxnSpPr>
        <p:spPr bwMode="auto">
          <a:xfrm>
            <a:off x="428604" y="5953132"/>
            <a:ext cx="2571768" cy="15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 name="19 CuadroTexto"/>
          <p:cNvSpPr txBox="1"/>
          <p:nvPr/>
        </p:nvSpPr>
        <p:spPr>
          <a:xfrm>
            <a:off x="3500438" y="9096404"/>
            <a:ext cx="2428893" cy="276999"/>
          </a:xfrm>
          <a:prstGeom prst="rect">
            <a:avLst/>
          </a:prstGeom>
          <a:noFill/>
        </p:spPr>
        <p:txBody>
          <a:bodyPr wrap="square" rtlCol="0">
            <a:spAutoFit/>
          </a:bodyPr>
          <a:lstStyle/>
          <a:p>
            <a:r>
              <a:rPr lang="es-ES" sz="1200" dirty="0" smtClean="0">
                <a:latin typeface="+mn-lt"/>
              </a:rPr>
              <a:t> Javier Serrano Martínez 1ºD</a:t>
            </a:r>
            <a:endParaRPr lang="es-ES" sz="1200" dirty="0">
              <a:latin typeface="+mn-lt"/>
            </a:endParaRPr>
          </a:p>
        </p:txBody>
      </p:sp>
      <p:pic>
        <p:nvPicPr>
          <p:cNvPr id="21" name="Picture 4" descr="Resultado de imagen de pareja de anciano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8603" y="2593956"/>
            <a:ext cx="2952771" cy="267017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newspaper-portrait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788" y="-76200"/>
            <a:ext cx="6859588" cy="990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3"/>
          <p:cNvSpPr txBox="1">
            <a:spLocks noChangeArrowheads="1"/>
          </p:cNvSpPr>
          <p:nvPr/>
        </p:nvSpPr>
        <p:spPr bwMode="auto">
          <a:xfrm>
            <a:off x="584200" y="1882775"/>
            <a:ext cx="5797128" cy="5539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3000" b="1" dirty="0" smtClean="0">
                <a:latin typeface="Arial" panose="020B0604020202020204" pitchFamily="34" charset="0"/>
              </a:rPr>
              <a:t>  ¡La </a:t>
            </a:r>
            <a:r>
              <a:rPr lang="en-US" altLang="en-US" sz="3000" b="1" dirty="0" err="1" smtClean="0">
                <a:latin typeface="Arial" panose="020B0604020202020204" pitchFamily="34" charset="0"/>
              </a:rPr>
              <a:t>unión</a:t>
            </a:r>
            <a:r>
              <a:rPr lang="en-US" altLang="en-US" sz="3000" b="1" dirty="0" smtClean="0">
                <a:latin typeface="Arial" panose="020B0604020202020204" pitchFamily="34" charset="0"/>
              </a:rPr>
              <a:t> </a:t>
            </a:r>
            <a:r>
              <a:rPr lang="en-US" altLang="en-US" sz="3000" b="1" dirty="0" err="1" smtClean="0">
                <a:latin typeface="Arial" panose="020B0604020202020204" pitchFamily="34" charset="0"/>
              </a:rPr>
              <a:t>hace</a:t>
            </a:r>
            <a:r>
              <a:rPr lang="en-US" altLang="en-US" sz="3000" b="1" dirty="0" smtClean="0">
                <a:latin typeface="Arial" panose="020B0604020202020204" pitchFamily="34" charset="0"/>
              </a:rPr>
              <a:t> a la </a:t>
            </a:r>
            <a:r>
              <a:rPr lang="en-US" altLang="en-US" sz="3000" b="1" dirty="0" err="1" smtClean="0">
                <a:latin typeface="Arial" panose="020B0604020202020204" pitchFamily="34" charset="0"/>
              </a:rPr>
              <a:t>fuerza</a:t>
            </a:r>
            <a:r>
              <a:rPr lang="en-US" altLang="en-US" sz="3000" b="1" dirty="0">
                <a:latin typeface="Arial" panose="020B0604020202020204" pitchFamily="34" charset="0"/>
              </a:rPr>
              <a:t>!</a:t>
            </a:r>
          </a:p>
        </p:txBody>
      </p:sp>
      <p:sp>
        <p:nvSpPr>
          <p:cNvPr id="4" name="Text Box 5"/>
          <p:cNvSpPr txBox="1">
            <a:spLocks noChangeArrowheads="1"/>
          </p:cNvSpPr>
          <p:nvPr/>
        </p:nvSpPr>
        <p:spPr bwMode="auto">
          <a:xfrm>
            <a:off x="3492500" y="2647950"/>
            <a:ext cx="142875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5" name="Text Box 6"/>
          <p:cNvSpPr txBox="1">
            <a:spLocks noChangeArrowheads="1"/>
          </p:cNvSpPr>
          <p:nvPr/>
        </p:nvSpPr>
        <p:spPr bwMode="auto">
          <a:xfrm>
            <a:off x="3356992" y="2432720"/>
            <a:ext cx="1600200" cy="54476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endParaRPr lang="en-US" altLang="en-US" sz="1200" dirty="0" smtClean="0"/>
          </a:p>
          <a:p>
            <a:pPr algn="just">
              <a:spcBef>
                <a:spcPct val="50000"/>
              </a:spcBef>
            </a:pPr>
            <a:r>
              <a:rPr lang="en-US" altLang="en-US" sz="1400" smtClean="0"/>
              <a:t>Carlos </a:t>
            </a:r>
            <a:r>
              <a:rPr lang="en-US" altLang="en-US" sz="1400" dirty="0" err="1" smtClean="0"/>
              <a:t>es</a:t>
            </a:r>
            <a:r>
              <a:rPr lang="en-US" altLang="en-US" sz="1400" dirty="0" smtClean="0"/>
              <a:t> un </a:t>
            </a:r>
            <a:r>
              <a:rPr lang="en-US" altLang="en-US" sz="1400" dirty="0" err="1" smtClean="0"/>
              <a:t>chico</a:t>
            </a:r>
            <a:r>
              <a:rPr lang="en-US" altLang="en-US" sz="1400" dirty="0" smtClean="0"/>
              <a:t> de 1ºE de </a:t>
            </a:r>
            <a:r>
              <a:rPr lang="en-US" altLang="en-US" sz="1400" dirty="0" err="1" smtClean="0"/>
              <a:t>nuestro</a:t>
            </a:r>
            <a:r>
              <a:rPr lang="en-US" altLang="en-US" sz="1400" dirty="0" smtClean="0"/>
              <a:t> IES SAN ANDRÉS, </a:t>
            </a:r>
            <a:r>
              <a:rPr lang="en-US" altLang="en-US" sz="1400" dirty="0" err="1" smtClean="0"/>
              <a:t>cuando</a:t>
            </a:r>
            <a:r>
              <a:rPr lang="en-US" altLang="en-US" sz="1400" dirty="0" smtClean="0"/>
              <a:t> </a:t>
            </a:r>
            <a:r>
              <a:rPr lang="en-US" altLang="en-US" sz="1400" dirty="0" err="1" smtClean="0"/>
              <a:t>tenía</a:t>
            </a:r>
            <a:r>
              <a:rPr lang="en-US" altLang="en-US" sz="1400" dirty="0" smtClean="0"/>
              <a:t> 10 </a:t>
            </a:r>
            <a:r>
              <a:rPr lang="en-US" altLang="en-US" sz="1400" dirty="0" err="1" smtClean="0"/>
              <a:t>años</a:t>
            </a:r>
            <a:r>
              <a:rPr lang="en-US" altLang="en-US" sz="1400" dirty="0" smtClean="0"/>
              <a:t> le </a:t>
            </a:r>
            <a:r>
              <a:rPr lang="en-US" altLang="en-US" sz="1400" dirty="0" err="1" smtClean="0"/>
              <a:t>detectaron</a:t>
            </a:r>
            <a:r>
              <a:rPr lang="en-US" altLang="en-US" sz="1400" dirty="0" smtClean="0"/>
              <a:t> </a:t>
            </a:r>
            <a:r>
              <a:rPr lang="en-US" altLang="en-US" sz="1400" dirty="0" err="1" smtClean="0"/>
              <a:t>esta</a:t>
            </a:r>
            <a:r>
              <a:rPr lang="en-US" altLang="en-US" sz="1400" dirty="0" smtClean="0"/>
              <a:t> terrible </a:t>
            </a:r>
            <a:r>
              <a:rPr lang="en-US" altLang="en-US" sz="1400" dirty="0" err="1" smtClean="0"/>
              <a:t>enfermedad</a:t>
            </a:r>
            <a:r>
              <a:rPr lang="en-US" altLang="en-US" sz="1400" dirty="0" smtClean="0"/>
              <a:t> (</a:t>
            </a:r>
            <a:r>
              <a:rPr lang="en-US" altLang="en-US" sz="1400" dirty="0" err="1" smtClean="0"/>
              <a:t>leucemia</a:t>
            </a:r>
            <a:r>
              <a:rPr lang="en-US" altLang="en-US" sz="1400" dirty="0" smtClean="0"/>
              <a:t>), </a:t>
            </a:r>
            <a:r>
              <a:rPr lang="en-US" altLang="en-US" sz="1400" dirty="0" err="1" smtClean="0"/>
              <a:t>sus</a:t>
            </a:r>
            <a:r>
              <a:rPr lang="en-US" altLang="en-US" sz="1400" dirty="0" smtClean="0"/>
              <a:t> amigos se </a:t>
            </a:r>
            <a:r>
              <a:rPr lang="en-US" altLang="en-US" sz="1400" dirty="0" err="1" smtClean="0"/>
              <a:t>unieron</a:t>
            </a:r>
            <a:r>
              <a:rPr lang="en-US" altLang="en-US" sz="1400" dirty="0" smtClean="0"/>
              <a:t> y a </a:t>
            </a:r>
            <a:r>
              <a:rPr lang="en-US" altLang="en-US" sz="1400" dirty="0" err="1" smtClean="0"/>
              <a:t>través</a:t>
            </a:r>
            <a:r>
              <a:rPr lang="en-US" altLang="en-US" sz="1400" dirty="0" smtClean="0"/>
              <a:t> de </a:t>
            </a:r>
            <a:r>
              <a:rPr lang="en-US" altLang="en-US" sz="1400" dirty="0" err="1" smtClean="0"/>
              <a:t>las</a:t>
            </a:r>
            <a:r>
              <a:rPr lang="en-US" altLang="en-US" sz="1400" dirty="0" smtClean="0"/>
              <a:t> </a:t>
            </a:r>
            <a:r>
              <a:rPr lang="en-US" altLang="en-US" sz="1400" dirty="0" err="1" smtClean="0"/>
              <a:t>redes</a:t>
            </a:r>
            <a:r>
              <a:rPr lang="en-US" altLang="en-US" sz="1400" dirty="0" smtClean="0"/>
              <a:t> </a:t>
            </a:r>
            <a:r>
              <a:rPr lang="en-US" altLang="en-US" sz="1400" dirty="0" err="1" smtClean="0"/>
              <a:t>sociales</a:t>
            </a:r>
            <a:r>
              <a:rPr lang="en-US" altLang="en-US" sz="1400" dirty="0" smtClean="0"/>
              <a:t> se </a:t>
            </a:r>
            <a:r>
              <a:rPr lang="en-US" altLang="en-US" sz="1400" dirty="0" err="1" smtClean="0"/>
              <a:t>movilizaron</a:t>
            </a:r>
            <a:r>
              <a:rPr lang="en-US" altLang="en-US" sz="1400" dirty="0" smtClean="0"/>
              <a:t> para </a:t>
            </a:r>
            <a:r>
              <a:rPr lang="en-US" altLang="en-US" sz="1400" dirty="0" err="1" smtClean="0"/>
              <a:t>buscar</a:t>
            </a:r>
            <a:r>
              <a:rPr lang="en-US" altLang="en-US" sz="1400" dirty="0" smtClean="0"/>
              <a:t> </a:t>
            </a:r>
            <a:r>
              <a:rPr lang="en-US" altLang="en-US" sz="1400" dirty="0" err="1" smtClean="0"/>
              <a:t>posibles</a:t>
            </a:r>
            <a:r>
              <a:rPr lang="en-US" altLang="en-US" sz="1400" dirty="0" smtClean="0"/>
              <a:t> </a:t>
            </a:r>
            <a:r>
              <a:rPr lang="en-US" altLang="en-US" sz="1400" dirty="0" err="1" smtClean="0"/>
              <a:t>donantes</a:t>
            </a:r>
            <a:r>
              <a:rPr lang="en-US" altLang="en-US" sz="1400" dirty="0" smtClean="0"/>
              <a:t> </a:t>
            </a:r>
            <a:r>
              <a:rPr lang="en-US" altLang="en-US" sz="1400" dirty="0" err="1" smtClean="0"/>
              <a:t>por</a:t>
            </a:r>
            <a:r>
              <a:rPr lang="en-US" altLang="en-US" sz="1400" dirty="0" smtClean="0"/>
              <a:t> </a:t>
            </a:r>
            <a:r>
              <a:rPr lang="en-US" altLang="en-US" sz="1400" dirty="0" err="1" smtClean="0"/>
              <a:t>todo</a:t>
            </a:r>
            <a:r>
              <a:rPr lang="en-US" altLang="en-US" sz="1400" dirty="0" smtClean="0"/>
              <a:t> el </a:t>
            </a:r>
            <a:r>
              <a:rPr lang="en-US" altLang="en-US" sz="1400" dirty="0" err="1" smtClean="0"/>
              <a:t>territorio</a:t>
            </a:r>
            <a:r>
              <a:rPr lang="en-US" altLang="en-US" sz="1400" dirty="0" smtClean="0"/>
              <a:t> </a:t>
            </a:r>
            <a:r>
              <a:rPr lang="en-US" altLang="en-US" sz="1400" dirty="0" err="1" smtClean="0"/>
              <a:t>nacional</a:t>
            </a:r>
            <a:r>
              <a:rPr lang="en-US" altLang="en-US" sz="1400" dirty="0" smtClean="0"/>
              <a:t>. A los </a:t>
            </a:r>
            <a:r>
              <a:rPr lang="en-US" altLang="en-US" sz="1400" dirty="0" err="1" smtClean="0"/>
              <a:t>pocos</a:t>
            </a:r>
            <a:r>
              <a:rPr lang="en-US" altLang="en-US" sz="1400" dirty="0" smtClean="0"/>
              <a:t> </a:t>
            </a:r>
            <a:r>
              <a:rPr lang="en-US" altLang="en-US" sz="1400" dirty="0" err="1" smtClean="0"/>
              <a:t>días</a:t>
            </a:r>
            <a:r>
              <a:rPr lang="en-US" altLang="en-US" sz="1400" dirty="0" smtClean="0"/>
              <a:t> de la </a:t>
            </a:r>
            <a:r>
              <a:rPr lang="en-US" altLang="en-US" sz="1400" dirty="0" err="1" smtClean="0"/>
              <a:t>convocatoria</a:t>
            </a:r>
            <a:r>
              <a:rPr lang="en-US" altLang="en-US" sz="1400" dirty="0" smtClean="0"/>
              <a:t> </a:t>
            </a:r>
            <a:r>
              <a:rPr lang="en-US" altLang="en-US" sz="1400" dirty="0" err="1" smtClean="0"/>
              <a:t>apareció</a:t>
            </a:r>
            <a:r>
              <a:rPr lang="en-US" altLang="en-US" sz="1400" dirty="0" smtClean="0"/>
              <a:t> un </a:t>
            </a:r>
            <a:r>
              <a:rPr lang="en-US" altLang="en-US" sz="1400" dirty="0" err="1" smtClean="0"/>
              <a:t>donante</a:t>
            </a:r>
            <a:r>
              <a:rPr lang="en-US" altLang="en-US" sz="1400" dirty="0" smtClean="0"/>
              <a:t> en </a:t>
            </a:r>
            <a:r>
              <a:rPr lang="en-US" altLang="en-US" sz="1400" dirty="0" err="1" smtClean="0"/>
              <a:t>Sevilla</a:t>
            </a:r>
            <a:r>
              <a:rPr lang="en-US" altLang="en-US" sz="1400" dirty="0" smtClean="0"/>
              <a:t> </a:t>
            </a:r>
            <a:r>
              <a:rPr lang="en-US" altLang="en-US" sz="1400" dirty="0" err="1" smtClean="0"/>
              <a:t>que</a:t>
            </a:r>
            <a:r>
              <a:rPr lang="en-US" altLang="en-US" sz="1400" dirty="0" smtClean="0"/>
              <a:t> se </a:t>
            </a:r>
            <a:r>
              <a:rPr lang="en-US" altLang="en-US" sz="1400" dirty="0" err="1" smtClean="0"/>
              <a:t>ofreció</a:t>
            </a:r>
            <a:r>
              <a:rPr lang="en-US" altLang="en-US" sz="1400" dirty="0" smtClean="0"/>
              <a:t> </a:t>
            </a:r>
            <a:r>
              <a:rPr lang="en-US" altLang="en-US" sz="1400" dirty="0" err="1" smtClean="0"/>
              <a:t>desinteresadamente</a:t>
            </a:r>
            <a:r>
              <a:rPr lang="en-US" altLang="en-US" sz="1400" dirty="0" smtClean="0"/>
              <a:t> a </a:t>
            </a:r>
            <a:r>
              <a:rPr lang="en-US" altLang="en-US" sz="1400" dirty="0" err="1" smtClean="0"/>
              <a:t>viajar</a:t>
            </a:r>
            <a:r>
              <a:rPr lang="en-US" altLang="en-US" sz="1400" dirty="0" smtClean="0"/>
              <a:t> a Barcelona y </a:t>
            </a:r>
            <a:r>
              <a:rPr lang="en-US" altLang="en-US" sz="1400" dirty="0" err="1" smtClean="0"/>
              <a:t>costearse</a:t>
            </a:r>
            <a:r>
              <a:rPr lang="en-US" altLang="en-US" sz="1400" dirty="0" smtClean="0"/>
              <a:t> </a:t>
            </a:r>
            <a:r>
              <a:rPr lang="en-US" altLang="en-US" sz="1400" dirty="0" err="1" smtClean="0"/>
              <a:t>él</a:t>
            </a:r>
            <a:r>
              <a:rPr lang="en-US" altLang="en-US" sz="1400" dirty="0" smtClean="0"/>
              <a:t> </a:t>
            </a:r>
            <a:r>
              <a:rPr lang="en-US" altLang="en-US" sz="1400" dirty="0" err="1" smtClean="0"/>
              <a:t>mismo</a:t>
            </a:r>
            <a:r>
              <a:rPr lang="en-US" altLang="en-US" sz="1400" dirty="0" smtClean="0"/>
              <a:t> el </a:t>
            </a:r>
            <a:r>
              <a:rPr lang="en-US" altLang="en-US" sz="1400" dirty="0" err="1" smtClean="0"/>
              <a:t>viaje</a:t>
            </a:r>
            <a:r>
              <a:rPr lang="en-US" altLang="en-US" sz="1400" dirty="0" smtClean="0"/>
              <a:t>  , </a:t>
            </a:r>
            <a:r>
              <a:rPr lang="en-US" altLang="en-US" sz="1400" dirty="0" err="1" smtClean="0"/>
              <a:t>pues</a:t>
            </a:r>
            <a:r>
              <a:rPr lang="en-US" altLang="en-US" sz="1400" dirty="0" smtClean="0"/>
              <a:t> </a:t>
            </a:r>
            <a:r>
              <a:rPr lang="en-US" altLang="en-US" sz="1400" dirty="0" err="1" smtClean="0"/>
              <a:t>allí</a:t>
            </a:r>
            <a:r>
              <a:rPr lang="en-US" altLang="en-US" sz="1400" dirty="0" smtClean="0"/>
              <a:t> </a:t>
            </a:r>
            <a:r>
              <a:rPr lang="en-US" altLang="en-US" sz="1400" dirty="0" err="1" smtClean="0"/>
              <a:t>existe</a:t>
            </a:r>
            <a:r>
              <a:rPr lang="en-US" altLang="en-US" sz="1400" dirty="0" smtClean="0"/>
              <a:t> el </a:t>
            </a:r>
            <a:r>
              <a:rPr lang="en-US" altLang="en-US" sz="1400" dirty="0" err="1" smtClean="0"/>
              <a:t>único</a:t>
            </a:r>
            <a:r>
              <a:rPr lang="en-US" altLang="en-US" sz="1400" dirty="0" smtClean="0"/>
              <a:t> </a:t>
            </a:r>
            <a:r>
              <a:rPr lang="en-US" altLang="en-US" sz="1400" dirty="0" err="1" smtClean="0"/>
              <a:t>centro</a:t>
            </a:r>
            <a:r>
              <a:rPr lang="en-US" altLang="en-US" sz="1400" dirty="0" smtClean="0"/>
              <a:t> </a:t>
            </a:r>
            <a:r>
              <a:rPr lang="en-US" altLang="en-US" sz="1400" dirty="0" err="1" smtClean="0"/>
              <a:t>especializado</a:t>
            </a:r>
            <a:r>
              <a:rPr lang="en-US" altLang="en-US" sz="1400" dirty="0" smtClean="0"/>
              <a:t> en </a:t>
            </a:r>
            <a:r>
              <a:rPr lang="en-US" altLang="en-US" sz="1400" dirty="0" err="1" smtClean="0"/>
              <a:t>este</a:t>
            </a:r>
            <a:r>
              <a:rPr lang="en-US" altLang="en-US" sz="1400" dirty="0" smtClean="0"/>
              <a:t> </a:t>
            </a:r>
            <a:r>
              <a:rPr lang="en-US" altLang="en-US" sz="1400" dirty="0" err="1" smtClean="0"/>
              <a:t>tipo</a:t>
            </a:r>
            <a:r>
              <a:rPr lang="en-US" altLang="en-US" sz="1400" dirty="0" smtClean="0"/>
              <a:t> de </a:t>
            </a:r>
            <a:r>
              <a:rPr lang="en-US" altLang="en-US" sz="1400" dirty="0" err="1" smtClean="0"/>
              <a:t>operaciones</a:t>
            </a:r>
            <a:r>
              <a:rPr lang="en-US" altLang="en-US" sz="1400" dirty="0" smtClean="0"/>
              <a:t>.</a:t>
            </a:r>
          </a:p>
          <a:p>
            <a:pPr algn="just">
              <a:spcBef>
                <a:spcPct val="50000"/>
              </a:spcBef>
            </a:pPr>
            <a:r>
              <a:rPr lang="en-US" altLang="en-US" sz="1400" dirty="0" smtClean="0"/>
              <a:t>La </a:t>
            </a:r>
            <a:r>
              <a:rPr lang="en-US" altLang="en-US" sz="1400" dirty="0" err="1" smtClean="0"/>
              <a:t>intervención</a:t>
            </a:r>
            <a:r>
              <a:rPr lang="en-US" altLang="en-US" sz="1400" dirty="0" smtClean="0"/>
              <a:t> </a:t>
            </a:r>
            <a:r>
              <a:rPr lang="en-US" altLang="en-US" sz="1400" dirty="0" err="1" smtClean="0"/>
              <a:t>fue</a:t>
            </a:r>
            <a:r>
              <a:rPr lang="en-US" altLang="en-US" sz="1400" dirty="0" smtClean="0"/>
              <a:t> </a:t>
            </a:r>
            <a:r>
              <a:rPr lang="en-US" altLang="en-US" sz="1400" dirty="0" err="1" smtClean="0"/>
              <a:t>todo</a:t>
            </a:r>
            <a:r>
              <a:rPr lang="en-US" altLang="en-US" sz="1400" dirty="0" smtClean="0"/>
              <a:t> un </a:t>
            </a:r>
            <a:r>
              <a:rPr lang="en-US" altLang="en-US" sz="1400" dirty="0" err="1" smtClean="0"/>
              <a:t>éxito</a:t>
            </a:r>
            <a:r>
              <a:rPr lang="en-US" altLang="en-US" sz="1400" dirty="0" smtClean="0"/>
              <a:t> y </a:t>
            </a:r>
            <a:r>
              <a:rPr lang="en-US" altLang="en-US" sz="1400" dirty="0" err="1" smtClean="0"/>
              <a:t>tanto</a:t>
            </a:r>
            <a:r>
              <a:rPr lang="en-US" altLang="en-US" sz="1400" dirty="0" smtClean="0"/>
              <a:t> Carlos </a:t>
            </a:r>
            <a:r>
              <a:rPr lang="en-US" altLang="en-US" sz="1400" dirty="0" err="1" smtClean="0"/>
              <a:t>como</a:t>
            </a:r>
            <a:r>
              <a:rPr lang="en-US" altLang="en-US" sz="1400" dirty="0" smtClean="0"/>
              <a:t> el </a:t>
            </a:r>
            <a:r>
              <a:rPr lang="en-US" altLang="en-US" sz="1400" dirty="0" err="1" smtClean="0"/>
              <a:t>donante</a:t>
            </a:r>
            <a:r>
              <a:rPr lang="en-US" altLang="en-US" sz="1400" dirty="0" smtClean="0"/>
              <a:t> </a:t>
            </a:r>
            <a:r>
              <a:rPr lang="en-US" altLang="en-US" sz="1400" dirty="0" err="1" smtClean="0"/>
              <a:t>salieron</a:t>
            </a:r>
            <a:r>
              <a:rPr lang="en-US" altLang="en-US" sz="1400" dirty="0" smtClean="0"/>
              <a:t> </a:t>
            </a:r>
            <a:r>
              <a:rPr lang="en-US" altLang="en-US" sz="1400" dirty="0" err="1" smtClean="0"/>
              <a:t>bien</a:t>
            </a:r>
            <a:r>
              <a:rPr lang="en-US" altLang="en-US" sz="1400" dirty="0" smtClean="0"/>
              <a:t> de la </a:t>
            </a:r>
            <a:r>
              <a:rPr lang="en-US" altLang="en-US" sz="1400" dirty="0" err="1" smtClean="0"/>
              <a:t>operación</a:t>
            </a:r>
            <a:r>
              <a:rPr lang="en-US" altLang="en-US" sz="1400" dirty="0" smtClean="0"/>
              <a:t>. </a:t>
            </a:r>
            <a:endParaRPr lang="en-US" altLang="en-US" sz="1400" dirty="0"/>
          </a:p>
        </p:txBody>
      </p:sp>
      <p:sp>
        <p:nvSpPr>
          <p:cNvPr id="6" name="Text Box 7"/>
          <p:cNvSpPr txBox="1">
            <a:spLocks noChangeArrowheads="1"/>
          </p:cNvSpPr>
          <p:nvPr/>
        </p:nvSpPr>
        <p:spPr bwMode="auto">
          <a:xfrm>
            <a:off x="5000636" y="2452670"/>
            <a:ext cx="1600200" cy="64171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endParaRPr lang="en-US" altLang="en-US" sz="1200" dirty="0" smtClean="0">
              <a:solidFill>
                <a:srgbClr val="4C4C4C"/>
              </a:solidFill>
              <a:cs typeface="Times" panose="02020603050405020304" pitchFamily="18" charset="0"/>
            </a:endParaRPr>
          </a:p>
          <a:p>
            <a:pPr algn="just">
              <a:spcBef>
                <a:spcPct val="50000"/>
              </a:spcBef>
            </a:pPr>
            <a:r>
              <a:rPr lang="en-US" altLang="en-US" sz="1400" dirty="0" err="1" smtClean="0">
                <a:cs typeface="Times" panose="02020603050405020304" pitchFamily="18" charset="0"/>
              </a:rPr>
              <a:t>Sus</a:t>
            </a:r>
            <a:r>
              <a:rPr lang="en-US" altLang="en-US" sz="1400" dirty="0" smtClean="0">
                <a:cs typeface="Times" panose="02020603050405020304" pitchFamily="18" charset="0"/>
              </a:rPr>
              <a:t> amigos con la </a:t>
            </a:r>
            <a:r>
              <a:rPr lang="en-US" altLang="en-US" sz="1400" dirty="0" err="1" smtClean="0">
                <a:cs typeface="Times" panose="02020603050405020304" pitchFamily="18" charset="0"/>
              </a:rPr>
              <a:t>ayuda</a:t>
            </a:r>
            <a:r>
              <a:rPr lang="en-US" altLang="en-US" sz="1400" dirty="0" smtClean="0">
                <a:cs typeface="Times" panose="02020603050405020304" pitchFamily="18" charset="0"/>
              </a:rPr>
              <a:t> de </a:t>
            </a:r>
            <a:r>
              <a:rPr lang="en-US" altLang="en-US" sz="1400" dirty="0" err="1" smtClean="0">
                <a:cs typeface="Times" panose="02020603050405020304" pitchFamily="18" charset="0"/>
              </a:rPr>
              <a:t>profesores</a:t>
            </a:r>
            <a:r>
              <a:rPr lang="en-US" altLang="en-US" sz="1400" dirty="0" smtClean="0">
                <a:cs typeface="Times" panose="02020603050405020304" pitchFamily="18" charset="0"/>
              </a:rPr>
              <a:t>, padres y </a:t>
            </a:r>
            <a:r>
              <a:rPr lang="en-US" altLang="en-US" sz="1400" dirty="0" err="1" smtClean="0">
                <a:cs typeface="Times" panose="02020603050405020304" pitchFamily="18" charset="0"/>
              </a:rPr>
              <a:t>vecinos</a:t>
            </a:r>
            <a:r>
              <a:rPr lang="en-US" altLang="en-US" sz="1400" dirty="0" smtClean="0">
                <a:cs typeface="Times" panose="02020603050405020304" pitchFamily="18" charset="0"/>
              </a:rPr>
              <a:t> de San Andrés, </a:t>
            </a:r>
            <a:r>
              <a:rPr lang="en-US" altLang="en-US" sz="1400" dirty="0" err="1" smtClean="0">
                <a:cs typeface="Times" panose="02020603050405020304" pitchFamily="18" charset="0"/>
              </a:rPr>
              <a:t>organizaron</a:t>
            </a:r>
            <a:r>
              <a:rPr lang="en-US" altLang="en-US" sz="1400" dirty="0" smtClean="0">
                <a:cs typeface="Times" panose="02020603050405020304" pitchFamily="18" charset="0"/>
              </a:rPr>
              <a:t> </a:t>
            </a:r>
            <a:r>
              <a:rPr lang="en-US" altLang="en-US" sz="1400" dirty="0" err="1" smtClean="0">
                <a:cs typeface="Times" panose="02020603050405020304" pitchFamily="18" charset="0"/>
              </a:rPr>
              <a:t>una</a:t>
            </a:r>
            <a:r>
              <a:rPr lang="en-US" altLang="en-US" sz="1400" dirty="0" smtClean="0">
                <a:cs typeface="Times" panose="02020603050405020304" pitchFamily="18" charset="0"/>
              </a:rPr>
              <a:t> gran fiesta de </a:t>
            </a:r>
            <a:r>
              <a:rPr lang="en-US" altLang="en-US" sz="1400" dirty="0" err="1" smtClean="0">
                <a:cs typeface="Times" panose="02020603050405020304" pitchFamily="18" charset="0"/>
              </a:rPr>
              <a:t>bienvenida</a:t>
            </a:r>
            <a:r>
              <a:rPr lang="en-US" altLang="en-US" sz="1400" dirty="0" smtClean="0">
                <a:cs typeface="Times" panose="02020603050405020304" pitchFamily="18" charset="0"/>
              </a:rPr>
              <a:t> en el </a:t>
            </a:r>
            <a:r>
              <a:rPr lang="en-US" altLang="en-US" sz="1400" dirty="0" err="1" smtClean="0">
                <a:cs typeface="Times" panose="02020603050405020304" pitchFamily="18" charset="0"/>
              </a:rPr>
              <a:t>polideportivo</a:t>
            </a:r>
            <a:r>
              <a:rPr lang="en-US" altLang="en-US" sz="1400" dirty="0" smtClean="0">
                <a:cs typeface="Times" panose="02020603050405020304" pitchFamily="18" charset="0"/>
              </a:rPr>
              <a:t> del </a:t>
            </a:r>
            <a:r>
              <a:rPr lang="en-US" altLang="en-US" sz="1400" dirty="0" err="1" smtClean="0">
                <a:cs typeface="Times" panose="02020603050405020304" pitchFamily="18" charset="0"/>
              </a:rPr>
              <a:t>Instituto</a:t>
            </a:r>
            <a:r>
              <a:rPr lang="en-US" altLang="en-US" sz="1400" dirty="0" smtClean="0">
                <a:cs typeface="Times" panose="02020603050405020304" pitchFamily="18" charset="0"/>
              </a:rPr>
              <a:t>. </a:t>
            </a:r>
            <a:r>
              <a:rPr lang="en-US" altLang="en-US" sz="1400" dirty="0" err="1" smtClean="0">
                <a:cs typeface="Times" panose="02020603050405020304" pitchFamily="18" charset="0"/>
              </a:rPr>
              <a:t>Asistieron</a:t>
            </a:r>
            <a:r>
              <a:rPr lang="en-US" altLang="en-US" sz="1400" dirty="0" smtClean="0">
                <a:cs typeface="Times" panose="02020603050405020304" pitchFamily="18" charset="0"/>
              </a:rPr>
              <a:t> </a:t>
            </a:r>
            <a:r>
              <a:rPr lang="en-US" altLang="en-US" sz="1400" dirty="0" err="1" smtClean="0">
                <a:cs typeface="Times" panose="02020603050405020304" pitchFamily="18" charset="0"/>
              </a:rPr>
              <a:t>una</a:t>
            </a:r>
            <a:r>
              <a:rPr lang="en-US" altLang="en-US" sz="1400" dirty="0" smtClean="0">
                <a:cs typeface="Times" panose="02020603050405020304" pitchFamily="18" charset="0"/>
              </a:rPr>
              <a:t> gran </a:t>
            </a:r>
            <a:r>
              <a:rPr lang="en-US" altLang="en-US" sz="1400" dirty="0" err="1" smtClean="0">
                <a:cs typeface="Times" panose="02020603050405020304" pitchFamily="18" charset="0"/>
              </a:rPr>
              <a:t>cantidad</a:t>
            </a:r>
            <a:r>
              <a:rPr lang="en-US" altLang="en-US" sz="1400" dirty="0" smtClean="0">
                <a:cs typeface="Times" panose="02020603050405020304" pitchFamily="18" charset="0"/>
              </a:rPr>
              <a:t> de personas para </a:t>
            </a:r>
            <a:r>
              <a:rPr lang="en-US" altLang="en-US" sz="1400" dirty="0" err="1" smtClean="0">
                <a:cs typeface="Times" panose="02020603050405020304" pitchFamily="18" charset="0"/>
              </a:rPr>
              <a:t>apoyar</a:t>
            </a:r>
            <a:r>
              <a:rPr lang="en-US" altLang="en-US" sz="1400" dirty="0" smtClean="0">
                <a:cs typeface="Times" panose="02020603050405020304" pitchFamily="18" charset="0"/>
              </a:rPr>
              <a:t> a Carlos en </a:t>
            </a:r>
            <a:r>
              <a:rPr lang="en-US" altLang="en-US" sz="1400" dirty="0" err="1" smtClean="0">
                <a:cs typeface="Times" panose="02020603050405020304" pitchFamily="18" charset="0"/>
              </a:rPr>
              <a:t>esta</a:t>
            </a:r>
            <a:r>
              <a:rPr lang="en-US" altLang="en-US" sz="1400" dirty="0" smtClean="0">
                <a:cs typeface="Times" panose="02020603050405020304" pitchFamily="18" charset="0"/>
              </a:rPr>
              <a:t> </a:t>
            </a:r>
            <a:r>
              <a:rPr lang="en-US" altLang="en-US" sz="1400" dirty="0" err="1" smtClean="0">
                <a:cs typeface="Times" panose="02020603050405020304" pitchFamily="18" charset="0"/>
              </a:rPr>
              <a:t>nueva</a:t>
            </a:r>
            <a:r>
              <a:rPr lang="en-US" altLang="en-US" sz="1400" dirty="0" smtClean="0">
                <a:cs typeface="Times" panose="02020603050405020304" pitchFamily="18" charset="0"/>
              </a:rPr>
              <a:t> </a:t>
            </a:r>
            <a:r>
              <a:rPr lang="en-US" altLang="en-US" sz="1400" dirty="0" err="1" smtClean="0">
                <a:cs typeface="Times" panose="02020603050405020304" pitchFamily="18" charset="0"/>
              </a:rPr>
              <a:t>etapa</a:t>
            </a:r>
            <a:r>
              <a:rPr lang="en-US" altLang="en-US" sz="1400" dirty="0" smtClean="0">
                <a:cs typeface="Times" panose="02020603050405020304" pitchFamily="18" charset="0"/>
              </a:rPr>
              <a:t> de </a:t>
            </a:r>
            <a:r>
              <a:rPr lang="en-US" altLang="en-US" sz="1400" dirty="0" err="1" smtClean="0">
                <a:cs typeface="Times" panose="02020603050405020304" pitchFamily="18" charset="0"/>
              </a:rPr>
              <a:t>su</a:t>
            </a:r>
            <a:r>
              <a:rPr lang="en-US" altLang="en-US" sz="1400" dirty="0" smtClean="0">
                <a:cs typeface="Times" panose="02020603050405020304" pitchFamily="18" charset="0"/>
              </a:rPr>
              <a:t> </a:t>
            </a:r>
            <a:r>
              <a:rPr lang="en-US" altLang="en-US" sz="1400" dirty="0" err="1" smtClean="0">
                <a:cs typeface="Times" panose="02020603050405020304" pitchFamily="18" charset="0"/>
              </a:rPr>
              <a:t>vida</a:t>
            </a:r>
            <a:r>
              <a:rPr lang="en-US" altLang="en-US" sz="1400" dirty="0" smtClean="0">
                <a:cs typeface="Times" panose="02020603050405020304" pitchFamily="18" charset="0"/>
              </a:rPr>
              <a:t>. El </a:t>
            </a:r>
            <a:r>
              <a:rPr lang="en-US" altLang="en-US" sz="1400" dirty="0" err="1" smtClean="0">
                <a:cs typeface="Times" panose="02020603050405020304" pitchFamily="18" charset="0"/>
              </a:rPr>
              <a:t>alcalde</a:t>
            </a:r>
            <a:r>
              <a:rPr lang="en-US" altLang="en-US" sz="1400" dirty="0" smtClean="0">
                <a:cs typeface="Times" panose="02020603050405020304" pitchFamily="18" charset="0"/>
              </a:rPr>
              <a:t> de San Andrés </a:t>
            </a:r>
            <a:r>
              <a:rPr lang="en-US" altLang="en-US" sz="1400" dirty="0" err="1" smtClean="0">
                <a:cs typeface="Times" panose="02020603050405020304" pitchFamily="18" charset="0"/>
              </a:rPr>
              <a:t>sacó</a:t>
            </a:r>
            <a:r>
              <a:rPr lang="en-US" altLang="en-US" sz="1400" dirty="0" smtClean="0">
                <a:cs typeface="Times" panose="02020603050405020304" pitchFamily="18" charset="0"/>
              </a:rPr>
              <a:t> </a:t>
            </a:r>
            <a:r>
              <a:rPr lang="en-US" altLang="en-US" sz="1400" dirty="0" err="1" smtClean="0">
                <a:cs typeface="Times" panose="02020603050405020304" pitchFamily="18" charset="0"/>
              </a:rPr>
              <a:t>tiempo</a:t>
            </a:r>
            <a:r>
              <a:rPr lang="en-US" altLang="en-US" sz="1400" dirty="0" smtClean="0">
                <a:cs typeface="Times" panose="02020603050405020304" pitchFamily="18" charset="0"/>
              </a:rPr>
              <a:t> de </a:t>
            </a:r>
            <a:r>
              <a:rPr lang="en-US" altLang="en-US" sz="1400" dirty="0" err="1" smtClean="0">
                <a:cs typeface="Times" panose="02020603050405020304" pitchFamily="18" charset="0"/>
              </a:rPr>
              <a:t>su</a:t>
            </a:r>
            <a:r>
              <a:rPr lang="en-US" altLang="en-US" sz="1400" dirty="0" smtClean="0">
                <a:cs typeface="Times" panose="02020603050405020304" pitchFamily="18" charset="0"/>
              </a:rPr>
              <a:t> </a:t>
            </a:r>
            <a:r>
              <a:rPr lang="en-US" altLang="en-US" sz="1400" dirty="0" err="1" smtClean="0">
                <a:cs typeface="Times" panose="02020603050405020304" pitchFamily="18" charset="0"/>
              </a:rPr>
              <a:t>apretada</a:t>
            </a:r>
            <a:r>
              <a:rPr lang="en-US" altLang="en-US" sz="1400" dirty="0" smtClean="0">
                <a:cs typeface="Times" panose="02020603050405020304" pitchFamily="18" charset="0"/>
              </a:rPr>
              <a:t> agenda para </a:t>
            </a:r>
            <a:r>
              <a:rPr lang="en-US" altLang="en-US" sz="1400" dirty="0" err="1" smtClean="0">
                <a:cs typeface="Times" panose="02020603050405020304" pitchFamily="18" charset="0"/>
              </a:rPr>
              <a:t>asistir</a:t>
            </a:r>
            <a:r>
              <a:rPr lang="en-US" altLang="en-US" sz="1400" dirty="0" smtClean="0">
                <a:cs typeface="Times" panose="02020603050405020304" pitchFamily="18" charset="0"/>
              </a:rPr>
              <a:t> a la fiesta y </a:t>
            </a:r>
            <a:r>
              <a:rPr lang="en-US" altLang="en-US" sz="1400" dirty="0" err="1" smtClean="0">
                <a:cs typeface="Times" panose="02020603050405020304" pitchFamily="18" charset="0"/>
              </a:rPr>
              <a:t>ofrecerle</a:t>
            </a:r>
            <a:r>
              <a:rPr lang="en-US" altLang="en-US" sz="1400" dirty="0" smtClean="0">
                <a:cs typeface="Times" panose="02020603050405020304" pitchFamily="18" charset="0"/>
              </a:rPr>
              <a:t> </a:t>
            </a:r>
            <a:r>
              <a:rPr lang="en-US" altLang="en-US" sz="1400" dirty="0" err="1" smtClean="0">
                <a:cs typeface="Times" panose="02020603050405020304" pitchFamily="18" charset="0"/>
              </a:rPr>
              <a:t>todo</a:t>
            </a:r>
            <a:r>
              <a:rPr lang="en-US" altLang="en-US" sz="1400" dirty="0" smtClean="0">
                <a:cs typeface="Times" panose="02020603050405020304" pitchFamily="18" charset="0"/>
              </a:rPr>
              <a:t> el </a:t>
            </a:r>
            <a:r>
              <a:rPr lang="en-US" altLang="en-US" sz="1400" dirty="0" err="1" smtClean="0">
                <a:cs typeface="Times" panose="02020603050405020304" pitchFamily="18" charset="0"/>
              </a:rPr>
              <a:t>apoyo</a:t>
            </a:r>
            <a:r>
              <a:rPr lang="en-US" altLang="en-US" sz="1400" dirty="0" smtClean="0">
                <a:cs typeface="Times" panose="02020603050405020304" pitchFamily="18" charset="0"/>
              </a:rPr>
              <a:t> de parte del </a:t>
            </a:r>
            <a:r>
              <a:rPr lang="en-US" altLang="en-US" sz="1400" dirty="0" err="1" smtClean="0">
                <a:cs typeface="Times" panose="02020603050405020304" pitchFamily="18" charset="0"/>
              </a:rPr>
              <a:t>ayuntamiento</a:t>
            </a:r>
            <a:r>
              <a:rPr lang="en-US" altLang="en-US" sz="1400" dirty="0" smtClean="0">
                <a:cs typeface="Times" panose="02020603050405020304" pitchFamily="18" charset="0"/>
              </a:rPr>
              <a:t> , </a:t>
            </a:r>
            <a:r>
              <a:rPr lang="en-US" altLang="en-US" sz="1400" dirty="0" err="1" smtClean="0">
                <a:cs typeface="Times" panose="02020603050405020304" pitchFamily="18" charset="0"/>
              </a:rPr>
              <a:t>como</a:t>
            </a:r>
            <a:r>
              <a:rPr lang="en-US" altLang="en-US" sz="1400" dirty="0" smtClean="0">
                <a:cs typeface="Times" panose="02020603050405020304" pitchFamily="18" charset="0"/>
              </a:rPr>
              <a:t> </a:t>
            </a:r>
            <a:r>
              <a:rPr lang="en-US" altLang="en-US" sz="1400" dirty="0" err="1" smtClean="0">
                <a:cs typeface="Times" panose="02020603050405020304" pitchFamily="18" charset="0"/>
              </a:rPr>
              <a:t>costearle</a:t>
            </a:r>
            <a:r>
              <a:rPr lang="en-US" altLang="en-US" sz="1400" dirty="0" smtClean="0">
                <a:cs typeface="Times" panose="02020603050405020304" pitchFamily="18" charset="0"/>
              </a:rPr>
              <a:t> los </a:t>
            </a:r>
            <a:r>
              <a:rPr lang="en-US" altLang="en-US" sz="1400" dirty="0" err="1" smtClean="0">
                <a:cs typeface="Times" panose="02020603050405020304" pitchFamily="18" charset="0"/>
              </a:rPr>
              <a:t>gastos</a:t>
            </a:r>
            <a:r>
              <a:rPr lang="en-US" altLang="en-US" sz="1400" dirty="0" smtClean="0">
                <a:cs typeface="Times" panose="02020603050405020304" pitchFamily="18" charset="0"/>
              </a:rPr>
              <a:t> </a:t>
            </a:r>
            <a:r>
              <a:rPr lang="en-US" altLang="en-US" sz="1400" dirty="0" err="1" smtClean="0">
                <a:cs typeface="Times" panose="02020603050405020304" pitchFamily="18" charset="0"/>
              </a:rPr>
              <a:t>que</a:t>
            </a:r>
            <a:r>
              <a:rPr lang="en-US" altLang="en-US" sz="1400" dirty="0" smtClean="0">
                <a:cs typeface="Times" panose="02020603050405020304" pitchFamily="18" charset="0"/>
              </a:rPr>
              <a:t> </a:t>
            </a:r>
            <a:r>
              <a:rPr lang="en-US" altLang="en-US" sz="1400" dirty="0" err="1" smtClean="0">
                <a:cs typeface="Times" panose="02020603050405020304" pitchFamily="18" charset="0"/>
              </a:rPr>
              <a:t>generan</a:t>
            </a:r>
            <a:r>
              <a:rPr lang="en-US" altLang="en-US" sz="1400" dirty="0" smtClean="0">
                <a:cs typeface="Times" panose="02020603050405020304" pitchFamily="18" charset="0"/>
              </a:rPr>
              <a:t> los </a:t>
            </a:r>
            <a:r>
              <a:rPr lang="en-US" altLang="en-US" sz="1400" dirty="0" err="1" smtClean="0">
                <a:cs typeface="Times" panose="02020603050405020304" pitchFamily="18" charset="0"/>
              </a:rPr>
              <a:t>viajes</a:t>
            </a:r>
            <a:r>
              <a:rPr lang="en-US" altLang="en-US" sz="1400" dirty="0" smtClean="0">
                <a:cs typeface="Times" panose="02020603050405020304" pitchFamily="18" charset="0"/>
              </a:rPr>
              <a:t> </a:t>
            </a:r>
            <a:r>
              <a:rPr lang="en-US" altLang="en-US" sz="1400" dirty="0" err="1" smtClean="0">
                <a:cs typeface="Times" panose="02020603050405020304" pitchFamily="18" charset="0"/>
              </a:rPr>
              <a:t>que</a:t>
            </a:r>
            <a:r>
              <a:rPr lang="en-US" altLang="en-US" sz="1400" dirty="0" smtClean="0">
                <a:cs typeface="Times" panose="02020603050405020304" pitchFamily="18" charset="0"/>
              </a:rPr>
              <a:t> </a:t>
            </a:r>
            <a:r>
              <a:rPr lang="en-US" altLang="en-US" sz="1400" dirty="0" err="1" smtClean="0">
                <a:cs typeface="Times" panose="02020603050405020304" pitchFamily="18" charset="0"/>
              </a:rPr>
              <a:t>tiene</a:t>
            </a:r>
            <a:r>
              <a:rPr lang="en-US" altLang="en-US" sz="1400" dirty="0" smtClean="0">
                <a:cs typeface="Times" panose="02020603050405020304" pitchFamily="18" charset="0"/>
              </a:rPr>
              <a:t> </a:t>
            </a:r>
            <a:r>
              <a:rPr lang="en-US" altLang="en-US" sz="1400" dirty="0" err="1" smtClean="0">
                <a:cs typeface="Times" panose="02020603050405020304" pitchFamily="18" charset="0"/>
              </a:rPr>
              <a:t>que</a:t>
            </a:r>
            <a:r>
              <a:rPr lang="en-US" altLang="en-US" sz="1400" dirty="0" smtClean="0">
                <a:cs typeface="Times" panose="02020603050405020304" pitchFamily="18" charset="0"/>
              </a:rPr>
              <a:t> </a:t>
            </a:r>
            <a:r>
              <a:rPr lang="en-US" altLang="en-US" sz="1400" dirty="0" err="1" smtClean="0">
                <a:cs typeface="Times" panose="02020603050405020304" pitchFamily="18" charset="0"/>
              </a:rPr>
              <a:t>hacer</a:t>
            </a:r>
            <a:r>
              <a:rPr lang="en-US" altLang="en-US" sz="1400" dirty="0" smtClean="0">
                <a:cs typeface="Times" panose="02020603050405020304" pitchFamily="18" charset="0"/>
              </a:rPr>
              <a:t> </a:t>
            </a:r>
            <a:r>
              <a:rPr lang="en-US" altLang="en-US" sz="1400" dirty="0" err="1" smtClean="0">
                <a:cs typeface="Times" panose="02020603050405020304" pitchFamily="18" charset="0"/>
              </a:rPr>
              <a:t>mensualmente</a:t>
            </a:r>
            <a:r>
              <a:rPr lang="en-US" altLang="en-US" sz="1400" dirty="0" smtClean="0">
                <a:cs typeface="Times" panose="02020603050405020304" pitchFamily="18" charset="0"/>
              </a:rPr>
              <a:t> a Barcelona para </a:t>
            </a:r>
            <a:r>
              <a:rPr lang="en-US" altLang="en-US" sz="1400" dirty="0" err="1" smtClean="0">
                <a:cs typeface="Times" panose="02020603050405020304" pitchFamily="18" charset="0"/>
              </a:rPr>
              <a:t>las</a:t>
            </a:r>
            <a:r>
              <a:rPr lang="en-US" altLang="en-US" sz="1400" dirty="0" smtClean="0">
                <a:cs typeface="Times" panose="02020603050405020304" pitchFamily="18" charset="0"/>
              </a:rPr>
              <a:t> </a:t>
            </a:r>
            <a:r>
              <a:rPr lang="en-US" altLang="en-US" sz="1400" dirty="0" err="1" smtClean="0">
                <a:cs typeface="Times" panose="02020603050405020304" pitchFamily="18" charset="0"/>
              </a:rPr>
              <a:t>revisiones</a:t>
            </a:r>
            <a:r>
              <a:rPr lang="en-US" altLang="en-US" sz="1400" dirty="0" smtClean="0">
                <a:cs typeface="Times" panose="02020603050405020304" pitchFamily="18" charset="0"/>
              </a:rPr>
              <a:t>.</a:t>
            </a:r>
          </a:p>
          <a:p>
            <a:pPr algn="just">
              <a:spcBef>
                <a:spcPct val="50000"/>
              </a:spcBef>
            </a:pPr>
            <a:r>
              <a:rPr lang="en-US" altLang="en-US" sz="1400" dirty="0" smtClean="0">
                <a:cs typeface="Times" panose="02020603050405020304" pitchFamily="18" charset="0"/>
              </a:rPr>
              <a:t>La </a:t>
            </a:r>
            <a:r>
              <a:rPr lang="en-US" altLang="en-US" sz="1400" dirty="0" err="1" smtClean="0">
                <a:cs typeface="Times" panose="02020603050405020304" pitchFamily="18" charset="0"/>
              </a:rPr>
              <a:t>moraleja</a:t>
            </a:r>
            <a:r>
              <a:rPr lang="en-US" altLang="en-US" sz="1400" dirty="0" smtClean="0">
                <a:cs typeface="Times" panose="02020603050405020304" pitchFamily="18" charset="0"/>
              </a:rPr>
              <a:t> </a:t>
            </a:r>
            <a:r>
              <a:rPr lang="en-US" altLang="en-US" sz="1400" dirty="0" err="1" smtClean="0">
                <a:cs typeface="Times" panose="02020603050405020304" pitchFamily="18" charset="0"/>
              </a:rPr>
              <a:t>que</a:t>
            </a:r>
            <a:r>
              <a:rPr lang="en-US" altLang="en-US" sz="1400" dirty="0" smtClean="0">
                <a:cs typeface="Times" panose="02020603050405020304" pitchFamily="18" charset="0"/>
              </a:rPr>
              <a:t> </a:t>
            </a:r>
            <a:r>
              <a:rPr lang="en-US" altLang="en-US" sz="1400" dirty="0" err="1" smtClean="0">
                <a:cs typeface="Times" panose="02020603050405020304" pitchFamily="18" charset="0"/>
              </a:rPr>
              <a:t>nos</a:t>
            </a:r>
            <a:r>
              <a:rPr lang="en-US" altLang="en-US" sz="1400" dirty="0" smtClean="0">
                <a:cs typeface="Times" panose="02020603050405020304" pitchFamily="18" charset="0"/>
              </a:rPr>
              <a:t> </a:t>
            </a:r>
            <a:r>
              <a:rPr lang="en-US" altLang="en-US" sz="1400" dirty="0" err="1" smtClean="0">
                <a:cs typeface="Times" panose="02020603050405020304" pitchFamily="18" charset="0"/>
              </a:rPr>
              <a:t>deja</a:t>
            </a:r>
            <a:r>
              <a:rPr lang="en-US" altLang="en-US" sz="1400" dirty="0" smtClean="0">
                <a:cs typeface="Times" panose="02020603050405020304" pitchFamily="18" charset="0"/>
              </a:rPr>
              <a:t> </a:t>
            </a:r>
            <a:r>
              <a:rPr lang="en-US" altLang="en-US" sz="1400" dirty="0" err="1" smtClean="0">
                <a:cs typeface="Times" panose="02020603050405020304" pitchFamily="18" charset="0"/>
              </a:rPr>
              <a:t>todo</a:t>
            </a:r>
            <a:r>
              <a:rPr lang="en-US" altLang="en-US" sz="1400" dirty="0" smtClean="0">
                <a:cs typeface="Times" panose="02020603050405020304" pitchFamily="18" charset="0"/>
              </a:rPr>
              <a:t> </a:t>
            </a:r>
            <a:r>
              <a:rPr lang="en-US" altLang="en-US" sz="1400" dirty="0" err="1" smtClean="0">
                <a:cs typeface="Times" panose="02020603050405020304" pitchFamily="18" charset="0"/>
              </a:rPr>
              <a:t>esto</a:t>
            </a:r>
            <a:r>
              <a:rPr lang="en-US" altLang="en-US" sz="1400" dirty="0" smtClean="0">
                <a:cs typeface="Times" panose="02020603050405020304" pitchFamily="18" charset="0"/>
              </a:rPr>
              <a:t> </a:t>
            </a:r>
            <a:r>
              <a:rPr lang="en-US" altLang="en-US" sz="1400" dirty="0" err="1" smtClean="0">
                <a:cs typeface="Times" panose="02020603050405020304" pitchFamily="18" charset="0"/>
              </a:rPr>
              <a:t>es</a:t>
            </a:r>
            <a:r>
              <a:rPr lang="en-US" altLang="en-US" sz="1400" dirty="0" smtClean="0">
                <a:cs typeface="Times" panose="02020603050405020304" pitchFamily="18" charset="0"/>
              </a:rPr>
              <a:t> </a:t>
            </a:r>
            <a:r>
              <a:rPr lang="en-US" altLang="en-US" sz="1400" dirty="0" err="1" smtClean="0">
                <a:cs typeface="Times" panose="02020603050405020304" pitchFamily="18" charset="0"/>
              </a:rPr>
              <a:t>que</a:t>
            </a:r>
            <a:r>
              <a:rPr lang="en-US" altLang="en-US" sz="1400" dirty="0" smtClean="0">
                <a:cs typeface="Times" panose="02020603050405020304" pitchFamily="18" charset="0"/>
              </a:rPr>
              <a:t> gracias al </a:t>
            </a:r>
            <a:r>
              <a:rPr lang="en-US" altLang="en-US" sz="1400" dirty="0" err="1" smtClean="0">
                <a:cs typeface="Times" panose="02020603050405020304" pitchFamily="18" charset="0"/>
              </a:rPr>
              <a:t>apoyo</a:t>
            </a:r>
            <a:r>
              <a:rPr lang="en-US" altLang="en-US" sz="1400" dirty="0" smtClean="0">
                <a:cs typeface="Times" panose="02020603050405020304" pitchFamily="18" charset="0"/>
              </a:rPr>
              <a:t> y </a:t>
            </a:r>
            <a:r>
              <a:rPr lang="en-US" altLang="en-US" sz="1400" dirty="0" err="1" smtClean="0">
                <a:cs typeface="Times" panose="02020603050405020304" pitchFamily="18" charset="0"/>
              </a:rPr>
              <a:t>tenacidad</a:t>
            </a:r>
            <a:r>
              <a:rPr lang="en-US" altLang="en-US" sz="1400" dirty="0" smtClean="0">
                <a:cs typeface="Times" panose="02020603050405020304" pitchFamily="18" charset="0"/>
              </a:rPr>
              <a:t> de </a:t>
            </a:r>
            <a:r>
              <a:rPr lang="en-US" altLang="en-US" sz="1400" dirty="0" err="1" smtClean="0">
                <a:cs typeface="Times" panose="02020603050405020304" pitchFamily="18" charset="0"/>
              </a:rPr>
              <a:t>toda</a:t>
            </a:r>
            <a:r>
              <a:rPr lang="en-US" altLang="en-US" sz="1400" dirty="0" smtClean="0">
                <a:cs typeface="Times" panose="02020603050405020304" pitchFamily="18" charset="0"/>
              </a:rPr>
              <a:t> la </a:t>
            </a:r>
            <a:r>
              <a:rPr lang="en-US" altLang="en-US" sz="1400" dirty="0" err="1" smtClean="0">
                <a:cs typeface="Times" panose="02020603050405020304" pitchFamily="18" charset="0"/>
              </a:rPr>
              <a:t>gente</a:t>
            </a:r>
            <a:r>
              <a:rPr lang="en-US" altLang="en-US" sz="1400" dirty="0" smtClean="0">
                <a:cs typeface="Times" panose="02020603050405020304" pitchFamily="18" charset="0"/>
              </a:rPr>
              <a:t> </a:t>
            </a:r>
            <a:r>
              <a:rPr lang="en-US" altLang="en-US" sz="1400" dirty="0" err="1" smtClean="0">
                <a:cs typeface="Times" panose="02020603050405020304" pitchFamily="18" charset="0"/>
              </a:rPr>
              <a:t>que</a:t>
            </a:r>
            <a:r>
              <a:rPr lang="en-US" altLang="en-US" sz="1400" dirty="0" smtClean="0">
                <a:cs typeface="Times" panose="02020603050405020304" pitchFamily="18" charset="0"/>
              </a:rPr>
              <a:t> le </a:t>
            </a:r>
            <a:r>
              <a:rPr lang="en-US" altLang="en-US" sz="1400" dirty="0" err="1" smtClean="0">
                <a:cs typeface="Times" panose="02020603050405020304" pitchFamily="18" charset="0"/>
              </a:rPr>
              <a:t>ayudó</a:t>
            </a:r>
            <a:r>
              <a:rPr lang="en-US" altLang="en-US" sz="1400" dirty="0" smtClean="0">
                <a:cs typeface="Times" panose="02020603050405020304" pitchFamily="18" charset="0"/>
              </a:rPr>
              <a:t> </a:t>
            </a:r>
            <a:r>
              <a:rPr lang="en-US" altLang="en-US" sz="1400" dirty="0" err="1" smtClean="0">
                <a:cs typeface="Times" panose="02020603050405020304" pitchFamily="18" charset="0"/>
              </a:rPr>
              <a:t>podemos</a:t>
            </a:r>
            <a:r>
              <a:rPr lang="en-US" altLang="en-US" sz="1400" dirty="0" smtClean="0">
                <a:cs typeface="Times" panose="02020603050405020304" pitchFamily="18" charset="0"/>
              </a:rPr>
              <a:t> </a:t>
            </a:r>
            <a:r>
              <a:rPr lang="en-US" altLang="en-US" sz="1400" dirty="0" err="1" smtClean="0">
                <a:cs typeface="Times" panose="02020603050405020304" pitchFamily="18" charset="0"/>
              </a:rPr>
              <a:t>contar</a:t>
            </a:r>
            <a:r>
              <a:rPr lang="en-US" altLang="en-US" sz="1400" dirty="0" smtClean="0">
                <a:cs typeface="Times" panose="02020603050405020304" pitchFamily="18" charset="0"/>
              </a:rPr>
              <a:t> </a:t>
            </a:r>
            <a:r>
              <a:rPr lang="en-US" altLang="en-US" sz="1400" dirty="0" err="1" smtClean="0">
                <a:cs typeface="Times" panose="02020603050405020304" pitchFamily="18" charset="0"/>
              </a:rPr>
              <a:t>esta</a:t>
            </a:r>
            <a:r>
              <a:rPr lang="en-US" altLang="en-US" sz="1400" dirty="0" smtClean="0">
                <a:cs typeface="Times" panose="02020603050405020304" pitchFamily="18" charset="0"/>
              </a:rPr>
              <a:t> </a:t>
            </a:r>
            <a:r>
              <a:rPr lang="en-US" altLang="en-US" sz="1400" dirty="0" err="1" smtClean="0">
                <a:cs typeface="Times" panose="02020603050405020304" pitchFamily="18" charset="0"/>
              </a:rPr>
              <a:t>bonita</a:t>
            </a:r>
            <a:r>
              <a:rPr lang="en-US" altLang="en-US" sz="1400" dirty="0" smtClean="0">
                <a:cs typeface="Times" panose="02020603050405020304" pitchFamily="18" charset="0"/>
              </a:rPr>
              <a:t> </a:t>
            </a:r>
            <a:r>
              <a:rPr lang="en-US" altLang="en-US" sz="1400" dirty="0" err="1" smtClean="0">
                <a:cs typeface="Times" panose="02020603050405020304" pitchFamily="18" charset="0"/>
              </a:rPr>
              <a:t>historia</a:t>
            </a:r>
            <a:r>
              <a:rPr lang="en-US" altLang="en-US" sz="1400" dirty="0" smtClean="0">
                <a:cs typeface="Times" panose="02020603050405020304" pitchFamily="18" charset="0"/>
              </a:rPr>
              <a:t> de </a:t>
            </a:r>
            <a:r>
              <a:rPr lang="en-US" altLang="en-US" sz="1400" dirty="0" err="1" smtClean="0">
                <a:cs typeface="Times" panose="02020603050405020304" pitchFamily="18" charset="0"/>
              </a:rPr>
              <a:t>amor</a:t>
            </a:r>
            <a:r>
              <a:rPr lang="en-US" altLang="en-US" sz="1400" dirty="0" smtClean="0">
                <a:cs typeface="Times" panose="02020603050405020304" pitchFamily="18" charset="0"/>
              </a:rPr>
              <a:t> a los </a:t>
            </a:r>
            <a:r>
              <a:rPr lang="en-US" altLang="en-US" sz="1400" dirty="0" err="1" smtClean="0">
                <a:cs typeface="Times" panose="02020603050405020304" pitchFamily="18" charset="0"/>
              </a:rPr>
              <a:t>demás</a:t>
            </a:r>
            <a:r>
              <a:rPr lang="en-US" altLang="en-US" sz="1400" dirty="0" smtClean="0">
                <a:cs typeface="Times" panose="02020603050405020304" pitchFamily="18" charset="0"/>
              </a:rPr>
              <a:t>.</a:t>
            </a:r>
            <a:endParaRPr lang="en-US" altLang="en-US" sz="1400" dirty="0">
              <a:cs typeface="Times" panose="02020603050405020304" pitchFamily="18" charset="0"/>
            </a:endParaRPr>
          </a:p>
          <a:p>
            <a:pPr algn="just">
              <a:spcBef>
                <a:spcPct val="50000"/>
              </a:spcBef>
            </a:pPr>
            <a:endParaRPr lang="en-US" altLang="en-US" sz="1400" dirty="0">
              <a:latin typeface="Arial" panose="020B0604020202020204" pitchFamily="34" charset="0"/>
            </a:endParaRPr>
          </a:p>
        </p:txBody>
      </p:sp>
      <p:sp>
        <p:nvSpPr>
          <p:cNvPr id="7" name="Text Box 10"/>
          <p:cNvSpPr txBox="1">
            <a:spLocks noChangeArrowheads="1"/>
          </p:cNvSpPr>
          <p:nvPr/>
        </p:nvSpPr>
        <p:spPr bwMode="auto">
          <a:xfrm>
            <a:off x="584200" y="632520"/>
            <a:ext cx="5071004"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600" b="1" dirty="0" smtClean="0">
                <a:solidFill>
                  <a:srgbClr val="4C4C4C"/>
                </a:solidFill>
              </a:rPr>
              <a:t>DIARIO DEL AMOR     </a:t>
            </a:r>
            <a:endParaRPr lang="en-GB" altLang="en-US" sz="3600" b="1" dirty="0">
              <a:solidFill>
                <a:srgbClr val="4C4C4C"/>
              </a:solidFill>
            </a:endParaRPr>
          </a:p>
        </p:txBody>
      </p:sp>
      <p:sp>
        <p:nvSpPr>
          <p:cNvPr id="8" name="Text Box 12"/>
          <p:cNvSpPr txBox="1">
            <a:spLocks noChangeArrowheads="1"/>
          </p:cNvSpPr>
          <p:nvPr/>
        </p:nvSpPr>
        <p:spPr bwMode="auto">
          <a:xfrm>
            <a:off x="1071546" y="1382713"/>
            <a:ext cx="5629895"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dirty="0" smtClean="0">
                <a:solidFill>
                  <a:srgbClr val="4C4C4C"/>
                </a:solidFill>
                <a:latin typeface="Arial Black" panose="020B0A04020102020204" pitchFamily="34" charset="0"/>
              </a:rPr>
              <a:t>EL DIARIO MÁS AMOROSO DEL IES SAN ANDRÉS                  </a:t>
            </a:r>
            <a:r>
              <a:rPr lang="en-GB" altLang="en-US" sz="900" b="1" dirty="0" smtClean="0">
                <a:solidFill>
                  <a:srgbClr val="4C4C4C"/>
                </a:solidFill>
                <a:latin typeface="Arial Black" panose="020B0A04020102020204" pitchFamily="34" charset="0"/>
              </a:rPr>
              <a:t>14/02/2017</a:t>
            </a:r>
            <a:endParaRPr lang="en-GB" altLang="en-US" sz="900" b="1" dirty="0">
              <a:solidFill>
                <a:srgbClr val="4C4C4C"/>
              </a:solidFill>
              <a:latin typeface="Arial Black" panose="020B0A04020102020204" pitchFamily="34" charset="0"/>
            </a:endParaRPr>
          </a:p>
        </p:txBody>
      </p:sp>
      <p:sp>
        <p:nvSpPr>
          <p:cNvPr id="9" name="Rectangle 20"/>
          <p:cNvSpPr>
            <a:spLocks noChangeArrowheads="1"/>
          </p:cNvSpPr>
          <p:nvPr/>
        </p:nvSpPr>
        <p:spPr bwMode="auto">
          <a:xfrm>
            <a:off x="115888" y="6167446"/>
            <a:ext cx="3143250" cy="27860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en-US" sz="2000" b="1" dirty="0">
              <a:solidFill>
                <a:srgbClr val="4C4C4C"/>
              </a:solidFill>
            </a:endParaRPr>
          </a:p>
        </p:txBody>
      </p:sp>
      <p:sp>
        <p:nvSpPr>
          <p:cNvPr id="10" name="Rectangle 21"/>
          <p:cNvSpPr>
            <a:spLocks noChangeArrowheads="1"/>
          </p:cNvSpPr>
          <p:nvPr/>
        </p:nvSpPr>
        <p:spPr bwMode="auto">
          <a:xfrm>
            <a:off x="500042" y="6325336"/>
            <a:ext cx="2494776" cy="32470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n-US" altLang="en-US" sz="1200" dirty="0">
                <a:solidFill>
                  <a:srgbClr val="4C4C4C"/>
                </a:solidFill>
                <a:cs typeface="Times" panose="02020603050405020304" pitchFamily="18" charset="0"/>
              </a:rPr>
              <a:t> </a:t>
            </a:r>
            <a:r>
              <a:rPr lang="en-US" altLang="en-US" sz="1400" dirty="0" smtClean="0">
                <a:cs typeface="Times" panose="02020603050405020304" pitchFamily="18" charset="0"/>
              </a:rPr>
              <a:t>El </a:t>
            </a:r>
            <a:r>
              <a:rPr lang="en-US" altLang="en-US" sz="1400" dirty="0" err="1" smtClean="0">
                <a:cs typeface="Times" panose="02020603050405020304" pitchFamily="18" charset="0"/>
              </a:rPr>
              <a:t>chico</a:t>
            </a:r>
            <a:r>
              <a:rPr lang="en-US" altLang="en-US" sz="1400" dirty="0" smtClean="0">
                <a:cs typeface="Times" panose="02020603050405020304" pitchFamily="18" charset="0"/>
              </a:rPr>
              <a:t> de la </a:t>
            </a:r>
            <a:r>
              <a:rPr lang="en-US" altLang="en-US" sz="1400" dirty="0" err="1" smtClean="0">
                <a:cs typeface="Times" panose="02020603050405020304" pitchFamily="18" charset="0"/>
              </a:rPr>
              <a:t>localidad</a:t>
            </a:r>
            <a:r>
              <a:rPr lang="en-US" altLang="en-US" sz="1400" dirty="0" smtClean="0">
                <a:cs typeface="Times" panose="02020603050405020304" pitchFamily="18" charset="0"/>
              </a:rPr>
              <a:t> </a:t>
            </a:r>
            <a:r>
              <a:rPr lang="en-US" altLang="en-US" sz="1400" dirty="0" err="1" smtClean="0">
                <a:cs typeface="Times" panose="02020603050405020304" pitchFamily="18" charset="0"/>
              </a:rPr>
              <a:t>leonesa</a:t>
            </a:r>
            <a:r>
              <a:rPr lang="en-US" altLang="en-US" sz="1400" dirty="0" smtClean="0">
                <a:cs typeface="Times" panose="02020603050405020304" pitchFamily="18" charset="0"/>
              </a:rPr>
              <a:t> de San Andrés de </a:t>
            </a:r>
            <a:r>
              <a:rPr lang="en-US" altLang="en-US" sz="1400" dirty="0" err="1" smtClean="0">
                <a:cs typeface="Times" panose="02020603050405020304" pitchFamily="18" charset="0"/>
              </a:rPr>
              <a:t>Rabandedo</a:t>
            </a:r>
            <a:r>
              <a:rPr lang="en-US" altLang="en-US" sz="1400" dirty="0" smtClean="0">
                <a:cs typeface="Times" panose="02020603050405020304" pitchFamily="18" charset="0"/>
              </a:rPr>
              <a:t> Carlos </a:t>
            </a:r>
            <a:r>
              <a:rPr lang="en-US" altLang="en-US" sz="1400" dirty="0" err="1" smtClean="0">
                <a:cs typeface="Times" panose="02020603050405020304" pitchFamily="18" charset="0"/>
              </a:rPr>
              <a:t>González</a:t>
            </a:r>
            <a:r>
              <a:rPr lang="en-US" altLang="en-US" sz="1400" dirty="0" smtClean="0">
                <a:cs typeface="Times" panose="02020603050405020304" pitchFamily="18" charset="0"/>
              </a:rPr>
              <a:t> </a:t>
            </a:r>
            <a:r>
              <a:rPr lang="en-US" altLang="en-US" sz="1400" dirty="0" err="1" smtClean="0">
                <a:cs typeface="Times" panose="02020603050405020304" pitchFamily="18" charset="0"/>
              </a:rPr>
              <a:t>Pérez</a:t>
            </a:r>
            <a:r>
              <a:rPr lang="en-US" altLang="en-US" sz="1400" dirty="0" smtClean="0">
                <a:cs typeface="Times" panose="02020603050405020304" pitchFamily="18" charset="0"/>
              </a:rPr>
              <a:t> ha </a:t>
            </a:r>
            <a:r>
              <a:rPr lang="en-US" altLang="en-US" sz="1400" dirty="0" err="1" smtClean="0">
                <a:cs typeface="Times" panose="02020603050405020304" pitchFamily="18" charset="0"/>
              </a:rPr>
              <a:t>sido</a:t>
            </a:r>
            <a:r>
              <a:rPr lang="en-US" altLang="en-US" sz="1400" dirty="0" smtClean="0">
                <a:cs typeface="Times" panose="02020603050405020304" pitchFamily="18" charset="0"/>
              </a:rPr>
              <a:t> </a:t>
            </a:r>
            <a:r>
              <a:rPr lang="en-US" altLang="en-US" sz="1400" dirty="0" err="1" smtClean="0">
                <a:cs typeface="Times" panose="02020603050405020304" pitchFamily="18" charset="0"/>
              </a:rPr>
              <a:t>intervenido</a:t>
            </a:r>
            <a:r>
              <a:rPr lang="en-US" altLang="en-US" sz="1400" dirty="0" smtClean="0">
                <a:cs typeface="Times" panose="02020603050405020304" pitchFamily="18" charset="0"/>
              </a:rPr>
              <a:t> </a:t>
            </a:r>
            <a:r>
              <a:rPr lang="en-US" altLang="en-US" sz="1400" dirty="0" err="1" smtClean="0">
                <a:cs typeface="Times" panose="02020603050405020304" pitchFamily="18" charset="0"/>
              </a:rPr>
              <a:t>exitosamente</a:t>
            </a:r>
            <a:r>
              <a:rPr lang="en-US" altLang="en-US" sz="1400" dirty="0" smtClean="0">
                <a:cs typeface="Times" panose="02020603050405020304" pitchFamily="18" charset="0"/>
              </a:rPr>
              <a:t> de </a:t>
            </a:r>
            <a:r>
              <a:rPr lang="en-US" altLang="en-US" sz="1400" dirty="0" err="1" smtClean="0">
                <a:cs typeface="Times" panose="02020603050405020304" pitchFamily="18" charset="0"/>
              </a:rPr>
              <a:t>su</a:t>
            </a:r>
            <a:r>
              <a:rPr lang="en-US" altLang="en-US" sz="1400" dirty="0" smtClean="0">
                <a:cs typeface="Times" panose="02020603050405020304" pitchFamily="18" charset="0"/>
              </a:rPr>
              <a:t> </a:t>
            </a:r>
            <a:r>
              <a:rPr lang="en-US" altLang="en-US" sz="1400" dirty="0" err="1" smtClean="0">
                <a:cs typeface="Times" panose="02020603050405020304" pitchFamily="18" charset="0"/>
              </a:rPr>
              <a:t>trasplante</a:t>
            </a:r>
            <a:r>
              <a:rPr lang="en-US" altLang="en-US" sz="1400" dirty="0" smtClean="0">
                <a:cs typeface="Times" panose="02020603050405020304" pitchFamily="18" charset="0"/>
              </a:rPr>
              <a:t> de </a:t>
            </a:r>
            <a:r>
              <a:rPr lang="en-US" altLang="en-US" sz="1400" dirty="0" err="1" smtClean="0">
                <a:cs typeface="Times" panose="02020603050405020304" pitchFamily="18" charset="0"/>
              </a:rPr>
              <a:t>médula</a:t>
            </a:r>
            <a:r>
              <a:rPr lang="en-US" altLang="en-US" sz="1400" dirty="0" smtClean="0">
                <a:cs typeface="Times" panose="02020603050405020304" pitchFamily="18" charset="0"/>
              </a:rPr>
              <a:t> en la ciudad  de Barcelona la  </a:t>
            </a:r>
            <a:r>
              <a:rPr lang="en-US" altLang="en-US" sz="1400" dirty="0" err="1" smtClean="0">
                <a:cs typeface="Times" panose="02020603050405020304" pitchFamily="18" charset="0"/>
              </a:rPr>
              <a:t>semana</a:t>
            </a:r>
            <a:r>
              <a:rPr lang="en-US" altLang="en-US" sz="1400" dirty="0" smtClean="0">
                <a:cs typeface="Times" panose="02020603050405020304" pitchFamily="18" charset="0"/>
              </a:rPr>
              <a:t> </a:t>
            </a:r>
            <a:r>
              <a:rPr lang="en-US" altLang="en-US" sz="1400" dirty="0" err="1" smtClean="0">
                <a:cs typeface="Times" panose="02020603050405020304" pitchFamily="18" charset="0"/>
              </a:rPr>
              <a:t>pasada</a:t>
            </a:r>
            <a:r>
              <a:rPr lang="en-US" altLang="en-US" sz="1400" dirty="0">
                <a:cs typeface="Times" panose="02020603050405020304" pitchFamily="18" charset="0"/>
              </a:rPr>
              <a:t> </a:t>
            </a:r>
            <a:r>
              <a:rPr lang="en-US" altLang="en-US" sz="1400" dirty="0" smtClean="0">
                <a:cs typeface="Times" panose="02020603050405020304" pitchFamily="18" charset="0"/>
              </a:rPr>
              <a:t>. </a:t>
            </a:r>
          </a:p>
          <a:p>
            <a:pPr algn="just">
              <a:spcBef>
                <a:spcPct val="50000"/>
              </a:spcBef>
            </a:pPr>
            <a:r>
              <a:rPr lang="en-US" altLang="en-US" sz="1400" dirty="0" err="1" smtClean="0">
                <a:cs typeface="Times" panose="02020603050405020304" pitchFamily="18" charset="0"/>
              </a:rPr>
              <a:t>Esto</a:t>
            </a:r>
            <a:r>
              <a:rPr lang="en-US" altLang="en-US" sz="1400" dirty="0" smtClean="0">
                <a:cs typeface="Times" panose="02020603050405020304" pitchFamily="18" charset="0"/>
              </a:rPr>
              <a:t> ha </a:t>
            </a:r>
            <a:r>
              <a:rPr lang="en-US" altLang="en-US" sz="1400" dirty="0" err="1" smtClean="0">
                <a:cs typeface="Times" panose="02020603050405020304" pitchFamily="18" charset="0"/>
              </a:rPr>
              <a:t>sido</a:t>
            </a:r>
            <a:r>
              <a:rPr lang="en-US" altLang="en-US" sz="1400" dirty="0" smtClean="0">
                <a:cs typeface="Times" panose="02020603050405020304" pitchFamily="18" charset="0"/>
              </a:rPr>
              <a:t> </a:t>
            </a:r>
            <a:r>
              <a:rPr lang="en-US" altLang="en-US" sz="1400" dirty="0" err="1" smtClean="0">
                <a:cs typeface="Times" panose="02020603050405020304" pitchFamily="18" charset="0"/>
              </a:rPr>
              <a:t>posible</a:t>
            </a:r>
            <a:r>
              <a:rPr lang="en-US" altLang="en-US" sz="1400" dirty="0" smtClean="0">
                <a:cs typeface="Times" panose="02020603050405020304" pitchFamily="18" charset="0"/>
              </a:rPr>
              <a:t> gracias a </a:t>
            </a:r>
            <a:r>
              <a:rPr lang="en-US" altLang="en-US" sz="1400" dirty="0" err="1" smtClean="0">
                <a:cs typeface="Times" panose="02020603050405020304" pitchFamily="18" charset="0"/>
              </a:rPr>
              <a:t>sus</a:t>
            </a:r>
            <a:r>
              <a:rPr lang="en-US" altLang="en-US" sz="1400" dirty="0" smtClean="0">
                <a:cs typeface="Times" panose="02020603050405020304" pitchFamily="18" charset="0"/>
              </a:rPr>
              <a:t> amigos </a:t>
            </a:r>
            <a:r>
              <a:rPr lang="en-US" altLang="en-US" sz="1400" dirty="0" err="1" smtClean="0">
                <a:cs typeface="Times" panose="02020603050405020304" pitchFamily="18" charset="0"/>
              </a:rPr>
              <a:t>que</a:t>
            </a:r>
            <a:r>
              <a:rPr lang="en-US" altLang="en-US" sz="1400" dirty="0" smtClean="0">
                <a:cs typeface="Times" panose="02020603050405020304" pitchFamily="18" charset="0"/>
              </a:rPr>
              <a:t> se  </a:t>
            </a:r>
            <a:r>
              <a:rPr lang="en-US" altLang="en-US" sz="1400" dirty="0" err="1" smtClean="0">
                <a:cs typeface="Times" panose="02020603050405020304" pitchFamily="18" charset="0"/>
              </a:rPr>
              <a:t>han</a:t>
            </a:r>
            <a:r>
              <a:rPr lang="en-US" altLang="en-US" sz="1400" dirty="0" smtClean="0">
                <a:cs typeface="Times" panose="02020603050405020304" pitchFamily="18" charset="0"/>
              </a:rPr>
              <a:t> </a:t>
            </a:r>
            <a:r>
              <a:rPr lang="en-US" altLang="en-US" sz="1400" dirty="0" err="1" smtClean="0">
                <a:cs typeface="Times" panose="02020603050405020304" pitchFamily="18" charset="0"/>
              </a:rPr>
              <a:t>movilizado</a:t>
            </a:r>
            <a:r>
              <a:rPr lang="en-US" altLang="en-US" sz="1400" dirty="0" smtClean="0">
                <a:cs typeface="Times" panose="02020603050405020304" pitchFamily="18" charset="0"/>
              </a:rPr>
              <a:t> a </a:t>
            </a:r>
            <a:r>
              <a:rPr lang="en-US" altLang="en-US" sz="1400" dirty="0" err="1" smtClean="0">
                <a:cs typeface="Times" panose="02020603050405020304" pitchFamily="18" charset="0"/>
              </a:rPr>
              <a:t>través</a:t>
            </a:r>
            <a:r>
              <a:rPr lang="en-US" altLang="en-US" sz="1400" dirty="0" smtClean="0">
                <a:cs typeface="Times" panose="02020603050405020304" pitchFamily="18" charset="0"/>
              </a:rPr>
              <a:t> de </a:t>
            </a:r>
            <a:r>
              <a:rPr lang="en-US" altLang="en-US" sz="1400" dirty="0" err="1" smtClean="0">
                <a:cs typeface="Times" panose="02020603050405020304" pitchFamily="18" charset="0"/>
              </a:rPr>
              <a:t>las</a:t>
            </a:r>
            <a:r>
              <a:rPr lang="en-US" altLang="en-US" sz="1400" dirty="0" smtClean="0">
                <a:cs typeface="Times" panose="02020603050405020304" pitchFamily="18" charset="0"/>
              </a:rPr>
              <a:t> </a:t>
            </a:r>
            <a:r>
              <a:rPr lang="en-US" altLang="en-US" sz="1400" dirty="0" err="1" smtClean="0">
                <a:cs typeface="Times" panose="02020603050405020304" pitchFamily="18" charset="0"/>
              </a:rPr>
              <a:t>redes</a:t>
            </a:r>
            <a:r>
              <a:rPr lang="en-US" altLang="en-US" sz="1400" dirty="0" smtClean="0">
                <a:cs typeface="Times" panose="02020603050405020304" pitchFamily="18" charset="0"/>
              </a:rPr>
              <a:t> </a:t>
            </a:r>
            <a:r>
              <a:rPr lang="en-US" altLang="en-US" sz="1400" dirty="0" err="1" smtClean="0">
                <a:cs typeface="Times" panose="02020603050405020304" pitchFamily="18" charset="0"/>
              </a:rPr>
              <a:t>sociales</a:t>
            </a:r>
            <a:r>
              <a:rPr lang="en-US" altLang="en-US" sz="1400" dirty="0" smtClean="0">
                <a:cs typeface="Times" panose="02020603050405020304" pitchFamily="18" charset="0"/>
              </a:rPr>
              <a:t> para </a:t>
            </a:r>
            <a:r>
              <a:rPr lang="en-US" altLang="en-US" sz="1400" dirty="0" err="1" smtClean="0">
                <a:cs typeface="Times" panose="02020603050405020304" pitchFamily="18" charset="0"/>
              </a:rPr>
              <a:t>buscar</a:t>
            </a:r>
            <a:r>
              <a:rPr lang="en-US" altLang="en-US" sz="1400" dirty="0" smtClean="0">
                <a:cs typeface="Times" panose="02020603050405020304" pitchFamily="18" charset="0"/>
              </a:rPr>
              <a:t> un </a:t>
            </a:r>
            <a:r>
              <a:rPr lang="en-US" altLang="en-US" sz="1400" dirty="0" err="1" smtClean="0">
                <a:cs typeface="Times" panose="02020603050405020304" pitchFamily="18" charset="0"/>
              </a:rPr>
              <a:t>donante</a:t>
            </a:r>
            <a:r>
              <a:rPr lang="en-US" altLang="en-US" sz="1400" dirty="0" smtClean="0">
                <a:cs typeface="Times" panose="02020603050405020304" pitchFamily="18" charset="0"/>
              </a:rPr>
              <a:t> de </a:t>
            </a:r>
            <a:r>
              <a:rPr lang="en-US" altLang="en-US" sz="1400" dirty="0" err="1" smtClean="0">
                <a:cs typeface="Times" panose="02020603050405020304" pitchFamily="18" charset="0"/>
              </a:rPr>
              <a:t>médula</a:t>
            </a:r>
            <a:r>
              <a:rPr lang="en-US" altLang="en-US" sz="1400" dirty="0" smtClean="0">
                <a:cs typeface="Times" panose="02020603050405020304" pitchFamily="18" charset="0"/>
              </a:rPr>
              <a:t> para </a:t>
            </a:r>
            <a:r>
              <a:rPr lang="en-US" altLang="en-US" sz="1400" dirty="0" err="1" smtClean="0">
                <a:cs typeface="Times" panose="02020603050405020304" pitchFamily="18" charset="0"/>
              </a:rPr>
              <a:t>él</a:t>
            </a:r>
            <a:r>
              <a:rPr lang="en-US" altLang="en-US" sz="1400" dirty="0" smtClean="0">
                <a:cs typeface="Times" panose="02020603050405020304" pitchFamily="18" charset="0"/>
              </a:rPr>
              <a:t>. </a:t>
            </a: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a:latin typeface="Arial" panose="020B0604020202020204" pitchFamily="34" charset="0"/>
            </a:endParaRPr>
          </a:p>
        </p:txBody>
      </p:sp>
      <p:sp>
        <p:nvSpPr>
          <p:cNvPr id="11" name="Line 22"/>
          <p:cNvSpPr>
            <a:spLocks noChangeShapeType="1"/>
          </p:cNvSpPr>
          <p:nvPr/>
        </p:nvSpPr>
        <p:spPr bwMode="auto">
          <a:xfrm>
            <a:off x="3244850" y="5421313"/>
            <a:ext cx="0" cy="39592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2" name="11 CuadroTexto"/>
          <p:cNvSpPr txBox="1"/>
          <p:nvPr/>
        </p:nvSpPr>
        <p:spPr>
          <a:xfrm>
            <a:off x="428604" y="5381628"/>
            <a:ext cx="2786082" cy="430887"/>
          </a:xfrm>
          <a:prstGeom prst="rect">
            <a:avLst/>
          </a:prstGeom>
          <a:noFill/>
        </p:spPr>
        <p:txBody>
          <a:bodyPr wrap="square" rtlCol="0">
            <a:spAutoFit/>
          </a:bodyPr>
          <a:lstStyle/>
          <a:p>
            <a:r>
              <a:rPr lang="es-ES" sz="1100" dirty="0" smtClean="0">
                <a:latin typeface="+mn-lt"/>
              </a:rPr>
              <a:t>Carlos  con la camiseta que le regalaron los jugadores del Real Madrid</a:t>
            </a:r>
            <a:endParaRPr lang="es-ES" sz="1100" dirty="0">
              <a:latin typeface="+mn-lt"/>
            </a:endParaRPr>
          </a:p>
        </p:txBody>
      </p:sp>
      <p:cxnSp>
        <p:nvCxnSpPr>
          <p:cNvPr id="13" name="12 Conector recto"/>
          <p:cNvCxnSpPr/>
          <p:nvPr/>
        </p:nvCxnSpPr>
        <p:spPr bwMode="auto">
          <a:xfrm>
            <a:off x="476672" y="5961112"/>
            <a:ext cx="2571768" cy="15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 name="13 CuadroTexto"/>
          <p:cNvSpPr txBox="1"/>
          <p:nvPr/>
        </p:nvSpPr>
        <p:spPr>
          <a:xfrm>
            <a:off x="3356992" y="8596338"/>
            <a:ext cx="2766788" cy="261610"/>
          </a:xfrm>
          <a:prstGeom prst="rect">
            <a:avLst/>
          </a:prstGeom>
          <a:noFill/>
        </p:spPr>
        <p:txBody>
          <a:bodyPr wrap="square" rtlCol="0">
            <a:spAutoFit/>
          </a:bodyPr>
          <a:lstStyle/>
          <a:p>
            <a:r>
              <a:rPr lang="es-ES" sz="1100" dirty="0" smtClean="0">
                <a:latin typeface="+mn-lt"/>
              </a:rPr>
              <a:t>Sara Rodríguez Rivera 1º D </a:t>
            </a:r>
            <a:endParaRPr lang="es-ES" sz="1100" dirty="0">
              <a:latin typeface="+mn-lt"/>
            </a:endParaRPr>
          </a:p>
        </p:txBody>
      </p:sp>
      <p:pic>
        <p:nvPicPr>
          <p:cNvPr id="15" name="Imagen 1"/>
          <p:cNvPicPr>
            <a:picLocks noChangeAspect="1"/>
          </p:cNvPicPr>
          <p:nvPr/>
        </p:nvPicPr>
        <p:blipFill>
          <a:blip r:embed="rId3" cstate="print"/>
          <a:stretch>
            <a:fillRect/>
          </a:stretch>
        </p:blipFill>
        <p:spPr>
          <a:xfrm>
            <a:off x="457379" y="2627261"/>
            <a:ext cx="2757307" cy="2603564"/>
          </a:xfrm>
          <a:prstGeom prst="rect">
            <a:avLst/>
          </a:prstGeom>
        </p:spPr>
      </p:pic>
      <p:pic>
        <p:nvPicPr>
          <p:cNvPr id="16" name="Picture 2" descr="http://www.vectorizados.com/muestras/2014/08/manos-y-corazones.jpg"/>
          <p:cNvPicPr>
            <a:picLocks noChangeAspect="1" noChangeArrowheads="1"/>
          </p:cNvPicPr>
          <p:nvPr/>
        </p:nvPicPr>
        <p:blipFill>
          <a:blip r:embed="rId4" cstate="print"/>
          <a:srcRect/>
          <a:stretch>
            <a:fillRect/>
          </a:stretch>
        </p:blipFill>
        <p:spPr bwMode="auto">
          <a:xfrm>
            <a:off x="5229200" y="560512"/>
            <a:ext cx="857232" cy="78581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newspaper-portrait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6859588" cy="990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496482" y="1823038"/>
            <a:ext cx="5960286" cy="5539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3000" b="1" dirty="0" smtClean="0">
                <a:latin typeface="Arial" panose="020B0604020202020204" pitchFamily="34" charset="0"/>
              </a:rPr>
              <a:t>La </a:t>
            </a:r>
            <a:r>
              <a:rPr lang="en-US" altLang="en-US" sz="3000" b="1" dirty="0" err="1" smtClean="0">
                <a:latin typeface="Arial" panose="020B0604020202020204" pitchFamily="34" charset="0"/>
              </a:rPr>
              <a:t>moneda</a:t>
            </a:r>
            <a:r>
              <a:rPr lang="en-US" altLang="en-US" sz="3000" b="1" dirty="0" smtClean="0">
                <a:latin typeface="Arial" panose="020B0604020202020204" pitchFamily="34" charset="0"/>
              </a:rPr>
              <a:t> </a:t>
            </a:r>
            <a:r>
              <a:rPr lang="en-US" altLang="en-US" sz="3000" b="1" dirty="0" err="1" smtClean="0">
                <a:latin typeface="Arial" panose="020B0604020202020204" pitchFamily="34" charset="0"/>
              </a:rPr>
              <a:t>que</a:t>
            </a:r>
            <a:r>
              <a:rPr lang="en-US" altLang="en-US" sz="3000" b="1" dirty="0" smtClean="0">
                <a:latin typeface="Arial" panose="020B0604020202020204" pitchFamily="34" charset="0"/>
              </a:rPr>
              <a:t> </a:t>
            </a:r>
            <a:r>
              <a:rPr lang="en-US" altLang="en-US" sz="3000" b="1" dirty="0" err="1" smtClean="0">
                <a:latin typeface="Arial" panose="020B0604020202020204" pitchFamily="34" charset="0"/>
              </a:rPr>
              <a:t>alcanzó</a:t>
            </a:r>
            <a:r>
              <a:rPr lang="en-US" altLang="en-US" sz="3000" b="1" dirty="0" smtClean="0">
                <a:latin typeface="Arial" panose="020B0604020202020204" pitchFamily="34" charset="0"/>
              </a:rPr>
              <a:t> </a:t>
            </a:r>
            <a:r>
              <a:rPr lang="en-US" altLang="en-US" sz="3000" b="1" dirty="0" err="1" smtClean="0">
                <a:latin typeface="Arial" panose="020B0604020202020204" pitchFamily="34" charset="0"/>
              </a:rPr>
              <a:t>Cupido</a:t>
            </a:r>
            <a:endParaRPr lang="en-US" altLang="en-US" sz="3000" b="1" dirty="0">
              <a:latin typeface="Arial" panose="020B0604020202020204" pitchFamily="34" charset="0"/>
            </a:endParaRPr>
          </a:p>
        </p:txBody>
      </p:sp>
      <p:sp>
        <p:nvSpPr>
          <p:cNvPr id="4" name="Text Box 5"/>
          <p:cNvSpPr txBox="1">
            <a:spLocks noChangeArrowheads="1"/>
          </p:cNvSpPr>
          <p:nvPr/>
        </p:nvSpPr>
        <p:spPr bwMode="auto">
          <a:xfrm>
            <a:off x="3492500" y="2647950"/>
            <a:ext cx="142875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5" name="Text Box 6"/>
          <p:cNvSpPr txBox="1">
            <a:spLocks noChangeArrowheads="1"/>
          </p:cNvSpPr>
          <p:nvPr/>
        </p:nvSpPr>
        <p:spPr bwMode="auto">
          <a:xfrm>
            <a:off x="3357563" y="2505075"/>
            <a:ext cx="1643074" cy="51706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endParaRPr lang="en-US" altLang="en-US" sz="1200" dirty="0" smtClean="0">
              <a:latin typeface="Arial" panose="020B0604020202020204" pitchFamily="34" charset="0"/>
            </a:endParaRPr>
          </a:p>
          <a:p>
            <a:pPr algn="just">
              <a:spcBef>
                <a:spcPct val="50000"/>
              </a:spcBef>
            </a:pPr>
            <a:r>
              <a:rPr lang="en-US" altLang="en-US" sz="1200" dirty="0" err="1" smtClean="0">
                <a:latin typeface="Arial" panose="020B0604020202020204" pitchFamily="34" charset="0"/>
              </a:rPr>
              <a:t>Mireya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una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chica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italiana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tuvo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que</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mudarse</a:t>
            </a:r>
            <a:r>
              <a:rPr lang="en-US" altLang="en-US" sz="1200" dirty="0" smtClean="0">
                <a:latin typeface="Arial" panose="020B0604020202020204" pitchFamily="34" charset="0"/>
              </a:rPr>
              <a:t> a </a:t>
            </a:r>
            <a:r>
              <a:rPr lang="en-US" altLang="en-US" sz="1200" dirty="0" err="1" smtClean="0">
                <a:latin typeface="Arial" panose="020B0604020202020204" pitchFamily="34" charset="0"/>
              </a:rPr>
              <a:t>España</a:t>
            </a:r>
            <a:r>
              <a:rPr lang="en-US" altLang="en-US" sz="1200" dirty="0" smtClean="0">
                <a:latin typeface="Arial" panose="020B0604020202020204" pitchFamily="34" charset="0"/>
              </a:rPr>
              <a:t> con </a:t>
            </a:r>
            <a:r>
              <a:rPr lang="en-US" altLang="en-US" sz="1200" dirty="0" err="1" smtClean="0">
                <a:latin typeface="Arial" panose="020B0604020202020204" pitchFamily="34" charset="0"/>
              </a:rPr>
              <a:t>sus</a:t>
            </a:r>
            <a:r>
              <a:rPr lang="en-US" altLang="en-US" sz="1200" dirty="0" smtClean="0">
                <a:latin typeface="Arial" panose="020B0604020202020204" pitchFamily="34" charset="0"/>
              </a:rPr>
              <a:t> padres </a:t>
            </a:r>
            <a:r>
              <a:rPr lang="en-US" altLang="en-US" sz="1200" dirty="0" err="1" smtClean="0">
                <a:latin typeface="Arial" panose="020B0604020202020204" pitchFamily="34" charset="0"/>
              </a:rPr>
              <a:t>por</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temas</a:t>
            </a:r>
            <a:r>
              <a:rPr lang="en-US" altLang="en-US" sz="1200" dirty="0" smtClean="0">
                <a:latin typeface="Arial" panose="020B0604020202020204" pitchFamily="34" charset="0"/>
              </a:rPr>
              <a:t> de </a:t>
            </a:r>
            <a:r>
              <a:rPr lang="en-US" altLang="en-US" sz="1200" dirty="0" err="1" smtClean="0">
                <a:latin typeface="Arial" panose="020B0604020202020204" pitchFamily="34" charset="0"/>
              </a:rPr>
              <a:t>trabajo</a:t>
            </a:r>
            <a:r>
              <a:rPr lang="en-US" altLang="en-US" sz="1200" dirty="0" smtClean="0">
                <a:latin typeface="Arial" panose="020B0604020202020204" pitchFamily="34" charset="0"/>
              </a:rPr>
              <a:t>. Antes de </a:t>
            </a:r>
            <a:r>
              <a:rPr lang="en-US" altLang="en-US" sz="1200" dirty="0" err="1" smtClean="0">
                <a:latin typeface="Arial" panose="020B0604020202020204" pitchFamily="34" charset="0"/>
              </a:rPr>
              <a:t>marcharse</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ella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fue</a:t>
            </a:r>
            <a:r>
              <a:rPr lang="en-US" altLang="en-US" sz="1200" dirty="0" smtClean="0">
                <a:latin typeface="Arial" panose="020B0604020202020204" pitchFamily="34" charset="0"/>
              </a:rPr>
              <a:t> a la Fontana de </a:t>
            </a:r>
            <a:r>
              <a:rPr lang="en-US" altLang="en-US" sz="1200" dirty="0" err="1" smtClean="0">
                <a:latin typeface="Arial" panose="020B0604020202020204" pitchFamily="34" charset="0"/>
              </a:rPr>
              <a:t>Trevi</a:t>
            </a:r>
            <a:r>
              <a:rPr lang="en-US" altLang="en-US" sz="1200" dirty="0" smtClean="0">
                <a:latin typeface="Arial" panose="020B0604020202020204" pitchFamily="34" charset="0"/>
              </a:rPr>
              <a:t> a </a:t>
            </a:r>
            <a:r>
              <a:rPr lang="en-US" altLang="en-US" sz="1200" dirty="0" err="1" smtClean="0">
                <a:latin typeface="Arial" panose="020B0604020202020204" pitchFamily="34" charset="0"/>
              </a:rPr>
              <a:t>pedir</a:t>
            </a:r>
            <a:r>
              <a:rPr lang="en-US" altLang="en-US" sz="1200" dirty="0" smtClean="0">
                <a:latin typeface="Arial" panose="020B0604020202020204" pitchFamily="34" charset="0"/>
              </a:rPr>
              <a:t> un </a:t>
            </a:r>
            <a:r>
              <a:rPr lang="en-US" altLang="en-US" sz="1200" dirty="0" err="1" smtClean="0">
                <a:latin typeface="Arial" panose="020B0604020202020204" pitchFamily="34" charset="0"/>
              </a:rPr>
              <a:t>deseo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conocer</a:t>
            </a:r>
            <a:r>
              <a:rPr lang="en-US" altLang="en-US" sz="1200" dirty="0" smtClean="0">
                <a:latin typeface="Arial" panose="020B0604020202020204" pitchFamily="34" charset="0"/>
              </a:rPr>
              <a:t> a Diego, </a:t>
            </a:r>
            <a:r>
              <a:rPr lang="en-US" altLang="en-US" sz="1200" dirty="0">
                <a:latin typeface="Arial" panose="020B0604020202020204" pitchFamily="34" charset="0"/>
              </a:rPr>
              <a:t>un </a:t>
            </a:r>
            <a:r>
              <a:rPr lang="en-US" altLang="en-US" sz="1200" dirty="0" err="1">
                <a:latin typeface="Arial" panose="020B0604020202020204" pitchFamily="34" charset="0"/>
              </a:rPr>
              <a:t>chico</a:t>
            </a:r>
            <a:r>
              <a:rPr lang="en-US" altLang="en-US" sz="1200" dirty="0">
                <a:latin typeface="Arial" panose="020B0604020202020204" pitchFamily="34" charset="0"/>
              </a:rPr>
              <a:t> alto, </a:t>
            </a:r>
            <a:r>
              <a:rPr lang="en-US" altLang="en-US" sz="1200" dirty="0" err="1">
                <a:latin typeface="Arial" panose="020B0604020202020204" pitchFamily="34" charset="0"/>
              </a:rPr>
              <a:t>moreno</a:t>
            </a:r>
            <a:r>
              <a:rPr lang="en-US" altLang="en-US" sz="1200" dirty="0">
                <a:latin typeface="Arial" panose="020B0604020202020204" pitchFamily="34" charset="0"/>
              </a:rPr>
              <a:t> y con </a:t>
            </a:r>
            <a:r>
              <a:rPr lang="en-US" altLang="en-US" sz="1200" dirty="0" err="1">
                <a:latin typeface="Arial" panose="020B0604020202020204" pitchFamily="34" charset="0"/>
              </a:rPr>
              <a:t>ojos</a:t>
            </a:r>
            <a:r>
              <a:rPr lang="en-US" altLang="en-US" sz="1200" dirty="0">
                <a:latin typeface="Arial" panose="020B0604020202020204" pitchFamily="34" charset="0"/>
              </a:rPr>
              <a:t> </a:t>
            </a:r>
            <a:r>
              <a:rPr lang="en-US" altLang="en-US" sz="1200" dirty="0" err="1">
                <a:latin typeface="Arial" panose="020B0604020202020204" pitchFamily="34" charset="0"/>
              </a:rPr>
              <a:t>azules</a:t>
            </a:r>
            <a:r>
              <a:rPr lang="en-US" altLang="en-US" sz="1200" dirty="0">
                <a:latin typeface="Arial" panose="020B0604020202020204" pitchFamily="34" charset="0"/>
              </a:rPr>
              <a:t> </a:t>
            </a:r>
            <a:r>
              <a:rPr lang="en-US" altLang="en-US" sz="1200" dirty="0" err="1">
                <a:latin typeface="Arial" panose="020B0604020202020204" pitchFamily="34" charset="0"/>
              </a:rPr>
              <a:t>que</a:t>
            </a:r>
            <a:r>
              <a:rPr lang="en-US" altLang="en-US" sz="1200" dirty="0">
                <a:latin typeface="Arial" panose="020B0604020202020204" pitchFamily="34" charset="0"/>
              </a:rPr>
              <a:t> </a:t>
            </a:r>
            <a:r>
              <a:rPr lang="en-US" altLang="en-US" sz="1200" dirty="0" err="1">
                <a:latin typeface="Arial" panose="020B0604020202020204" pitchFamily="34" charset="0"/>
              </a:rPr>
              <a:t>había</a:t>
            </a:r>
            <a:r>
              <a:rPr lang="en-US" altLang="en-US" sz="1200" dirty="0">
                <a:latin typeface="Arial" panose="020B0604020202020204" pitchFamily="34" charset="0"/>
              </a:rPr>
              <a:t> </a:t>
            </a:r>
            <a:r>
              <a:rPr lang="en-US" altLang="en-US" sz="1200" dirty="0" err="1">
                <a:latin typeface="Arial" panose="020B0604020202020204" pitchFamily="34" charset="0"/>
              </a:rPr>
              <a:t>visto</a:t>
            </a:r>
            <a:r>
              <a:rPr lang="en-US" altLang="en-US" sz="1200" dirty="0">
                <a:latin typeface="Arial" panose="020B0604020202020204" pitchFamily="34" charset="0"/>
              </a:rPr>
              <a:t> </a:t>
            </a:r>
            <a:r>
              <a:rPr lang="en-US" altLang="en-US" sz="1200" dirty="0" err="1">
                <a:latin typeface="Arial" panose="020B0604020202020204" pitchFamily="34" charset="0"/>
              </a:rPr>
              <a:t>por</a:t>
            </a:r>
            <a:r>
              <a:rPr lang="en-US" altLang="en-US" sz="1200" dirty="0">
                <a:latin typeface="Arial" panose="020B0604020202020204" pitchFamily="34" charset="0"/>
              </a:rPr>
              <a:t> los </a:t>
            </a:r>
            <a:r>
              <a:rPr lang="en-US" altLang="en-US" sz="1200" dirty="0" err="1">
                <a:latin typeface="Arial" panose="020B0604020202020204" pitchFamily="34" charset="0"/>
              </a:rPr>
              <a:t>pasillos</a:t>
            </a:r>
            <a:r>
              <a:rPr lang="en-US" altLang="en-US" sz="1200" dirty="0">
                <a:latin typeface="Arial" panose="020B0604020202020204" pitchFamily="34" charset="0"/>
              </a:rPr>
              <a:t> de </a:t>
            </a:r>
            <a:r>
              <a:rPr lang="en-US" altLang="en-US" sz="1200" dirty="0" err="1">
                <a:latin typeface="Arial" panose="020B0604020202020204" pitchFamily="34" charset="0"/>
              </a:rPr>
              <a:t>su</a:t>
            </a:r>
            <a:r>
              <a:rPr lang="en-US" altLang="en-US" sz="1200" dirty="0">
                <a:latin typeface="Arial" panose="020B0604020202020204" pitchFamily="34" charset="0"/>
              </a:rPr>
              <a:t> </a:t>
            </a:r>
            <a:r>
              <a:rPr lang="en-US" altLang="en-US" sz="1200" dirty="0" err="1" smtClean="0">
                <a:latin typeface="Arial" panose="020B0604020202020204" pitchFamily="34" charset="0"/>
              </a:rPr>
              <a:t>instituto</a:t>
            </a:r>
            <a:r>
              <a:rPr lang="en-US" altLang="en-US" sz="1200" dirty="0" smtClean="0">
                <a:latin typeface="Arial" panose="020B0604020202020204" pitchFamily="34" charset="0"/>
              </a:rPr>
              <a:t>, y </a:t>
            </a:r>
            <a:r>
              <a:rPr lang="en-US" altLang="en-US" sz="1200" dirty="0" err="1" smtClean="0">
                <a:latin typeface="Arial" panose="020B0604020202020204" pitchFamily="34" charset="0"/>
              </a:rPr>
              <a:t>decidió</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tirar</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una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moneda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Después</a:t>
            </a:r>
            <a:r>
              <a:rPr lang="en-US" altLang="en-US" sz="1200" dirty="0" smtClean="0">
                <a:latin typeface="Arial" panose="020B0604020202020204" pitchFamily="34" charset="0"/>
              </a:rPr>
              <a:t> de </a:t>
            </a:r>
            <a:r>
              <a:rPr lang="en-US" altLang="en-US" sz="1200" dirty="0" err="1" smtClean="0">
                <a:latin typeface="Arial" panose="020B0604020202020204" pitchFamily="34" charset="0"/>
              </a:rPr>
              <a:t>veinte</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años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cuando</a:t>
            </a:r>
            <a:r>
              <a:rPr lang="en-US" altLang="en-US" sz="1200" dirty="0" smtClean="0">
                <a:latin typeface="Arial" panose="020B0604020202020204" pitchFamily="34" charset="0"/>
              </a:rPr>
              <a:t> Mireya </a:t>
            </a:r>
            <a:r>
              <a:rPr lang="en-US" altLang="en-US" sz="1200" dirty="0" err="1" smtClean="0">
                <a:latin typeface="Arial" panose="020B0604020202020204" pitchFamily="34" charset="0"/>
              </a:rPr>
              <a:t>estaba</a:t>
            </a:r>
            <a:r>
              <a:rPr lang="en-US" altLang="en-US" sz="1200" dirty="0" smtClean="0">
                <a:latin typeface="Arial" panose="020B0604020202020204" pitchFamily="34" charset="0"/>
              </a:rPr>
              <a:t> en la Universidad, le </a:t>
            </a:r>
            <a:r>
              <a:rPr lang="en-US" altLang="en-US" sz="1200" dirty="0" err="1" smtClean="0">
                <a:latin typeface="Arial" panose="020B0604020202020204" pitchFamily="34" charset="0"/>
              </a:rPr>
              <a:t>comunicaron</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que</a:t>
            </a:r>
            <a:r>
              <a:rPr lang="en-US" altLang="en-US" sz="1200" dirty="0" smtClean="0">
                <a:latin typeface="Arial" panose="020B0604020202020204" pitchFamily="34" charset="0"/>
              </a:rPr>
              <a:t> se </a:t>
            </a:r>
            <a:r>
              <a:rPr lang="en-US" altLang="en-US" sz="1200" dirty="0" err="1" smtClean="0">
                <a:latin typeface="Arial" panose="020B0604020202020204" pitchFamily="34" charset="0"/>
              </a:rPr>
              <a:t>organizaba</a:t>
            </a:r>
            <a:r>
              <a:rPr lang="en-US" altLang="en-US" sz="1200" dirty="0" smtClean="0">
                <a:latin typeface="Arial" panose="020B0604020202020204" pitchFamily="34" charset="0"/>
              </a:rPr>
              <a:t> un </a:t>
            </a:r>
            <a:r>
              <a:rPr lang="en-US" altLang="en-US" sz="1200" dirty="0" err="1" smtClean="0">
                <a:latin typeface="Arial" panose="020B0604020202020204" pitchFamily="34" charset="0"/>
              </a:rPr>
              <a:t>viaje</a:t>
            </a:r>
            <a:r>
              <a:rPr lang="en-US" altLang="en-US" sz="1200" dirty="0" smtClean="0">
                <a:latin typeface="Arial" panose="020B0604020202020204" pitchFamily="34" charset="0"/>
              </a:rPr>
              <a:t> a Roma </a:t>
            </a:r>
            <a:r>
              <a:rPr lang="en-US" altLang="en-US" sz="1200" dirty="0" err="1" smtClean="0">
                <a:latin typeface="Arial" panose="020B0604020202020204" pitchFamily="34" charset="0"/>
              </a:rPr>
              <a:t>durante</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una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semana</a:t>
            </a:r>
            <a:r>
              <a:rPr lang="en-US" altLang="en-US" sz="1200" dirty="0" smtClean="0">
                <a:latin typeface="Arial" panose="020B0604020202020204" pitchFamily="34" charset="0"/>
              </a:rPr>
              <a:t> y </a:t>
            </a:r>
            <a:r>
              <a:rPr lang="en-US" altLang="en-US" sz="1200" dirty="0" err="1" smtClean="0">
                <a:latin typeface="Arial" panose="020B0604020202020204" pitchFamily="34" charset="0"/>
              </a:rPr>
              <a:t>ella</a:t>
            </a:r>
            <a:r>
              <a:rPr lang="en-US" altLang="en-US" sz="1200" dirty="0" smtClean="0">
                <a:latin typeface="Arial" panose="020B0604020202020204" pitchFamily="34" charset="0"/>
              </a:rPr>
              <a:t> se </a:t>
            </a:r>
            <a:r>
              <a:rPr lang="en-US" altLang="en-US" sz="1200" dirty="0" err="1" smtClean="0">
                <a:latin typeface="Arial" panose="020B0604020202020204" pitchFamily="34" charset="0"/>
              </a:rPr>
              <a:t>apuntó</a:t>
            </a:r>
            <a:r>
              <a:rPr lang="en-US" altLang="en-US" sz="1200" dirty="0">
                <a:latin typeface="Arial" panose="020B0604020202020204" pitchFamily="34" charset="0"/>
              </a:rPr>
              <a:t>. El primer </a:t>
            </a:r>
            <a:r>
              <a:rPr lang="en-US" altLang="en-US" sz="1200" dirty="0" err="1">
                <a:latin typeface="Arial" panose="020B0604020202020204" pitchFamily="34" charset="0"/>
              </a:rPr>
              <a:t>día</a:t>
            </a:r>
            <a:r>
              <a:rPr lang="en-US" altLang="en-US" sz="1200" dirty="0">
                <a:latin typeface="Arial" panose="020B0604020202020204" pitchFamily="34" charset="0"/>
              </a:rPr>
              <a:t> </a:t>
            </a:r>
            <a:r>
              <a:rPr lang="en-US" altLang="en-US" sz="1200" dirty="0" err="1">
                <a:latin typeface="Arial" panose="020B0604020202020204" pitchFamily="34" charset="0"/>
              </a:rPr>
              <a:t>fueron</a:t>
            </a:r>
            <a:r>
              <a:rPr lang="en-US" altLang="en-US" sz="1200" dirty="0">
                <a:latin typeface="Arial" panose="020B0604020202020204" pitchFamily="34" charset="0"/>
              </a:rPr>
              <a:t> a </a:t>
            </a:r>
            <a:r>
              <a:rPr lang="en-US" altLang="en-US" sz="1200" dirty="0" err="1">
                <a:latin typeface="Arial" panose="020B0604020202020204" pitchFamily="34" charset="0"/>
              </a:rPr>
              <a:t>visitar</a:t>
            </a:r>
            <a:r>
              <a:rPr lang="en-US" altLang="en-US" sz="1200" dirty="0">
                <a:latin typeface="Arial" panose="020B0604020202020204" pitchFamily="34" charset="0"/>
              </a:rPr>
              <a:t> la </a:t>
            </a:r>
            <a:r>
              <a:rPr lang="en-US" altLang="en-US" sz="1200" dirty="0" smtClean="0">
                <a:latin typeface="Arial" panose="020B0604020202020204" pitchFamily="34" charset="0"/>
              </a:rPr>
              <a:t>Fontana </a:t>
            </a:r>
            <a:r>
              <a:rPr lang="en-US" altLang="en-US" sz="1200" dirty="0">
                <a:latin typeface="Arial" panose="020B0604020202020204" pitchFamily="34" charset="0"/>
              </a:rPr>
              <a:t>de </a:t>
            </a:r>
            <a:r>
              <a:rPr lang="en-US" altLang="en-US" sz="1200" dirty="0" err="1" smtClean="0">
                <a:latin typeface="Arial" panose="020B0604020202020204" pitchFamily="34" charset="0"/>
              </a:rPr>
              <a:t>Trevi</a:t>
            </a:r>
            <a:r>
              <a:rPr lang="en-US" altLang="en-US" sz="1200" dirty="0" smtClean="0">
                <a:latin typeface="Arial" panose="020B0604020202020204" pitchFamily="34" charset="0"/>
              </a:rPr>
              <a:t>.</a:t>
            </a:r>
          </a:p>
        </p:txBody>
      </p:sp>
      <p:sp>
        <p:nvSpPr>
          <p:cNvPr id="6" name="Text Box 7"/>
          <p:cNvSpPr txBox="1">
            <a:spLocks noChangeArrowheads="1"/>
          </p:cNvSpPr>
          <p:nvPr/>
        </p:nvSpPr>
        <p:spPr bwMode="auto">
          <a:xfrm>
            <a:off x="5040314" y="2505075"/>
            <a:ext cx="1600200" cy="62786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endParaRPr lang="en-US" altLang="en-US" sz="1200" smtClean="0">
              <a:latin typeface="Arial" panose="020B0604020202020204" pitchFamily="34" charset="0"/>
            </a:endParaRPr>
          </a:p>
          <a:p>
            <a:pPr algn="just">
              <a:spcBef>
                <a:spcPct val="50000"/>
              </a:spcBef>
            </a:pPr>
            <a:r>
              <a:rPr lang="en-US" altLang="en-US" sz="1200" smtClean="0">
                <a:latin typeface="Arial" panose="020B0604020202020204" pitchFamily="34" charset="0"/>
              </a:rPr>
              <a:t>Era </a:t>
            </a:r>
            <a:r>
              <a:rPr lang="en-US" altLang="en-US" sz="1200" dirty="0" smtClean="0">
                <a:latin typeface="Arial" panose="020B0604020202020204" pitchFamily="34" charset="0"/>
              </a:rPr>
              <a:t>un </a:t>
            </a:r>
            <a:r>
              <a:rPr lang="en-US" altLang="en-US" sz="1200" dirty="0" err="1" smtClean="0">
                <a:latin typeface="Arial" panose="020B0604020202020204" pitchFamily="34" charset="0"/>
              </a:rPr>
              <a:t>catorce</a:t>
            </a:r>
            <a:r>
              <a:rPr lang="en-US" altLang="en-US" sz="1200" dirty="0" smtClean="0">
                <a:latin typeface="Arial" panose="020B0604020202020204" pitchFamily="34" charset="0"/>
              </a:rPr>
              <a:t> de </a:t>
            </a:r>
            <a:r>
              <a:rPr lang="en-US" altLang="en-US" sz="1200" dirty="0" err="1" smtClean="0">
                <a:latin typeface="Arial" panose="020B0604020202020204" pitchFamily="34" charset="0"/>
              </a:rPr>
              <a:t>febrero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día</a:t>
            </a:r>
            <a:r>
              <a:rPr lang="en-US" altLang="en-US" sz="1200" dirty="0" smtClean="0">
                <a:latin typeface="Arial" panose="020B0604020202020204" pitchFamily="34" charset="0"/>
              </a:rPr>
              <a:t> de San </a:t>
            </a:r>
            <a:r>
              <a:rPr lang="en-US" altLang="en-US" sz="1200" dirty="0" err="1" smtClean="0">
                <a:latin typeface="Arial" panose="020B0604020202020204" pitchFamily="34" charset="0"/>
              </a:rPr>
              <a:t>Valentín</a:t>
            </a:r>
            <a:r>
              <a:rPr lang="en-US" altLang="en-US" sz="1200" dirty="0" smtClean="0">
                <a:latin typeface="Arial" panose="020B0604020202020204" pitchFamily="34" charset="0"/>
              </a:rPr>
              <a:t>, y de </a:t>
            </a:r>
            <a:r>
              <a:rPr lang="en-US" altLang="en-US" sz="1200" dirty="0" err="1" smtClean="0">
                <a:latin typeface="Arial" panose="020B0604020202020204" pitchFamily="34" charset="0"/>
              </a:rPr>
              <a:t>repente</a:t>
            </a:r>
            <a:r>
              <a:rPr lang="en-US" altLang="en-US" sz="1200" dirty="0" smtClean="0">
                <a:latin typeface="Arial" panose="020B0604020202020204" pitchFamily="34" charset="0"/>
              </a:rPr>
              <a:t>  se  </a:t>
            </a:r>
            <a:r>
              <a:rPr lang="en-US" altLang="en-US" sz="1200" dirty="0" err="1" smtClean="0">
                <a:latin typeface="Arial" panose="020B0604020202020204" pitchFamily="34" charset="0"/>
              </a:rPr>
              <a:t>dio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cuenta</a:t>
            </a:r>
            <a:r>
              <a:rPr lang="en-US" altLang="en-US" sz="1200" dirty="0" smtClean="0">
                <a:latin typeface="Arial" panose="020B0604020202020204" pitchFamily="34" charset="0"/>
              </a:rPr>
              <a:t> </a:t>
            </a:r>
            <a:r>
              <a:rPr lang="en-US" altLang="en-US" sz="1200" dirty="0" err="1">
                <a:latin typeface="Arial" panose="020B0604020202020204" pitchFamily="34" charset="0"/>
              </a:rPr>
              <a:t>que</a:t>
            </a:r>
            <a:r>
              <a:rPr lang="en-US" altLang="en-US" sz="1200" dirty="0">
                <a:latin typeface="Arial" panose="020B0604020202020204" pitchFamily="34" charset="0"/>
              </a:rPr>
              <a:t> al </a:t>
            </a:r>
            <a:r>
              <a:rPr lang="en-US" altLang="en-US" sz="1200" dirty="0" err="1">
                <a:latin typeface="Arial" panose="020B0604020202020204" pitchFamily="34" charset="0"/>
              </a:rPr>
              <a:t>lado</a:t>
            </a:r>
            <a:r>
              <a:rPr lang="en-US" altLang="en-US" sz="1200" dirty="0">
                <a:latin typeface="Arial" panose="020B0604020202020204" pitchFamily="34" charset="0"/>
              </a:rPr>
              <a:t> </a:t>
            </a:r>
            <a:r>
              <a:rPr lang="en-US" altLang="en-US" sz="1200" dirty="0" err="1">
                <a:latin typeface="Arial" panose="020B0604020202020204" pitchFamily="34" charset="0"/>
              </a:rPr>
              <a:t>suyo</a:t>
            </a:r>
            <a:r>
              <a:rPr lang="en-US" altLang="en-US" sz="1200" dirty="0">
                <a:latin typeface="Arial" panose="020B0604020202020204" pitchFamily="34" charset="0"/>
              </a:rPr>
              <a:t> </a:t>
            </a:r>
            <a:r>
              <a:rPr lang="en-US" altLang="en-US" sz="1200" dirty="0" err="1">
                <a:latin typeface="Arial" panose="020B0604020202020204" pitchFamily="34" charset="0"/>
              </a:rPr>
              <a:t>estaba</a:t>
            </a:r>
            <a:r>
              <a:rPr lang="en-US" altLang="en-US" sz="1200" dirty="0">
                <a:latin typeface="Arial" panose="020B0604020202020204" pitchFamily="34" charset="0"/>
              </a:rPr>
              <a:t> Diego, el </a:t>
            </a:r>
            <a:r>
              <a:rPr lang="en-US" altLang="en-US" sz="1200" dirty="0" err="1">
                <a:latin typeface="Arial" panose="020B0604020202020204" pitchFamily="34" charset="0"/>
              </a:rPr>
              <a:t>chico</a:t>
            </a:r>
            <a:r>
              <a:rPr lang="en-US" altLang="en-US" sz="1200" dirty="0">
                <a:latin typeface="Arial" panose="020B0604020202020204" pitchFamily="34" charset="0"/>
              </a:rPr>
              <a:t> del </a:t>
            </a:r>
            <a:r>
              <a:rPr lang="en-US" altLang="en-US" sz="1200" dirty="0" err="1">
                <a:latin typeface="Arial" panose="020B0604020202020204" pitchFamily="34" charset="0"/>
              </a:rPr>
              <a:t>deseo</a:t>
            </a:r>
            <a:r>
              <a:rPr lang="en-US" altLang="en-US" sz="1200" dirty="0">
                <a:latin typeface="Arial" panose="020B0604020202020204" pitchFamily="34" charset="0"/>
              </a:rPr>
              <a:t>, y </a:t>
            </a:r>
            <a:r>
              <a:rPr lang="en-US" altLang="en-US" sz="1200" dirty="0" smtClean="0">
                <a:latin typeface="Arial" panose="020B0604020202020204" pitchFamily="34" charset="0"/>
              </a:rPr>
              <a:t>con </a:t>
            </a:r>
            <a:r>
              <a:rPr lang="en-US" altLang="en-US" sz="1200" dirty="0">
                <a:latin typeface="Arial" panose="020B0604020202020204" pitchFamily="34" charset="0"/>
              </a:rPr>
              <a:t>el </a:t>
            </a:r>
            <a:r>
              <a:rPr lang="en-US" altLang="en-US" sz="1200" dirty="0" err="1">
                <a:latin typeface="Arial" panose="020B0604020202020204" pitchFamily="34" charset="0"/>
              </a:rPr>
              <a:t>que</a:t>
            </a:r>
            <a:r>
              <a:rPr lang="en-US" altLang="en-US" sz="1200" dirty="0">
                <a:latin typeface="Arial" panose="020B0604020202020204" pitchFamily="34" charset="0"/>
              </a:rPr>
              <a:t> </a:t>
            </a:r>
            <a:r>
              <a:rPr lang="en-US" altLang="en-US" sz="1200" dirty="0" err="1">
                <a:latin typeface="Arial" panose="020B0604020202020204" pitchFamily="34" charset="0"/>
              </a:rPr>
              <a:t>nunca</a:t>
            </a:r>
            <a:r>
              <a:rPr lang="en-US" altLang="en-US" sz="1200" dirty="0">
                <a:latin typeface="Arial" panose="020B0604020202020204" pitchFamily="34" charset="0"/>
              </a:rPr>
              <a:t> </a:t>
            </a:r>
            <a:r>
              <a:rPr lang="en-US" altLang="en-US" sz="1200" dirty="0" err="1">
                <a:latin typeface="Arial" panose="020B0604020202020204" pitchFamily="34" charset="0"/>
              </a:rPr>
              <a:t>había</a:t>
            </a:r>
            <a:r>
              <a:rPr lang="en-US" altLang="en-US" sz="1200" dirty="0">
                <a:latin typeface="Arial" panose="020B0604020202020204" pitchFamily="34" charset="0"/>
              </a:rPr>
              <a:t> </a:t>
            </a:r>
            <a:r>
              <a:rPr lang="en-US" altLang="en-US" sz="1200" dirty="0" err="1" smtClean="0">
                <a:latin typeface="Arial" panose="020B0604020202020204" pitchFamily="34" charset="0"/>
              </a:rPr>
              <a:t>hablado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Él</a:t>
            </a:r>
            <a:r>
              <a:rPr lang="en-US" altLang="en-US" sz="1200" dirty="0" smtClean="0">
                <a:latin typeface="Arial" panose="020B0604020202020204" pitchFamily="34" charset="0"/>
              </a:rPr>
              <a:t> se </a:t>
            </a:r>
            <a:r>
              <a:rPr lang="en-US" altLang="en-US" sz="1200" dirty="0" err="1" smtClean="0">
                <a:latin typeface="Arial" panose="020B0604020202020204" pitchFamily="34" charset="0"/>
              </a:rPr>
              <a:t>acercó</a:t>
            </a:r>
            <a:r>
              <a:rPr lang="en-US" altLang="en-US" sz="1200" dirty="0" smtClean="0">
                <a:latin typeface="Arial" panose="020B0604020202020204" pitchFamily="34" charset="0"/>
              </a:rPr>
              <a:t> a Mireya, y le </a:t>
            </a:r>
            <a:r>
              <a:rPr lang="en-US" altLang="en-US" sz="1200" dirty="0" err="1" smtClean="0">
                <a:latin typeface="Arial" panose="020B0604020202020204" pitchFamily="34" charset="0"/>
              </a:rPr>
              <a:t>dijo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que</a:t>
            </a:r>
            <a:r>
              <a:rPr lang="en-US" altLang="en-US" sz="1200" dirty="0" smtClean="0">
                <a:latin typeface="Arial" panose="020B0604020202020204" pitchFamily="34" charset="0"/>
              </a:rPr>
              <a:t> la </a:t>
            </a:r>
            <a:r>
              <a:rPr lang="en-US" altLang="en-US" sz="1200" dirty="0" err="1" smtClean="0">
                <a:latin typeface="Arial" panose="020B0604020202020204" pitchFamily="34" charset="0"/>
              </a:rPr>
              <a:t>echaba</a:t>
            </a:r>
            <a:r>
              <a:rPr lang="en-US" altLang="en-US" sz="1200" dirty="0" smtClean="0">
                <a:latin typeface="Arial" panose="020B0604020202020204" pitchFamily="34" charset="0"/>
              </a:rPr>
              <a:t> de </a:t>
            </a:r>
            <a:r>
              <a:rPr lang="en-US" altLang="en-US" sz="1200" dirty="0" err="1" smtClean="0">
                <a:latin typeface="Arial" panose="020B0604020202020204" pitchFamily="34" charset="0"/>
              </a:rPr>
              <a:t>menos</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desde</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que</a:t>
            </a:r>
            <a:r>
              <a:rPr lang="en-US" altLang="en-US" sz="1200" dirty="0" smtClean="0">
                <a:latin typeface="Arial" panose="020B0604020202020204" pitchFamily="34" charset="0"/>
              </a:rPr>
              <a:t> se </a:t>
            </a:r>
            <a:r>
              <a:rPr lang="en-US" altLang="en-US" sz="1200" dirty="0" err="1" smtClean="0">
                <a:latin typeface="Arial" panose="020B0604020202020204" pitchFamily="34" charset="0"/>
              </a:rPr>
              <a:t>marchó</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aquel</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día</a:t>
            </a:r>
            <a:r>
              <a:rPr lang="en-US" altLang="en-US" sz="1200" dirty="0" smtClean="0">
                <a:latin typeface="Arial" panose="020B0604020202020204" pitchFamily="34" charset="0"/>
              </a:rPr>
              <a:t> del </a:t>
            </a:r>
            <a:r>
              <a:rPr lang="en-US" altLang="en-US" sz="1200" dirty="0" err="1" smtClean="0">
                <a:latin typeface="Arial" panose="020B0604020202020204" pitchFamily="34" charset="0"/>
              </a:rPr>
              <a:t>instituto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que</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siempre</a:t>
            </a:r>
            <a:r>
              <a:rPr lang="en-US" altLang="en-US" sz="1200" dirty="0" smtClean="0">
                <a:latin typeface="Arial" panose="020B0604020202020204" pitchFamily="34" charset="0"/>
              </a:rPr>
              <a:t> se </a:t>
            </a:r>
            <a:r>
              <a:rPr lang="en-US" altLang="en-US" sz="1200" dirty="0" err="1" smtClean="0">
                <a:latin typeface="Arial" panose="020B0604020202020204" pitchFamily="34" charset="0"/>
              </a:rPr>
              <a:t>había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fijado</a:t>
            </a:r>
            <a:r>
              <a:rPr lang="en-US" altLang="en-US" sz="1200" dirty="0" smtClean="0">
                <a:latin typeface="Arial" panose="020B0604020202020204" pitchFamily="34" charset="0"/>
              </a:rPr>
              <a:t> en </a:t>
            </a:r>
            <a:r>
              <a:rPr lang="en-US" altLang="en-US" sz="1200" dirty="0" err="1" smtClean="0">
                <a:latin typeface="Arial" panose="020B0604020202020204" pitchFamily="34" charset="0"/>
              </a:rPr>
              <a:t>ella</a:t>
            </a:r>
            <a:r>
              <a:rPr lang="en-US" altLang="en-US" sz="1200" dirty="0" smtClean="0">
                <a:latin typeface="Arial" panose="020B0604020202020204" pitchFamily="34" charset="0"/>
              </a:rPr>
              <a:t> y  </a:t>
            </a:r>
            <a:r>
              <a:rPr lang="en-US" altLang="en-US" sz="1200" dirty="0" err="1" smtClean="0">
                <a:latin typeface="Arial" panose="020B0604020202020204" pitchFamily="34" charset="0"/>
              </a:rPr>
              <a:t>que</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nunca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tuvo</a:t>
            </a:r>
            <a:r>
              <a:rPr lang="en-US" altLang="en-US" sz="1200" dirty="0" smtClean="0">
                <a:latin typeface="Arial" panose="020B0604020202020204" pitchFamily="34" charset="0"/>
              </a:rPr>
              <a:t> valor a </a:t>
            </a:r>
            <a:r>
              <a:rPr lang="en-US" altLang="en-US" sz="1200" dirty="0" err="1" smtClean="0">
                <a:latin typeface="Arial" panose="020B0604020202020204" pitchFamily="34" charset="0"/>
              </a:rPr>
              <a:t>decirle</a:t>
            </a:r>
            <a:r>
              <a:rPr lang="en-US" altLang="en-US" sz="1200" dirty="0" smtClean="0">
                <a:latin typeface="Arial" panose="020B0604020202020204" pitchFamily="34" charset="0"/>
              </a:rPr>
              <a:t> nada </a:t>
            </a:r>
            <a:r>
              <a:rPr lang="en-US" altLang="en-US" sz="1200" dirty="0" err="1" smtClean="0">
                <a:latin typeface="Arial" panose="020B0604020202020204" pitchFamily="34" charset="0"/>
              </a:rPr>
              <a:t>por</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miedo</a:t>
            </a:r>
            <a:r>
              <a:rPr lang="en-US" altLang="en-US" sz="1200" dirty="0" smtClean="0">
                <a:latin typeface="Arial" panose="020B0604020202020204" pitchFamily="34" charset="0"/>
              </a:rPr>
              <a:t> a </a:t>
            </a:r>
            <a:r>
              <a:rPr lang="en-US" altLang="en-US" sz="1200" dirty="0" err="1" smtClean="0">
                <a:latin typeface="Arial" panose="020B0604020202020204" pitchFamily="34" charset="0"/>
              </a:rPr>
              <a:t>que</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fuera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rechazado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Estuvieron</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toda</a:t>
            </a:r>
            <a:r>
              <a:rPr lang="en-US" altLang="en-US" sz="1200" dirty="0" smtClean="0">
                <a:latin typeface="Arial" panose="020B0604020202020204" pitchFamily="34" charset="0"/>
              </a:rPr>
              <a:t> la </a:t>
            </a:r>
            <a:r>
              <a:rPr lang="en-US" altLang="en-US" sz="1200" dirty="0" err="1" smtClean="0">
                <a:latin typeface="Arial" panose="020B0604020202020204" pitchFamily="34" charset="0"/>
              </a:rPr>
              <a:t>semana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juntos</a:t>
            </a:r>
            <a:r>
              <a:rPr lang="en-US" altLang="en-US" sz="1200" dirty="0" smtClean="0">
                <a:latin typeface="Arial" panose="020B0604020202020204" pitchFamily="34" charset="0"/>
              </a:rPr>
              <a:t>, y </a:t>
            </a:r>
            <a:r>
              <a:rPr lang="en-US" altLang="en-US" sz="1200" dirty="0" err="1" smtClean="0">
                <a:latin typeface="Arial" panose="020B0604020202020204" pitchFamily="34" charset="0"/>
              </a:rPr>
              <a:t>cuando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llegó</a:t>
            </a:r>
            <a:r>
              <a:rPr lang="en-US" altLang="en-US" sz="1200" dirty="0" smtClean="0">
                <a:latin typeface="Arial" panose="020B0604020202020204" pitchFamily="34" charset="0"/>
              </a:rPr>
              <a:t> el ultimo </a:t>
            </a:r>
            <a:r>
              <a:rPr lang="en-US" altLang="en-US" sz="1200" dirty="0" err="1" smtClean="0">
                <a:latin typeface="Arial" panose="020B0604020202020204" pitchFamily="34" charset="0"/>
              </a:rPr>
              <a:t>día</a:t>
            </a:r>
            <a:r>
              <a:rPr lang="en-US" altLang="en-US" sz="1200" dirty="0" smtClean="0">
                <a:latin typeface="Arial" panose="020B0604020202020204" pitchFamily="34" charset="0"/>
              </a:rPr>
              <a:t> de la excursion, Diego </a:t>
            </a:r>
            <a:r>
              <a:rPr lang="en-US" altLang="en-US" sz="1200" dirty="0" err="1" smtClean="0">
                <a:latin typeface="Arial" panose="020B0604020202020204" pitchFamily="34" charset="0"/>
              </a:rPr>
              <a:t>apareció</a:t>
            </a:r>
            <a:r>
              <a:rPr lang="en-US" altLang="en-US" sz="1200" dirty="0" smtClean="0">
                <a:latin typeface="Arial" panose="020B0604020202020204" pitchFamily="34" charset="0"/>
              </a:rPr>
              <a:t> con </a:t>
            </a:r>
            <a:r>
              <a:rPr lang="en-US" altLang="en-US" sz="1200" dirty="0" err="1" smtClean="0">
                <a:latin typeface="Arial" panose="020B0604020202020204" pitchFamily="34" charset="0"/>
              </a:rPr>
              <a:t>una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maleta</a:t>
            </a:r>
            <a:r>
              <a:rPr lang="en-US" altLang="en-US" sz="1200" dirty="0" smtClean="0">
                <a:latin typeface="Arial" panose="020B0604020202020204" pitchFamily="34" charset="0"/>
              </a:rPr>
              <a:t> y se </a:t>
            </a:r>
            <a:r>
              <a:rPr lang="en-US" altLang="en-US" sz="1200" dirty="0" err="1" smtClean="0">
                <a:latin typeface="Arial" panose="020B0604020202020204" pitchFamily="34" charset="0"/>
              </a:rPr>
              <a:t>ofreció</a:t>
            </a:r>
            <a:r>
              <a:rPr lang="en-US" altLang="en-US" sz="1200" dirty="0" smtClean="0">
                <a:latin typeface="Arial" panose="020B0604020202020204" pitchFamily="34" charset="0"/>
              </a:rPr>
              <a:t> a </a:t>
            </a:r>
            <a:r>
              <a:rPr lang="en-US" altLang="en-US" sz="1200" dirty="0" err="1" smtClean="0">
                <a:latin typeface="Arial" panose="020B0604020202020204" pitchFamily="34" charset="0"/>
              </a:rPr>
              <a:t>irse</a:t>
            </a:r>
            <a:r>
              <a:rPr lang="en-US" altLang="en-US" sz="1200" dirty="0" smtClean="0">
                <a:latin typeface="Arial" panose="020B0604020202020204" pitchFamily="34" charset="0"/>
              </a:rPr>
              <a:t> con </a:t>
            </a:r>
            <a:r>
              <a:rPr lang="en-US" altLang="en-US" sz="1200" dirty="0" err="1" smtClean="0">
                <a:latin typeface="Arial" panose="020B0604020202020204" pitchFamily="34" charset="0"/>
              </a:rPr>
              <a:t>ella</a:t>
            </a:r>
            <a:r>
              <a:rPr lang="en-US" altLang="en-US" sz="1200" dirty="0" smtClean="0">
                <a:latin typeface="Arial" panose="020B0604020202020204" pitchFamily="34" charset="0"/>
              </a:rPr>
              <a:t>. Mireya </a:t>
            </a:r>
            <a:r>
              <a:rPr lang="en-US" altLang="en-US" sz="1200" dirty="0" err="1" smtClean="0">
                <a:latin typeface="Arial" panose="020B0604020202020204" pitchFamily="34" charset="0"/>
              </a:rPr>
              <a:t>aceptó</a:t>
            </a:r>
            <a:r>
              <a:rPr lang="en-US" altLang="en-US" sz="1200" dirty="0" smtClean="0">
                <a:latin typeface="Arial" panose="020B0604020202020204" pitchFamily="34" charset="0"/>
              </a:rPr>
              <a:t>, y </a:t>
            </a:r>
            <a:r>
              <a:rPr lang="en-US" altLang="en-US" sz="1200" dirty="0" err="1" smtClean="0">
                <a:latin typeface="Arial" panose="020B0604020202020204" pitchFamily="34" charset="0"/>
              </a:rPr>
              <a:t>mirando</a:t>
            </a:r>
            <a:r>
              <a:rPr lang="en-US" altLang="en-US" sz="1200" dirty="0" smtClean="0">
                <a:latin typeface="Arial" panose="020B0604020202020204" pitchFamily="34" charset="0"/>
              </a:rPr>
              <a:t> al </a:t>
            </a:r>
            <a:r>
              <a:rPr lang="en-US" altLang="en-US" sz="1200" dirty="0" err="1" smtClean="0">
                <a:latin typeface="Arial" panose="020B0604020202020204" pitchFamily="34" charset="0"/>
              </a:rPr>
              <a:t>cielo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dio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las</a:t>
            </a:r>
            <a:r>
              <a:rPr lang="en-US" altLang="en-US" sz="1200" dirty="0" smtClean="0">
                <a:latin typeface="Arial" panose="020B0604020202020204" pitchFamily="34" charset="0"/>
              </a:rPr>
              <a:t> gracias a </a:t>
            </a:r>
            <a:r>
              <a:rPr lang="en-US" altLang="en-US" sz="1200" dirty="0" err="1" smtClean="0">
                <a:latin typeface="Arial" panose="020B0604020202020204" pitchFamily="34" charset="0"/>
              </a:rPr>
              <a:t>Cupido</a:t>
            </a:r>
            <a:r>
              <a:rPr lang="en-US" altLang="en-US" sz="1200" dirty="0" smtClean="0">
                <a:latin typeface="Arial" panose="020B0604020202020204" pitchFamily="34" charset="0"/>
              </a:rPr>
              <a:t>.</a:t>
            </a:r>
          </a:p>
        </p:txBody>
      </p:sp>
      <p:sp>
        <p:nvSpPr>
          <p:cNvPr id="7" name="Text Box 10"/>
          <p:cNvSpPr txBox="1">
            <a:spLocks noChangeArrowheads="1"/>
          </p:cNvSpPr>
          <p:nvPr/>
        </p:nvSpPr>
        <p:spPr bwMode="auto">
          <a:xfrm>
            <a:off x="584200" y="488950"/>
            <a:ext cx="4326826"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5000" b="1" dirty="0" smtClean="0">
                <a:solidFill>
                  <a:srgbClr val="4C4C4C"/>
                </a:solidFill>
              </a:rPr>
              <a:t>DIARIO DEL AMOR     </a:t>
            </a:r>
            <a:endParaRPr lang="en-GB" altLang="en-US" sz="5000" b="1" dirty="0">
              <a:solidFill>
                <a:srgbClr val="4C4C4C"/>
              </a:solidFill>
            </a:endParaRPr>
          </a:p>
        </p:txBody>
      </p:sp>
      <p:sp>
        <p:nvSpPr>
          <p:cNvPr id="8" name="Text Box 12"/>
          <p:cNvSpPr txBox="1">
            <a:spLocks noChangeArrowheads="1"/>
          </p:cNvSpPr>
          <p:nvPr/>
        </p:nvSpPr>
        <p:spPr bwMode="auto">
          <a:xfrm>
            <a:off x="1071546" y="1382713"/>
            <a:ext cx="5629895"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dirty="0" smtClean="0">
                <a:solidFill>
                  <a:srgbClr val="4C4C4C"/>
                </a:solidFill>
                <a:latin typeface="Arial Black" panose="020B0A04020102020204" pitchFamily="34" charset="0"/>
              </a:rPr>
              <a:t>EL DIARIO MÁS AMOROSO DEL IES SAN ANDRÉS                  </a:t>
            </a:r>
            <a:r>
              <a:rPr lang="en-GB" altLang="en-US" sz="900" b="1" dirty="0" smtClean="0">
                <a:solidFill>
                  <a:srgbClr val="4C4C4C"/>
                </a:solidFill>
                <a:latin typeface="Arial Black" panose="020B0A04020102020204" pitchFamily="34" charset="0"/>
              </a:rPr>
              <a:t>14/02/2017</a:t>
            </a:r>
            <a:endParaRPr lang="en-GB" altLang="en-US" sz="900" b="1" dirty="0">
              <a:solidFill>
                <a:srgbClr val="4C4C4C"/>
              </a:solidFill>
              <a:latin typeface="Arial Black" panose="020B0A04020102020204" pitchFamily="34" charset="0"/>
            </a:endParaRPr>
          </a:p>
        </p:txBody>
      </p:sp>
      <p:sp>
        <p:nvSpPr>
          <p:cNvPr id="9" name="Rectangle 20"/>
          <p:cNvSpPr>
            <a:spLocks noChangeArrowheads="1"/>
          </p:cNvSpPr>
          <p:nvPr/>
        </p:nvSpPr>
        <p:spPr bwMode="auto">
          <a:xfrm>
            <a:off x="115888" y="6167446"/>
            <a:ext cx="3143250" cy="27860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endParaRPr lang="en-US" altLang="en-US" sz="1600" dirty="0" smtClean="0"/>
          </a:p>
          <a:p>
            <a:pPr algn="just">
              <a:spcBef>
                <a:spcPct val="0"/>
              </a:spcBef>
              <a:buFontTx/>
              <a:buNone/>
            </a:pPr>
            <a:r>
              <a:rPr lang="en-US" altLang="en-US" sz="1600" dirty="0" err="1" smtClean="0"/>
              <a:t>Una</a:t>
            </a:r>
            <a:r>
              <a:rPr lang="en-US" altLang="en-US" sz="1600" dirty="0" smtClean="0"/>
              <a:t> </a:t>
            </a:r>
            <a:r>
              <a:rPr lang="en-US" altLang="en-US" sz="1600" dirty="0" err="1" smtClean="0"/>
              <a:t>chica</a:t>
            </a:r>
            <a:r>
              <a:rPr lang="en-US" altLang="en-US" sz="1600" dirty="0" smtClean="0"/>
              <a:t> </a:t>
            </a:r>
            <a:r>
              <a:rPr lang="en-US" altLang="en-US" sz="1600" dirty="0" err="1" smtClean="0"/>
              <a:t>pide</a:t>
            </a:r>
            <a:r>
              <a:rPr lang="en-US" altLang="en-US" sz="1600" dirty="0" smtClean="0"/>
              <a:t> un </a:t>
            </a:r>
            <a:r>
              <a:rPr lang="en-US" altLang="en-US" sz="1600" dirty="0" err="1" smtClean="0"/>
              <a:t>deseo</a:t>
            </a:r>
            <a:r>
              <a:rPr lang="en-US" altLang="en-US" sz="1600" dirty="0" smtClean="0"/>
              <a:t> en la Fontana de </a:t>
            </a:r>
            <a:r>
              <a:rPr lang="en-US" altLang="en-US" sz="1600" dirty="0" err="1" smtClean="0"/>
              <a:t>Trevi</a:t>
            </a:r>
            <a:r>
              <a:rPr lang="en-US" altLang="en-US" sz="1600" dirty="0" smtClean="0"/>
              <a:t> y se </a:t>
            </a:r>
            <a:r>
              <a:rPr lang="en-US" altLang="en-US" sz="1600" dirty="0" err="1" smtClean="0"/>
              <a:t>cumple</a:t>
            </a:r>
            <a:r>
              <a:rPr lang="en-US" altLang="en-US" sz="1600" dirty="0" smtClean="0"/>
              <a:t> </a:t>
            </a:r>
            <a:r>
              <a:rPr lang="en-US" altLang="en-US" sz="1600" dirty="0" err="1" smtClean="0"/>
              <a:t>varios</a:t>
            </a:r>
            <a:r>
              <a:rPr lang="en-US" altLang="en-US" sz="1600" dirty="0" smtClean="0"/>
              <a:t> </a:t>
            </a:r>
            <a:r>
              <a:rPr lang="en-US" altLang="en-US" sz="1600" dirty="0" err="1" smtClean="0"/>
              <a:t>años</a:t>
            </a:r>
            <a:r>
              <a:rPr lang="en-US" altLang="en-US" sz="1600" dirty="0" smtClean="0"/>
              <a:t> </a:t>
            </a:r>
            <a:r>
              <a:rPr lang="en-US" altLang="en-US" sz="1600" dirty="0" err="1" smtClean="0"/>
              <a:t>después</a:t>
            </a:r>
            <a:r>
              <a:rPr lang="en-US" altLang="en-US" sz="1600" dirty="0" smtClean="0"/>
              <a:t> el </a:t>
            </a:r>
            <a:r>
              <a:rPr lang="en-US" altLang="en-US" sz="1600" dirty="0" err="1" smtClean="0"/>
              <a:t>día</a:t>
            </a:r>
            <a:r>
              <a:rPr lang="en-US" altLang="en-US" sz="1600" dirty="0" smtClean="0"/>
              <a:t> de San </a:t>
            </a:r>
            <a:r>
              <a:rPr lang="en-US" altLang="en-US" sz="1600" dirty="0" err="1" smtClean="0"/>
              <a:t>Valentín</a:t>
            </a:r>
            <a:r>
              <a:rPr lang="en-US" altLang="en-US" sz="1600" dirty="0" smtClean="0"/>
              <a:t>.</a:t>
            </a:r>
            <a:endParaRPr lang="en-US" altLang="en-US" sz="1600" dirty="0"/>
          </a:p>
        </p:txBody>
      </p:sp>
      <p:sp>
        <p:nvSpPr>
          <p:cNvPr id="10" name="Rectangle 21"/>
          <p:cNvSpPr>
            <a:spLocks noChangeArrowheads="1"/>
          </p:cNvSpPr>
          <p:nvPr/>
        </p:nvSpPr>
        <p:spPr bwMode="auto">
          <a:xfrm>
            <a:off x="368300" y="6953264"/>
            <a:ext cx="2790825" cy="16619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a:latin typeface="Arial" panose="020B0604020202020204" pitchFamily="34" charset="0"/>
            </a:endParaRPr>
          </a:p>
        </p:txBody>
      </p:sp>
      <p:sp>
        <p:nvSpPr>
          <p:cNvPr id="11" name="Line 22"/>
          <p:cNvSpPr>
            <a:spLocks noChangeShapeType="1"/>
          </p:cNvSpPr>
          <p:nvPr/>
        </p:nvSpPr>
        <p:spPr bwMode="auto">
          <a:xfrm>
            <a:off x="3244850" y="5421313"/>
            <a:ext cx="0" cy="39592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pic>
        <p:nvPicPr>
          <p:cNvPr id="12" name="Picture 2" descr="http://www.vectorizados.com/muestras/2014/08/manos-y-corazones.jpg"/>
          <p:cNvPicPr>
            <a:picLocks noChangeAspect="1" noChangeArrowheads="1"/>
          </p:cNvPicPr>
          <p:nvPr/>
        </p:nvPicPr>
        <p:blipFill>
          <a:blip r:embed="rId3" cstate="print"/>
          <a:srcRect/>
          <a:stretch>
            <a:fillRect/>
          </a:stretch>
        </p:blipFill>
        <p:spPr bwMode="auto">
          <a:xfrm>
            <a:off x="4572008" y="523844"/>
            <a:ext cx="857232" cy="785818"/>
          </a:xfrm>
          <a:prstGeom prst="rect">
            <a:avLst/>
          </a:prstGeom>
          <a:noFill/>
        </p:spPr>
      </p:pic>
      <p:sp>
        <p:nvSpPr>
          <p:cNvPr id="13" name="12 CuadroTexto"/>
          <p:cNvSpPr txBox="1"/>
          <p:nvPr/>
        </p:nvSpPr>
        <p:spPr>
          <a:xfrm>
            <a:off x="201205" y="5286542"/>
            <a:ext cx="2786082" cy="261610"/>
          </a:xfrm>
          <a:prstGeom prst="rect">
            <a:avLst/>
          </a:prstGeom>
          <a:noFill/>
        </p:spPr>
        <p:txBody>
          <a:bodyPr wrap="square" rtlCol="0">
            <a:spAutoFit/>
          </a:bodyPr>
          <a:lstStyle/>
          <a:p>
            <a:r>
              <a:rPr lang="es-ES" sz="1100" dirty="0" smtClean="0">
                <a:latin typeface="+mn-lt"/>
              </a:rPr>
              <a:t>Lugar donde se conocieron.</a:t>
            </a:r>
            <a:endParaRPr lang="es-ES" sz="1100" dirty="0">
              <a:latin typeface="+mn-lt"/>
            </a:endParaRPr>
          </a:p>
        </p:txBody>
      </p:sp>
      <p:cxnSp>
        <p:nvCxnSpPr>
          <p:cNvPr id="14" name="13 Conector recto"/>
          <p:cNvCxnSpPr/>
          <p:nvPr/>
        </p:nvCxnSpPr>
        <p:spPr bwMode="auto">
          <a:xfrm>
            <a:off x="500042" y="5810256"/>
            <a:ext cx="2571768" cy="15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15" name="Picture 2" descr="Resultado de imagen de la fontana de trevi"/>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4164" y="2707889"/>
            <a:ext cx="2897646" cy="2507085"/>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17 CuadroTexto"/>
          <p:cNvSpPr txBox="1"/>
          <p:nvPr/>
        </p:nvSpPr>
        <p:spPr>
          <a:xfrm>
            <a:off x="3698871" y="9177457"/>
            <a:ext cx="2357454" cy="276999"/>
          </a:xfrm>
          <a:prstGeom prst="rect">
            <a:avLst/>
          </a:prstGeom>
          <a:noFill/>
        </p:spPr>
        <p:txBody>
          <a:bodyPr wrap="square" rtlCol="0">
            <a:spAutoFit/>
          </a:bodyPr>
          <a:lstStyle/>
          <a:p>
            <a:r>
              <a:rPr lang="es-ES" sz="1200" dirty="0" smtClean="0">
                <a:latin typeface="+mn-lt"/>
              </a:rPr>
              <a:t>Angela </a:t>
            </a:r>
            <a:r>
              <a:rPr lang="es-ES" sz="1200" dirty="0" err="1" smtClean="0">
                <a:latin typeface="+mn-lt"/>
              </a:rPr>
              <a:t>Cachán</a:t>
            </a:r>
            <a:r>
              <a:rPr lang="es-ES" sz="1200" dirty="0" smtClean="0">
                <a:latin typeface="+mn-lt"/>
              </a:rPr>
              <a:t> Martínez 1ºE.</a:t>
            </a:r>
            <a:endParaRPr lang="es-ES" sz="1200"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Subtítulo"/>
          <p:cNvSpPr>
            <a:spLocks noGrp="1"/>
          </p:cNvSpPr>
          <p:nvPr>
            <p:ph type="subTitle"/>
          </p:nvPr>
        </p:nvSpPr>
        <p:spPr/>
        <p:txBody>
          <a:bodyPr/>
          <a:lstStyle/>
          <a:p>
            <a:endParaRPr lang="es-ES"/>
          </a:p>
        </p:txBody>
      </p:sp>
      <p:pic>
        <p:nvPicPr>
          <p:cNvPr id="4" name="Picture 15" descr="newspaper-portrait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6859588" cy="990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2024328" y="1694858"/>
            <a:ext cx="2936344" cy="5539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3000" b="1" dirty="0" smtClean="0">
                <a:latin typeface="Arial" panose="020B0604020202020204" pitchFamily="34" charset="0"/>
              </a:rPr>
              <a:t>TRISTE AMOR</a:t>
            </a:r>
            <a:endParaRPr lang="en-US" altLang="en-US" sz="3000" b="1" dirty="0">
              <a:latin typeface="Arial" panose="020B0604020202020204" pitchFamily="34" charset="0"/>
            </a:endParaRPr>
          </a:p>
        </p:txBody>
      </p:sp>
      <p:sp>
        <p:nvSpPr>
          <p:cNvPr id="6" name="Text Box 5"/>
          <p:cNvSpPr txBox="1">
            <a:spLocks noChangeArrowheads="1"/>
          </p:cNvSpPr>
          <p:nvPr/>
        </p:nvSpPr>
        <p:spPr bwMode="auto">
          <a:xfrm>
            <a:off x="3492500" y="2647950"/>
            <a:ext cx="142875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7" name="Text Box 6"/>
          <p:cNvSpPr txBox="1">
            <a:spLocks noChangeArrowheads="1"/>
          </p:cNvSpPr>
          <p:nvPr/>
        </p:nvSpPr>
        <p:spPr bwMode="auto">
          <a:xfrm>
            <a:off x="3235773" y="2309794"/>
            <a:ext cx="1600200" cy="67787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endParaRPr lang="en-US" altLang="en-US" sz="1100" dirty="0" smtClean="0">
              <a:latin typeface="Arial" panose="020B0604020202020204" pitchFamily="34" charset="0"/>
            </a:endParaRPr>
          </a:p>
          <a:p>
            <a:pPr algn="just">
              <a:spcBef>
                <a:spcPct val="50000"/>
              </a:spcBef>
            </a:pPr>
            <a:r>
              <a:rPr lang="en-US" altLang="en-US" sz="1100" dirty="0" err="1" smtClean="0">
                <a:latin typeface="Arial" panose="020B0604020202020204" pitchFamily="34" charset="0"/>
              </a:rPr>
              <a:t>Esta</a:t>
            </a:r>
            <a:r>
              <a:rPr lang="en-US" altLang="en-US" sz="1100" dirty="0" smtClean="0">
                <a:latin typeface="Arial" panose="020B0604020202020204" pitchFamily="34" charset="0"/>
              </a:rPr>
              <a:t> es la historia de Carolina y Oliver, </a:t>
            </a:r>
            <a:r>
              <a:rPr lang="en-US" altLang="en-US" sz="1100" dirty="0" err="1" smtClean="0">
                <a:latin typeface="Arial" panose="020B0604020202020204" pitchFamily="34" charset="0"/>
              </a:rPr>
              <a:t>cuando</a:t>
            </a:r>
            <a:r>
              <a:rPr lang="en-US" altLang="en-US" sz="1100" dirty="0" smtClean="0">
                <a:latin typeface="Arial" panose="020B0604020202020204" pitchFamily="34" charset="0"/>
              </a:rPr>
              <a:t> tenían 13 años iban juntos a </a:t>
            </a:r>
            <a:r>
              <a:rPr lang="en-US" altLang="en-US" sz="1100" dirty="0" err="1" smtClean="0">
                <a:latin typeface="Arial" panose="020B0604020202020204" pitchFamily="34" charset="0"/>
              </a:rPr>
              <a:t>clase</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Ahora</a:t>
            </a:r>
            <a:r>
              <a:rPr lang="en-US" altLang="en-US" sz="1100" dirty="0" smtClean="0">
                <a:latin typeface="Arial" panose="020B0604020202020204" pitchFamily="34" charset="0"/>
              </a:rPr>
              <a:t> Carolina tiene 24 años .A ella le </a:t>
            </a:r>
            <a:r>
              <a:rPr lang="en-US" altLang="en-US" sz="1100" dirty="0" err="1" smtClean="0">
                <a:latin typeface="Arial" panose="020B0604020202020204" pitchFamily="34" charset="0"/>
              </a:rPr>
              <a:t>gustaba</a:t>
            </a:r>
            <a:r>
              <a:rPr lang="en-US" altLang="en-US" sz="1100" dirty="0" smtClean="0">
                <a:latin typeface="Arial" panose="020B0604020202020204" pitchFamily="34" charset="0"/>
              </a:rPr>
              <a:t> Oliver, </a:t>
            </a:r>
            <a:r>
              <a:rPr lang="en-US" altLang="en-US" sz="1100" dirty="0" err="1" smtClean="0">
                <a:latin typeface="Arial" panose="020B0604020202020204" pitchFamily="34" charset="0"/>
              </a:rPr>
              <a:t>pero</a:t>
            </a:r>
            <a:r>
              <a:rPr lang="en-US" altLang="en-US" sz="1100" dirty="0" smtClean="0">
                <a:latin typeface="Arial" panose="020B0604020202020204" pitchFamily="34" charset="0"/>
              </a:rPr>
              <a:t> casi nunca se hablaban.Un día tuvieron que hacer un trabajo juntos y así se empezaron a </a:t>
            </a:r>
            <a:r>
              <a:rPr lang="en-US" altLang="en-US" sz="1100" dirty="0" err="1" smtClean="0">
                <a:latin typeface="Arial" panose="020B0604020202020204" pitchFamily="34" charset="0"/>
              </a:rPr>
              <a:t>conocerse</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más</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Por</a:t>
            </a:r>
            <a:r>
              <a:rPr lang="en-US" altLang="en-US" sz="1100" dirty="0" smtClean="0">
                <a:latin typeface="Arial" panose="020B0604020202020204" pitchFamily="34" charset="0"/>
              </a:rPr>
              <a:t> la tarde de ese mismo día quedaron para ir al </a:t>
            </a:r>
            <a:r>
              <a:rPr lang="en-US" altLang="en-US" sz="1100" dirty="0" err="1" smtClean="0">
                <a:latin typeface="Arial" panose="020B0604020202020204" pitchFamily="34" charset="0"/>
              </a:rPr>
              <a:t>parque</a:t>
            </a:r>
            <a:r>
              <a:rPr lang="en-US" altLang="en-US" sz="1100" dirty="0" smtClean="0">
                <a:latin typeface="Arial" panose="020B0604020202020204" pitchFamily="34" charset="0"/>
              </a:rPr>
              <a:t>. Al siguiente día volvieron a quedar y allí fue cuando Oliver le </a:t>
            </a:r>
            <a:r>
              <a:rPr lang="en-US" altLang="en-US" sz="1100" dirty="0" err="1" smtClean="0">
                <a:latin typeface="Arial" panose="020B0604020202020204" pitchFamily="34" charset="0"/>
              </a:rPr>
              <a:t>dio</a:t>
            </a:r>
            <a:r>
              <a:rPr lang="en-US" altLang="en-US" sz="1100" dirty="0" smtClean="0">
                <a:latin typeface="Arial" panose="020B0604020202020204" pitchFamily="34" charset="0"/>
              </a:rPr>
              <a:t> el primer beso. A partir de ese día quedaban siempre en el </a:t>
            </a:r>
            <a:r>
              <a:rPr lang="en-US" altLang="en-US" sz="1100" dirty="0" err="1" smtClean="0">
                <a:latin typeface="Arial" panose="020B0604020202020204" pitchFamily="34" charset="0"/>
              </a:rPr>
              <a:t>parque</a:t>
            </a:r>
            <a:r>
              <a:rPr lang="en-US" altLang="en-US" sz="1100" dirty="0" smtClean="0">
                <a:latin typeface="Arial" panose="020B0604020202020204" pitchFamily="34" charset="0"/>
              </a:rPr>
              <a:t> y </a:t>
            </a:r>
            <a:r>
              <a:rPr lang="en-US" altLang="en-US" sz="1100" dirty="0" err="1" smtClean="0">
                <a:latin typeface="Arial" panose="020B0604020202020204" pitchFamily="34" charset="0"/>
              </a:rPr>
              <a:t>su</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relación</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continuó</a:t>
            </a:r>
            <a:r>
              <a:rPr lang="en-US" altLang="en-US" sz="1100" dirty="0" smtClean="0">
                <a:latin typeface="Arial" panose="020B0604020202020204" pitchFamily="34" charset="0"/>
              </a:rPr>
              <a:t>  maravillosamente.</a:t>
            </a:r>
          </a:p>
          <a:p>
            <a:pPr algn="just">
              <a:spcBef>
                <a:spcPct val="50000"/>
              </a:spcBef>
            </a:pPr>
            <a:r>
              <a:rPr lang="en-US" altLang="en-US" sz="1100" dirty="0" err="1" smtClean="0">
                <a:latin typeface="Arial" panose="020B0604020202020204" pitchFamily="34" charset="0"/>
              </a:rPr>
              <a:t>Cuando</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llegó</a:t>
            </a:r>
            <a:r>
              <a:rPr lang="en-US" altLang="en-US" sz="1100" dirty="0" smtClean="0">
                <a:latin typeface="Arial" panose="020B0604020202020204" pitchFamily="34" charset="0"/>
              </a:rPr>
              <a:t> el </a:t>
            </a:r>
            <a:r>
              <a:rPr lang="en-US" altLang="en-US" sz="1100" dirty="0" err="1" smtClean="0">
                <a:latin typeface="Arial" panose="020B0604020202020204" pitchFamily="34" charset="0"/>
              </a:rPr>
              <a:t>momento</a:t>
            </a:r>
            <a:r>
              <a:rPr lang="en-US" altLang="en-US" sz="1100" dirty="0" smtClean="0">
                <a:latin typeface="Arial" panose="020B0604020202020204" pitchFamily="34" charset="0"/>
              </a:rPr>
              <a:t> de </a:t>
            </a:r>
            <a:r>
              <a:rPr lang="en-US" altLang="en-US" sz="1100" dirty="0" err="1" smtClean="0">
                <a:latin typeface="Arial" panose="020B0604020202020204" pitchFamily="34" charset="0"/>
              </a:rPr>
              <a:t>ir</a:t>
            </a:r>
            <a:r>
              <a:rPr lang="en-US" altLang="en-US" sz="1100" dirty="0" smtClean="0">
                <a:latin typeface="Arial" panose="020B0604020202020204" pitchFamily="34" charset="0"/>
              </a:rPr>
              <a:t> a  la Universidad </a:t>
            </a:r>
            <a:r>
              <a:rPr lang="en-US" altLang="en-US" sz="1100" dirty="0">
                <a:latin typeface="Arial" panose="020B0604020202020204" pitchFamily="34" charset="0"/>
              </a:rPr>
              <a:t>O</a:t>
            </a:r>
            <a:r>
              <a:rPr lang="en-US" altLang="en-US" sz="1100" dirty="0" smtClean="0">
                <a:latin typeface="Arial" panose="020B0604020202020204" pitchFamily="34" charset="0"/>
              </a:rPr>
              <a:t>liver se </a:t>
            </a:r>
            <a:r>
              <a:rPr lang="en-US" altLang="en-US" sz="1100" dirty="0" err="1" smtClean="0">
                <a:latin typeface="Arial" panose="020B0604020202020204" pitchFamily="34" charset="0"/>
              </a:rPr>
              <a:t>fue</a:t>
            </a:r>
            <a:r>
              <a:rPr lang="en-US" altLang="en-US" sz="1100" dirty="0" smtClean="0">
                <a:latin typeface="Arial" panose="020B0604020202020204" pitchFamily="34" charset="0"/>
              </a:rPr>
              <a:t> al extranjero a estudiar y Carolina se </a:t>
            </a:r>
            <a:r>
              <a:rPr lang="en-US" altLang="en-US" sz="1100" dirty="0" err="1" smtClean="0">
                <a:latin typeface="Arial" panose="020B0604020202020204" pitchFamily="34" charset="0"/>
              </a:rPr>
              <a:t>quedó</a:t>
            </a:r>
            <a:r>
              <a:rPr lang="en-US" altLang="en-US" sz="1100" dirty="0" smtClean="0">
                <a:latin typeface="Arial" panose="020B0604020202020204" pitchFamily="34" charset="0"/>
              </a:rPr>
              <a:t> en </a:t>
            </a:r>
            <a:r>
              <a:rPr lang="en-US" altLang="en-US" sz="1100" dirty="0" err="1" smtClean="0">
                <a:latin typeface="Arial" panose="020B0604020202020204" pitchFamily="34" charset="0"/>
              </a:rPr>
              <a:t>España</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Fueron</a:t>
            </a:r>
            <a:r>
              <a:rPr lang="en-US" altLang="en-US" sz="1100" dirty="0" smtClean="0">
                <a:latin typeface="Arial" panose="020B0604020202020204" pitchFamily="34" charset="0"/>
              </a:rPr>
              <a:t> cinco años muy tristes </a:t>
            </a:r>
            <a:r>
              <a:rPr lang="en-US" altLang="en-US" sz="1100" dirty="0" err="1" smtClean="0">
                <a:latin typeface="Arial" panose="020B0604020202020204" pitchFamily="34" charset="0"/>
              </a:rPr>
              <a:t>para</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ella</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aunque</a:t>
            </a:r>
            <a:r>
              <a:rPr lang="en-US" altLang="en-US" sz="1100" dirty="0" smtClean="0">
                <a:latin typeface="Arial" panose="020B0604020202020204" pitchFamily="34" charset="0"/>
              </a:rPr>
              <a:t>  Oliver  la </a:t>
            </a:r>
            <a:r>
              <a:rPr lang="en-US" altLang="en-US" sz="1100" dirty="0" err="1" smtClean="0">
                <a:latin typeface="Arial" panose="020B0604020202020204" pitchFamily="34" charset="0"/>
              </a:rPr>
              <a:t>llamara</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cada</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día</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Pero</a:t>
            </a:r>
            <a:r>
              <a:rPr lang="en-US" altLang="en-US" sz="1100" dirty="0" smtClean="0">
                <a:latin typeface="Arial" panose="020B0604020202020204" pitchFamily="34" charset="0"/>
              </a:rPr>
              <a:t> de </a:t>
            </a:r>
            <a:r>
              <a:rPr lang="en-US" altLang="en-US" sz="1100" dirty="0" err="1" smtClean="0">
                <a:latin typeface="Arial" panose="020B0604020202020204" pitchFamily="34" charset="0"/>
              </a:rPr>
              <a:t>esa</a:t>
            </a:r>
            <a:r>
              <a:rPr lang="en-US" altLang="en-US" sz="1100" dirty="0" smtClean="0">
                <a:latin typeface="Arial" panose="020B0604020202020204" pitchFamily="34" charset="0"/>
              </a:rPr>
              <a:t> forma </a:t>
            </a:r>
            <a:r>
              <a:rPr lang="en-US" altLang="en-US" sz="1100" dirty="0" err="1" smtClean="0">
                <a:latin typeface="Arial" panose="020B0604020202020204" pitchFamily="34" charset="0"/>
              </a:rPr>
              <a:t>nunca</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perdieron</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su</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amor</a:t>
            </a:r>
            <a:r>
              <a:rPr lang="en-US" altLang="en-US" sz="1100" dirty="0" smtClean="0">
                <a:latin typeface="Arial" panose="020B0604020202020204" pitchFamily="34" charset="0"/>
              </a:rPr>
              <a:t>.</a:t>
            </a:r>
          </a:p>
          <a:p>
            <a:pPr>
              <a:spcBef>
                <a:spcPct val="50000"/>
              </a:spcBef>
            </a:pPr>
            <a:endParaRPr lang="en-US" altLang="en-US" sz="1100" dirty="0">
              <a:latin typeface="Arial" panose="020B0604020202020204" pitchFamily="34" charset="0"/>
            </a:endParaRPr>
          </a:p>
        </p:txBody>
      </p:sp>
      <p:sp>
        <p:nvSpPr>
          <p:cNvPr id="8" name="Text Box 7"/>
          <p:cNvSpPr txBox="1">
            <a:spLocks noChangeArrowheads="1"/>
          </p:cNvSpPr>
          <p:nvPr/>
        </p:nvSpPr>
        <p:spPr bwMode="auto">
          <a:xfrm>
            <a:off x="5032375" y="2238356"/>
            <a:ext cx="1600200" cy="66095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100" dirty="0" smtClean="0">
                <a:latin typeface="Arial" panose="020B0604020202020204" pitchFamily="34" charset="0"/>
              </a:rPr>
              <a:t> </a:t>
            </a:r>
          </a:p>
          <a:p>
            <a:pPr algn="just">
              <a:spcBef>
                <a:spcPct val="50000"/>
              </a:spcBef>
            </a:pPr>
            <a:r>
              <a:rPr lang="en-US" altLang="en-US" sz="1100" dirty="0" err="1" smtClean="0">
                <a:latin typeface="Arial" panose="020B0604020202020204" pitchFamily="34" charset="0"/>
              </a:rPr>
              <a:t>Pasaron</a:t>
            </a:r>
            <a:r>
              <a:rPr lang="en-US" altLang="en-US" sz="1100" dirty="0" smtClean="0">
                <a:latin typeface="Arial" panose="020B0604020202020204" pitchFamily="34" charset="0"/>
              </a:rPr>
              <a:t> los </a:t>
            </a:r>
            <a:r>
              <a:rPr lang="en-US" altLang="en-US" sz="1100" dirty="0" err="1" smtClean="0">
                <a:latin typeface="Arial" panose="020B0604020202020204" pitchFamily="34" charset="0"/>
              </a:rPr>
              <a:t>años</a:t>
            </a:r>
            <a:r>
              <a:rPr lang="en-US" altLang="en-US" sz="1100" dirty="0" smtClean="0">
                <a:latin typeface="Arial" panose="020B0604020202020204" pitchFamily="34" charset="0"/>
              </a:rPr>
              <a:t> de </a:t>
            </a:r>
            <a:r>
              <a:rPr lang="en-US" altLang="en-US" sz="1100" dirty="0" err="1" smtClean="0">
                <a:latin typeface="Arial" panose="020B0604020202020204" pitchFamily="34" charset="0"/>
              </a:rPr>
              <a:t>universidad</a:t>
            </a:r>
            <a:r>
              <a:rPr lang="en-US" altLang="en-US" sz="1100" dirty="0" smtClean="0">
                <a:latin typeface="Arial" panose="020B0604020202020204" pitchFamily="34" charset="0"/>
              </a:rPr>
              <a:t> y </a:t>
            </a:r>
            <a:r>
              <a:rPr lang="en-US" altLang="en-US" sz="1100" dirty="0" err="1" smtClean="0">
                <a:latin typeface="Arial" panose="020B0604020202020204" pitchFamily="34" charset="0"/>
              </a:rPr>
              <a:t>cuando</a:t>
            </a:r>
            <a:r>
              <a:rPr lang="en-US" altLang="en-US" sz="1100" dirty="0" smtClean="0">
                <a:latin typeface="Arial" panose="020B0604020202020204" pitchFamily="34" charset="0"/>
              </a:rPr>
              <a:t> Oliver </a:t>
            </a:r>
            <a:r>
              <a:rPr lang="en-US" altLang="en-US" sz="1100" dirty="0" err="1" smtClean="0">
                <a:latin typeface="Arial" panose="020B0604020202020204" pitchFamily="34" charset="0"/>
              </a:rPr>
              <a:t>regresó</a:t>
            </a:r>
            <a:r>
              <a:rPr lang="en-US" altLang="en-US" sz="1100" dirty="0" smtClean="0">
                <a:latin typeface="Arial" panose="020B0604020202020204" pitchFamily="34" charset="0"/>
              </a:rPr>
              <a:t>, pidió matrimonio a Carolina y se </a:t>
            </a:r>
            <a:r>
              <a:rPr lang="en-US" altLang="en-US" sz="1100" dirty="0" err="1" smtClean="0">
                <a:latin typeface="Arial" panose="020B0604020202020204" pitchFamily="34" charset="0"/>
              </a:rPr>
              <a:t>casaron</a:t>
            </a:r>
            <a:r>
              <a:rPr lang="en-US" altLang="en-US" sz="1100" dirty="0" smtClean="0">
                <a:latin typeface="Arial" panose="020B0604020202020204" pitchFamily="34" charset="0"/>
              </a:rPr>
              <a:t>. Dos años después Carolina se quedó enbarazada de Oliver . </a:t>
            </a:r>
            <a:r>
              <a:rPr lang="en-US" altLang="en-US" sz="1100" dirty="0" err="1" smtClean="0">
                <a:latin typeface="Arial" panose="020B0604020202020204" pitchFamily="34" charset="0"/>
              </a:rPr>
              <a:t>Pero</a:t>
            </a:r>
            <a:r>
              <a:rPr lang="en-US" altLang="en-US" sz="1100" dirty="0" smtClean="0">
                <a:latin typeface="Arial" panose="020B0604020202020204" pitchFamily="34" charset="0"/>
              </a:rPr>
              <a:t> un </a:t>
            </a:r>
            <a:r>
              <a:rPr lang="en-US" altLang="en-US" sz="1100" dirty="0" err="1" smtClean="0">
                <a:latin typeface="Arial" panose="020B0604020202020204" pitchFamily="34" charset="0"/>
              </a:rPr>
              <a:t>día</a:t>
            </a:r>
            <a:r>
              <a:rPr lang="en-US" altLang="en-US" sz="1100" dirty="0" smtClean="0">
                <a:latin typeface="Arial" panose="020B0604020202020204" pitchFamily="34" charset="0"/>
              </a:rPr>
              <a:t> Oliver volvía de trabajar y tuvo un accidente,Carolina se extrañó de que llegara tarde y trató de llamarle, pero Oliver no cogía el </a:t>
            </a:r>
            <a:r>
              <a:rPr lang="en-US" altLang="en-US" sz="1100" dirty="0" err="1" smtClean="0">
                <a:latin typeface="Arial" panose="020B0604020202020204" pitchFamily="34" charset="0"/>
              </a:rPr>
              <a:t>teléfono</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Después</a:t>
            </a:r>
            <a:r>
              <a:rPr lang="en-US" altLang="en-US" sz="1100" dirty="0" smtClean="0">
                <a:latin typeface="Arial" panose="020B0604020202020204" pitchFamily="34" charset="0"/>
              </a:rPr>
              <a:t> de un </a:t>
            </a:r>
            <a:r>
              <a:rPr lang="en-US" altLang="en-US" sz="1100" dirty="0" err="1" smtClean="0">
                <a:latin typeface="Arial" panose="020B0604020202020204" pitchFamily="34" charset="0"/>
              </a:rPr>
              <a:t>tiempo</a:t>
            </a:r>
            <a:r>
              <a:rPr lang="en-US" altLang="en-US" sz="1100" dirty="0" smtClean="0">
                <a:latin typeface="Arial" panose="020B0604020202020204" pitchFamily="34" charset="0"/>
              </a:rPr>
              <a:t> interminable </a:t>
            </a:r>
            <a:r>
              <a:rPr lang="en-US" altLang="en-US" sz="1100" dirty="0" err="1" smtClean="0">
                <a:latin typeface="Arial" panose="020B0604020202020204" pitchFamily="34" charset="0"/>
              </a:rPr>
              <a:t>para</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ella</a:t>
            </a:r>
            <a:r>
              <a:rPr lang="en-US" altLang="en-US" sz="1100" dirty="0" smtClean="0">
                <a:latin typeface="Arial" panose="020B0604020202020204" pitchFamily="34" charset="0"/>
              </a:rPr>
              <a:t> llamaron del hospital y le dijeron que Oliver había tenido un accidente, estaba ingresado muy grave. Carolina lo </a:t>
            </a:r>
            <a:r>
              <a:rPr lang="en-US" altLang="en-US" sz="1100" dirty="0" err="1" smtClean="0">
                <a:latin typeface="Arial" panose="020B0604020202020204" pitchFamily="34" charset="0"/>
              </a:rPr>
              <a:t>fue</a:t>
            </a:r>
            <a:r>
              <a:rPr lang="en-US" altLang="en-US" sz="1100" dirty="0" smtClean="0">
                <a:latin typeface="Arial" panose="020B0604020202020204" pitchFamily="34" charset="0"/>
              </a:rPr>
              <a:t> a </a:t>
            </a:r>
            <a:r>
              <a:rPr lang="en-US" altLang="en-US" sz="1100" dirty="0" err="1" smtClean="0">
                <a:latin typeface="Arial" panose="020B0604020202020204" pitchFamily="34" charset="0"/>
              </a:rPr>
              <a:t>ver</a:t>
            </a:r>
            <a:r>
              <a:rPr lang="en-US" altLang="en-US" sz="1100" dirty="0" smtClean="0">
                <a:latin typeface="Arial" panose="020B0604020202020204" pitchFamily="34" charset="0"/>
              </a:rPr>
              <a:t>, y </a:t>
            </a:r>
            <a:r>
              <a:rPr lang="en-US" altLang="en-US" sz="1100" dirty="0" err="1" smtClean="0">
                <a:latin typeface="Arial" panose="020B0604020202020204" pitchFamily="34" charset="0"/>
              </a:rPr>
              <a:t>allí</a:t>
            </a:r>
            <a:r>
              <a:rPr lang="en-US" altLang="en-US" sz="1100" dirty="0" smtClean="0">
                <a:latin typeface="Arial" panose="020B0604020202020204" pitchFamily="34" charset="0"/>
              </a:rPr>
              <a:t> </a:t>
            </a:r>
            <a:r>
              <a:rPr lang="en-US" altLang="en-US" sz="1100" dirty="0">
                <a:latin typeface="Arial" panose="020B0604020202020204" pitchFamily="34" charset="0"/>
              </a:rPr>
              <a:t>O</a:t>
            </a:r>
            <a:r>
              <a:rPr lang="en-US" altLang="en-US" sz="1100" dirty="0" smtClean="0">
                <a:latin typeface="Arial" panose="020B0604020202020204" pitchFamily="34" charset="0"/>
              </a:rPr>
              <a:t>liver </a:t>
            </a:r>
            <a:r>
              <a:rPr lang="en-US" altLang="en-US" sz="1100" dirty="0" err="1" smtClean="0">
                <a:latin typeface="Arial" panose="020B0604020202020204" pitchFamily="34" charset="0"/>
              </a:rPr>
              <a:t>dijo</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sus</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últimas</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palabras</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siempre</a:t>
            </a:r>
            <a:r>
              <a:rPr lang="en-US" altLang="en-US" sz="1100" dirty="0" smtClean="0">
                <a:latin typeface="Arial" panose="020B0604020202020204" pitchFamily="34" charset="0"/>
              </a:rPr>
              <a:t> estaré contigo y con el </a:t>
            </a:r>
            <a:r>
              <a:rPr lang="en-US" altLang="en-US" sz="1100" dirty="0" err="1" smtClean="0">
                <a:latin typeface="Arial" panose="020B0604020202020204" pitchFamily="34" charset="0"/>
              </a:rPr>
              <a:t>bebé</a:t>
            </a:r>
            <a:r>
              <a:rPr lang="en-US" altLang="en-US" sz="1100" dirty="0" smtClean="0">
                <a:latin typeface="Arial" panose="020B0604020202020204" pitchFamily="34" charset="0"/>
              </a:rPr>
              <a:t>” y </a:t>
            </a:r>
            <a:r>
              <a:rPr lang="en-US" altLang="en-US" sz="1100" dirty="0" err="1" smtClean="0">
                <a:latin typeface="Arial" panose="020B0604020202020204" pitchFamily="34" charset="0"/>
              </a:rPr>
              <a:t>murió</a:t>
            </a:r>
            <a:r>
              <a:rPr lang="en-US" altLang="en-US" sz="1100" dirty="0" smtClean="0">
                <a:latin typeface="Arial" panose="020B0604020202020204" pitchFamily="34" charset="0"/>
              </a:rPr>
              <a:t>.</a:t>
            </a:r>
          </a:p>
          <a:p>
            <a:pPr algn="just">
              <a:spcBef>
                <a:spcPct val="50000"/>
              </a:spcBef>
            </a:pPr>
            <a:r>
              <a:rPr lang="en-US" altLang="en-US" sz="1100" dirty="0" smtClean="0">
                <a:latin typeface="Arial" panose="020B0604020202020204" pitchFamily="34" charset="0"/>
              </a:rPr>
              <a:t>Ella sigue con </a:t>
            </a:r>
            <a:r>
              <a:rPr lang="en-US" altLang="en-US" sz="1100" dirty="0" err="1" smtClean="0">
                <a:latin typeface="Arial" panose="020B0604020202020204" pitchFamily="34" charset="0"/>
              </a:rPr>
              <a:t>su</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bebé</a:t>
            </a:r>
            <a:r>
              <a:rPr lang="en-US" altLang="en-US" sz="1100" dirty="0" smtClean="0">
                <a:latin typeface="Arial" panose="020B0604020202020204" pitchFamily="34" charset="0"/>
              </a:rPr>
              <a:t>, a </a:t>
            </a:r>
            <a:r>
              <a:rPr lang="en-US" altLang="en-US" sz="1100" dirty="0" err="1" smtClean="0">
                <a:latin typeface="Arial" panose="020B0604020202020204" pitchFamily="34" charset="0"/>
              </a:rPr>
              <a:t>quien</a:t>
            </a:r>
            <a:r>
              <a:rPr lang="en-US" altLang="en-US" sz="1100" dirty="0" smtClean="0">
                <a:latin typeface="Arial" panose="020B0604020202020204" pitchFamily="34" charset="0"/>
              </a:rPr>
              <a:t>  puso el nombre de </a:t>
            </a:r>
            <a:r>
              <a:rPr lang="en-US" altLang="en-US" sz="1100" dirty="0" err="1" smtClean="0">
                <a:latin typeface="Arial" panose="020B0604020202020204" pitchFamily="34" charset="0"/>
              </a:rPr>
              <a:t>su</a:t>
            </a:r>
            <a:r>
              <a:rPr lang="en-US" altLang="en-US" sz="1100" dirty="0" smtClean="0">
                <a:latin typeface="Arial" panose="020B0604020202020204" pitchFamily="34" charset="0"/>
              </a:rPr>
              <a:t> padre. </a:t>
            </a:r>
            <a:r>
              <a:rPr lang="en-US" altLang="en-US" sz="1100" dirty="0" err="1" smtClean="0">
                <a:latin typeface="Arial" panose="020B0604020202020204" pitchFamily="34" charset="0"/>
              </a:rPr>
              <a:t>Así</a:t>
            </a:r>
            <a:r>
              <a:rPr lang="en-US" altLang="en-US" sz="1100" dirty="0" smtClean="0">
                <a:latin typeface="Arial" panose="020B0604020202020204" pitchFamily="34" charset="0"/>
              </a:rPr>
              <a:t> el amor de su </a:t>
            </a:r>
            <a:r>
              <a:rPr lang="en-US" altLang="en-US" sz="1100" dirty="0" err="1" smtClean="0">
                <a:latin typeface="Arial" panose="020B0604020202020204" pitchFamily="34" charset="0"/>
              </a:rPr>
              <a:t>vida</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estará</a:t>
            </a:r>
            <a:r>
              <a:rPr lang="en-US" altLang="en-US" sz="1100" dirty="0" smtClean="0">
                <a:latin typeface="Arial" panose="020B0604020202020204" pitchFamily="34" charset="0"/>
              </a:rPr>
              <a:t> </a:t>
            </a:r>
            <a:r>
              <a:rPr lang="en-US" altLang="en-US" sz="1100" dirty="0" err="1" smtClean="0">
                <a:latin typeface="Arial" panose="020B0604020202020204" pitchFamily="34" charset="0"/>
              </a:rPr>
              <a:t>siempre</a:t>
            </a:r>
            <a:r>
              <a:rPr lang="en-US" altLang="en-US" sz="1100" dirty="0" smtClean="0">
                <a:latin typeface="Arial" panose="020B0604020202020204" pitchFamily="34" charset="0"/>
              </a:rPr>
              <a:t> con ellos.</a:t>
            </a:r>
          </a:p>
          <a:p>
            <a:pPr>
              <a:spcBef>
                <a:spcPct val="50000"/>
              </a:spcBef>
            </a:pPr>
            <a:endParaRPr lang="en-US" altLang="en-US" sz="1100" dirty="0"/>
          </a:p>
        </p:txBody>
      </p:sp>
      <p:sp>
        <p:nvSpPr>
          <p:cNvPr id="9" name="Text Box 10"/>
          <p:cNvSpPr txBox="1">
            <a:spLocks noChangeArrowheads="1"/>
          </p:cNvSpPr>
          <p:nvPr/>
        </p:nvSpPr>
        <p:spPr bwMode="auto">
          <a:xfrm>
            <a:off x="584200" y="488950"/>
            <a:ext cx="4326826"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5000" b="1" dirty="0" smtClean="0"/>
              <a:t>DIARIO DEL AMOR     </a:t>
            </a:r>
            <a:endParaRPr lang="en-GB" altLang="en-US" sz="5000" b="1" dirty="0"/>
          </a:p>
        </p:txBody>
      </p:sp>
      <p:sp>
        <p:nvSpPr>
          <p:cNvPr id="10" name="Text Box 12"/>
          <p:cNvSpPr txBox="1">
            <a:spLocks noChangeArrowheads="1"/>
          </p:cNvSpPr>
          <p:nvPr/>
        </p:nvSpPr>
        <p:spPr bwMode="auto">
          <a:xfrm>
            <a:off x="1071546" y="1382713"/>
            <a:ext cx="5629895"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dirty="0" smtClean="0">
                <a:latin typeface="Arial Black" panose="020B0A04020102020204" pitchFamily="34" charset="0"/>
              </a:rPr>
              <a:t>EL DIARIO MÁS AMOROSO DEL IES SAN ANDRÉS                  </a:t>
            </a:r>
            <a:r>
              <a:rPr lang="en-GB" altLang="en-US" sz="900" b="1" dirty="0" smtClean="0">
                <a:latin typeface="Arial Black" panose="020B0A04020102020204" pitchFamily="34" charset="0"/>
              </a:rPr>
              <a:t>14/02/2017</a:t>
            </a:r>
            <a:endParaRPr lang="en-GB" altLang="en-US" sz="900" b="1" dirty="0">
              <a:latin typeface="Arial Black" panose="020B0A04020102020204" pitchFamily="34" charset="0"/>
            </a:endParaRPr>
          </a:p>
        </p:txBody>
      </p:sp>
      <p:sp>
        <p:nvSpPr>
          <p:cNvPr id="11" name="Rectangle 20"/>
          <p:cNvSpPr>
            <a:spLocks noChangeArrowheads="1"/>
          </p:cNvSpPr>
          <p:nvPr/>
        </p:nvSpPr>
        <p:spPr bwMode="auto">
          <a:xfrm>
            <a:off x="115888" y="5243512"/>
            <a:ext cx="3143250" cy="37100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en-US" sz="2000" b="1" dirty="0">
              <a:solidFill>
                <a:srgbClr val="4C4C4C"/>
              </a:solidFill>
            </a:endParaRPr>
          </a:p>
        </p:txBody>
      </p:sp>
      <p:sp>
        <p:nvSpPr>
          <p:cNvPr id="12" name="Rectangle 21"/>
          <p:cNvSpPr>
            <a:spLocks noChangeArrowheads="1"/>
          </p:cNvSpPr>
          <p:nvPr/>
        </p:nvSpPr>
        <p:spPr bwMode="auto">
          <a:xfrm>
            <a:off x="306945" y="5412358"/>
            <a:ext cx="2782196" cy="397031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dirty="0" smtClean="0">
                <a:latin typeface="Arial" panose="020B0604020202020204" pitchFamily="34" charset="0"/>
              </a:rPr>
              <a:t>Carolina y Oliver </a:t>
            </a:r>
            <a:r>
              <a:rPr lang="en-US" altLang="en-US" sz="1200" dirty="0" err="1" smtClean="0">
                <a:latin typeface="Arial" panose="020B0604020202020204" pitchFamily="34" charset="0"/>
              </a:rPr>
              <a:t>muy</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enamorados</a:t>
            </a:r>
            <a:r>
              <a:rPr lang="en-US" altLang="en-US" sz="1200" dirty="0" smtClean="0">
                <a:latin typeface="Arial" panose="020B0604020202020204" pitchFamily="34" charset="0"/>
              </a:rPr>
              <a:t>.</a:t>
            </a:r>
          </a:p>
          <a:p>
            <a:pPr algn="just">
              <a:spcBef>
                <a:spcPct val="50000"/>
              </a:spcBef>
            </a:pPr>
            <a:endParaRPr lang="en-US" altLang="en-US" sz="1200" dirty="0" smtClean="0">
              <a:latin typeface="Arial" panose="020B0604020202020204" pitchFamily="34" charset="0"/>
            </a:endParaRPr>
          </a:p>
          <a:p>
            <a:pPr algn="just">
              <a:spcBef>
                <a:spcPct val="50000"/>
              </a:spcBef>
            </a:pPr>
            <a:endParaRPr lang="en-US" altLang="en-US" sz="1200" dirty="0" smtClean="0">
              <a:latin typeface="Arial" panose="020B0604020202020204" pitchFamily="34" charset="0"/>
            </a:endParaRPr>
          </a:p>
          <a:p>
            <a:pPr algn="just">
              <a:spcBef>
                <a:spcPct val="50000"/>
              </a:spcBef>
            </a:pPr>
            <a:endParaRPr lang="en-US" altLang="en-US" sz="1200" dirty="0" smtClean="0">
              <a:latin typeface="Arial" panose="020B0604020202020204" pitchFamily="34" charset="0"/>
            </a:endParaRPr>
          </a:p>
          <a:p>
            <a:pPr algn="just">
              <a:spcBef>
                <a:spcPct val="50000"/>
              </a:spcBef>
            </a:pPr>
            <a:r>
              <a:rPr lang="en-US" altLang="en-US" sz="1200" dirty="0" err="1" smtClean="0">
                <a:latin typeface="Arial" panose="020B0604020202020204" pitchFamily="34" charset="0"/>
              </a:rPr>
              <a:t>Esta</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historia</a:t>
            </a:r>
            <a:r>
              <a:rPr lang="en-US" altLang="en-US" sz="1200" dirty="0" smtClean="0">
                <a:latin typeface="Arial" panose="020B0604020202020204" pitchFamily="34" charset="0"/>
              </a:rPr>
              <a:t> les </a:t>
            </a:r>
            <a:r>
              <a:rPr lang="en-US" altLang="en-US" sz="1200" dirty="0" err="1" smtClean="0">
                <a:latin typeface="Arial" panose="020B0604020202020204" pitchFamily="34" charset="0"/>
              </a:rPr>
              <a:t>ocurrió</a:t>
            </a:r>
            <a:r>
              <a:rPr lang="en-US" altLang="en-US" sz="1200" dirty="0" smtClean="0">
                <a:latin typeface="Arial" panose="020B0604020202020204" pitchFamily="34" charset="0"/>
              </a:rPr>
              <a:t> a Oliver y a Carolina </a:t>
            </a:r>
            <a:r>
              <a:rPr lang="en-US" altLang="en-US" sz="1200" dirty="0" err="1" smtClean="0">
                <a:latin typeface="Arial" panose="020B0604020202020204" pitchFamily="34" charset="0"/>
              </a:rPr>
              <a:t>hace</a:t>
            </a:r>
            <a:r>
              <a:rPr lang="en-US" altLang="en-US" sz="1200" dirty="0" smtClean="0">
                <a:latin typeface="Arial" panose="020B0604020202020204" pitchFamily="34" charset="0"/>
              </a:rPr>
              <a:t> once </a:t>
            </a:r>
            <a:r>
              <a:rPr lang="en-US" altLang="en-US" sz="1200" dirty="0" err="1" smtClean="0">
                <a:latin typeface="Arial" panose="020B0604020202020204" pitchFamily="34" charset="0"/>
              </a:rPr>
              <a:t>años</a:t>
            </a:r>
            <a:r>
              <a:rPr lang="en-US" altLang="en-US" sz="1200" dirty="0" smtClean="0">
                <a:latin typeface="Arial" panose="020B0604020202020204" pitchFamily="34" charset="0"/>
              </a:rPr>
              <a:t>. Se </a:t>
            </a:r>
            <a:r>
              <a:rPr lang="en-US" altLang="en-US" sz="1200" dirty="0" err="1" smtClean="0">
                <a:latin typeface="Arial" panose="020B0604020202020204" pitchFamily="34" charset="0"/>
              </a:rPr>
              <a:t>enamoraron</a:t>
            </a:r>
            <a:r>
              <a:rPr lang="en-US" altLang="en-US" sz="1200" dirty="0" smtClean="0">
                <a:latin typeface="Arial" panose="020B0604020202020204" pitchFamily="34" charset="0"/>
              </a:rPr>
              <a:t> el </a:t>
            </a:r>
            <a:r>
              <a:rPr lang="en-US" altLang="en-US" sz="1200" dirty="0" err="1" smtClean="0">
                <a:latin typeface="Arial" panose="020B0604020202020204" pitchFamily="34" charset="0"/>
              </a:rPr>
              <a:t>uno</a:t>
            </a:r>
            <a:r>
              <a:rPr lang="en-US" altLang="en-US" sz="1200" dirty="0" smtClean="0">
                <a:latin typeface="Arial" panose="020B0604020202020204" pitchFamily="34" charset="0"/>
              </a:rPr>
              <a:t> del </a:t>
            </a:r>
            <a:r>
              <a:rPr lang="en-US" altLang="en-US" sz="1200" dirty="0" err="1" smtClean="0">
                <a:latin typeface="Arial" panose="020B0604020202020204" pitchFamily="34" charset="0"/>
              </a:rPr>
              <a:t>otro</a:t>
            </a:r>
            <a:r>
              <a:rPr lang="en-US" altLang="en-US" sz="1200" dirty="0" smtClean="0">
                <a:latin typeface="Arial" panose="020B0604020202020204" pitchFamily="34" charset="0"/>
              </a:rPr>
              <a:t> y </a:t>
            </a:r>
            <a:r>
              <a:rPr lang="en-US" altLang="en-US" sz="1200" dirty="0" err="1" smtClean="0">
                <a:latin typeface="Arial" panose="020B0604020202020204" pitchFamily="34" charset="0"/>
              </a:rPr>
              <a:t>empezaron</a:t>
            </a:r>
            <a:r>
              <a:rPr lang="en-US" altLang="en-US" sz="1200" dirty="0" smtClean="0">
                <a:latin typeface="Arial" panose="020B0604020202020204" pitchFamily="34" charset="0"/>
              </a:rPr>
              <a:t> a </a:t>
            </a:r>
            <a:r>
              <a:rPr lang="en-US" altLang="en-US" sz="1200" dirty="0" err="1" smtClean="0">
                <a:latin typeface="Arial" panose="020B0604020202020204" pitchFamily="34" charset="0"/>
              </a:rPr>
              <a:t>salir</a:t>
            </a:r>
            <a:r>
              <a:rPr lang="en-US" altLang="en-US" sz="1200" dirty="0" smtClean="0">
                <a:latin typeface="Arial" panose="020B0604020202020204" pitchFamily="34" charset="0"/>
              </a:rPr>
              <a:t>. Al final se </a:t>
            </a:r>
            <a:r>
              <a:rPr lang="en-US" altLang="en-US" sz="1200" dirty="0" err="1" smtClean="0">
                <a:latin typeface="Arial" panose="020B0604020202020204" pitchFamily="34" charset="0"/>
              </a:rPr>
              <a:t>casaron</a:t>
            </a:r>
            <a:r>
              <a:rPr lang="en-US" altLang="en-US" sz="1200" dirty="0" smtClean="0">
                <a:latin typeface="Arial" panose="020B0604020202020204" pitchFamily="34" charset="0"/>
              </a:rPr>
              <a:t> y </a:t>
            </a:r>
            <a:r>
              <a:rPr lang="en-US" altLang="en-US" sz="1200" dirty="0" err="1" smtClean="0">
                <a:latin typeface="Arial" panose="020B0604020202020204" pitchFamily="34" charset="0"/>
              </a:rPr>
              <a:t>cuando</a:t>
            </a:r>
            <a:r>
              <a:rPr lang="en-US" altLang="en-US" sz="1200" dirty="0" smtClean="0">
                <a:latin typeface="Arial" panose="020B0604020202020204" pitchFamily="34" charset="0"/>
              </a:rPr>
              <a:t> </a:t>
            </a:r>
            <a:r>
              <a:rPr lang="en-US" altLang="en-US" sz="1200" dirty="0" err="1" smtClean="0">
                <a:latin typeface="Arial" panose="020B0604020202020204" pitchFamily="34" charset="0"/>
              </a:rPr>
              <a:t>iban</a:t>
            </a:r>
            <a:r>
              <a:rPr lang="en-US" altLang="en-US" sz="1200" dirty="0" smtClean="0">
                <a:latin typeface="Arial" panose="020B0604020202020204" pitchFamily="34" charset="0"/>
              </a:rPr>
              <a:t> a </a:t>
            </a:r>
            <a:r>
              <a:rPr lang="en-US" altLang="en-US" sz="1200" dirty="0" err="1" smtClean="0">
                <a:latin typeface="Arial" panose="020B0604020202020204" pitchFamily="34" charset="0"/>
              </a:rPr>
              <a:t>tener</a:t>
            </a:r>
            <a:r>
              <a:rPr lang="en-US" altLang="en-US" sz="1200" dirty="0" smtClean="0">
                <a:latin typeface="Arial" panose="020B0604020202020204" pitchFamily="34" charset="0"/>
              </a:rPr>
              <a:t> un </a:t>
            </a:r>
            <a:r>
              <a:rPr lang="en-US" altLang="en-US" sz="1200" dirty="0" err="1" smtClean="0">
                <a:latin typeface="Arial" panose="020B0604020202020204" pitchFamily="34" charset="0"/>
              </a:rPr>
              <a:t>hijo</a:t>
            </a:r>
            <a:r>
              <a:rPr lang="en-US" altLang="en-US" sz="1200" dirty="0" smtClean="0">
                <a:latin typeface="Arial" panose="020B0604020202020204" pitchFamily="34" charset="0"/>
              </a:rPr>
              <a:t> Oliver </a:t>
            </a:r>
            <a:r>
              <a:rPr lang="en-US" altLang="en-US" sz="1200" dirty="0" err="1" smtClean="0">
                <a:latin typeface="Arial" panose="020B0604020202020204" pitchFamily="34" charset="0"/>
              </a:rPr>
              <a:t>muere</a:t>
            </a:r>
            <a:r>
              <a:rPr lang="en-US" altLang="en-US" sz="1200" dirty="0" smtClean="0">
                <a:latin typeface="Arial" panose="020B0604020202020204" pitchFamily="34" charset="0"/>
              </a:rPr>
              <a:t>. </a:t>
            </a: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a:latin typeface="Arial" panose="020B0604020202020204" pitchFamily="34" charset="0"/>
            </a:endParaRPr>
          </a:p>
        </p:txBody>
      </p:sp>
      <p:sp>
        <p:nvSpPr>
          <p:cNvPr id="13" name="Line 22"/>
          <p:cNvSpPr>
            <a:spLocks noChangeShapeType="1"/>
          </p:cNvSpPr>
          <p:nvPr/>
        </p:nvSpPr>
        <p:spPr bwMode="auto">
          <a:xfrm>
            <a:off x="3244850" y="5421313"/>
            <a:ext cx="0" cy="39592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pic>
        <p:nvPicPr>
          <p:cNvPr id="14" name="Picture 2" descr="http://www.vectorizados.com/muestras/2014/08/manos-y-corazones.jpg"/>
          <p:cNvPicPr>
            <a:picLocks noChangeAspect="1" noChangeArrowheads="1"/>
          </p:cNvPicPr>
          <p:nvPr/>
        </p:nvPicPr>
        <p:blipFill>
          <a:blip r:embed="rId3" cstate="print"/>
          <a:srcRect/>
          <a:stretch>
            <a:fillRect/>
          </a:stretch>
        </p:blipFill>
        <p:spPr bwMode="auto">
          <a:xfrm>
            <a:off x="4572008" y="523844"/>
            <a:ext cx="857232" cy="785818"/>
          </a:xfrm>
          <a:prstGeom prst="rect">
            <a:avLst/>
          </a:prstGeom>
          <a:noFill/>
        </p:spPr>
      </p:pic>
      <p:cxnSp>
        <p:nvCxnSpPr>
          <p:cNvPr id="15" name="14 Conector recto"/>
          <p:cNvCxnSpPr/>
          <p:nvPr/>
        </p:nvCxnSpPr>
        <p:spPr bwMode="auto">
          <a:xfrm>
            <a:off x="357166" y="5881694"/>
            <a:ext cx="2714644" cy="15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16" name="Picture 4" descr="https://i.ytimg.com/vi/-dFFKpQoy2w/maxresdefault.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0483" y="2307828"/>
            <a:ext cx="2921980" cy="2935684"/>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16 CuadroTexto"/>
          <p:cNvSpPr txBox="1"/>
          <p:nvPr/>
        </p:nvSpPr>
        <p:spPr>
          <a:xfrm>
            <a:off x="3429000" y="9024966"/>
            <a:ext cx="3071834" cy="261610"/>
          </a:xfrm>
          <a:prstGeom prst="rect">
            <a:avLst/>
          </a:prstGeom>
          <a:noFill/>
        </p:spPr>
        <p:txBody>
          <a:bodyPr wrap="square" rtlCol="0">
            <a:spAutoFit/>
          </a:bodyPr>
          <a:lstStyle/>
          <a:p>
            <a:r>
              <a:rPr lang="es-ES" sz="1100" dirty="0" smtClean="0">
                <a:latin typeface="+mn-lt"/>
              </a:rPr>
              <a:t>Christian Tejedor </a:t>
            </a:r>
            <a:r>
              <a:rPr lang="es-ES" sz="1100" dirty="0" err="1" smtClean="0">
                <a:latin typeface="+mn-lt"/>
              </a:rPr>
              <a:t>Fresnadillo</a:t>
            </a:r>
            <a:r>
              <a:rPr lang="es-ES" sz="1100" dirty="0" smtClean="0">
                <a:latin typeface="+mn-lt"/>
              </a:rPr>
              <a:t> 1º E</a:t>
            </a:r>
            <a:endParaRPr lang="es-ES" sz="11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newspaper-portrait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6632" y="0"/>
            <a:ext cx="6859588" cy="990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3"/>
          <p:cNvSpPr txBox="1">
            <a:spLocks noChangeArrowheads="1"/>
          </p:cNvSpPr>
          <p:nvPr/>
        </p:nvSpPr>
        <p:spPr bwMode="auto">
          <a:xfrm>
            <a:off x="476250" y="1882775"/>
            <a:ext cx="3617016" cy="5539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3000" b="1" dirty="0" smtClean="0">
                <a:solidFill>
                  <a:srgbClr val="4C4C4C"/>
                </a:solidFill>
                <a:latin typeface="Arial" panose="020B0604020202020204" pitchFamily="34" charset="0"/>
              </a:rPr>
              <a:t>RESCATE CANINO</a:t>
            </a:r>
            <a:endParaRPr lang="en-US" altLang="en-US" sz="3000" b="1" dirty="0">
              <a:latin typeface="Arial" panose="020B0604020202020204" pitchFamily="34" charset="0"/>
            </a:endParaRPr>
          </a:p>
        </p:txBody>
      </p:sp>
      <p:sp>
        <p:nvSpPr>
          <p:cNvPr id="4" name="Text Box 5"/>
          <p:cNvSpPr txBox="1">
            <a:spLocks noChangeArrowheads="1"/>
          </p:cNvSpPr>
          <p:nvPr/>
        </p:nvSpPr>
        <p:spPr bwMode="auto">
          <a:xfrm>
            <a:off x="3492500" y="2647950"/>
            <a:ext cx="142875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5" name="Text Box 6"/>
          <p:cNvSpPr txBox="1">
            <a:spLocks noChangeArrowheads="1"/>
          </p:cNvSpPr>
          <p:nvPr/>
        </p:nvSpPr>
        <p:spPr bwMode="auto">
          <a:xfrm>
            <a:off x="3417888" y="2505075"/>
            <a:ext cx="1600200" cy="64633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s-ES" altLang="en-US" sz="1200" b="1" dirty="0" smtClean="0">
                <a:latin typeface="Arial" panose="020B0604020202020204" pitchFamily="34" charset="0"/>
              </a:rPr>
              <a:t>León</a:t>
            </a:r>
          </a:p>
          <a:p>
            <a:pPr algn="just">
              <a:spcBef>
                <a:spcPct val="50000"/>
              </a:spcBef>
            </a:pPr>
            <a:r>
              <a:rPr lang="es-ES" altLang="en-US" sz="1200" dirty="0" smtClean="0">
                <a:latin typeface="Arial" panose="020B0604020202020204" pitchFamily="34" charset="0"/>
              </a:rPr>
              <a:t>Ayer a última hora de la noche David G. P. regresó sano y salvo a la casa de campo que sus padres tienen en el pequeño pueblo de </a:t>
            </a:r>
            <a:r>
              <a:rPr lang="es-ES" altLang="en-US" sz="1200" dirty="0" err="1" smtClean="0">
                <a:latin typeface="Arial" panose="020B0604020202020204" pitchFamily="34" charset="0"/>
              </a:rPr>
              <a:t>Brañuelas</a:t>
            </a:r>
            <a:r>
              <a:rPr lang="es-ES" altLang="en-US" sz="1200" dirty="0" smtClean="0">
                <a:latin typeface="Arial" panose="020B0604020202020204" pitchFamily="34" charset="0"/>
              </a:rPr>
              <a:t> ( León). El niño estaba acompañado de su gran amigo y mascota Chispas. </a:t>
            </a:r>
          </a:p>
          <a:p>
            <a:pPr algn="just">
              <a:spcBef>
                <a:spcPct val="50000"/>
              </a:spcBef>
            </a:pPr>
            <a:r>
              <a:rPr lang="es-ES" altLang="en-US" sz="1200" dirty="0" smtClean="0">
                <a:latin typeface="Arial" panose="020B0604020202020204" pitchFamily="34" charset="0"/>
              </a:rPr>
              <a:t>Los hechos tuvieron lugar cuando el día 12/02/2017 el pequeño de ocho años de edad salió a dar un paseo por el bosque cercano a la vivienda y se perdió al confundir el camino de vuelta por la llegada de la noche.</a:t>
            </a:r>
          </a:p>
          <a:p>
            <a:pPr algn="just">
              <a:spcBef>
                <a:spcPct val="50000"/>
              </a:spcBef>
            </a:pPr>
            <a:r>
              <a:rPr lang="es-ES_tradnl" altLang="en-US" sz="1200" dirty="0" smtClean="0">
                <a:latin typeface="Arial" panose="020B0604020202020204" pitchFamily="34" charset="0"/>
              </a:rPr>
              <a:t>David estuvo dos días perdido ya que aunque los  vecinos y la Guardia Civil habían formado grupos para buscarlo, no habían podido encontrarlo.</a:t>
            </a:r>
            <a:endParaRPr lang="es-ES" altLang="en-US" sz="1200" dirty="0" smtClean="0">
              <a:latin typeface="Arial" panose="020B0604020202020204" pitchFamily="34" charset="0"/>
            </a:endParaRPr>
          </a:p>
        </p:txBody>
      </p:sp>
      <p:sp>
        <p:nvSpPr>
          <p:cNvPr id="6" name="Text Box 7"/>
          <p:cNvSpPr txBox="1">
            <a:spLocks noChangeArrowheads="1"/>
          </p:cNvSpPr>
          <p:nvPr/>
        </p:nvSpPr>
        <p:spPr bwMode="auto">
          <a:xfrm>
            <a:off x="5032375" y="2809860"/>
            <a:ext cx="1600200" cy="61863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s-ES" altLang="en-US" sz="1200" dirty="0" smtClean="0">
                <a:latin typeface="Arial" panose="020B0604020202020204" pitchFamily="34" charset="0"/>
              </a:rPr>
              <a:t>Todo comenzó a solucionarse cuando ayer a las 8:15 de la tarde su perro rompió la correa que lo sujetaba y, saltando la verja que rodea la casa, se escapó para buscar a su mejor amigo. Unas horas después los dos regresaban hambrientos y sucios pero felices y en buen estado. </a:t>
            </a:r>
          </a:p>
          <a:p>
            <a:pPr algn="just">
              <a:spcBef>
                <a:spcPct val="50000"/>
              </a:spcBef>
            </a:pPr>
            <a:r>
              <a:rPr lang="es-ES_tradnl" altLang="en-US" sz="1200" dirty="0" smtClean="0">
                <a:latin typeface="Arial" panose="020B0604020202020204" pitchFamily="34" charset="0"/>
              </a:rPr>
              <a:t>La amistad entre el perro y el niño comenzó hace cuatro años cuando la familia de David encontró al animal abandonado en la carretera y medio moribundo. Fue David  el que se empeñó en adoptarlo y cuidarlo y desde aquel momento  ambos han sido los mejores amigos. </a:t>
            </a:r>
            <a:endParaRPr lang="es-ES_tradnl" altLang="en-US" sz="1200" dirty="0" smtClean="0"/>
          </a:p>
          <a:p>
            <a:pPr algn="just">
              <a:spcBef>
                <a:spcPct val="50000"/>
              </a:spcBef>
            </a:pPr>
            <a:endParaRPr lang="en-US" altLang="en-US" sz="1200" dirty="0">
              <a:latin typeface="Arial" panose="020B0604020202020204" pitchFamily="34" charset="0"/>
            </a:endParaRPr>
          </a:p>
        </p:txBody>
      </p:sp>
      <p:sp>
        <p:nvSpPr>
          <p:cNvPr id="7" name="Text Box 10"/>
          <p:cNvSpPr txBox="1">
            <a:spLocks noChangeArrowheads="1"/>
          </p:cNvSpPr>
          <p:nvPr/>
        </p:nvSpPr>
        <p:spPr bwMode="auto">
          <a:xfrm>
            <a:off x="584200" y="488950"/>
            <a:ext cx="4326826"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5000" b="1" dirty="0" smtClean="0">
                <a:solidFill>
                  <a:srgbClr val="4C4C4C"/>
                </a:solidFill>
              </a:rPr>
              <a:t>DIARIO DEL AMOR     </a:t>
            </a:r>
            <a:endParaRPr lang="en-GB" altLang="en-US" sz="5000" b="1" dirty="0">
              <a:solidFill>
                <a:srgbClr val="4C4C4C"/>
              </a:solidFill>
            </a:endParaRPr>
          </a:p>
        </p:txBody>
      </p:sp>
      <p:sp>
        <p:nvSpPr>
          <p:cNvPr id="8" name="Text Box 12"/>
          <p:cNvSpPr txBox="1">
            <a:spLocks noChangeArrowheads="1"/>
          </p:cNvSpPr>
          <p:nvPr/>
        </p:nvSpPr>
        <p:spPr bwMode="auto">
          <a:xfrm>
            <a:off x="1071546" y="1382713"/>
            <a:ext cx="5629895"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dirty="0" smtClean="0">
                <a:solidFill>
                  <a:srgbClr val="4C4C4C"/>
                </a:solidFill>
                <a:latin typeface="Arial Black" panose="020B0A04020102020204" pitchFamily="34" charset="0"/>
              </a:rPr>
              <a:t>EL DIARIO MÁS AMOROSO DEL IES SAN ANDRÉS                  </a:t>
            </a:r>
            <a:r>
              <a:rPr lang="en-GB" altLang="en-US" sz="900" b="1" dirty="0" smtClean="0">
                <a:solidFill>
                  <a:srgbClr val="4C4C4C"/>
                </a:solidFill>
                <a:latin typeface="Arial Black" panose="020B0A04020102020204" pitchFamily="34" charset="0"/>
              </a:rPr>
              <a:t>14/02/2017</a:t>
            </a:r>
            <a:endParaRPr lang="en-GB" altLang="en-US" sz="900" b="1" dirty="0">
              <a:solidFill>
                <a:srgbClr val="4C4C4C"/>
              </a:solidFill>
              <a:latin typeface="Arial Black" panose="020B0A04020102020204" pitchFamily="34" charset="0"/>
            </a:endParaRPr>
          </a:p>
        </p:txBody>
      </p:sp>
      <p:sp>
        <p:nvSpPr>
          <p:cNvPr id="9" name="Rectangle 21"/>
          <p:cNvSpPr>
            <a:spLocks noChangeArrowheads="1"/>
          </p:cNvSpPr>
          <p:nvPr/>
        </p:nvSpPr>
        <p:spPr bwMode="auto">
          <a:xfrm>
            <a:off x="476673" y="6381760"/>
            <a:ext cx="2523699" cy="31393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s-ES" altLang="en-US" sz="1200" dirty="0" smtClean="0">
                <a:latin typeface="Arial" panose="020B0604020202020204" pitchFamily="34" charset="0"/>
              </a:rPr>
              <a:t>El viernes 13 de febrero de 2017 a las 11:30 de la noche, el niño David  G. P., de 8 años de edad regresó a su casa de Brañuelas (León), acompañado de su perro Chispas después de dos días perdido en el bosque; ambos se encontraban en perfecto estado de salud.</a:t>
            </a: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a:latin typeface="Arial" panose="020B0604020202020204" pitchFamily="34" charset="0"/>
            </a:endParaRPr>
          </a:p>
        </p:txBody>
      </p:sp>
      <p:sp>
        <p:nvSpPr>
          <p:cNvPr id="10" name="Line 22"/>
          <p:cNvSpPr>
            <a:spLocks noChangeShapeType="1"/>
          </p:cNvSpPr>
          <p:nvPr/>
        </p:nvSpPr>
        <p:spPr bwMode="auto">
          <a:xfrm>
            <a:off x="3244850" y="5421313"/>
            <a:ext cx="0" cy="39592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dirty="0"/>
          </a:p>
        </p:txBody>
      </p:sp>
      <p:pic>
        <p:nvPicPr>
          <p:cNvPr id="11" name="Picture 2" descr="http://www.vectorizados.com/muestras/2014/08/manos-y-corazones.jpg"/>
          <p:cNvPicPr>
            <a:picLocks noChangeAspect="1" noChangeArrowheads="1"/>
          </p:cNvPicPr>
          <p:nvPr/>
        </p:nvPicPr>
        <p:blipFill>
          <a:blip r:embed="rId3" cstate="print"/>
          <a:srcRect/>
          <a:stretch>
            <a:fillRect/>
          </a:stretch>
        </p:blipFill>
        <p:spPr bwMode="auto">
          <a:xfrm>
            <a:off x="4572008" y="523844"/>
            <a:ext cx="857232" cy="785818"/>
          </a:xfrm>
          <a:prstGeom prst="rect">
            <a:avLst/>
          </a:prstGeom>
          <a:noFill/>
        </p:spPr>
      </p:pic>
      <p:sp>
        <p:nvSpPr>
          <p:cNvPr id="12" name="11 CuadroTexto"/>
          <p:cNvSpPr txBox="1"/>
          <p:nvPr/>
        </p:nvSpPr>
        <p:spPr>
          <a:xfrm>
            <a:off x="428604" y="5381628"/>
            <a:ext cx="2786082" cy="246221"/>
          </a:xfrm>
          <a:prstGeom prst="rect">
            <a:avLst/>
          </a:prstGeom>
          <a:noFill/>
        </p:spPr>
        <p:txBody>
          <a:bodyPr wrap="square" rtlCol="0">
            <a:spAutoFit/>
          </a:bodyPr>
          <a:lstStyle/>
          <a:p>
            <a:r>
              <a:rPr lang="es-ES_tradnl" sz="1000" dirty="0" smtClean="0">
                <a:latin typeface="+mn-lt"/>
              </a:rPr>
              <a:t>David y Chispas a la vuelta de su aventura.</a:t>
            </a:r>
            <a:endParaRPr lang="es-ES" sz="1000" dirty="0">
              <a:latin typeface="+mn-lt"/>
            </a:endParaRPr>
          </a:p>
        </p:txBody>
      </p:sp>
      <p:cxnSp>
        <p:nvCxnSpPr>
          <p:cNvPr id="13" name="12 Conector recto"/>
          <p:cNvCxnSpPr/>
          <p:nvPr/>
        </p:nvCxnSpPr>
        <p:spPr bwMode="auto">
          <a:xfrm>
            <a:off x="500042" y="5953132"/>
            <a:ext cx="2571768" cy="15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 name="13 CuadroTexto"/>
          <p:cNvSpPr txBox="1"/>
          <p:nvPr/>
        </p:nvSpPr>
        <p:spPr>
          <a:xfrm>
            <a:off x="4357694" y="8953528"/>
            <a:ext cx="2286016" cy="276999"/>
          </a:xfrm>
          <a:prstGeom prst="rect">
            <a:avLst/>
          </a:prstGeom>
          <a:noFill/>
        </p:spPr>
        <p:txBody>
          <a:bodyPr wrap="square" rtlCol="0">
            <a:spAutoFit/>
          </a:bodyPr>
          <a:lstStyle/>
          <a:p>
            <a:r>
              <a:rPr lang="es-ES_tradnl" sz="1200" dirty="0" smtClean="0">
                <a:latin typeface="+mj-lt"/>
              </a:rPr>
              <a:t>Daniel Suárez Martínez – 1ºD</a:t>
            </a:r>
            <a:endParaRPr lang="es-ES" sz="1200" dirty="0">
              <a:latin typeface="+mj-lt"/>
            </a:endParaRPr>
          </a:p>
        </p:txBody>
      </p:sp>
      <p:pic>
        <p:nvPicPr>
          <p:cNvPr id="15" name="Picture 2" descr="Resultado de imagen de NIÑO CON PERRO"/>
          <p:cNvPicPr>
            <a:picLocks noChangeAspect="1" noChangeArrowheads="1"/>
          </p:cNvPicPr>
          <p:nvPr/>
        </p:nvPicPr>
        <p:blipFill>
          <a:blip r:embed="rId4" cstate="print"/>
          <a:srcRect/>
          <a:stretch>
            <a:fillRect/>
          </a:stretch>
        </p:blipFill>
        <p:spPr bwMode="auto">
          <a:xfrm>
            <a:off x="476672" y="2648744"/>
            <a:ext cx="2761039" cy="263004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newspaper-portrait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38092"/>
            <a:ext cx="6859588" cy="990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285728" y="2095480"/>
            <a:ext cx="6572272" cy="7694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2000" b="1" dirty="0" smtClean="0">
                <a:latin typeface="Arial Black" pitchFamily="34" charset="0"/>
              </a:rPr>
              <a:t>S</a:t>
            </a:r>
            <a:r>
              <a:rPr lang="en-US" altLang="en-US" sz="2000" b="1" dirty="0" smtClean="0">
                <a:solidFill>
                  <a:schemeClr val="tx1">
                    <a:lumMod val="95000"/>
                    <a:lumOff val="5000"/>
                  </a:schemeClr>
                </a:solidFill>
                <a:latin typeface="Arial Black" pitchFamily="34" charset="0"/>
              </a:rPr>
              <a:t>E  ENAMORÓ  DE  DOS CHICAS  A LA VEZ</a:t>
            </a:r>
          </a:p>
          <a:p>
            <a:endParaRPr lang="en-US" altLang="en-US" b="1" dirty="0">
              <a:latin typeface="Bernard MT Condensed" pitchFamily="18" charset="0"/>
            </a:endParaRPr>
          </a:p>
        </p:txBody>
      </p:sp>
      <p:sp>
        <p:nvSpPr>
          <p:cNvPr id="4" name="Text Box 5"/>
          <p:cNvSpPr txBox="1">
            <a:spLocks noChangeArrowheads="1"/>
          </p:cNvSpPr>
          <p:nvPr/>
        </p:nvSpPr>
        <p:spPr bwMode="auto">
          <a:xfrm>
            <a:off x="3492500" y="2647950"/>
            <a:ext cx="142875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5" name="Text Box 7"/>
          <p:cNvSpPr txBox="1">
            <a:spLocks noChangeArrowheads="1"/>
          </p:cNvSpPr>
          <p:nvPr/>
        </p:nvSpPr>
        <p:spPr bwMode="auto">
          <a:xfrm>
            <a:off x="3500438" y="2952736"/>
            <a:ext cx="1357322" cy="544764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n-US" altLang="en-US" sz="1200" dirty="0" smtClean="0">
                <a:solidFill>
                  <a:schemeClr val="tx1">
                    <a:lumMod val="95000"/>
                    <a:lumOff val="5000"/>
                  </a:schemeClr>
                </a:solidFill>
                <a:latin typeface="Arial" panose="020B0604020202020204" pitchFamily="34" charset="0"/>
              </a:rPr>
              <a:t>Un </a:t>
            </a:r>
            <a:r>
              <a:rPr lang="en-US" altLang="en-US" sz="1200" dirty="0" err="1" smtClean="0">
                <a:solidFill>
                  <a:schemeClr val="tx1">
                    <a:lumMod val="95000"/>
                    <a:lumOff val="5000"/>
                  </a:schemeClr>
                </a:solidFill>
                <a:latin typeface="Arial" panose="020B0604020202020204" pitchFamily="34" charset="0"/>
              </a:rPr>
              <a:t>joven</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iba</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por</a:t>
            </a:r>
            <a:r>
              <a:rPr lang="en-US" altLang="en-US" sz="1200" dirty="0" smtClean="0">
                <a:solidFill>
                  <a:schemeClr val="tx1">
                    <a:lumMod val="95000"/>
                    <a:lumOff val="5000"/>
                  </a:schemeClr>
                </a:solidFill>
                <a:latin typeface="Arial" panose="020B0604020202020204" pitchFamily="34" charset="0"/>
              </a:rPr>
              <a:t> el </a:t>
            </a:r>
            <a:r>
              <a:rPr lang="en-US" altLang="en-US" sz="1200" dirty="0" err="1" smtClean="0">
                <a:solidFill>
                  <a:schemeClr val="tx1">
                    <a:lumMod val="95000"/>
                    <a:lumOff val="5000"/>
                  </a:schemeClr>
                </a:solidFill>
                <a:latin typeface="Arial" panose="020B0604020202020204" pitchFamily="34" charset="0"/>
              </a:rPr>
              <a:t>parque</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cuando</a:t>
            </a:r>
            <a:r>
              <a:rPr lang="en-US" altLang="en-US" sz="1200" dirty="0" smtClean="0">
                <a:solidFill>
                  <a:schemeClr val="tx1">
                    <a:lumMod val="95000"/>
                    <a:lumOff val="5000"/>
                  </a:schemeClr>
                </a:solidFill>
                <a:latin typeface="Arial" panose="020B0604020202020204" pitchFamily="34" charset="0"/>
              </a:rPr>
              <a:t>  se </a:t>
            </a:r>
            <a:r>
              <a:rPr lang="en-US" altLang="en-US" sz="1200" dirty="0" err="1" smtClean="0">
                <a:solidFill>
                  <a:schemeClr val="tx1">
                    <a:lumMod val="95000"/>
                    <a:lumOff val="5000"/>
                  </a:schemeClr>
                </a:solidFill>
                <a:latin typeface="Arial" panose="020B0604020202020204" pitchFamily="34" charset="0"/>
              </a:rPr>
              <a:t>encontró</a:t>
            </a:r>
            <a:r>
              <a:rPr lang="en-US" altLang="en-US" sz="1200" dirty="0" smtClean="0">
                <a:solidFill>
                  <a:schemeClr val="tx1">
                    <a:lumMod val="95000"/>
                    <a:lumOff val="5000"/>
                  </a:schemeClr>
                </a:solidFill>
                <a:latin typeface="Arial" panose="020B0604020202020204" pitchFamily="34" charset="0"/>
              </a:rPr>
              <a:t> con la </a:t>
            </a:r>
            <a:r>
              <a:rPr lang="en-US" altLang="en-US" sz="1200" dirty="0" err="1" smtClean="0">
                <a:solidFill>
                  <a:schemeClr val="tx1">
                    <a:lumMod val="95000"/>
                    <a:lumOff val="5000"/>
                  </a:schemeClr>
                </a:solidFill>
                <a:latin typeface="Arial" panose="020B0604020202020204" pitchFamily="34" charset="0"/>
              </a:rPr>
              <a:t>primera</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chica</a:t>
            </a:r>
            <a:r>
              <a:rPr lang="en-US" altLang="en-US" sz="1200" dirty="0" smtClean="0">
                <a:solidFill>
                  <a:schemeClr val="tx1">
                    <a:lumMod val="95000"/>
                    <a:lumOff val="5000"/>
                  </a:schemeClr>
                </a:solidFill>
                <a:latin typeface="Arial" panose="020B0604020202020204" pitchFamily="34" charset="0"/>
              </a:rPr>
              <a:t> y se </a:t>
            </a:r>
            <a:r>
              <a:rPr lang="en-US" altLang="en-US" sz="1200" dirty="0" err="1" smtClean="0">
                <a:solidFill>
                  <a:schemeClr val="tx1">
                    <a:lumMod val="95000"/>
                    <a:lumOff val="5000"/>
                  </a:schemeClr>
                </a:solidFill>
                <a:latin typeface="Arial" panose="020B0604020202020204" pitchFamily="34" charset="0"/>
              </a:rPr>
              <a:t>pusieron</a:t>
            </a:r>
            <a:r>
              <a:rPr lang="en-US" altLang="en-US" sz="1200" dirty="0" smtClean="0">
                <a:solidFill>
                  <a:schemeClr val="tx1">
                    <a:lumMod val="95000"/>
                    <a:lumOff val="5000"/>
                  </a:schemeClr>
                </a:solidFill>
                <a:latin typeface="Arial" panose="020B0604020202020204" pitchFamily="34" charset="0"/>
              </a:rPr>
              <a:t> a </a:t>
            </a:r>
            <a:r>
              <a:rPr lang="en-US" altLang="en-US" sz="1200" dirty="0" err="1" smtClean="0">
                <a:solidFill>
                  <a:schemeClr val="tx1">
                    <a:lumMod val="95000"/>
                    <a:lumOff val="5000"/>
                  </a:schemeClr>
                </a:solidFill>
                <a:latin typeface="Arial" panose="020B0604020202020204" pitchFamily="34" charset="0"/>
              </a:rPr>
              <a:t>charlar</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después</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cada</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uno</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siguió</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su</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camino</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pero</a:t>
            </a:r>
            <a:r>
              <a:rPr lang="en-US" altLang="en-US" sz="1200" dirty="0" smtClean="0">
                <a:solidFill>
                  <a:schemeClr val="tx1">
                    <a:lumMod val="95000"/>
                    <a:lumOff val="5000"/>
                  </a:schemeClr>
                </a:solidFill>
                <a:latin typeface="Arial" panose="020B0604020202020204" pitchFamily="34" charset="0"/>
              </a:rPr>
              <a:t> el </a:t>
            </a:r>
            <a:r>
              <a:rPr lang="en-US" altLang="en-US" sz="1200" dirty="0" err="1" smtClean="0">
                <a:solidFill>
                  <a:schemeClr val="tx1">
                    <a:lumMod val="95000"/>
                    <a:lumOff val="5000"/>
                  </a:schemeClr>
                </a:solidFill>
                <a:latin typeface="Arial" panose="020B0604020202020204" pitchFamily="34" charset="0"/>
              </a:rPr>
              <a:t>chico</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quedó</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locamente</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enamorado</a:t>
            </a:r>
            <a:r>
              <a:rPr lang="en-US" altLang="en-US" sz="1200" dirty="0" smtClean="0">
                <a:solidFill>
                  <a:schemeClr val="tx1">
                    <a:lumMod val="95000"/>
                    <a:lumOff val="5000"/>
                  </a:schemeClr>
                </a:solidFill>
                <a:latin typeface="Arial" panose="020B0604020202020204" pitchFamily="34" charset="0"/>
              </a:rPr>
              <a:t> de </a:t>
            </a:r>
            <a:r>
              <a:rPr lang="en-US" altLang="en-US" sz="1200" dirty="0" err="1" smtClean="0">
                <a:solidFill>
                  <a:schemeClr val="tx1">
                    <a:lumMod val="95000"/>
                    <a:lumOff val="5000"/>
                  </a:schemeClr>
                </a:solidFill>
                <a:latin typeface="Arial" panose="020B0604020202020204" pitchFamily="34" charset="0"/>
              </a:rPr>
              <a:t>ella</a:t>
            </a:r>
            <a:r>
              <a:rPr lang="en-US" altLang="en-US" sz="1200" dirty="0" smtClean="0">
                <a:solidFill>
                  <a:schemeClr val="tx1">
                    <a:lumMod val="95000"/>
                    <a:lumOff val="5000"/>
                  </a:schemeClr>
                </a:solidFill>
                <a:latin typeface="Arial" panose="020B0604020202020204" pitchFamily="34" charset="0"/>
              </a:rPr>
              <a:t>. Al </a:t>
            </a:r>
            <a:r>
              <a:rPr lang="en-US" altLang="en-US" sz="1200" dirty="0" err="1" smtClean="0">
                <a:solidFill>
                  <a:schemeClr val="tx1">
                    <a:lumMod val="95000"/>
                    <a:lumOff val="5000"/>
                  </a:schemeClr>
                </a:solidFill>
                <a:latin typeface="Arial" panose="020B0604020202020204" pitchFamily="34" charset="0"/>
              </a:rPr>
              <a:t>día</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siguiente</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volvió</a:t>
            </a:r>
            <a:r>
              <a:rPr lang="en-US" altLang="en-US" sz="1200" dirty="0" smtClean="0">
                <a:solidFill>
                  <a:schemeClr val="tx1">
                    <a:lumMod val="95000"/>
                    <a:lumOff val="5000"/>
                  </a:schemeClr>
                </a:solidFill>
                <a:latin typeface="Arial" panose="020B0604020202020204" pitchFamily="34" charset="0"/>
              </a:rPr>
              <a:t> al </a:t>
            </a:r>
            <a:r>
              <a:rPr lang="en-US" altLang="en-US" sz="1200" dirty="0" err="1" smtClean="0">
                <a:solidFill>
                  <a:schemeClr val="tx1">
                    <a:lumMod val="95000"/>
                    <a:lumOff val="5000"/>
                  </a:schemeClr>
                </a:solidFill>
                <a:latin typeface="Arial" panose="020B0604020202020204" pitchFamily="34" charset="0"/>
              </a:rPr>
              <a:t>mismo</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lugar</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donde</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conoció</a:t>
            </a:r>
            <a:r>
              <a:rPr lang="en-US" altLang="en-US" sz="1200" dirty="0" smtClean="0">
                <a:solidFill>
                  <a:schemeClr val="tx1">
                    <a:lumMod val="95000"/>
                    <a:lumOff val="5000"/>
                  </a:schemeClr>
                </a:solidFill>
                <a:latin typeface="Arial" panose="020B0604020202020204" pitchFamily="34" charset="0"/>
              </a:rPr>
              <a:t> a la </a:t>
            </a:r>
            <a:r>
              <a:rPr lang="en-US" altLang="en-US" sz="1200" dirty="0" err="1" smtClean="0">
                <a:solidFill>
                  <a:schemeClr val="tx1">
                    <a:lumMod val="95000"/>
                    <a:lumOff val="5000"/>
                  </a:schemeClr>
                </a:solidFill>
                <a:latin typeface="Arial" panose="020B0604020202020204" pitchFamily="34" charset="0"/>
              </a:rPr>
              <a:t>chica</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pero</a:t>
            </a:r>
            <a:r>
              <a:rPr lang="en-US" altLang="en-US" sz="1200" dirty="0" smtClean="0">
                <a:solidFill>
                  <a:schemeClr val="tx1">
                    <a:lumMod val="95000"/>
                    <a:lumOff val="5000"/>
                  </a:schemeClr>
                </a:solidFill>
                <a:latin typeface="Arial" panose="020B0604020202020204" pitchFamily="34" charset="0"/>
              </a:rPr>
              <a:t> se </a:t>
            </a:r>
            <a:r>
              <a:rPr lang="en-US" altLang="en-US" sz="1200" dirty="0" err="1" smtClean="0">
                <a:solidFill>
                  <a:schemeClr val="tx1">
                    <a:lumMod val="95000"/>
                    <a:lumOff val="5000"/>
                  </a:schemeClr>
                </a:solidFill>
                <a:latin typeface="Arial" panose="020B0604020202020204" pitchFamily="34" charset="0"/>
              </a:rPr>
              <a:t>encontró</a:t>
            </a:r>
            <a:r>
              <a:rPr lang="en-US" altLang="en-US" sz="1200" dirty="0" smtClean="0">
                <a:solidFill>
                  <a:schemeClr val="tx1">
                    <a:lumMod val="95000"/>
                    <a:lumOff val="5000"/>
                  </a:schemeClr>
                </a:solidFill>
                <a:latin typeface="Arial" panose="020B0604020202020204" pitchFamily="34" charset="0"/>
              </a:rPr>
              <a:t> con </a:t>
            </a:r>
            <a:r>
              <a:rPr lang="en-US" altLang="en-US" sz="1200" dirty="0" err="1" smtClean="0">
                <a:solidFill>
                  <a:schemeClr val="tx1">
                    <a:lumMod val="95000"/>
                    <a:lumOff val="5000"/>
                  </a:schemeClr>
                </a:solidFill>
                <a:latin typeface="Arial" panose="020B0604020202020204" pitchFamily="34" charset="0"/>
              </a:rPr>
              <a:t>una</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chica</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distinta</a:t>
            </a:r>
            <a:r>
              <a:rPr lang="en-US" altLang="en-US" sz="1200" dirty="0" smtClean="0">
                <a:solidFill>
                  <a:schemeClr val="tx1">
                    <a:lumMod val="95000"/>
                    <a:lumOff val="5000"/>
                  </a:schemeClr>
                </a:solidFill>
                <a:latin typeface="Arial" panose="020B0604020202020204" pitchFamily="34" charset="0"/>
              </a:rPr>
              <a:t> de la </a:t>
            </a:r>
            <a:r>
              <a:rPr lang="en-US" altLang="en-US" sz="1200" dirty="0" err="1" smtClean="0">
                <a:solidFill>
                  <a:schemeClr val="tx1">
                    <a:lumMod val="95000"/>
                    <a:lumOff val="5000"/>
                  </a:schemeClr>
                </a:solidFill>
                <a:latin typeface="Arial" panose="020B0604020202020204" pitchFamily="34" charset="0"/>
              </a:rPr>
              <a:t>que</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que</a:t>
            </a:r>
            <a:r>
              <a:rPr lang="en-US" altLang="en-US" sz="1200" dirty="0" smtClean="0">
                <a:solidFill>
                  <a:schemeClr val="tx1">
                    <a:lumMod val="95000"/>
                    <a:lumOff val="5000"/>
                  </a:schemeClr>
                </a:solidFill>
                <a:latin typeface="Arial" panose="020B0604020202020204" pitchFamily="34" charset="0"/>
              </a:rPr>
              <a:t> se </a:t>
            </a:r>
            <a:r>
              <a:rPr lang="en-US" altLang="en-US" sz="1200" dirty="0" err="1" smtClean="0">
                <a:solidFill>
                  <a:schemeClr val="tx1">
                    <a:lumMod val="95000"/>
                    <a:lumOff val="5000"/>
                  </a:schemeClr>
                </a:solidFill>
                <a:latin typeface="Arial" panose="020B0604020202020204" pitchFamily="34" charset="0"/>
              </a:rPr>
              <a:t>volvió</a:t>
            </a:r>
            <a:r>
              <a:rPr lang="en-US" altLang="en-US" sz="1200" dirty="0" smtClean="0">
                <a:solidFill>
                  <a:schemeClr val="tx1">
                    <a:lumMod val="95000"/>
                    <a:lumOff val="5000"/>
                  </a:schemeClr>
                </a:solidFill>
                <a:latin typeface="Arial" panose="020B0604020202020204" pitchFamily="34" charset="0"/>
              </a:rPr>
              <a:t> a </a:t>
            </a:r>
            <a:r>
              <a:rPr lang="en-US" altLang="en-US" sz="1200" dirty="0" err="1" smtClean="0">
                <a:solidFill>
                  <a:schemeClr val="tx1">
                    <a:lumMod val="95000"/>
                    <a:lumOff val="5000"/>
                  </a:schemeClr>
                </a:solidFill>
                <a:latin typeface="Arial" panose="020B0604020202020204" pitchFamily="34" charset="0"/>
              </a:rPr>
              <a:t>enamorar</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Entonces</a:t>
            </a:r>
            <a:r>
              <a:rPr lang="en-US" altLang="en-US" sz="1200" dirty="0" smtClean="0">
                <a:solidFill>
                  <a:schemeClr val="tx1">
                    <a:lumMod val="95000"/>
                    <a:lumOff val="5000"/>
                  </a:schemeClr>
                </a:solidFill>
                <a:latin typeface="Arial" panose="020B0604020202020204" pitchFamily="34" charset="0"/>
              </a:rPr>
              <a:t> el </a:t>
            </a:r>
            <a:r>
              <a:rPr lang="en-US" altLang="en-US" sz="1200" dirty="0" err="1" smtClean="0">
                <a:solidFill>
                  <a:schemeClr val="tx1">
                    <a:lumMod val="95000"/>
                    <a:lumOff val="5000"/>
                  </a:schemeClr>
                </a:solidFill>
                <a:latin typeface="Arial" panose="020B0604020202020204" pitchFamily="34" charset="0"/>
              </a:rPr>
              <a:t>chico</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decidió</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irse</a:t>
            </a:r>
            <a:r>
              <a:rPr lang="en-US" altLang="en-US" sz="1200" dirty="0" smtClean="0">
                <a:solidFill>
                  <a:schemeClr val="tx1">
                    <a:lumMod val="95000"/>
                    <a:lumOff val="5000"/>
                  </a:schemeClr>
                </a:solidFill>
                <a:latin typeface="Arial" panose="020B0604020202020204" pitchFamily="34" charset="0"/>
              </a:rPr>
              <a:t> y no </a:t>
            </a:r>
            <a:r>
              <a:rPr lang="en-US" altLang="en-US" sz="1200" dirty="0" err="1" smtClean="0">
                <a:solidFill>
                  <a:schemeClr val="tx1">
                    <a:lumMod val="95000"/>
                    <a:lumOff val="5000"/>
                  </a:schemeClr>
                </a:solidFill>
                <a:latin typeface="Arial" panose="020B0604020202020204" pitchFamily="34" charset="0"/>
              </a:rPr>
              <a:t>volver</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nunca</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más</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para</a:t>
            </a:r>
            <a:r>
              <a:rPr lang="en-US" altLang="en-US" sz="1200" dirty="0" smtClean="0">
                <a:solidFill>
                  <a:schemeClr val="tx1">
                    <a:lumMod val="95000"/>
                    <a:lumOff val="5000"/>
                  </a:schemeClr>
                </a:solidFill>
                <a:latin typeface="Arial" panose="020B0604020202020204" pitchFamily="34" charset="0"/>
              </a:rPr>
              <a:t> no </a:t>
            </a:r>
            <a:r>
              <a:rPr lang="en-US" altLang="en-US" sz="1200" dirty="0" err="1" smtClean="0">
                <a:solidFill>
                  <a:schemeClr val="tx1">
                    <a:lumMod val="95000"/>
                    <a:lumOff val="5000"/>
                  </a:schemeClr>
                </a:solidFill>
                <a:latin typeface="Arial" panose="020B0604020202020204" pitchFamily="34" charset="0"/>
              </a:rPr>
              <a:t>volverse</a:t>
            </a:r>
            <a:r>
              <a:rPr lang="en-US" altLang="en-US" sz="1200" dirty="0" smtClean="0">
                <a:solidFill>
                  <a:schemeClr val="tx1">
                    <a:lumMod val="95000"/>
                    <a:lumOff val="5000"/>
                  </a:schemeClr>
                </a:solidFill>
                <a:latin typeface="Arial" panose="020B0604020202020204" pitchFamily="34" charset="0"/>
              </a:rPr>
              <a:t> a </a:t>
            </a:r>
            <a:r>
              <a:rPr lang="en-US" altLang="en-US" sz="1200" dirty="0" err="1" smtClean="0">
                <a:solidFill>
                  <a:schemeClr val="tx1">
                    <a:lumMod val="95000"/>
                    <a:lumOff val="5000"/>
                  </a:schemeClr>
                </a:solidFill>
                <a:latin typeface="Arial" panose="020B0604020202020204" pitchFamily="34" charset="0"/>
              </a:rPr>
              <a:t>enamorar</a:t>
            </a:r>
            <a:r>
              <a:rPr lang="en-US" altLang="en-US" sz="1200" dirty="0" smtClean="0">
                <a:solidFill>
                  <a:schemeClr val="tx1">
                    <a:lumMod val="95000"/>
                    <a:lumOff val="5000"/>
                  </a:schemeClr>
                </a:solidFill>
                <a:latin typeface="Arial" panose="020B0604020202020204" pitchFamily="34" charset="0"/>
              </a:rPr>
              <a:t>   de </a:t>
            </a:r>
            <a:r>
              <a:rPr lang="en-US" altLang="en-US" sz="1200" dirty="0" err="1" smtClean="0">
                <a:solidFill>
                  <a:schemeClr val="tx1">
                    <a:lumMod val="95000"/>
                    <a:lumOff val="5000"/>
                  </a:schemeClr>
                </a:solidFill>
                <a:latin typeface="Arial" panose="020B0604020202020204" pitchFamily="34" charset="0"/>
              </a:rPr>
              <a:t>nadie</a:t>
            </a:r>
            <a:r>
              <a:rPr lang="en-US" altLang="en-US" sz="1200" dirty="0" smtClean="0">
                <a:solidFill>
                  <a:schemeClr val="tx1">
                    <a:lumMod val="95000"/>
                    <a:lumOff val="5000"/>
                  </a:schemeClr>
                </a:solidFill>
                <a:latin typeface="Arial" panose="020B0604020202020204" pitchFamily="34" charset="0"/>
              </a:rPr>
              <a:t> </a:t>
            </a:r>
            <a:r>
              <a:rPr lang="en-US" altLang="en-US" sz="1200" dirty="0" err="1" smtClean="0">
                <a:solidFill>
                  <a:schemeClr val="tx1">
                    <a:lumMod val="95000"/>
                    <a:lumOff val="5000"/>
                  </a:schemeClr>
                </a:solidFill>
                <a:latin typeface="Arial" panose="020B0604020202020204" pitchFamily="34" charset="0"/>
              </a:rPr>
              <a:t>más</a:t>
            </a:r>
            <a:r>
              <a:rPr lang="en-US" altLang="en-US" sz="1200" dirty="0" smtClean="0">
                <a:solidFill>
                  <a:schemeClr val="tx1">
                    <a:lumMod val="95000"/>
                    <a:lumOff val="5000"/>
                  </a:schemeClr>
                </a:solidFill>
                <a:latin typeface="Arial" panose="020B0604020202020204" pitchFamily="34" charset="0"/>
              </a:rPr>
              <a:t>.</a:t>
            </a:r>
          </a:p>
        </p:txBody>
      </p:sp>
      <p:sp>
        <p:nvSpPr>
          <p:cNvPr id="6" name="Text Box 10"/>
          <p:cNvSpPr txBox="1">
            <a:spLocks noChangeArrowheads="1"/>
          </p:cNvSpPr>
          <p:nvPr/>
        </p:nvSpPr>
        <p:spPr bwMode="auto">
          <a:xfrm>
            <a:off x="584200" y="738158"/>
            <a:ext cx="5613588"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4000" b="1" dirty="0" smtClean="0">
                <a:solidFill>
                  <a:srgbClr val="4C4C4C"/>
                </a:solidFill>
              </a:rPr>
              <a:t>DIARIO DEL AMOR     </a:t>
            </a:r>
            <a:endParaRPr lang="en-GB" altLang="en-US" sz="4000" b="1" dirty="0">
              <a:solidFill>
                <a:srgbClr val="4C4C4C"/>
              </a:solidFill>
            </a:endParaRPr>
          </a:p>
        </p:txBody>
      </p:sp>
      <p:sp>
        <p:nvSpPr>
          <p:cNvPr id="7" name="Text Box 12"/>
          <p:cNvSpPr txBox="1">
            <a:spLocks noChangeArrowheads="1"/>
          </p:cNvSpPr>
          <p:nvPr/>
        </p:nvSpPr>
        <p:spPr bwMode="auto">
          <a:xfrm>
            <a:off x="1071546" y="1666852"/>
            <a:ext cx="5629895"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dirty="0" smtClean="0">
                <a:solidFill>
                  <a:srgbClr val="4C4C4C"/>
                </a:solidFill>
                <a:latin typeface="Arial Black" panose="020B0A04020102020204" pitchFamily="34" charset="0"/>
              </a:rPr>
              <a:t>EL DIARIO MÁS AMOROSO DEL IES SAN ANDRÉS                  </a:t>
            </a:r>
            <a:r>
              <a:rPr lang="en-GB" altLang="en-US" sz="900" b="1" dirty="0" smtClean="0">
                <a:solidFill>
                  <a:srgbClr val="4C4C4C"/>
                </a:solidFill>
                <a:latin typeface="Arial Black" panose="020B0A04020102020204" pitchFamily="34" charset="0"/>
              </a:rPr>
              <a:t>14/02/2017</a:t>
            </a:r>
            <a:endParaRPr lang="en-GB" altLang="en-US" sz="900" b="1" dirty="0">
              <a:solidFill>
                <a:srgbClr val="4C4C4C"/>
              </a:solidFill>
              <a:latin typeface="Arial Black" panose="020B0A04020102020204" pitchFamily="34" charset="0"/>
            </a:endParaRPr>
          </a:p>
        </p:txBody>
      </p:sp>
      <p:sp>
        <p:nvSpPr>
          <p:cNvPr id="8" name="Rectangle 20"/>
          <p:cNvSpPr>
            <a:spLocks noChangeArrowheads="1"/>
          </p:cNvSpPr>
          <p:nvPr/>
        </p:nvSpPr>
        <p:spPr bwMode="auto">
          <a:xfrm>
            <a:off x="428604" y="6167446"/>
            <a:ext cx="2527294" cy="27860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en-US" sz="2000" b="1" dirty="0" smtClean="0">
              <a:solidFill>
                <a:srgbClr val="4C4C4C"/>
              </a:solidFill>
            </a:endParaRPr>
          </a:p>
          <a:p>
            <a:pPr algn="just">
              <a:spcBef>
                <a:spcPct val="0"/>
              </a:spcBef>
              <a:buFontTx/>
              <a:buNone/>
            </a:pPr>
            <a:r>
              <a:rPr lang="en-US" altLang="en-US" sz="2000" b="1" dirty="0" smtClean="0"/>
              <a:t> </a:t>
            </a:r>
            <a:r>
              <a:rPr lang="en-US" altLang="en-US" sz="1400" dirty="0" smtClean="0"/>
              <a:t>Un </a:t>
            </a:r>
            <a:r>
              <a:rPr lang="en-US" altLang="en-US" sz="1400" dirty="0" err="1" smtClean="0"/>
              <a:t>joven</a:t>
            </a:r>
            <a:r>
              <a:rPr lang="en-US" altLang="en-US" sz="1400" dirty="0" smtClean="0"/>
              <a:t> de 18 </a:t>
            </a:r>
            <a:r>
              <a:rPr lang="en-US" altLang="en-US" sz="1400" dirty="0" err="1" smtClean="0"/>
              <a:t>años</a:t>
            </a:r>
            <a:r>
              <a:rPr lang="en-US" altLang="en-US" sz="1400" dirty="0" smtClean="0"/>
              <a:t> se </a:t>
            </a:r>
            <a:r>
              <a:rPr lang="en-US" altLang="en-US" sz="1400" dirty="0" err="1" smtClean="0"/>
              <a:t>enamora</a:t>
            </a:r>
            <a:r>
              <a:rPr lang="en-US" altLang="en-US" sz="1400" dirty="0" smtClean="0"/>
              <a:t>  a </a:t>
            </a:r>
            <a:r>
              <a:rPr lang="en-US" altLang="en-US" sz="1400" dirty="0" err="1" smtClean="0"/>
              <a:t>primera</a:t>
            </a:r>
            <a:r>
              <a:rPr lang="en-US" altLang="en-US" sz="1400" dirty="0" smtClean="0"/>
              <a:t> vista de dos </a:t>
            </a:r>
            <a:r>
              <a:rPr lang="en-US" altLang="en-US" sz="1400" dirty="0" err="1" smtClean="0"/>
              <a:t>chicas</a:t>
            </a:r>
            <a:r>
              <a:rPr lang="en-US" altLang="en-US" sz="1400" dirty="0" smtClean="0"/>
              <a:t> a la </a:t>
            </a:r>
            <a:r>
              <a:rPr lang="en-US" altLang="en-US" sz="1400" dirty="0" err="1" smtClean="0"/>
              <a:t>vez</a:t>
            </a:r>
            <a:r>
              <a:rPr lang="en-US" altLang="en-US" sz="1400" dirty="0" smtClean="0"/>
              <a:t> en un </a:t>
            </a:r>
            <a:r>
              <a:rPr lang="en-US" altLang="en-US" sz="1400" dirty="0" err="1" smtClean="0"/>
              <a:t>parque</a:t>
            </a:r>
            <a:r>
              <a:rPr lang="en-US" altLang="en-US" sz="1400" dirty="0" smtClean="0"/>
              <a:t> </a:t>
            </a:r>
            <a:r>
              <a:rPr lang="en-US" altLang="en-US" sz="1400" dirty="0" err="1" smtClean="0"/>
              <a:t>una</a:t>
            </a:r>
            <a:r>
              <a:rPr lang="en-US" altLang="en-US" sz="1400" dirty="0" smtClean="0"/>
              <a:t> </a:t>
            </a:r>
            <a:r>
              <a:rPr lang="en-US" altLang="en-US" sz="1400" dirty="0" err="1" smtClean="0"/>
              <a:t>tarde</a:t>
            </a:r>
            <a:r>
              <a:rPr lang="en-US" altLang="en-US" sz="1400" dirty="0" smtClean="0"/>
              <a:t> de </a:t>
            </a:r>
            <a:r>
              <a:rPr lang="en-US" altLang="en-US" sz="1400" dirty="0" err="1" smtClean="0"/>
              <a:t>invierno</a:t>
            </a:r>
            <a:r>
              <a:rPr lang="en-US" altLang="en-US" sz="1400" dirty="0" smtClean="0"/>
              <a:t>.</a:t>
            </a:r>
            <a:r>
              <a:rPr lang="en-US" altLang="en-US" sz="1400" b="1" dirty="0" smtClean="0"/>
              <a:t> </a:t>
            </a:r>
          </a:p>
          <a:p>
            <a:pPr algn="ctr">
              <a:spcBef>
                <a:spcPct val="0"/>
              </a:spcBef>
              <a:buFontTx/>
              <a:buNone/>
            </a:pPr>
            <a:endParaRPr lang="en-US" altLang="en-US" sz="2000" b="1" dirty="0" smtClean="0"/>
          </a:p>
          <a:p>
            <a:pPr algn="ctr">
              <a:spcBef>
                <a:spcPct val="0"/>
              </a:spcBef>
              <a:buFontTx/>
              <a:buNone/>
            </a:pPr>
            <a:endParaRPr lang="en-US" altLang="en-US" sz="2000" b="1" dirty="0" smtClean="0">
              <a:solidFill>
                <a:srgbClr val="4C4C4C"/>
              </a:solidFill>
            </a:endParaRPr>
          </a:p>
          <a:p>
            <a:pPr algn="ctr">
              <a:spcBef>
                <a:spcPct val="0"/>
              </a:spcBef>
              <a:buFontTx/>
              <a:buNone/>
            </a:pPr>
            <a:endParaRPr lang="en-US" altLang="en-US" sz="2000" b="1" dirty="0" smtClean="0">
              <a:solidFill>
                <a:srgbClr val="4C4C4C"/>
              </a:solidFill>
            </a:endParaRPr>
          </a:p>
          <a:p>
            <a:pPr algn="ctr">
              <a:spcBef>
                <a:spcPct val="0"/>
              </a:spcBef>
              <a:buFontTx/>
              <a:buNone/>
            </a:pPr>
            <a:endParaRPr lang="en-US" altLang="en-US" sz="2000" b="1" dirty="0" smtClean="0">
              <a:solidFill>
                <a:srgbClr val="4C4C4C"/>
              </a:solidFill>
            </a:endParaRPr>
          </a:p>
          <a:p>
            <a:pPr algn="ctr">
              <a:spcBef>
                <a:spcPct val="0"/>
              </a:spcBef>
              <a:buFontTx/>
              <a:buNone/>
            </a:pPr>
            <a:endParaRPr lang="en-US" altLang="en-US" sz="2000" b="1" dirty="0" smtClean="0">
              <a:solidFill>
                <a:srgbClr val="4C4C4C"/>
              </a:solidFill>
            </a:endParaRPr>
          </a:p>
          <a:p>
            <a:pPr algn="ctr">
              <a:spcBef>
                <a:spcPct val="0"/>
              </a:spcBef>
              <a:buFontTx/>
              <a:buNone/>
            </a:pPr>
            <a:endParaRPr lang="en-US" altLang="en-US" sz="2000" b="1" dirty="0" smtClean="0">
              <a:solidFill>
                <a:srgbClr val="4C4C4C"/>
              </a:solidFill>
            </a:endParaRPr>
          </a:p>
          <a:p>
            <a:pPr algn="ctr">
              <a:spcBef>
                <a:spcPct val="0"/>
              </a:spcBef>
              <a:buFontTx/>
              <a:buNone/>
            </a:pPr>
            <a:endParaRPr lang="en-US" altLang="en-US" sz="2000" b="1" dirty="0" smtClean="0">
              <a:solidFill>
                <a:srgbClr val="4C4C4C"/>
              </a:solidFill>
            </a:endParaRPr>
          </a:p>
          <a:p>
            <a:pPr algn="ctr">
              <a:spcBef>
                <a:spcPct val="0"/>
              </a:spcBef>
              <a:buFontTx/>
              <a:buNone/>
            </a:pPr>
            <a:endParaRPr lang="en-US" altLang="en-US" sz="2000" b="1" dirty="0">
              <a:solidFill>
                <a:srgbClr val="4C4C4C"/>
              </a:solidFill>
            </a:endParaRPr>
          </a:p>
        </p:txBody>
      </p:sp>
      <p:sp>
        <p:nvSpPr>
          <p:cNvPr id="9" name="Rectangle 21"/>
          <p:cNvSpPr>
            <a:spLocks noChangeArrowheads="1"/>
          </p:cNvSpPr>
          <p:nvPr/>
        </p:nvSpPr>
        <p:spPr bwMode="auto">
          <a:xfrm>
            <a:off x="368300" y="6953264"/>
            <a:ext cx="2790825" cy="19389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smtClean="0">
              <a:solidFill>
                <a:srgbClr val="4C4C4C"/>
              </a:solidFill>
              <a:latin typeface="Arial" panose="020B0604020202020204" pitchFamily="34" charset="0"/>
            </a:endParaRPr>
          </a:p>
          <a:p>
            <a:pPr>
              <a:spcBef>
                <a:spcPct val="50000"/>
              </a:spcBef>
            </a:pPr>
            <a:endParaRPr lang="en-US" altLang="en-US" sz="1200" dirty="0">
              <a:latin typeface="Arial" panose="020B0604020202020204" pitchFamily="34" charset="0"/>
            </a:endParaRPr>
          </a:p>
        </p:txBody>
      </p:sp>
      <p:sp>
        <p:nvSpPr>
          <p:cNvPr id="10" name="Line 22"/>
          <p:cNvSpPr>
            <a:spLocks noChangeShapeType="1"/>
          </p:cNvSpPr>
          <p:nvPr/>
        </p:nvSpPr>
        <p:spPr bwMode="auto">
          <a:xfrm>
            <a:off x="3244850" y="5421313"/>
            <a:ext cx="0" cy="39592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pic>
        <p:nvPicPr>
          <p:cNvPr id="11" name="Picture 2" descr="http://www.vectorizados.com/muestras/2014/08/manos-y-corazones.jpg"/>
          <p:cNvPicPr>
            <a:picLocks noChangeAspect="1" noChangeArrowheads="1"/>
          </p:cNvPicPr>
          <p:nvPr/>
        </p:nvPicPr>
        <p:blipFill>
          <a:blip r:embed="rId3" cstate="print"/>
          <a:srcRect/>
          <a:stretch>
            <a:fillRect/>
          </a:stretch>
        </p:blipFill>
        <p:spPr bwMode="auto">
          <a:xfrm>
            <a:off x="5643578" y="809596"/>
            <a:ext cx="857232" cy="785818"/>
          </a:xfrm>
          <a:prstGeom prst="rect">
            <a:avLst/>
          </a:prstGeom>
          <a:noFill/>
        </p:spPr>
      </p:pic>
      <p:sp>
        <p:nvSpPr>
          <p:cNvPr id="12" name="11 CuadroTexto"/>
          <p:cNvSpPr txBox="1"/>
          <p:nvPr/>
        </p:nvSpPr>
        <p:spPr>
          <a:xfrm>
            <a:off x="428604" y="5453066"/>
            <a:ext cx="2786082" cy="430887"/>
          </a:xfrm>
          <a:prstGeom prst="rect">
            <a:avLst/>
          </a:prstGeom>
          <a:noFill/>
        </p:spPr>
        <p:txBody>
          <a:bodyPr wrap="square" rtlCol="0">
            <a:spAutoFit/>
          </a:bodyPr>
          <a:lstStyle/>
          <a:p>
            <a:r>
              <a:rPr lang="es-ES" sz="1100" dirty="0" smtClean="0">
                <a:latin typeface="+mn-lt"/>
              </a:rPr>
              <a:t>El chico triste al haber perdido sus dos amores.</a:t>
            </a:r>
            <a:endParaRPr lang="es-ES" sz="1100" dirty="0">
              <a:latin typeface="+mn-lt"/>
            </a:endParaRPr>
          </a:p>
        </p:txBody>
      </p:sp>
      <p:cxnSp>
        <p:nvCxnSpPr>
          <p:cNvPr id="13" name="12 Conector recto"/>
          <p:cNvCxnSpPr/>
          <p:nvPr/>
        </p:nvCxnSpPr>
        <p:spPr bwMode="auto">
          <a:xfrm>
            <a:off x="428604" y="6167446"/>
            <a:ext cx="2571768" cy="15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4" name="13 CuadroTexto"/>
          <p:cNvSpPr txBox="1"/>
          <p:nvPr/>
        </p:nvSpPr>
        <p:spPr>
          <a:xfrm>
            <a:off x="3429000" y="8810652"/>
            <a:ext cx="2643206" cy="261610"/>
          </a:xfrm>
          <a:prstGeom prst="rect">
            <a:avLst/>
          </a:prstGeom>
          <a:noFill/>
        </p:spPr>
        <p:txBody>
          <a:bodyPr wrap="square" rtlCol="0">
            <a:spAutoFit/>
          </a:bodyPr>
          <a:lstStyle/>
          <a:p>
            <a:r>
              <a:rPr lang="es-ES" sz="1100" dirty="0" smtClean="0">
                <a:latin typeface="+mj-lt"/>
              </a:rPr>
              <a:t>DAVID LLAMAS REGUERA  1ºA</a:t>
            </a:r>
            <a:endParaRPr lang="es-ES" sz="1100" dirty="0">
              <a:latin typeface="+mj-lt"/>
            </a:endParaRPr>
          </a:p>
        </p:txBody>
      </p:sp>
      <p:sp>
        <p:nvSpPr>
          <p:cNvPr id="15" name="14 CuadroTexto"/>
          <p:cNvSpPr txBox="1"/>
          <p:nvPr/>
        </p:nvSpPr>
        <p:spPr>
          <a:xfrm>
            <a:off x="5072075" y="2952736"/>
            <a:ext cx="1357321" cy="5078313"/>
          </a:xfrm>
          <a:prstGeom prst="rect">
            <a:avLst/>
          </a:prstGeom>
          <a:noFill/>
        </p:spPr>
        <p:txBody>
          <a:bodyPr wrap="square" rtlCol="0">
            <a:spAutoFit/>
          </a:bodyPr>
          <a:lstStyle/>
          <a:p>
            <a:pPr algn="just"/>
            <a:r>
              <a:rPr lang="es-ES" sz="1200" dirty="0" smtClean="0">
                <a:latin typeface="+mj-lt"/>
              </a:rPr>
              <a:t>Pero cuando llegó a casa decidió que al día siguiente iba a volver a salir. Al día siguiente se encontró con las dos y se confesó delante de ellas del amor que sentía por ambas. Las dos se quedaron patidifusas porque no sabían qué decirle ya que resultaba que las dos tenían novio. Cuando se lo contaron al chico él se vino abajo y no se volvió a enamorar locamente de nadie en toda su vida.</a:t>
            </a:r>
            <a:endParaRPr lang="es-ES" sz="1200" dirty="0">
              <a:latin typeface="+mj-lt"/>
            </a:endParaRPr>
          </a:p>
        </p:txBody>
      </p:sp>
      <p:pic>
        <p:nvPicPr>
          <p:cNvPr id="16" name="Picture 3" descr="C:\Users\alumno\Downloads\descarga.jpg"/>
          <p:cNvPicPr>
            <a:picLocks noChangeAspect="1" noChangeArrowheads="1"/>
          </p:cNvPicPr>
          <p:nvPr/>
        </p:nvPicPr>
        <p:blipFill>
          <a:blip r:embed="rId4" cstate="print"/>
          <a:srcRect/>
          <a:stretch>
            <a:fillRect/>
          </a:stretch>
        </p:blipFill>
        <p:spPr bwMode="auto">
          <a:xfrm>
            <a:off x="471488" y="2809860"/>
            <a:ext cx="2466975" cy="226696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TotalTime>
  <Words>2924</Words>
  <Application>Microsoft Office PowerPoint</Application>
  <PresentationFormat>A4 (210 x 297 mm)</PresentationFormat>
  <Paragraphs>174</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Company>Presentation Magazine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Editable Newspapers Template</dc:title>
  <dc:creator>Presentation Magazine</dc:creator>
  <cp:lastModifiedBy>Puri</cp:lastModifiedBy>
  <cp:revision>35</cp:revision>
  <dcterms:created xsi:type="dcterms:W3CDTF">2007-10-10T08:29:48Z</dcterms:created>
  <dcterms:modified xsi:type="dcterms:W3CDTF">2017-02-27T17:39:56Z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Presentation Magazine</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A4 (210 x 297 mm)</vt:lpwstr>
  </property>
  <property fmtid="{D5CDD505-2E9C-101B-9397-08002B2CF9AE}" pid="10" name="ScaleCrop">
    <vt:bool>false</vt:bool>
  </property>
  <property fmtid="{D5CDD505-2E9C-101B-9397-08002B2CF9AE}" pid="11" name="ShareDoc">
    <vt:bool>false</vt:bool>
  </property>
  <property fmtid="{D5CDD505-2E9C-101B-9397-08002B2CF9AE}" pid="12" name="Slides">
    <vt:i4>1</vt:i4>
  </property>
</Properties>
</file>