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diagrams/quickStyle39.xml" ContentType="application/vnd.openxmlformats-officedocument.drawingml.diagramStyl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Override PartName="/ppt/diagrams/quickStyle28.xml" ContentType="application/vnd.openxmlformats-officedocument.drawingml.diagramStyle+xml"/>
  <Override PartName="/ppt/diagrams/drawing29.xml" ContentType="application/vnd.ms-office.drawingml.diagramDrawing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diagrams/layout39.xml" ContentType="application/vnd.openxmlformats-officedocument.drawingml.diagramLayout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diagrams/layout28.xml" ContentType="application/vnd.openxmlformats-officedocument.drawingml.diagramLayout+xml"/>
  <Override PartName="/ppt/diagrams/drawing43.xml" ContentType="application/vnd.ms-office.drawingml.diagramDrawing+xml"/>
  <Override PartName="/ppt/diagrams/colors49.xml" ContentType="application/vnd.openxmlformats-officedocument.drawingml.diagramColors+xml"/>
  <Override PartName="/ppt/diagrams/quickStyle31.xml" ContentType="application/vnd.openxmlformats-officedocument.drawingml.diagramStyle+xml"/>
  <Override PartName="/ppt/diagrams/drawing32.xml" ContentType="application/vnd.ms-office.drawingml.diagramDrawing+xml"/>
  <Override PartName="/ppt/diagrams/colors38.xml" ContentType="application/vnd.openxmlformats-officedocument.drawingml.diagramColors+xml"/>
  <Override PartName="/ppt/diagrams/quickStyle42.xml" ContentType="application/vnd.openxmlformats-officedocument.drawingml.diagramStyle+xml"/>
  <Override PartName="/ppt/slides/slide99.xml" ContentType="application/vnd.openxmlformats-officedocument.presentationml.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27.xml" ContentType="application/vnd.openxmlformats-officedocument.drawingml.diagramColors+xml"/>
  <Override PartName="/ppt/diagrams/data29.xml" ContentType="application/vnd.openxmlformats-officedocument.drawingml.diagramData+xml"/>
  <Override PartName="/ppt/diagrams/layout42.xml" ContentType="application/vnd.openxmlformats-officedocument.drawingml.diagramLayout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layout31.xml" ContentType="application/vnd.openxmlformats-officedocument.drawingml.diagram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diagrams/colors41.xml" ContentType="application/vnd.openxmlformats-officedocument.drawingml.diagramColors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30.xml" ContentType="application/vnd.openxmlformats-officedocument.drawingml.diagramColors+xml"/>
  <Override PartName="/ppt/diagrams/data32.xml" ContentType="application/vnd.openxmlformats-officedocument.drawingml.diagramData+xml"/>
  <Override PartName="/ppt/diagrams/data43.xml" ContentType="application/vnd.openxmlformats-officedocument.drawingml.diagramData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diagrams/data21.xml" ContentType="application/vnd.openxmlformats-officedocument.drawingml.diagramData+xml"/>
  <Override PartName="/ppt/diagrams/quickStyle47.xml" ContentType="application/vnd.openxmlformats-officedocument.drawingml.diagramStyle+xml"/>
  <Override PartName="/ppt/diagrams/drawing48.xml" ContentType="application/vnd.ms-office.drawingml.diagramDrawing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36.xml" ContentType="application/vnd.openxmlformats-officedocument.drawingml.diagramStyle+xml"/>
  <Override PartName="/ppt/diagrams/drawing37.xml" ContentType="application/vnd.ms-office.drawingml.diagramDrawing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diagrams/drawing26.xml" ContentType="application/vnd.ms-office.drawingml.diagramDrawing+xml"/>
  <Override PartName="/ppt/diagrams/layout36.xml" ContentType="application/vnd.openxmlformats-officedocument.drawingml.diagramLayout+xml"/>
  <Override PartName="/ppt/diagrams/layout47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diagrams/colors35.xml" ContentType="application/vnd.openxmlformats-officedocument.drawingml.diagramColors+xml"/>
  <Override PartName="/ppt/diagrams/drawing40.xml" ContentType="application/vnd.ms-office.drawingml.diagramDrawing+xml"/>
  <Override PartName="/ppt/diagrams/colors46.xml" ContentType="application/vnd.openxmlformats-officedocument.drawingml.diagramColors+xml"/>
  <Override PartName="/ppt/diagrams/data48.xml" ContentType="application/vnd.openxmlformats-officedocument.drawingml.diagramData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ppt/diagrams/colors24.xml" ContentType="application/vnd.openxmlformats-officedocument.drawingml.diagramColors+xml"/>
  <Override PartName="/ppt/diagrams/data37.xml" ContentType="application/vnd.openxmlformats-officedocument.drawingml.diagramData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diagrams/quickStyle19.xml" ContentType="application/vnd.openxmlformats-officedocument.drawingml.diagramStyle+xml"/>
  <Override PartName="/ppt/diagrams/data40.xml" ContentType="application/vnd.openxmlformats-officedocument.drawingml.diagramData+xml"/>
  <Override PartName="/ppt/slides/slide41.xml" ContentType="application/vnd.openxmlformats-officedocument.presentationml.slide+xml"/>
  <Override PartName="/ppt/slides/slide30.xml" ContentType="application/vnd.openxmlformats-officedocument.presentationml.slide+xml"/>
  <Override PartName="/ppt/diagrams/layout19.xml" ContentType="application/vnd.openxmlformats-officedocument.drawingml.diagramLayout+xml"/>
  <Override PartName="/ppt/diagrams/quickStyle33.xml" ContentType="application/vnd.openxmlformats-officedocument.drawingml.diagramStyle+xml"/>
  <Override PartName="/ppt/diagrams/drawing34.xml" ContentType="application/vnd.ms-office.drawingml.diagramDrawing+xml"/>
  <Override PartName="/ppt/diagrams/quickStyle44.xml" ContentType="application/vnd.openxmlformats-officedocument.drawingml.diagramStyle+xml"/>
  <Override PartName="/ppt/diagrams/drawing45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diagrams/colors29.xml" ContentType="application/vnd.openxmlformats-officedocument.drawingml.diagramColors+xml"/>
  <Override PartName="/ppt/diagrams/layout44.xml" ContentType="application/vnd.openxmlformats-officedocument.drawingml.diagramLayout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diagrams/layout33.xml" ContentType="application/vnd.openxmlformats-officedocument.drawingml.diagramLayou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diagrams/colors43.xml" ContentType="application/vnd.openxmlformats-officedocument.drawingml.diagramColors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diagrams/colors32.xml" ContentType="application/vnd.openxmlformats-officedocument.drawingml.diagramColors+xml"/>
  <Override PartName="/ppt/diagrams/data34.xml" ContentType="application/vnd.openxmlformats-officedocument.drawingml.diagramData+xml"/>
  <Override PartName="/ppt/diagrams/data45.xml" ContentType="application/vnd.openxmlformats-officedocument.drawingml.diagramData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diagrams/quickStyle49.xml" ContentType="application/vnd.openxmlformats-officedocument.drawingml.diagramStyl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diagrams/quickStyle38.xml" ContentType="application/vnd.openxmlformats-officedocument.drawingml.diagramStyle+xml"/>
  <Override PartName="/ppt/diagrams/drawing39.xml" ContentType="application/vnd.ms-office.drawingml.diagramDrawing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diagrams/quickStyle27.xml" ContentType="application/vnd.openxmlformats-officedocument.drawingml.diagramStyle+xml"/>
  <Override PartName="/ppt/diagrams/drawing28.xml" ContentType="application/vnd.ms-office.drawingml.diagramDrawing+xml"/>
  <Override PartName="/ppt/diagrams/layout38.xml" ContentType="application/vnd.openxmlformats-officedocument.drawingml.diagramLayout+xml"/>
  <Override PartName="/ppt/diagrams/layout49.xml" ContentType="application/vnd.openxmlformats-officedocument.drawingml.diagramLayout+xml"/>
  <Override PartName="/ppt/slideLayouts/slideLayout12.xml" ContentType="application/vnd.openxmlformats-officedocument.presentationml.slideLayout+xml"/>
  <Override PartName="/ppt/diagrams/layout27.xml" ContentType="application/vnd.openxmlformats-officedocument.drawingml.diagramLayout+xml"/>
  <Override PartName="/ppt/diagrams/layout16.xml" ContentType="application/vnd.openxmlformats-officedocument.drawingml.diagramLayout+xml"/>
  <Override PartName="/ppt/diagrams/colors37.xml" ContentType="application/vnd.openxmlformats-officedocument.drawingml.diagramColors+xml"/>
  <Override PartName="/ppt/diagrams/quickStyle41.xml" ContentType="application/vnd.openxmlformats-officedocument.drawingml.diagramStyle+xml"/>
  <Override PartName="/ppt/diagrams/drawing42.xml" ContentType="application/vnd.ms-office.drawingml.diagramDrawing+xml"/>
  <Override PartName="/ppt/diagrams/colors48.xml" ContentType="application/vnd.openxmlformats-officedocument.drawingml.diagramColors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diagrams/drawing20.xml" ContentType="application/vnd.ms-office.drawingml.diagramDrawing+xml"/>
  <Override PartName="/ppt/diagrams/colors26.xml" ContentType="application/vnd.openxmlformats-officedocument.drawingml.diagramColors+xml"/>
  <Override PartName="/ppt/diagrams/quickStyle30.xml" ContentType="application/vnd.openxmlformats-officedocument.drawingml.diagramStyle+xml"/>
  <Override PartName="/ppt/diagrams/drawing31.xml" ContentType="application/vnd.ms-office.drawingml.diagramDrawing+xml"/>
  <Override PartName="/ppt/diagrams/data39.xml" ContentType="application/vnd.openxmlformats-officedocument.drawingml.diagramData+xml"/>
  <Override PartName="/ppt/diagrams/layout41.xml" ContentType="application/vnd.openxmlformats-officedocument.drawingml.diagramLayout+xml"/>
  <Override PartName="/ppt/slides/slide87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15.xml" ContentType="application/vnd.openxmlformats-officedocument.drawingml.diagramColors+xml"/>
  <Override PartName="/ppt/diagrams/data28.xml" ContentType="application/vnd.openxmlformats-officedocument.drawingml.diagramData+xml"/>
  <Override PartName="/ppt/diagrams/layout30.xml" ContentType="application/vnd.openxmlformats-officedocument.drawingml.diagram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40.xml" ContentType="application/vnd.openxmlformats-officedocument.drawingml.diagramColors+xml"/>
  <Override PartName="/ppt/diagrams/data42.xml" ContentType="application/vnd.openxmlformats-officedocument.drawingml.diagramData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diagrams/data31.xml" ContentType="application/vnd.openxmlformats-officedocument.drawingml.diagramData+xml"/>
  <Override PartName="/ppt/slides/slide32.xml" ContentType="application/vnd.openxmlformats-officedocument.presentationml.slide+xml"/>
  <Override PartName="/ppt/diagrams/data20.xml" ContentType="application/vnd.openxmlformats-officedocument.drawingml.diagramData+xml"/>
  <Override PartName="/ppt/diagrams/quickStyle35.xml" ContentType="application/vnd.openxmlformats-officedocument.drawingml.diagramStyle+xml"/>
  <Override PartName="/ppt/diagrams/drawing36.xml" ContentType="application/vnd.ms-office.drawingml.diagramDrawing+xml"/>
  <Override PartName="/ppt/diagrams/quickStyle46.xml" ContentType="application/vnd.openxmlformats-officedocument.drawingml.diagramStyle+xml"/>
  <Override PartName="/ppt/diagrams/drawing47.xml" ContentType="application/vnd.ms-office.drawingml.diagramDrawing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diagrams/layout46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35.xml" ContentType="application/vnd.openxmlformats-officedocument.drawingml.diagramLayout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diagrams/colors45.xml" ContentType="application/vnd.openxmlformats-officedocument.drawingml.diagramColor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diagrams/colors34.xml" ContentType="application/vnd.openxmlformats-officedocument.drawingml.diagramColors+xml"/>
  <Override PartName="/ppt/diagrams/data47.xml" ContentType="application/vnd.openxmlformats-officedocument.drawingml.diagramData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diagrams/data36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drawing19.xml" ContentType="application/vnd.ms-office.drawingml.diagramDrawing+xml"/>
  <Override PartName="/ppt/diagrams/quickStyle29.xml" ContentType="application/vnd.openxmlformats-officedocument.drawingml.diagramStyl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diagrams/quickStyle18.xml" ContentType="application/vnd.openxmlformats-officedocument.drawingml.diagramStyle+xml"/>
  <Override PartName="/ppt/diagrams/layout29.xml" ContentType="application/vnd.openxmlformats-officedocument.drawingml.diagramLayout+xml"/>
  <Override PartName="/ppt/slides/slide40.xml" ContentType="application/vnd.openxmlformats-officedocument.presentationml.slide+xml"/>
  <Override PartName="/ppt/diagrams/layout18.xml" ContentType="application/vnd.openxmlformats-officedocument.drawingml.diagramLayout+xml"/>
  <Override PartName="/ppt/diagrams/quickStyle43.xml" ContentType="application/vnd.openxmlformats-officedocument.drawingml.diagramStyle+xml"/>
  <Override PartName="/ppt/diagrams/drawing44.xml" ContentType="application/vnd.ms-office.drawingml.diagramDrawing+xml"/>
  <Default Extension="wdp" ContentType="image/vnd.ms-photo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diagrams/colors28.xml" ContentType="application/vnd.openxmlformats-officedocument.drawingml.diagramColors+xml"/>
  <Default Extension="gif" ContentType="image/gif"/>
  <Override PartName="/ppt/diagrams/quickStyle32.xml" ContentType="application/vnd.openxmlformats-officedocument.drawingml.diagramStyle+xml"/>
  <Override PartName="/ppt/diagrams/drawing33.xml" ContentType="application/vnd.ms-office.drawingml.diagramDrawing+xml"/>
  <Override PartName="/ppt/diagrams/colors39.xml" ContentType="application/vnd.openxmlformats-officedocument.drawingml.diagramColors+xml"/>
  <Override PartName="/ppt/slides/slide89.xml" ContentType="application/vnd.openxmlformats-officedocument.presentationml.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diagrams/layout32.xml" ContentType="application/vnd.openxmlformats-officedocument.drawingml.diagramLayout+xml"/>
  <Override PartName="/ppt/diagrams/layout43.xml" ContentType="application/vnd.openxmlformats-officedocument.drawingml.diagramLayout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31.xml" ContentType="application/vnd.openxmlformats-officedocument.drawingml.diagramColors+xml"/>
  <Override PartName="/ppt/diagrams/colors42.xml" ContentType="application/vnd.openxmlformats-officedocument.drawingml.diagramColors+xml"/>
  <Override PartName="/ppt/diagrams/data44.xml" ContentType="application/vnd.openxmlformats-officedocument.drawingml.diagramData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diagrams/colors20.xml" ContentType="application/vnd.openxmlformats-officedocument.drawingml.diagramColors+xml"/>
  <Override PartName="/ppt/diagrams/data33.xml" ContentType="application/vnd.openxmlformats-officedocument.drawingml.diagramData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Override PartName="/ppt/diagrams/quickStyle37.xml" ContentType="application/vnd.openxmlformats-officedocument.drawingml.diagramStyle+xml"/>
  <Override PartName="/ppt/diagrams/drawing38.xml" ContentType="application/vnd.ms-office.drawingml.diagramDrawing+xml"/>
  <Override PartName="/ppt/diagrams/quickStyle48.xml" ContentType="application/vnd.openxmlformats-officedocument.drawingml.diagramStyle+xml"/>
  <Override PartName="/ppt/diagrams/drawing49.xml" ContentType="application/vnd.ms-office.drawingml.diagramDrawing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diagrams/drawing27.xml" ContentType="application/vnd.ms-office.drawingml.diagramDrawing+xml"/>
  <Override PartName="/ppt/diagrams/layout48.xml" ContentType="application/vnd.openxmlformats-officedocument.drawingml.diagram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37.xml" ContentType="application/vnd.openxmlformats-officedocument.drawingml.diagramLayout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diagrams/drawing41.xml" ContentType="application/vnd.ms-office.drawingml.diagramDrawing+xml"/>
  <Override PartName="/ppt/diagrams/colors47.xml" ContentType="application/vnd.openxmlformats-officedocument.drawingml.diagramColors+xml"/>
  <Override PartName="/ppt/diagrams/quickStyle9.xml" ContentType="application/vnd.openxmlformats-officedocument.drawingml.diagramStyle+xml"/>
  <Override PartName="/ppt/diagrams/drawing30.xml" ContentType="application/vnd.ms-office.drawingml.diagramDrawing+xml"/>
  <Override PartName="/ppt/diagrams/colors36.xml" ContentType="application/vnd.openxmlformats-officedocument.drawingml.diagramColors+xml"/>
  <Override PartName="/ppt/diagrams/quickStyle40.xml" ContentType="application/vnd.openxmlformats-officedocument.drawingml.diagramStyle+xml"/>
  <Override PartName="/ppt/diagrams/data49.xml" ContentType="application/vnd.openxmlformats-officedocument.drawingml.diagramData+xml"/>
  <Override PartName="/ppt/slides/slide97.xml" ContentType="application/vnd.openxmlformats-officedocument.presentationml.slide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diagrams/data27.xml" ContentType="application/vnd.openxmlformats-officedocument.drawingml.diagramData+xml"/>
  <Override PartName="/ppt/diagrams/data38.xml" ContentType="application/vnd.openxmlformats-officedocument.drawingml.diagramData+xml"/>
  <Override PartName="/ppt/diagrams/layout40.xml" ContentType="application/vnd.openxmlformats-officedocument.drawingml.diagram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53.xml" ContentType="application/vnd.openxmlformats-officedocument.presentationml.slide+xml"/>
  <Override PartName="/ppt/diagrams/quickStyle1.xml" ContentType="application/vnd.openxmlformats-officedocument.drawingml.diagramStyle+xml"/>
  <Default Extension="jpeg" ContentType="image/jpeg"/>
  <Override PartName="/ppt/diagrams/data30.xml" ContentType="application/vnd.openxmlformats-officedocument.drawingml.diagramData+xml"/>
  <Override PartName="/ppt/diagrams/data41.xml" ContentType="application/vnd.openxmlformats-officedocument.drawingml.diagramData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diagrams/quickStyle45.xml" ContentType="application/vnd.openxmlformats-officedocument.drawingml.diagramStyle+xml"/>
  <Override PartName="/ppt/diagrams/drawing46.xml" ContentType="application/vnd.ms-office.drawingml.diagramDrawing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quickStyle34.xml" ContentType="application/vnd.openxmlformats-officedocument.drawingml.diagramStyle+xml"/>
  <Override PartName="/ppt/diagrams/drawing35.xml" ContentType="application/vnd.ms-office.drawingml.diagramDrawing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diagrams/layout34.xml" ContentType="application/vnd.openxmlformats-officedocument.drawingml.diagramLayout+xml"/>
  <Override PartName="/ppt/diagrams/layout45.xml" ContentType="application/vnd.openxmlformats-officedocument.drawingml.diagramLayout+xml"/>
  <Override PartName="/ppt/diagrams/drawing6.xml" ContentType="application/vnd.ms-office.drawingml.diagramDrawing+xml"/>
  <Override PartName="/ppt/diagrams/layout23.xml" ContentType="application/vnd.openxmlformats-officedocument.drawingml.diagramLayout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33.xml" ContentType="application/vnd.openxmlformats-officedocument.drawingml.diagramColors+xml"/>
  <Override PartName="/ppt/diagrams/colors44.xml" ContentType="application/vnd.openxmlformats-officedocument.drawingml.diagramColors+xml"/>
  <Override PartName="/ppt/diagrams/data46.xml" ContentType="application/vnd.openxmlformats-officedocument.drawingml.diagramData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22.xml" ContentType="application/vnd.openxmlformats-officedocument.drawingml.diagramColors+xml"/>
  <Override PartName="/ppt/diagrams/data35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5"/>
  </p:notesMasterIdLst>
  <p:handoutMasterIdLst>
    <p:handoutMasterId r:id="rId106"/>
  </p:handoutMasterIdLst>
  <p:sldIdLst>
    <p:sldId id="257" r:id="rId2"/>
    <p:sldId id="266" r:id="rId3"/>
    <p:sldId id="394" r:id="rId4"/>
    <p:sldId id="271" r:id="rId5"/>
    <p:sldId id="393" r:id="rId6"/>
    <p:sldId id="272" r:id="rId7"/>
    <p:sldId id="395" r:id="rId8"/>
    <p:sldId id="396" r:id="rId9"/>
    <p:sldId id="280" r:id="rId10"/>
    <p:sldId id="278" r:id="rId11"/>
    <p:sldId id="275" r:id="rId12"/>
    <p:sldId id="273" r:id="rId13"/>
    <p:sldId id="285" r:id="rId14"/>
    <p:sldId id="277" r:id="rId15"/>
    <p:sldId id="276" r:id="rId16"/>
    <p:sldId id="286" r:id="rId17"/>
    <p:sldId id="382" r:id="rId18"/>
    <p:sldId id="282" r:id="rId19"/>
    <p:sldId id="284" r:id="rId20"/>
    <p:sldId id="283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74" r:id="rId29"/>
    <p:sldId id="295" r:id="rId30"/>
    <p:sldId id="296" r:id="rId31"/>
    <p:sldId id="297" r:id="rId32"/>
    <p:sldId id="298" r:id="rId33"/>
    <p:sldId id="279" r:id="rId34"/>
    <p:sldId id="299" r:id="rId35"/>
    <p:sldId id="300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83" r:id="rId48"/>
    <p:sldId id="313" r:id="rId49"/>
    <p:sldId id="314" r:id="rId50"/>
    <p:sldId id="318" r:id="rId51"/>
    <p:sldId id="319" r:id="rId52"/>
    <p:sldId id="320" r:id="rId53"/>
    <p:sldId id="321" r:id="rId54"/>
    <p:sldId id="322" r:id="rId55"/>
    <p:sldId id="323" r:id="rId56"/>
    <p:sldId id="324" r:id="rId57"/>
    <p:sldId id="325" r:id="rId58"/>
    <p:sldId id="327" r:id="rId59"/>
    <p:sldId id="328" r:id="rId60"/>
    <p:sldId id="330" r:id="rId61"/>
    <p:sldId id="333" r:id="rId62"/>
    <p:sldId id="334" r:id="rId63"/>
    <p:sldId id="384" r:id="rId64"/>
    <p:sldId id="335" r:id="rId65"/>
    <p:sldId id="336" r:id="rId66"/>
    <p:sldId id="337" r:id="rId67"/>
    <p:sldId id="338" r:id="rId68"/>
    <p:sldId id="340" r:id="rId69"/>
    <p:sldId id="341" r:id="rId70"/>
    <p:sldId id="342" r:id="rId71"/>
    <p:sldId id="344" r:id="rId72"/>
    <p:sldId id="347" r:id="rId73"/>
    <p:sldId id="348" r:id="rId74"/>
    <p:sldId id="349" r:id="rId75"/>
    <p:sldId id="352" r:id="rId76"/>
    <p:sldId id="353" r:id="rId77"/>
    <p:sldId id="354" r:id="rId78"/>
    <p:sldId id="355" r:id="rId79"/>
    <p:sldId id="356" r:id="rId80"/>
    <p:sldId id="358" r:id="rId81"/>
    <p:sldId id="359" r:id="rId82"/>
    <p:sldId id="386" r:id="rId83"/>
    <p:sldId id="385" r:id="rId84"/>
    <p:sldId id="361" r:id="rId85"/>
    <p:sldId id="363" r:id="rId86"/>
    <p:sldId id="364" r:id="rId87"/>
    <p:sldId id="365" r:id="rId88"/>
    <p:sldId id="366" r:id="rId89"/>
    <p:sldId id="367" r:id="rId90"/>
    <p:sldId id="368" r:id="rId91"/>
    <p:sldId id="369" r:id="rId92"/>
    <p:sldId id="370" r:id="rId93"/>
    <p:sldId id="371" r:id="rId94"/>
    <p:sldId id="372" r:id="rId95"/>
    <p:sldId id="374" r:id="rId96"/>
    <p:sldId id="376" r:id="rId97"/>
    <p:sldId id="377" r:id="rId98"/>
    <p:sldId id="387" r:id="rId99"/>
    <p:sldId id="378" r:id="rId100"/>
    <p:sldId id="379" r:id="rId101"/>
    <p:sldId id="380" r:id="rId102"/>
    <p:sldId id="388" r:id="rId103"/>
    <p:sldId id="390" r:id="rId104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6395" autoAdjust="0"/>
  </p:normalViewPr>
  <p:slideViewPr>
    <p:cSldViewPr snapToGrid="0">
      <p:cViewPr varScale="1">
        <p:scale>
          <a:sx n="71" d="100"/>
          <a:sy n="71" d="100"/>
        </p:scale>
        <p:origin x="-702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024" y="6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diagrams/_rels/data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image" Target="../media/image47.jpeg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4" Type="http://schemas.openxmlformats.org/officeDocument/2006/relationships/image" Target="../media/image8.jpeg"/></Relationships>
</file>

<file path=ppt/diagrams/_rels/data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iagrams/_rels/data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iagrams/_rels/data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image" Target="../media/image68.png"/></Relationships>
</file>

<file path=ppt/diagrams/_rels/data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image" Target="../media/image71.jpeg"/></Relationships>
</file>

<file path=ppt/diagrams/_rels/data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image" Target="../media/image74.jpeg"/></Relationships>
</file>

<file path=ppt/diagrams/_rels/data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7.jpeg"/></Relationships>
</file>

<file path=ppt/diagrams/_rels/data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diagrams/_rels/data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77.jpeg"/></Relationships>
</file>

<file path=ppt/diagrams/_rels/data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image" Target="../media/image79.jpeg"/></Relationships>
</file>

<file path=ppt/diagrams/_rels/data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image" Target="../media/image82.png"/></Relationships>
</file>

<file path=ppt/diagrams/_rels/data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image" Target="../media/image85.jpeg"/></Relationships>
</file>

<file path=ppt/diagrams/_rels/data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image" Target="../media/image88.png"/><Relationship Id="rId4" Type="http://schemas.openxmlformats.org/officeDocument/2006/relationships/image" Target="../media/image91.jpeg"/></Relationships>
</file>

<file path=ppt/diagrams/_rels/data46.xml.rels><?xml version="1.0" encoding="UTF-8" standalone="yes"?>
<Relationships xmlns="http://schemas.openxmlformats.org/package/2006/relationships"><Relationship Id="rId1" Type="http://schemas.openxmlformats.org/officeDocument/2006/relationships/image" Target="../media/image92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image" Target="../media/image26.jpeg"/><Relationship Id="rId4" Type="http://schemas.openxmlformats.org/officeDocument/2006/relationships/image" Target="../media/image29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4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3EAD8C-4803-4D7E-8A9A-E8503E405AE5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1E28FAC-DA0E-4DC1-ACD4-C3FBBC873271}">
      <dgm:prSet phldrT="[Texto]"/>
      <dgm:spPr/>
      <dgm:t>
        <a:bodyPr/>
        <a:lstStyle/>
        <a:p>
          <a:r>
            <a:rPr lang="es-ES" dirty="0" smtClean="0"/>
            <a:t>Calidad educativa de un centro</a:t>
          </a:r>
          <a:endParaRPr lang="en-US" dirty="0"/>
        </a:p>
      </dgm:t>
    </dgm:pt>
    <dgm:pt modelId="{E80CB594-67FA-4C6F-9728-CC8F016E4562}" type="parTrans" cxnId="{33D2774F-58F3-475A-A308-0E5751E6E2BD}">
      <dgm:prSet/>
      <dgm:spPr/>
      <dgm:t>
        <a:bodyPr/>
        <a:lstStyle/>
        <a:p>
          <a:endParaRPr lang="en-US"/>
        </a:p>
      </dgm:t>
    </dgm:pt>
    <dgm:pt modelId="{312FAC56-F47D-49F1-8E48-E593F4BF7829}" type="sibTrans" cxnId="{33D2774F-58F3-475A-A308-0E5751E6E2BD}">
      <dgm:prSet/>
      <dgm:spPr/>
      <dgm:t>
        <a:bodyPr/>
        <a:lstStyle/>
        <a:p>
          <a:endParaRPr lang="en-US"/>
        </a:p>
      </dgm:t>
    </dgm:pt>
    <dgm:pt modelId="{1EB3C51B-AB66-41A4-A57D-57859BE4B6CA}">
      <dgm:prSet phldrT="[Texto]"/>
      <dgm:spPr/>
      <dgm:t>
        <a:bodyPr/>
        <a:lstStyle/>
        <a:p>
          <a:r>
            <a:rPr lang="es-ES" dirty="0" smtClean="0"/>
            <a:t>Respuestas adecuadas</a:t>
          </a:r>
          <a:endParaRPr lang="en-US" dirty="0"/>
        </a:p>
      </dgm:t>
    </dgm:pt>
    <dgm:pt modelId="{C81CE031-2819-4106-AD0C-C5B286BE4533}" type="parTrans" cxnId="{DDA8F378-D4F6-4F77-A130-8512B98C0FE6}">
      <dgm:prSet/>
      <dgm:spPr/>
      <dgm:t>
        <a:bodyPr/>
        <a:lstStyle/>
        <a:p>
          <a:endParaRPr lang="en-US"/>
        </a:p>
      </dgm:t>
    </dgm:pt>
    <dgm:pt modelId="{758C79ED-E2C6-472D-A4B0-70FD488E3D25}" type="sibTrans" cxnId="{DDA8F378-D4F6-4F77-A130-8512B98C0FE6}">
      <dgm:prSet/>
      <dgm:spPr/>
      <dgm:t>
        <a:bodyPr/>
        <a:lstStyle/>
        <a:p>
          <a:endParaRPr lang="en-US"/>
        </a:p>
      </dgm:t>
    </dgm:pt>
    <dgm:pt modelId="{10BC7409-52FA-49E3-8119-8D158A666DF8}">
      <dgm:prSet phldrT="[Texto]" custT="1"/>
      <dgm:spPr/>
      <dgm:t>
        <a:bodyPr/>
        <a:lstStyle/>
        <a:p>
          <a:r>
            <a:rPr lang="es-ES" sz="2000" dirty="0" smtClean="0"/>
            <a:t>Profesor</a:t>
          </a:r>
          <a:endParaRPr lang="en-US" sz="2000" dirty="0"/>
        </a:p>
      </dgm:t>
    </dgm:pt>
    <dgm:pt modelId="{75F7202C-830C-40F7-B380-6F69A58278C2}" type="parTrans" cxnId="{A75055DB-B6A4-47BE-B30F-4BF5955B2F1B}">
      <dgm:prSet/>
      <dgm:spPr/>
      <dgm:t>
        <a:bodyPr/>
        <a:lstStyle/>
        <a:p>
          <a:endParaRPr lang="en-US"/>
        </a:p>
      </dgm:t>
    </dgm:pt>
    <dgm:pt modelId="{4B6A2866-8204-4BC9-9BF5-19BFF9759C8D}" type="sibTrans" cxnId="{A75055DB-B6A4-47BE-B30F-4BF5955B2F1B}">
      <dgm:prSet/>
      <dgm:spPr/>
      <dgm:t>
        <a:bodyPr/>
        <a:lstStyle/>
        <a:p>
          <a:endParaRPr lang="en-US"/>
        </a:p>
      </dgm:t>
    </dgm:pt>
    <dgm:pt modelId="{010C971B-003E-4E9E-9680-F6CF052DA4B7}">
      <dgm:prSet phldrT="[Texto]" custT="1"/>
      <dgm:spPr/>
      <dgm:t>
        <a:bodyPr/>
        <a:lstStyle/>
        <a:p>
          <a:r>
            <a:rPr lang="es-ES" sz="2000" dirty="0" smtClean="0"/>
            <a:t>Mismos  alumnos</a:t>
          </a:r>
          <a:endParaRPr lang="en-US" sz="2000" dirty="0"/>
        </a:p>
      </dgm:t>
    </dgm:pt>
    <dgm:pt modelId="{6F9CB98B-3B59-423F-804D-A94E7D0082C8}" type="parTrans" cxnId="{A8501F50-1E47-4B13-9A49-FEA8C970D2DE}">
      <dgm:prSet/>
      <dgm:spPr/>
      <dgm:t>
        <a:bodyPr/>
        <a:lstStyle/>
        <a:p>
          <a:endParaRPr lang="en-US"/>
        </a:p>
      </dgm:t>
    </dgm:pt>
    <dgm:pt modelId="{D0643683-E520-46A7-8508-4916E5A666CC}" type="sibTrans" cxnId="{A8501F50-1E47-4B13-9A49-FEA8C970D2DE}">
      <dgm:prSet/>
      <dgm:spPr/>
      <dgm:t>
        <a:bodyPr/>
        <a:lstStyle/>
        <a:p>
          <a:endParaRPr lang="en-US"/>
        </a:p>
      </dgm:t>
    </dgm:pt>
    <dgm:pt modelId="{725758D5-D32D-4529-BDC4-96473E9FC3E2}">
      <dgm:prSet phldrT="[Texto]"/>
      <dgm:spPr/>
      <dgm:t>
        <a:bodyPr/>
        <a:lstStyle/>
        <a:p>
          <a:endParaRPr lang="en-US" sz="1400" dirty="0"/>
        </a:p>
      </dgm:t>
    </dgm:pt>
    <dgm:pt modelId="{0F566390-05F7-4B79-857F-820B58EB93F4}" type="parTrans" cxnId="{6DFFBB27-A689-495D-AAEF-0A451E4CF603}">
      <dgm:prSet/>
      <dgm:spPr/>
      <dgm:t>
        <a:bodyPr/>
        <a:lstStyle/>
        <a:p>
          <a:endParaRPr lang="en-US"/>
        </a:p>
      </dgm:t>
    </dgm:pt>
    <dgm:pt modelId="{CA0A3226-8A0A-4548-9E4F-B4ED8059A554}" type="sibTrans" cxnId="{6DFFBB27-A689-495D-AAEF-0A451E4CF603}">
      <dgm:prSet/>
      <dgm:spPr/>
      <dgm:t>
        <a:bodyPr/>
        <a:lstStyle/>
        <a:p>
          <a:endParaRPr lang="en-US"/>
        </a:p>
      </dgm:t>
    </dgm:pt>
    <dgm:pt modelId="{374E266B-3040-463E-8584-D07C1504EEFE}">
      <dgm:prSet phldrT="[Texto]"/>
      <dgm:spPr/>
      <dgm:t>
        <a:bodyPr/>
        <a:lstStyle/>
        <a:p>
          <a:endParaRPr lang="en-US" sz="1400" dirty="0"/>
        </a:p>
      </dgm:t>
    </dgm:pt>
    <dgm:pt modelId="{B8A25D52-041B-44F4-A567-873ED6682680}" type="parTrans" cxnId="{D6D1F111-1023-4D0A-B642-B3E12902F642}">
      <dgm:prSet/>
      <dgm:spPr/>
      <dgm:t>
        <a:bodyPr/>
        <a:lstStyle/>
        <a:p>
          <a:endParaRPr lang="en-US"/>
        </a:p>
      </dgm:t>
    </dgm:pt>
    <dgm:pt modelId="{1BDA6FBF-A5E2-4455-A21C-5B97283A3D6D}" type="sibTrans" cxnId="{D6D1F111-1023-4D0A-B642-B3E12902F642}">
      <dgm:prSet/>
      <dgm:spPr/>
      <dgm:t>
        <a:bodyPr/>
        <a:lstStyle/>
        <a:p>
          <a:endParaRPr lang="en-US"/>
        </a:p>
      </dgm:t>
    </dgm:pt>
    <dgm:pt modelId="{47DE01A8-8213-49B0-A38A-A08CDC2E1CFC}">
      <dgm:prSet phldrT="[Texto]" custT="1"/>
      <dgm:spPr/>
      <dgm:t>
        <a:bodyPr/>
        <a:lstStyle/>
        <a:p>
          <a:r>
            <a:rPr lang="es-ES" sz="2000" dirty="0" smtClean="0"/>
            <a:t>Capacidad para responder a la diversidad de los alumnos</a:t>
          </a:r>
          <a:endParaRPr lang="en-US" sz="1400" dirty="0"/>
        </a:p>
      </dgm:t>
    </dgm:pt>
    <dgm:pt modelId="{06E8E3B2-14E0-489B-A5F4-BC2AF457B0B4}" type="parTrans" cxnId="{F6EA50F9-70EB-4449-A9FC-8DEAA7251275}">
      <dgm:prSet/>
      <dgm:spPr/>
      <dgm:t>
        <a:bodyPr/>
        <a:lstStyle/>
        <a:p>
          <a:endParaRPr lang="en-US"/>
        </a:p>
      </dgm:t>
    </dgm:pt>
    <dgm:pt modelId="{400D5B07-5577-424C-BA1E-91E497E49E2C}" type="sibTrans" cxnId="{F6EA50F9-70EB-4449-A9FC-8DEAA7251275}">
      <dgm:prSet/>
      <dgm:spPr/>
      <dgm:t>
        <a:bodyPr/>
        <a:lstStyle/>
        <a:p>
          <a:endParaRPr lang="en-US"/>
        </a:p>
      </dgm:t>
    </dgm:pt>
    <dgm:pt modelId="{F8F0E674-B816-4A26-B1FC-80FCBA53C18E}">
      <dgm:prSet phldrT="[Texto]"/>
      <dgm:spPr/>
      <dgm:t>
        <a:bodyPr/>
        <a:lstStyle/>
        <a:p>
          <a:endParaRPr lang="en-US" sz="1400" dirty="0"/>
        </a:p>
      </dgm:t>
    </dgm:pt>
    <dgm:pt modelId="{76BADB7D-E4F3-4CC0-AFB9-F6FC0A901F7C}" type="parTrans" cxnId="{6BA3BED3-E3EA-40BE-A9EC-8FE52A190F4B}">
      <dgm:prSet/>
      <dgm:spPr/>
      <dgm:t>
        <a:bodyPr/>
        <a:lstStyle/>
        <a:p>
          <a:endParaRPr lang="en-US"/>
        </a:p>
      </dgm:t>
    </dgm:pt>
    <dgm:pt modelId="{7658CE28-23F8-4934-AE37-3156272B7AFE}" type="sibTrans" cxnId="{6BA3BED3-E3EA-40BE-A9EC-8FE52A190F4B}">
      <dgm:prSet/>
      <dgm:spPr/>
      <dgm:t>
        <a:bodyPr/>
        <a:lstStyle/>
        <a:p>
          <a:endParaRPr lang="en-US"/>
        </a:p>
      </dgm:t>
    </dgm:pt>
    <dgm:pt modelId="{F379592A-4AFB-45F1-BDF5-224642728156}" type="pres">
      <dgm:prSet presAssocID="{923EAD8C-4803-4D7E-8A9A-E8503E405AE5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C547251-3721-40CF-A9D8-0A00F7E10F48}" type="pres">
      <dgm:prSet presAssocID="{E1E28FAC-DA0E-4DC1-ACD4-C3FBBC873271}" presName="linNode" presStyleCnt="0"/>
      <dgm:spPr/>
    </dgm:pt>
    <dgm:pt modelId="{DB3B156D-2AAD-4688-921F-32EB9036D4B6}" type="pres">
      <dgm:prSet presAssocID="{E1E28FAC-DA0E-4DC1-ACD4-C3FBBC873271}" presName="parentShp" presStyleLbl="node1" presStyleIdx="0" presStyleCnt="2" custScaleX="48973" custScaleY="20931" custLinFactNeighborX="-48856" custLinFactNeighborY="-628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DA0167-3183-431C-A917-E661D1D1A9CC}" type="pres">
      <dgm:prSet presAssocID="{E1E28FAC-DA0E-4DC1-ACD4-C3FBBC873271}" presName="childShp" presStyleLbl="bgAccFollowNode1" presStyleIdx="0" presStyleCnt="2" custScaleX="113024" custScaleY="23555" custLinFactNeighborX="-15762" custLinFactNeighborY="-238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2C7F44-6140-43AD-BE95-A29846B39E48}" type="pres">
      <dgm:prSet presAssocID="{312FAC56-F47D-49F1-8E48-E593F4BF7829}" presName="spacing" presStyleCnt="0"/>
      <dgm:spPr/>
    </dgm:pt>
    <dgm:pt modelId="{8585C27D-AD68-46FD-A39B-2DB09656E120}" type="pres">
      <dgm:prSet presAssocID="{1EB3C51B-AB66-41A4-A57D-57859BE4B6CA}" presName="linNode" presStyleCnt="0"/>
      <dgm:spPr/>
    </dgm:pt>
    <dgm:pt modelId="{B42C079E-AA98-4EB6-844A-C93E1BFB5EBC}" type="pres">
      <dgm:prSet presAssocID="{1EB3C51B-AB66-41A4-A57D-57859BE4B6CA}" presName="parentShp" presStyleLbl="node1" presStyleIdx="1" presStyleCnt="2" custScaleX="47338" custScaleY="19947" custLinFactNeighborX="-32653" custLinFactNeighborY="-315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1909CB-9A1B-40B8-9154-56BB7D4880AD}" type="pres">
      <dgm:prSet presAssocID="{1EB3C51B-AB66-41A4-A57D-57859BE4B6CA}" presName="childShp" presStyleLbl="bgAccFollowNode1" presStyleIdx="1" presStyleCnt="2" custScaleX="111722" custScaleY="22578" custLinFactNeighborX="-14272" custLinFactNeighborY="-310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3D2774F-58F3-475A-A308-0E5751E6E2BD}" srcId="{923EAD8C-4803-4D7E-8A9A-E8503E405AE5}" destId="{E1E28FAC-DA0E-4DC1-ACD4-C3FBBC873271}" srcOrd="0" destOrd="0" parTransId="{E80CB594-67FA-4C6F-9728-CC8F016E4562}" sibTransId="{312FAC56-F47D-49F1-8E48-E593F4BF7829}"/>
    <dgm:cxn modelId="{ABA64FB9-C346-439E-AF53-86BD93F78D64}" type="presOf" srcId="{1EB3C51B-AB66-41A4-A57D-57859BE4B6CA}" destId="{B42C079E-AA98-4EB6-844A-C93E1BFB5EBC}" srcOrd="0" destOrd="0" presId="urn:microsoft.com/office/officeart/2005/8/layout/vList6"/>
    <dgm:cxn modelId="{A8501F50-1E47-4B13-9A49-FEA8C970D2DE}" srcId="{1EB3C51B-AB66-41A4-A57D-57859BE4B6CA}" destId="{010C971B-003E-4E9E-9680-F6CF052DA4B7}" srcOrd="1" destOrd="0" parTransId="{6F9CB98B-3B59-423F-804D-A94E7D0082C8}" sibTransId="{D0643683-E520-46A7-8508-4916E5A666CC}"/>
    <dgm:cxn modelId="{ABDF41F3-6B7F-4BFB-BC78-E96E88F362A6}" type="presOf" srcId="{E1E28FAC-DA0E-4DC1-ACD4-C3FBBC873271}" destId="{DB3B156D-2AAD-4688-921F-32EB9036D4B6}" srcOrd="0" destOrd="0" presId="urn:microsoft.com/office/officeart/2005/8/layout/vList6"/>
    <dgm:cxn modelId="{DDA8F378-D4F6-4F77-A130-8512B98C0FE6}" srcId="{923EAD8C-4803-4D7E-8A9A-E8503E405AE5}" destId="{1EB3C51B-AB66-41A4-A57D-57859BE4B6CA}" srcOrd="1" destOrd="0" parTransId="{C81CE031-2819-4106-AD0C-C5B286BE4533}" sibTransId="{758C79ED-E2C6-472D-A4B0-70FD488E3D25}"/>
    <dgm:cxn modelId="{8415EECD-D62B-4494-924E-A5764325E322}" type="presOf" srcId="{47DE01A8-8213-49B0-A38A-A08CDC2E1CFC}" destId="{1CDA0167-3183-431C-A917-E661D1D1A9CC}" srcOrd="0" destOrd="1" presId="urn:microsoft.com/office/officeart/2005/8/layout/vList6"/>
    <dgm:cxn modelId="{D6D1F111-1023-4D0A-B642-B3E12902F642}" srcId="{E1E28FAC-DA0E-4DC1-ACD4-C3FBBC873271}" destId="{374E266B-3040-463E-8584-D07C1504EEFE}" srcOrd="2" destOrd="0" parTransId="{B8A25D52-041B-44F4-A567-873ED6682680}" sibTransId="{1BDA6FBF-A5E2-4455-A21C-5B97283A3D6D}"/>
    <dgm:cxn modelId="{C2E51AC5-5B60-4B62-90EF-1B4AC3121577}" type="presOf" srcId="{725758D5-D32D-4529-BDC4-96473E9FC3E2}" destId="{1CDA0167-3183-431C-A917-E661D1D1A9CC}" srcOrd="0" destOrd="3" presId="urn:microsoft.com/office/officeart/2005/8/layout/vList6"/>
    <dgm:cxn modelId="{426E9702-22E6-47B2-9BCA-98EEF4F4D0BC}" type="presOf" srcId="{10BC7409-52FA-49E3-8119-8D158A666DF8}" destId="{DD1909CB-9A1B-40B8-9154-56BB7D4880AD}" srcOrd="0" destOrd="0" presId="urn:microsoft.com/office/officeart/2005/8/layout/vList6"/>
    <dgm:cxn modelId="{6BA3BED3-E3EA-40BE-A9EC-8FE52A190F4B}" srcId="{E1E28FAC-DA0E-4DC1-ACD4-C3FBBC873271}" destId="{F8F0E674-B816-4A26-B1FC-80FCBA53C18E}" srcOrd="0" destOrd="0" parTransId="{76BADB7D-E4F3-4CC0-AFB9-F6FC0A901F7C}" sibTransId="{7658CE28-23F8-4934-AE37-3156272B7AFE}"/>
    <dgm:cxn modelId="{F6EA50F9-70EB-4449-A9FC-8DEAA7251275}" srcId="{E1E28FAC-DA0E-4DC1-ACD4-C3FBBC873271}" destId="{47DE01A8-8213-49B0-A38A-A08CDC2E1CFC}" srcOrd="1" destOrd="0" parTransId="{06E8E3B2-14E0-489B-A5F4-BC2AF457B0B4}" sibTransId="{400D5B07-5577-424C-BA1E-91E497E49E2C}"/>
    <dgm:cxn modelId="{0AE92868-27D4-4A82-8223-5B47A2568150}" type="presOf" srcId="{923EAD8C-4803-4D7E-8A9A-E8503E405AE5}" destId="{F379592A-4AFB-45F1-BDF5-224642728156}" srcOrd="0" destOrd="0" presId="urn:microsoft.com/office/officeart/2005/8/layout/vList6"/>
    <dgm:cxn modelId="{42C9E133-A977-45AB-B722-3C41AD44D9A2}" type="presOf" srcId="{F8F0E674-B816-4A26-B1FC-80FCBA53C18E}" destId="{1CDA0167-3183-431C-A917-E661D1D1A9CC}" srcOrd="0" destOrd="0" presId="urn:microsoft.com/office/officeart/2005/8/layout/vList6"/>
    <dgm:cxn modelId="{11DC3D85-53BD-4BD1-9118-8B77DBED0A5E}" type="presOf" srcId="{374E266B-3040-463E-8584-D07C1504EEFE}" destId="{1CDA0167-3183-431C-A917-E661D1D1A9CC}" srcOrd="0" destOrd="2" presId="urn:microsoft.com/office/officeart/2005/8/layout/vList6"/>
    <dgm:cxn modelId="{6DFFBB27-A689-495D-AAEF-0A451E4CF603}" srcId="{E1E28FAC-DA0E-4DC1-ACD4-C3FBBC873271}" destId="{725758D5-D32D-4529-BDC4-96473E9FC3E2}" srcOrd="3" destOrd="0" parTransId="{0F566390-05F7-4B79-857F-820B58EB93F4}" sibTransId="{CA0A3226-8A0A-4548-9E4F-B4ED8059A554}"/>
    <dgm:cxn modelId="{5D748E86-846B-470E-9867-6E4D95E2CC6E}" type="presOf" srcId="{010C971B-003E-4E9E-9680-F6CF052DA4B7}" destId="{DD1909CB-9A1B-40B8-9154-56BB7D4880AD}" srcOrd="0" destOrd="1" presId="urn:microsoft.com/office/officeart/2005/8/layout/vList6"/>
    <dgm:cxn modelId="{A75055DB-B6A4-47BE-B30F-4BF5955B2F1B}" srcId="{1EB3C51B-AB66-41A4-A57D-57859BE4B6CA}" destId="{10BC7409-52FA-49E3-8119-8D158A666DF8}" srcOrd="0" destOrd="0" parTransId="{75F7202C-830C-40F7-B380-6F69A58278C2}" sibTransId="{4B6A2866-8204-4BC9-9BF5-19BFF9759C8D}"/>
    <dgm:cxn modelId="{E0A7524A-54F3-4C1F-BAC4-3ECB0A77AE0C}" type="presParOf" srcId="{F379592A-4AFB-45F1-BDF5-224642728156}" destId="{AC547251-3721-40CF-A9D8-0A00F7E10F48}" srcOrd="0" destOrd="0" presId="urn:microsoft.com/office/officeart/2005/8/layout/vList6"/>
    <dgm:cxn modelId="{E5592D90-1946-4E66-B48D-8F32FD6F2AD0}" type="presParOf" srcId="{AC547251-3721-40CF-A9D8-0A00F7E10F48}" destId="{DB3B156D-2AAD-4688-921F-32EB9036D4B6}" srcOrd="0" destOrd="0" presId="urn:microsoft.com/office/officeart/2005/8/layout/vList6"/>
    <dgm:cxn modelId="{F704A48B-D05F-4041-BA9C-B597C08AED38}" type="presParOf" srcId="{AC547251-3721-40CF-A9D8-0A00F7E10F48}" destId="{1CDA0167-3183-431C-A917-E661D1D1A9CC}" srcOrd="1" destOrd="0" presId="urn:microsoft.com/office/officeart/2005/8/layout/vList6"/>
    <dgm:cxn modelId="{4266F6FF-6C05-4646-93CC-C5D06BC56E2F}" type="presParOf" srcId="{F379592A-4AFB-45F1-BDF5-224642728156}" destId="{8B2C7F44-6140-43AD-BE95-A29846B39E48}" srcOrd="1" destOrd="0" presId="urn:microsoft.com/office/officeart/2005/8/layout/vList6"/>
    <dgm:cxn modelId="{E90D44A8-379D-4AD7-9644-32828FC5FC53}" type="presParOf" srcId="{F379592A-4AFB-45F1-BDF5-224642728156}" destId="{8585C27D-AD68-46FD-A39B-2DB09656E120}" srcOrd="2" destOrd="0" presId="urn:microsoft.com/office/officeart/2005/8/layout/vList6"/>
    <dgm:cxn modelId="{98B10D70-9D25-4731-B1EC-9DB270F6947C}" type="presParOf" srcId="{8585C27D-AD68-46FD-A39B-2DB09656E120}" destId="{B42C079E-AA98-4EB6-844A-C93E1BFB5EBC}" srcOrd="0" destOrd="0" presId="urn:microsoft.com/office/officeart/2005/8/layout/vList6"/>
    <dgm:cxn modelId="{51EC2D11-B8D8-494F-951F-6453D9977688}" type="presParOf" srcId="{8585C27D-AD68-46FD-A39B-2DB09656E120}" destId="{DD1909CB-9A1B-40B8-9154-56BB7D4880A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E35C50C-B0F4-4A19-AB6B-BED49A59A1D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35BC1D-342C-4E15-A5A9-0BB222DF3F3B}">
      <dgm:prSet phldrT="[Texto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400" i="1" dirty="0" err="1" smtClean="0"/>
            <a:t>Sntetiza</a:t>
          </a:r>
          <a:r>
            <a:rPr lang="en-US" sz="1400" i="1" dirty="0" smtClean="0"/>
            <a:t> y </a:t>
          </a:r>
          <a:r>
            <a:rPr lang="en-US" sz="1400" i="1" dirty="0" err="1" smtClean="0"/>
            <a:t>recapitula</a:t>
          </a:r>
          <a:r>
            <a:rPr lang="en-US" sz="1400" i="1" dirty="0" smtClean="0"/>
            <a:t> </a:t>
          </a:r>
          <a:r>
            <a:rPr lang="en-US" sz="1400" i="1" dirty="0" err="1" smtClean="0"/>
            <a:t>los</a:t>
          </a:r>
          <a:r>
            <a:rPr lang="en-US" sz="1400" i="1" dirty="0" smtClean="0"/>
            <a:t> </a:t>
          </a:r>
          <a:r>
            <a:rPr lang="en-US" sz="1400" i="1" dirty="0" err="1" smtClean="0"/>
            <a:t>contenidos</a:t>
          </a:r>
          <a:r>
            <a:rPr lang="en-US" sz="1400" i="1" dirty="0" smtClean="0"/>
            <a:t> </a:t>
          </a:r>
          <a:r>
            <a:rPr lang="en-US" sz="1400" i="1" dirty="0" err="1" smtClean="0"/>
            <a:t>utilizando</a:t>
          </a:r>
          <a:r>
            <a:rPr lang="en-US" sz="1400" i="1" dirty="0" smtClean="0"/>
            <a:t> </a:t>
          </a:r>
          <a:r>
            <a:rPr lang="en-US" sz="1400" i="1" dirty="0" err="1" smtClean="0"/>
            <a:t>esquemas</a:t>
          </a:r>
          <a:r>
            <a:rPr lang="en-US" sz="1400" i="1" dirty="0" smtClean="0"/>
            <a:t> y </a:t>
          </a:r>
          <a:r>
            <a:rPr lang="en-US" sz="1400" i="1" dirty="0" err="1" smtClean="0"/>
            <a:t>mapas</a:t>
          </a:r>
          <a:r>
            <a:rPr lang="en-US" sz="1400" i="1" dirty="0" smtClean="0"/>
            <a:t> </a:t>
          </a:r>
          <a:r>
            <a:rPr lang="en-US" sz="1400" i="1" dirty="0" err="1" smtClean="0"/>
            <a:t>conceptuales</a:t>
          </a:r>
          <a:r>
            <a:rPr lang="en-US" sz="1400" i="1" dirty="0" smtClean="0"/>
            <a:t>.</a:t>
          </a:r>
          <a:r>
            <a:rPr lang="es-ES" sz="1400" dirty="0" smtClean="0"/>
            <a:t> </a:t>
          </a:r>
        </a:p>
        <a:p>
          <a:pPr lvl="1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en-US" sz="1600" dirty="0"/>
        </a:p>
      </dgm:t>
    </dgm:pt>
    <dgm:pt modelId="{EDDEFD78-867B-4203-9C3A-D0C2882DD0E2}" type="parTrans" cxnId="{D8F19184-9A6A-4CDF-94A8-2381F0155D6C}">
      <dgm:prSet/>
      <dgm:spPr/>
      <dgm:t>
        <a:bodyPr/>
        <a:lstStyle/>
        <a:p>
          <a:endParaRPr lang="en-US"/>
        </a:p>
      </dgm:t>
    </dgm:pt>
    <dgm:pt modelId="{EB5D16B3-7C31-4830-811A-E75630540DBA}" type="sibTrans" cxnId="{D8F19184-9A6A-4CDF-94A8-2381F0155D6C}">
      <dgm:prSet/>
      <dgm:spPr/>
      <dgm:t>
        <a:bodyPr/>
        <a:lstStyle/>
        <a:p>
          <a:endParaRPr lang="en-US"/>
        </a:p>
      </dgm:t>
    </dgm:pt>
    <dgm:pt modelId="{CA7A8377-344F-4296-8F1B-23984514C388}">
      <dgm:prSet phldrT="[Texto]" custT="1"/>
      <dgm:spPr/>
      <dgm:t>
        <a:bodyPr/>
        <a:lstStyle/>
        <a:p>
          <a:r>
            <a:rPr lang="es-ES" sz="1800" b="1" i="1" dirty="0" smtClean="0"/>
            <a:t>Verificador de la corrección</a:t>
          </a:r>
          <a:endParaRPr lang="en-US" dirty="0"/>
        </a:p>
      </dgm:t>
    </dgm:pt>
    <dgm:pt modelId="{DF95CE58-BC79-43E6-82A6-E4F5BF218016}" type="parTrans" cxnId="{54C3ECD9-DF01-44BF-9B62-E1A4FA84343C}">
      <dgm:prSet/>
      <dgm:spPr/>
      <dgm:t>
        <a:bodyPr/>
        <a:lstStyle/>
        <a:p>
          <a:endParaRPr lang="en-US"/>
        </a:p>
      </dgm:t>
    </dgm:pt>
    <dgm:pt modelId="{3645407A-2C9F-4E4A-9BCF-415C1C7C1954}" type="sibTrans" cxnId="{54C3ECD9-DF01-44BF-9B62-E1A4FA84343C}">
      <dgm:prSet/>
      <dgm:spPr/>
      <dgm:t>
        <a:bodyPr/>
        <a:lstStyle/>
        <a:p>
          <a:endParaRPr lang="en-US"/>
        </a:p>
      </dgm:t>
    </dgm:pt>
    <dgm:pt modelId="{4755514F-3632-43A1-8341-E686DB9C0D5B}">
      <dgm:prSet phldrT="[Texto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400" i="1" dirty="0" smtClean="0"/>
            <a:t>Se asegura que las respuestas o producciones del equipo sean correctas.</a:t>
          </a:r>
        </a:p>
        <a:p>
          <a:pPr marL="114300" lvl="1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400" dirty="0"/>
        </a:p>
      </dgm:t>
    </dgm:pt>
    <dgm:pt modelId="{8D695AEA-908D-45CC-9DCE-2E618ECFC672}" type="parTrans" cxnId="{A22A0381-F587-4CDD-BE3D-150F8E429574}">
      <dgm:prSet/>
      <dgm:spPr/>
      <dgm:t>
        <a:bodyPr/>
        <a:lstStyle/>
        <a:p>
          <a:endParaRPr lang="en-US"/>
        </a:p>
      </dgm:t>
    </dgm:pt>
    <dgm:pt modelId="{D6C522BA-AD2B-49DB-8E1E-DDF4B40FE23C}" type="sibTrans" cxnId="{A22A0381-F587-4CDD-BE3D-150F8E429574}">
      <dgm:prSet/>
      <dgm:spPr/>
      <dgm:t>
        <a:bodyPr/>
        <a:lstStyle/>
        <a:p>
          <a:endParaRPr lang="en-US"/>
        </a:p>
      </dgm:t>
    </dgm:pt>
    <dgm:pt modelId="{7B54BDEF-3DBF-41B4-B6CF-14192F51985B}">
      <dgm:prSet phldrT="[Texto]" custT="1"/>
      <dgm:spPr/>
      <dgm:t>
        <a:bodyPr/>
        <a:lstStyle/>
        <a:p>
          <a:r>
            <a:rPr lang="es-ES" sz="1800" b="1" i="1" dirty="0" smtClean="0"/>
            <a:t>Verificador de la comprensión</a:t>
          </a:r>
          <a:endParaRPr lang="en-US" dirty="0"/>
        </a:p>
      </dgm:t>
    </dgm:pt>
    <dgm:pt modelId="{EC0826B2-653B-47A8-8F74-C95F2E9D5A59}" type="parTrans" cxnId="{A183FBF4-2AD9-41CB-9A31-32EAC1CA45CD}">
      <dgm:prSet/>
      <dgm:spPr/>
      <dgm:t>
        <a:bodyPr/>
        <a:lstStyle/>
        <a:p>
          <a:endParaRPr lang="en-US"/>
        </a:p>
      </dgm:t>
    </dgm:pt>
    <dgm:pt modelId="{359CFB70-1416-43BB-8D38-F3D3D4A6B43E}" type="sibTrans" cxnId="{A183FBF4-2AD9-41CB-9A31-32EAC1CA45CD}">
      <dgm:prSet/>
      <dgm:spPr/>
      <dgm:t>
        <a:bodyPr/>
        <a:lstStyle/>
        <a:p>
          <a:endParaRPr lang="en-US"/>
        </a:p>
      </dgm:t>
    </dgm:pt>
    <dgm:pt modelId="{6AA4F868-957E-40FE-9522-36B958903450}">
      <dgm:prSet phldrT="[Texto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400" i="1" dirty="0" smtClean="0"/>
            <a:t>Se asegura de que todos hayan entendido los contenidos.</a:t>
          </a:r>
        </a:p>
        <a:p>
          <a:pPr marL="114300" lvl="1" indent="0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200" dirty="0"/>
        </a:p>
      </dgm:t>
    </dgm:pt>
    <dgm:pt modelId="{41501BBE-13F5-40D0-A99F-E56D388D063F}" type="parTrans" cxnId="{AC40D393-2B63-4470-BCE2-7984F95A625F}">
      <dgm:prSet/>
      <dgm:spPr/>
      <dgm:t>
        <a:bodyPr/>
        <a:lstStyle/>
        <a:p>
          <a:endParaRPr lang="en-US"/>
        </a:p>
      </dgm:t>
    </dgm:pt>
    <dgm:pt modelId="{8DCE9384-F805-4F9F-96DA-D9934609F9EB}" type="sibTrans" cxnId="{AC40D393-2B63-4470-BCE2-7984F95A625F}">
      <dgm:prSet/>
      <dgm:spPr/>
      <dgm:t>
        <a:bodyPr/>
        <a:lstStyle/>
        <a:p>
          <a:endParaRPr lang="en-US"/>
        </a:p>
      </dgm:t>
    </dgm:pt>
    <dgm:pt modelId="{EC1A194C-C48B-4DE1-B6C6-03959F0AC9E9}">
      <dgm:prSet custT="1"/>
      <dgm:spPr/>
      <dgm:t>
        <a:bodyPr/>
        <a:lstStyle/>
        <a:p>
          <a:r>
            <a:rPr lang="es-ES" sz="1800" b="1" i="1" dirty="0" smtClean="0"/>
            <a:t>Incentivador de la discusión y el diálogo</a:t>
          </a:r>
          <a:r>
            <a:rPr lang="es-ES" b="1" i="1" dirty="0" smtClean="0"/>
            <a:t> </a:t>
          </a:r>
          <a:endParaRPr lang="en-US" dirty="0"/>
        </a:p>
      </dgm:t>
    </dgm:pt>
    <dgm:pt modelId="{84EC31EC-3E26-45D5-AAE3-6AC273899443}" type="parTrans" cxnId="{7BC61070-F48B-43EE-9075-01EC75FBC1FB}">
      <dgm:prSet/>
      <dgm:spPr/>
      <dgm:t>
        <a:bodyPr/>
        <a:lstStyle/>
        <a:p>
          <a:endParaRPr lang="en-US"/>
        </a:p>
      </dgm:t>
    </dgm:pt>
    <dgm:pt modelId="{02D91245-28B1-42A3-8F4A-6303206E72D9}" type="sibTrans" cxnId="{7BC61070-F48B-43EE-9075-01EC75FBC1FB}">
      <dgm:prSet/>
      <dgm:spPr/>
      <dgm:t>
        <a:bodyPr/>
        <a:lstStyle/>
        <a:p>
          <a:endParaRPr lang="en-US"/>
        </a:p>
      </dgm:t>
    </dgm:pt>
    <dgm:pt modelId="{ADEA8B7F-104D-4751-93A1-6B180BA8E70D}">
      <dgm:prSet custT="1"/>
      <dgm:spPr/>
      <dgm:t>
        <a:bodyPr/>
        <a:lstStyle/>
        <a:p>
          <a:r>
            <a:rPr lang="es-ES" sz="1100" i="1" dirty="0" smtClean="0"/>
            <a:t>Procura que todos los miembros del equipo den respuestas y tomen </a:t>
          </a:r>
          <a:r>
            <a:rPr lang="en-US" sz="1100" i="1" dirty="0" err="1" smtClean="0"/>
            <a:t>decisiones</a:t>
          </a:r>
          <a:r>
            <a:rPr lang="en-US" sz="1100" i="1" dirty="0" smtClean="0"/>
            <a:t> de forma </a:t>
          </a:r>
          <a:r>
            <a:rPr lang="en-US" sz="1100" i="1" dirty="0" err="1" smtClean="0"/>
            <a:t>consensuada</a:t>
          </a:r>
          <a:r>
            <a:rPr lang="en-US" sz="1600" i="1" dirty="0" smtClean="0"/>
            <a:t>.</a:t>
          </a:r>
          <a:endParaRPr lang="en-US" sz="1600" dirty="0"/>
        </a:p>
      </dgm:t>
    </dgm:pt>
    <dgm:pt modelId="{A6875D40-BCB9-4F4C-A2AE-1A90D3242F00}" type="parTrans" cxnId="{4ABBF79D-AFA7-4DD2-8AD1-D2ABD6B2A91D}">
      <dgm:prSet/>
      <dgm:spPr/>
      <dgm:t>
        <a:bodyPr/>
        <a:lstStyle/>
        <a:p>
          <a:endParaRPr lang="en-US"/>
        </a:p>
      </dgm:t>
    </dgm:pt>
    <dgm:pt modelId="{4971D6CD-ABC5-4DAE-BCFD-9BF9D2B07696}" type="sibTrans" cxnId="{4ABBF79D-AFA7-4DD2-8AD1-D2ABD6B2A91D}">
      <dgm:prSet/>
      <dgm:spPr/>
      <dgm:t>
        <a:bodyPr/>
        <a:lstStyle/>
        <a:p>
          <a:endParaRPr lang="en-US"/>
        </a:p>
      </dgm:t>
    </dgm:pt>
    <dgm:pt modelId="{845C14D1-34D4-4420-B3A9-A88B27F81011}">
      <dgm:prSet/>
      <dgm:spPr/>
      <dgm:t>
        <a:bodyPr/>
        <a:lstStyle/>
        <a:p>
          <a:r>
            <a:rPr lang="es-ES" b="1" i="1" dirty="0" smtClean="0"/>
            <a:t>Observador:</a:t>
          </a:r>
          <a:endParaRPr lang="en-US" dirty="0"/>
        </a:p>
      </dgm:t>
    </dgm:pt>
    <dgm:pt modelId="{A8A8DE6C-4DF7-4D40-85E2-73C97B3F4B81}" type="parTrans" cxnId="{D81A9970-F513-4E79-9ADF-1A23935DFFF6}">
      <dgm:prSet/>
      <dgm:spPr/>
      <dgm:t>
        <a:bodyPr/>
        <a:lstStyle/>
        <a:p>
          <a:endParaRPr lang="en-US"/>
        </a:p>
      </dgm:t>
    </dgm:pt>
    <dgm:pt modelId="{9C257DB2-B488-4090-AD8C-E5A56BEB0E62}" type="sibTrans" cxnId="{D81A9970-F513-4E79-9ADF-1A23935DFFF6}">
      <dgm:prSet/>
      <dgm:spPr/>
      <dgm:t>
        <a:bodyPr/>
        <a:lstStyle/>
        <a:p>
          <a:endParaRPr lang="en-US"/>
        </a:p>
      </dgm:t>
    </dgm:pt>
    <dgm:pt modelId="{50F1CE33-CA5B-494D-A13E-E74AC6844084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200" i="1" dirty="0" smtClean="0"/>
            <a:t>Registra la frecuencia con la que los miembros del grupo adoptan comportamientos o actitudes adecuados al rol que ejercen, controla la rotación de roles…</a:t>
          </a:r>
        </a:p>
        <a:p>
          <a:pPr marL="57150" lvl="1" indent="0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900" dirty="0"/>
        </a:p>
      </dgm:t>
    </dgm:pt>
    <dgm:pt modelId="{1709D1F3-BC8A-46ED-9029-2B659E858A80}" type="parTrans" cxnId="{4F7888B0-E9EC-4B30-9976-FBD915BB5150}">
      <dgm:prSet/>
      <dgm:spPr/>
      <dgm:t>
        <a:bodyPr/>
        <a:lstStyle/>
        <a:p>
          <a:endParaRPr lang="en-US"/>
        </a:p>
      </dgm:t>
    </dgm:pt>
    <dgm:pt modelId="{0CE844D5-350C-43DE-9A54-EB8F772F905A}" type="sibTrans" cxnId="{4F7888B0-E9EC-4B30-9976-FBD915BB5150}">
      <dgm:prSet/>
      <dgm:spPr/>
      <dgm:t>
        <a:bodyPr/>
        <a:lstStyle/>
        <a:p>
          <a:endParaRPr lang="en-US"/>
        </a:p>
      </dgm:t>
    </dgm:pt>
    <dgm:pt modelId="{10514B22-22DC-49A8-9D28-587281FDC02F}">
      <dgm:prSet phldrT="[Texto]" custT="1"/>
      <dgm:spPr/>
      <dgm:t>
        <a:bodyPr/>
        <a:lstStyle/>
        <a:p>
          <a:r>
            <a:rPr lang="en-US" sz="1800" b="1" i="1" dirty="0" err="1" smtClean="0"/>
            <a:t>Sintetizador-recapitulador</a:t>
          </a:r>
          <a:r>
            <a:rPr lang="en-US" sz="1800" b="1" i="1" dirty="0" smtClean="0"/>
            <a:t>: </a:t>
          </a:r>
          <a:endParaRPr lang="en-US" dirty="0"/>
        </a:p>
      </dgm:t>
    </dgm:pt>
    <dgm:pt modelId="{3BE3AE0A-3B4E-4D88-B97F-5206C22129C8}" type="sibTrans" cxnId="{36567ED5-B235-4C29-88ED-AAF2FB1164EC}">
      <dgm:prSet/>
      <dgm:spPr/>
      <dgm:t>
        <a:bodyPr/>
        <a:lstStyle/>
        <a:p>
          <a:endParaRPr lang="en-US"/>
        </a:p>
      </dgm:t>
    </dgm:pt>
    <dgm:pt modelId="{9EE6354C-5C60-49FA-9D26-2DBF77FAADF7}" type="parTrans" cxnId="{36567ED5-B235-4C29-88ED-AAF2FB1164EC}">
      <dgm:prSet/>
      <dgm:spPr/>
      <dgm:t>
        <a:bodyPr/>
        <a:lstStyle/>
        <a:p>
          <a:endParaRPr lang="en-US"/>
        </a:p>
      </dgm:t>
    </dgm:pt>
    <dgm:pt modelId="{EF321963-3068-49CE-9CCF-829B37F5C6A2}">
      <dgm:prSet phldrT="[Texto]" custT="1"/>
      <dgm:spPr/>
      <dgm:t>
        <a:bodyPr/>
        <a:lstStyle/>
        <a:p>
          <a:pPr lvl="1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en-US" sz="1600" dirty="0"/>
        </a:p>
      </dgm:t>
    </dgm:pt>
    <dgm:pt modelId="{5573CB73-BEB2-4303-844B-522E7B6662EA}" type="parTrans" cxnId="{F5B06E96-70F7-4550-AEEC-0447E7FE1FE7}">
      <dgm:prSet/>
      <dgm:spPr/>
      <dgm:t>
        <a:bodyPr/>
        <a:lstStyle/>
        <a:p>
          <a:endParaRPr lang="en-US"/>
        </a:p>
      </dgm:t>
    </dgm:pt>
    <dgm:pt modelId="{8B0C26E3-747D-4CDF-8A23-8E0474C15215}" type="sibTrans" cxnId="{F5B06E96-70F7-4550-AEEC-0447E7FE1FE7}">
      <dgm:prSet/>
      <dgm:spPr/>
      <dgm:t>
        <a:bodyPr/>
        <a:lstStyle/>
        <a:p>
          <a:endParaRPr lang="en-US"/>
        </a:p>
      </dgm:t>
    </dgm:pt>
    <dgm:pt modelId="{B5983A84-959E-4D59-9760-8148E62CC3D8}">
      <dgm:prSet phldrT="[Texto]" custT="1"/>
      <dgm:spPr/>
      <dgm:t>
        <a:bodyPr/>
        <a:lstStyle/>
        <a:p>
          <a:pPr marL="114300" lvl="1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400" dirty="0"/>
        </a:p>
      </dgm:t>
    </dgm:pt>
    <dgm:pt modelId="{EBEB4E06-339B-430D-9BC7-75CCECA7FA5A}" type="parTrans" cxnId="{987669CC-AF21-40DF-9A30-C7555A2F9C31}">
      <dgm:prSet/>
      <dgm:spPr/>
      <dgm:t>
        <a:bodyPr/>
        <a:lstStyle/>
        <a:p>
          <a:endParaRPr lang="en-US"/>
        </a:p>
      </dgm:t>
    </dgm:pt>
    <dgm:pt modelId="{CE301701-13FA-4529-827C-A81A022F8917}" type="sibTrans" cxnId="{987669CC-AF21-40DF-9A30-C7555A2F9C31}">
      <dgm:prSet/>
      <dgm:spPr/>
      <dgm:t>
        <a:bodyPr/>
        <a:lstStyle/>
        <a:p>
          <a:endParaRPr lang="en-US"/>
        </a:p>
      </dgm:t>
    </dgm:pt>
    <dgm:pt modelId="{12BB0436-8BEC-421F-AB90-286EA9FE15C8}">
      <dgm:prSet phldrT="[Texto]" custT="1"/>
      <dgm:spPr/>
      <dgm:t>
        <a:bodyPr/>
        <a:lstStyle/>
        <a:p>
          <a:pPr marL="114300" lvl="1" indent="0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200" dirty="0"/>
        </a:p>
      </dgm:t>
    </dgm:pt>
    <dgm:pt modelId="{83CB3852-507A-4A98-8BEE-7B2594902089}" type="parTrans" cxnId="{18E77811-4697-4434-A82A-6F07EAF635A5}">
      <dgm:prSet/>
      <dgm:spPr/>
      <dgm:t>
        <a:bodyPr/>
        <a:lstStyle/>
        <a:p>
          <a:endParaRPr lang="en-US"/>
        </a:p>
      </dgm:t>
    </dgm:pt>
    <dgm:pt modelId="{9EF459C7-CB8C-42FD-95CA-5452793F813B}" type="sibTrans" cxnId="{18E77811-4697-4434-A82A-6F07EAF635A5}">
      <dgm:prSet/>
      <dgm:spPr/>
      <dgm:t>
        <a:bodyPr/>
        <a:lstStyle/>
        <a:p>
          <a:endParaRPr lang="en-US"/>
        </a:p>
      </dgm:t>
    </dgm:pt>
    <dgm:pt modelId="{82C5409B-445D-4F19-978A-9591638A8DA7}">
      <dgm:prSet custT="1"/>
      <dgm:spPr/>
      <dgm:t>
        <a:bodyPr/>
        <a:lstStyle/>
        <a:p>
          <a:endParaRPr lang="en-US" sz="1600" dirty="0"/>
        </a:p>
      </dgm:t>
    </dgm:pt>
    <dgm:pt modelId="{8FE433A9-1E36-406D-A6C0-7C977DF69C75}" type="parTrans" cxnId="{7270CF75-7EE4-4D76-9A2C-59A261EE8A69}">
      <dgm:prSet/>
      <dgm:spPr/>
      <dgm:t>
        <a:bodyPr/>
        <a:lstStyle/>
        <a:p>
          <a:endParaRPr lang="en-US"/>
        </a:p>
      </dgm:t>
    </dgm:pt>
    <dgm:pt modelId="{084D85F3-5068-4462-8D81-1BB2179846F2}" type="sibTrans" cxnId="{7270CF75-7EE4-4D76-9A2C-59A261EE8A69}">
      <dgm:prSet/>
      <dgm:spPr/>
      <dgm:t>
        <a:bodyPr/>
        <a:lstStyle/>
        <a:p>
          <a:endParaRPr lang="en-US"/>
        </a:p>
      </dgm:t>
    </dgm:pt>
    <dgm:pt modelId="{014EAAB7-1958-4D0F-AC56-487061BDDF01}">
      <dgm:prSet custT="1"/>
      <dgm:spPr/>
      <dgm:t>
        <a:bodyPr/>
        <a:lstStyle/>
        <a:p>
          <a:pPr marL="57150" lvl="1" indent="0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900" dirty="0"/>
        </a:p>
      </dgm:t>
    </dgm:pt>
    <dgm:pt modelId="{8EAB18C1-0424-4E7B-BD58-3B90C542E3BF}" type="parTrans" cxnId="{2D25A283-B106-4B87-8EAE-1B5F1CABED30}">
      <dgm:prSet/>
      <dgm:spPr/>
      <dgm:t>
        <a:bodyPr/>
        <a:lstStyle/>
        <a:p>
          <a:endParaRPr lang="en-US"/>
        </a:p>
      </dgm:t>
    </dgm:pt>
    <dgm:pt modelId="{8EC3CC11-6850-4C99-90F7-9142DF460429}" type="sibTrans" cxnId="{2D25A283-B106-4B87-8EAE-1B5F1CABED30}">
      <dgm:prSet/>
      <dgm:spPr/>
      <dgm:t>
        <a:bodyPr/>
        <a:lstStyle/>
        <a:p>
          <a:endParaRPr lang="en-US"/>
        </a:p>
      </dgm:t>
    </dgm:pt>
    <dgm:pt modelId="{A285861D-4B5F-4F36-88B4-A5ADBBEE9097}" type="pres">
      <dgm:prSet presAssocID="{1E35C50C-B0F4-4A19-AB6B-BED49A59A1D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F524671-08BC-4481-8B6F-FBD2836C507C}" type="pres">
      <dgm:prSet presAssocID="{10514B22-22DC-49A8-9D28-587281FDC02F}" presName="linNode" presStyleCnt="0"/>
      <dgm:spPr/>
    </dgm:pt>
    <dgm:pt modelId="{D8E996F6-9348-4F26-8124-B813C9D236E2}" type="pres">
      <dgm:prSet presAssocID="{10514B22-22DC-49A8-9D28-587281FDC02F}" presName="parentText" presStyleLbl="node1" presStyleIdx="0" presStyleCnt="5" custLinFactNeighborX="0" custLinFactNeighborY="-353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1B3A78-9646-4CA8-9249-CA2241E7517D}" type="pres">
      <dgm:prSet presAssocID="{10514B22-22DC-49A8-9D28-587281FDC02F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F1262E-243B-4A5A-9F50-33CD26CEBE8E}" type="pres">
      <dgm:prSet presAssocID="{3BE3AE0A-3B4E-4D88-B97F-5206C22129C8}" presName="sp" presStyleCnt="0"/>
      <dgm:spPr/>
    </dgm:pt>
    <dgm:pt modelId="{6A62D623-17EA-4E3D-90B0-278BE2BC74BF}" type="pres">
      <dgm:prSet presAssocID="{CA7A8377-344F-4296-8F1B-23984514C388}" presName="linNode" presStyleCnt="0"/>
      <dgm:spPr/>
    </dgm:pt>
    <dgm:pt modelId="{D8E4A1E6-FC7B-445D-9284-E20ED68FF9C3}" type="pres">
      <dgm:prSet presAssocID="{CA7A8377-344F-4296-8F1B-23984514C388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843809-5F91-4009-9D0C-505E3DB08A4E}" type="pres">
      <dgm:prSet presAssocID="{CA7A8377-344F-4296-8F1B-23984514C388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E80BEC-F32A-4EFE-B783-469B2723AA38}" type="pres">
      <dgm:prSet presAssocID="{3645407A-2C9F-4E4A-9BCF-415C1C7C1954}" presName="sp" presStyleCnt="0"/>
      <dgm:spPr/>
    </dgm:pt>
    <dgm:pt modelId="{C8EE2F31-9C83-402E-BD70-421149558BC6}" type="pres">
      <dgm:prSet presAssocID="{7B54BDEF-3DBF-41B4-B6CF-14192F51985B}" presName="linNode" presStyleCnt="0"/>
      <dgm:spPr/>
    </dgm:pt>
    <dgm:pt modelId="{D48B6BCE-1C57-4AE7-8978-B968F3DAED8E}" type="pres">
      <dgm:prSet presAssocID="{7B54BDEF-3DBF-41B4-B6CF-14192F51985B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7A9BF3-C248-4664-A6D3-CFB8B2B4CF67}" type="pres">
      <dgm:prSet presAssocID="{7B54BDEF-3DBF-41B4-B6CF-14192F51985B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604394-5C95-4B67-9BA5-5F2905ECB6EE}" type="pres">
      <dgm:prSet presAssocID="{359CFB70-1416-43BB-8D38-F3D3D4A6B43E}" presName="sp" presStyleCnt="0"/>
      <dgm:spPr/>
    </dgm:pt>
    <dgm:pt modelId="{09FEAA5D-8D2D-4F93-A049-8C1233219A56}" type="pres">
      <dgm:prSet presAssocID="{EC1A194C-C48B-4DE1-B6C6-03959F0AC9E9}" presName="linNode" presStyleCnt="0"/>
      <dgm:spPr/>
    </dgm:pt>
    <dgm:pt modelId="{C5D69208-12C7-4C09-9CD4-36E9954DC608}" type="pres">
      <dgm:prSet presAssocID="{EC1A194C-C48B-4DE1-B6C6-03959F0AC9E9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8EC2D4-4B74-4DA8-9DC6-A2469466131A}" type="pres">
      <dgm:prSet presAssocID="{EC1A194C-C48B-4DE1-B6C6-03959F0AC9E9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7E42B1-DED8-4630-B390-FDEB4347EA76}" type="pres">
      <dgm:prSet presAssocID="{02D91245-28B1-42A3-8F4A-6303206E72D9}" presName="sp" presStyleCnt="0"/>
      <dgm:spPr/>
    </dgm:pt>
    <dgm:pt modelId="{D6463791-1B2F-432D-8584-609F30A15F28}" type="pres">
      <dgm:prSet presAssocID="{845C14D1-34D4-4420-B3A9-A88B27F81011}" presName="linNode" presStyleCnt="0"/>
      <dgm:spPr/>
    </dgm:pt>
    <dgm:pt modelId="{72B0E773-A97B-4FA2-A8DC-0DE0A6ADC429}" type="pres">
      <dgm:prSet presAssocID="{845C14D1-34D4-4420-B3A9-A88B27F81011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01FE5C-4580-4320-A7B1-1B503D725F56}" type="pres">
      <dgm:prSet presAssocID="{845C14D1-34D4-4420-B3A9-A88B27F81011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3E920FA-4FE0-4488-AB3B-72A0A49A7240}" type="presOf" srcId="{B5983A84-959E-4D59-9760-8148E62CC3D8}" destId="{DD843809-5F91-4009-9D0C-505E3DB08A4E}" srcOrd="0" destOrd="0" presId="urn:microsoft.com/office/officeart/2005/8/layout/vList5"/>
    <dgm:cxn modelId="{A22A0381-F587-4CDD-BE3D-150F8E429574}" srcId="{CA7A8377-344F-4296-8F1B-23984514C388}" destId="{4755514F-3632-43A1-8341-E686DB9C0D5B}" srcOrd="1" destOrd="0" parTransId="{8D695AEA-908D-45CC-9DCE-2E618ECFC672}" sibTransId="{D6C522BA-AD2B-49DB-8E1E-DDF4B40FE23C}"/>
    <dgm:cxn modelId="{4ABBF79D-AFA7-4DD2-8AD1-D2ABD6B2A91D}" srcId="{EC1A194C-C48B-4DE1-B6C6-03959F0AC9E9}" destId="{ADEA8B7F-104D-4751-93A1-6B180BA8E70D}" srcOrd="1" destOrd="0" parTransId="{A6875D40-BCB9-4F4C-A2AE-1A90D3242F00}" sibTransId="{4971D6CD-ABC5-4DAE-BCFD-9BF9D2B07696}"/>
    <dgm:cxn modelId="{7270CF75-7EE4-4D76-9A2C-59A261EE8A69}" srcId="{EC1A194C-C48B-4DE1-B6C6-03959F0AC9E9}" destId="{82C5409B-445D-4F19-978A-9591638A8DA7}" srcOrd="0" destOrd="0" parTransId="{8FE433A9-1E36-406D-A6C0-7C977DF69C75}" sibTransId="{084D85F3-5068-4462-8D81-1BB2179846F2}"/>
    <dgm:cxn modelId="{0703F610-CB69-4947-8DE1-83F2E2FD9FE9}" type="presOf" srcId="{1E35C50C-B0F4-4A19-AB6B-BED49A59A1DF}" destId="{A285861D-4B5F-4F36-88B4-A5ADBBEE9097}" srcOrd="0" destOrd="0" presId="urn:microsoft.com/office/officeart/2005/8/layout/vList5"/>
    <dgm:cxn modelId="{D81A9970-F513-4E79-9ADF-1A23935DFFF6}" srcId="{1E35C50C-B0F4-4A19-AB6B-BED49A59A1DF}" destId="{845C14D1-34D4-4420-B3A9-A88B27F81011}" srcOrd="4" destOrd="0" parTransId="{A8A8DE6C-4DF7-4D40-85E2-73C97B3F4B81}" sibTransId="{9C257DB2-B488-4090-AD8C-E5A56BEB0E62}"/>
    <dgm:cxn modelId="{098F9A80-1719-48A1-AD3D-6E8C747148C9}" type="presOf" srcId="{EF321963-3068-49CE-9CCF-829B37F5C6A2}" destId="{E61B3A78-9646-4CA8-9249-CA2241E7517D}" srcOrd="0" destOrd="0" presId="urn:microsoft.com/office/officeart/2005/8/layout/vList5"/>
    <dgm:cxn modelId="{987669CC-AF21-40DF-9A30-C7555A2F9C31}" srcId="{CA7A8377-344F-4296-8F1B-23984514C388}" destId="{B5983A84-959E-4D59-9760-8148E62CC3D8}" srcOrd="0" destOrd="0" parTransId="{EBEB4E06-339B-430D-9BC7-75CCECA7FA5A}" sibTransId="{CE301701-13FA-4529-827C-A81A022F8917}"/>
    <dgm:cxn modelId="{861B37EF-8A4C-4C73-9599-C4D80286CFCD}" type="presOf" srcId="{50F1CE33-CA5B-494D-A13E-E74AC6844084}" destId="{D401FE5C-4580-4320-A7B1-1B503D725F56}" srcOrd="0" destOrd="1" presId="urn:microsoft.com/office/officeart/2005/8/layout/vList5"/>
    <dgm:cxn modelId="{18E77811-4697-4434-A82A-6F07EAF635A5}" srcId="{7B54BDEF-3DBF-41B4-B6CF-14192F51985B}" destId="{12BB0436-8BEC-421F-AB90-286EA9FE15C8}" srcOrd="0" destOrd="0" parTransId="{83CB3852-507A-4A98-8BEE-7B2594902089}" sibTransId="{9EF459C7-CB8C-42FD-95CA-5452793F813B}"/>
    <dgm:cxn modelId="{42C80CF8-69D3-4CEC-90EB-DD527CED5B0C}" type="presOf" srcId="{6AA4F868-957E-40FE-9522-36B958903450}" destId="{BF7A9BF3-C248-4664-A6D3-CFB8B2B4CF67}" srcOrd="0" destOrd="1" presId="urn:microsoft.com/office/officeart/2005/8/layout/vList5"/>
    <dgm:cxn modelId="{FF579E64-B202-49E0-8230-88A2410F873D}" type="presOf" srcId="{7B54BDEF-3DBF-41B4-B6CF-14192F51985B}" destId="{D48B6BCE-1C57-4AE7-8978-B968F3DAED8E}" srcOrd="0" destOrd="0" presId="urn:microsoft.com/office/officeart/2005/8/layout/vList5"/>
    <dgm:cxn modelId="{F5B06E96-70F7-4550-AEEC-0447E7FE1FE7}" srcId="{10514B22-22DC-49A8-9D28-587281FDC02F}" destId="{EF321963-3068-49CE-9CCF-829B37F5C6A2}" srcOrd="0" destOrd="0" parTransId="{5573CB73-BEB2-4303-844B-522E7B6662EA}" sibTransId="{8B0C26E3-747D-4CDF-8A23-8E0474C15215}"/>
    <dgm:cxn modelId="{36567ED5-B235-4C29-88ED-AAF2FB1164EC}" srcId="{1E35C50C-B0F4-4A19-AB6B-BED49A59A1DF}" destId="{10514B22-22DC-49A8-9D28-587281FDC02F}" srcOrd="0" destOrd="0" parTransId="{9EE6354C-5C60-49FA-9D26-2DBF77FAADF7}" sibTransId="{3BE3AE0A-3B4E-4D88-B97F-5206C22129C8}"/>
    <dgm:cxn modelId="{D8F19184-9A6A-4CDF-94A8-2381F0155D6C}" srcId="{10514B22-22DC-49A8-9D28-587281FDC02F}" destId="{BC35BC1D-342C-4E15-A5A9-0BB222DF3F3B}" srcOrd="1" destOrd="0" parTransId="{EDDEFD78-867B-4203-9C3A-D0C2882DD0E2}" sibTransId="{EB5D16B3-7C31-4830-811A-E75630540DBA}"/>
    <dgm:cxn modelId="{4F7888B0-E9EC-4B30-9976-FBD915BB5150}" srcId="{845C14D1-34D4-4420-B3A9-A88B27F81011}" destId="{50F1CE33-CA5B-494D-A13E-E74AC6844084}" srcOrd="1" destOrd="0" parTransId="{1709D1F3-BC8A-46ED-9029-2B659E858A80}" sibTransId="{0CE844D5-350C-43DE-9A54-EB8F772F905A}"/>
    <dgm:cxn modelId="{AFC496EF-71A1-4CD7-9D8B-D03F99DFB766}" type="presOf" srcId="{ADEA8B7F-104D-4751-93A1-6B180BA8E70D}" destId="{9C8EC2D4-4B74-4DA8-9DC6-A2469466131A}" srcOrd="0" destOrd="1" presId="urn:microsoft.com/office/officeart/2005/8/layout/vList5"/>
    <dgm:cxn modelId="{54C3ECD9-DF01-44BF-9B62-E1A4FA84343C}" srcId="{1E35C50C-B0F4-4A19-AB6B-BED49A59A1DF}" destId="{CA7A8377-344F-4296-8F1B-23984514C388}" srcOrd="1" destOrd="0" parTransId="{DF95CE58-BC79-43E6-82A6-E4F5BF218016}" sibTransId="{3645407A-2C9F-4E4A-9BCF-415C1C7C1954}"/>
    <dgm:cxn modelId="{23C6EFCC-D2F8-417E-9BDC-0DD304A9CA1A}" type="presOf" srcId="{4755514F-3632-43A1-8341-E686DB9C0D5B}" destId="{DD843809-5F91-4009-9D0C-505E3DB08A4E}" srcOrd="0" destOrd="1" presId="urn:microsoft.com/office/officeart/2005/8/layout/vList5"/>
    <dgm:cxn modelId="{E27238DA-CE52-4376-9490-D8BCF1842AAF}" type="presOf" srcId="{EC1A194C-C48B-4DE1-B6C6-03959F0AC9E9}" destId="{C5D69208-12C7-4C09-9CD4-36E9954DC608}" srcOrd="0" destOrd="0" presId="urn:microsoft.com/office/officeart/2005/8/layout/vList5"/>
    <dgm:cxn modelId="{64FC8E2A-01B6-4192-AF2A-DA3AA7C0E11A}" type="presOf" srcId="{10514B22-22DC-49A8-9D28-587281FDC02F}" destId="{D8E996F6-9348-4F26-8124-B813C9D236E2}" srcOrd="0" destOrd="0" presId="urn:microsoft.com/office/officeart/2005/8/layout/vList5"/>
    <dgm:cxn modelId="{1680AE6B-D418-4EE7-BD94-14A1EE7533FD}" type="presOf" srcId="{014EAAB7-1958-4D0F-AC56-487061BDDF01}" destId="{D401FE5C-4580-4320-A7B1-1B503D725F56}" srcOrd="0" destOrd="0" presId="urn:microsoft.com/office/officeart/2005/8/layout/vList5"/>
    <dgm:cxn modelId="{7BC61070-F48B-43EE-9075-01EC75FBC1FB}" srcId="{1E35C50C-B0F4-4A19-AB6B-BED49A59A1DF}" destId="{EC1A194C-C48B-4DE1-B6C6-03959F0AC9E9}" srcOrd="3" destOrd="0" parTransId="{84EC31EC-3E26-45D5-AAE3-6AC273899443}" sibTransId="{02D91245-28B1-42A3-8F4A-6303206E72D9}"/>
    <dgm:cxn modelId="{2D25A283-B106-4B87-8EAE-1B5F1CABED30}" srcId="{845C14D1-34D4-4420-B3A9-A88B27F81011}" destId="{014EAAB7-1958-4D0F-AC56-487061BDDF01}" srcOrd="0" destOrd="0" parTransId="{8EAB18C1-0424-4E7B-BD58-3B90C542E3BF}" sibTransId="{8EC3CC11-6850-4C99-90F7-9142DF460429}"/>
    <dgm:cxn modelId="{B0A1E5F5-AE1A-4A42-B7EB-5AFC0F548A7C}" type="presOf" srcId="{CA7A8377-344F-4296-8F1B-23984514C388}" destId="{D8E4A1E6-FC7B-445D-9284-E20ED68FF9C3}" srcOrd="0" destOrd="0" presId="urn:microsoft.com/office/officeart/2005/8/layout/vList5"/>
    <dgm:cxn modelId="{B7EEC14A-DD46-499A-97DA-AEE86D5E4AE7}" type="presOf" srcId="{82C5409B-445D-4F19-978A-9591638A8DA7}" destId="{9C8EC2D4-4B74-4DA8-9DC6-A2469466131A}" srcOrd="0" destOrd="0" presId="urn:microsoft.com/office/officeart/2005/8/layout/vList5"/>
    <dgm:cxn modelId="{0A832197-9203-42A7-A6F0-62FA769E4B8A}" type="presOf" srcId="{BC35BC1D-342C-4E15-A5A9-0BB222DF3F3B}" destId="{E61B3A78-9646-4CA8-9249-CA2241E7517D}" srcOrd="0" destOrd="1" presId="urn:microsoft.com/office/officeart/2005/8/layout/vList5"/>
    <dgm:cxn modelId="{5C05BC9C-D983-42C3-AA93-934BB7AF1258}" type="presOf" srcId="{12BB0436-8BEC-421F-AB90-286EA9FE15C8}" destId="{BF7A9BF3-C248-4664-A6D3-CFB8B2B4CF67}" srcOrd="0" destOrd="0" presId="urn:microsoft.com/office/officeart/2005/8/layout/vList5"/>
    <dgm:cxn modelId="{A183FBF4-2AD9-41CB-9A31-32EAC1CA45CD}" srcId="{1E35C50C-B0F4-4A19-AB6B-BED49A59A1DF}" destId="{7B54BDEF-3DBF-41B4-B6CF-14192F51985B}" srcOrd="2" destOrd="0" parTransId="{EC0826B2-653B-47A8-8F74-C95F2E9D5A59}" sibTransId="{359CFB70-1416-43BB-8D38-F3D3D4A6B43E}"/>
    <dgm:cxn modelId="{630D682F-58DF-4B7A-9351-C8A403F93508}" type="presOf" srcId="{845C14D1-34D4-4420-B3A9-A88B27F81011}" destId="{72B0E773-A97B-4FA2-A8DC-0DE0A6ADC429}" srcOrd="0" destOrd="0" presId="urn:microsoft.com/office/officeart/2005/8/layout/vList5"/>
    <dgm:cxn modelId="{AC40D393-2B63-4470-BCE2-7984F95A625F}" srcId="{7B54BDEF-3DBF-41B4-B6CF-14192F51985B}" destId="{6AA4F868-957E-40FE-9522-36B958903450}" srcOrd="1" destOrd="0" parTransId="{41501BBE-13F5-40D0-A99F-E56D388D063F}" sibTransId="{8DCE9384-F805-4F9F-96DA-D9934609F9EB}"/>
    <dgm:cxn modelId="{7F0F3DF4-A69B-4BE5-8534-D2B5C1408E66}" type="presParOf" srcId="{A285861D-4B5F-4F36-88B4-A5ADBBEE9097}" destId="{6F524671-08BC-4481-8B6F-FBD2836C507C}" srcOrd="0" destOrd="0" presId="urn:microsoft.com/office/officeart/2005/8/layout/vList5"/>
    <dgm:cxn modelId="{7708832A-9EC9-4002-83FA-6FEFFDB12EED}" type="presParOf" srcId="{6F524671-08BC-4481-8B6F-FBD2836C507C}" destId="{D8E996F6-9348-4F26-8124-B813C9D236E2}" srcOrd="0" destOrd="0" presId="urn:microsoft.com/office/officeart/2005/8/layout/vList5"/>
    <dgm:cxn modelId="{BFC3F550-0A6C-4857-8AE2-6053A0D97855}" type="presParOf" srcId="{6F524671-08BC-4481-8B6F-FBD2836C507C}" destId="{E61B3A78-9646-4CA8-9249-CA2241E7517D}" srcOrd="1" destOrd="0" presId="urn:microsoft.com/office/officeart/2005/8/layout/vList5"/>
    <dgm:cxn modelId="{1A1298BD-649A-4494-A5CA-56EF473EAF8C}" type="presParOf" srcId="{A285861D-4B5F-4F36-88B4-A5ADBBEE9097}" destId="{21F1262E-243B-4A5A-9F50-33CD26CEBE8E}" srcOrd="1" destOrd="0" presId="urn:microsoft.com/office/officeart/2005/8/layout/vList5"/>
    <dgm:cxn modelId="{B13BB0EC-9537-4CBC-81D8-7CA1BC55190D}" type="presParOf" srcId="{A285861D-4B5F-4F36-88B4-A5ADBBEE9097}" destId="{6A62D623-17EA-4E3D-90B0-278BE2BC74BF}" srcOrd="2" destOrd="0" presId="urn:microsoft.com/office/officeart/2005/8/layout/vList5"/>
    <dgm:cxn modelId="{1C0B50DD-E141-4DEA-803D-CA1E526F4C15}" type="presParOf" srcId="{6A62D623-17EA-4E3D-90B0-278BE2BC74BF}" destId="{D8E4A1E6-FC7B-445D-9284-E20ED68FF9C3}" srcOrd="0" destOrd="0" presId="urn:microsoft.com/office/officeart/2005/8/layout/vList5"/>
    <dgm:cxn modelId="{299B9664-FCC6-4509-9A36-348AA134AB6B}" type="presParOf" srcId="{6A62D623-17EA-4E3D-90B0-278BE2BC74BF}" destId="{DD843809-5F91-4009-9D0C-505E3DB08A4E}" srcOrd="1" destOrd="0" presId="urn:microsoft.com/office/officeart/2005/8/layout/vList5"/>
    <dgm:cxn modelId="{4256D9BB-E82A-4BEA-9D2D-2653CD8F1E2F}" type="presParOf" srcId="{A285861D-4B5F-4F36-88B4-A5ADBBEE9097}" destId="{33E80BEC-F32A-4EFE-B783-469B2723AA38}" srcOrd="3" destOrd="0" presId="urn:microsoft.com/office/officeart/2005/8/layout/vList5"/>
    <dgm:cxn modelId="{6C4A35B8-A8C6-4245-A6C3-5CA31A0418EF}" type="presParOf" srcId="{A285861D-4B5F-4F36-88B4-A5ADBBEE9097}" destId="{C8EE2F31-9C83-402E-BD70-421149558BC6}" srcOrd="4" destOrd="0" presId="urn:microsoft.com/office/officeart/2005/8/layout/vList5"/>
    <dgm:cxn modelId="{536EC8A8-7A1B-4733-B7BA-3C5CABA07C6D}" type="presParOf" srcId="{C8EE2F31-9C83-402E-BD70-421149558BC6}" destId="{D48B6BCE-1C57-4AE7-8978-B968F3DAED8E}" srcOrd="0" destOrd="0" presId="urn:microsoft.com/office/officeart/2005/8/layout/vList5"/>
    <dgm:cxn modelId="{F159104F-0E66-4F4B-816C-49EB77F6CE39}" type="presParOf" srcId="{C8EE2F31-9C83-402E-BD70-421149558BC6}" destId="{BF7A9BF3-C248-4664-A6D3-CFB8B2B4CF67}" srcOrd="1" destOrd="0" presId="urn:microsoft.com/office/officeart/2005/8/layout/vList5"/>
    <dgm:cxn modelId="{76B59E3B-56EC-43EA-A4CB-13CC1A5A8CFE}" type="presParOf" srcId="{A285861D-4B5F-4F36-88B4-A5ADBBEE9097}" destId="{8E604394-5C95-4B67-9BA5-5F2905ECB6EE}" srcOrd="5" destOrd="0" presId="urn:microsoft.com/office/officeart/2005/8/layout/vList5"/>
    <dgm:cxn modelId="{6B1E4C10-63DE-461E-84CB-F00F27DA2B89}" type="presParOf" srcId="{A285861D-4B5F-4F36-88B4-A5ADBBEE9097}" destId="{09FEAA5D-8D2D-4F93-A049-8C1233219A56}" srcOrd="6" destOrd="0" presId="urn:microsoft.com/office/officeart/2005/8/layout/vList5"/>
    <dgm:cxn modelId="{E1F44C1C-0D76-4980-BB48-8CE7C969725D}" type="presParOf" srcId="{09FEAA5D-8D2D-4F93-A049-8C1233219A56}" destId="{C5D69208-12C7-4C09-9CD4-36E9954DC608}" srcOrd="0" destOrd="0" presId="urn:microsoft.com/office/officeart/2005/8/layout/vList5"/>
    <dgm:cxn modelId="{4159146F-BD65-49C3-846C-DED7C19A00AA}" type="presParOf" srcId="{09FEAA5D-8D2D-4F93-A049-8C1233219A56}" destId="{9C8EC2D4-4B74-4DA8-9DC6-A2469466131A}" srcOrd="1" destOrd="0" presId="urn:microsoft.com/office/officeart/2005/8/layout/vList5"/>
    <dgm:cxn modelId="{3DEA8F25-EEEE-4890-8186-5C52B72E5B13}" type="presParOf" srcId="{A285861D-4B5F-4F36-88B4-A5ADBBEE9097}" destId="{167E42B1-DED8-4630-B390-FDEB4347EA76}" srcOrd="7" destOrd="0" presId="urn:microsoft.com/office/officeart/2005/8/layout/vList5"/>
    <dgm:cxn modelId="{86A65DF9-5CC4-4BF9-939F-3BCF32966B2C}" type="presParOf" srcId="{A285861D-4B5F-4F36-88B4-A5ADBBEE9097}" destId="{D6463791-1B2F-432D-8584-609F30A15F28}" srcOrd="8" destOrd="0" presId="urn:microsoft.com/office/officeart/2005/8/layout/vList5"/>
    <dgm:cxn modelId="{0FDF9D7D-E1EA-40DC-BBEF-E63A91FCDAA8}" type="presParOf" srcId="{D6463791-1B2F-432D-8584-609F30A15F28}" destId="{72B0E773-A97B-4FA2-A8DC-0DE0A6ADC429}" srcOrd="0" destOrd="0" presId="urn:microsoft.com/office/officeart/2005/8/layout/vList5"/>
    <dgm:cxn modelId="{EE81026A-E1F8-407A-B2DD-21814E690AC6}" type="presParOf" srcId="{D6463791-1B2F-432D-8584-609F30A15F28}" destId="{D401FE5C-4580-4320-A7B1-1B503D725F5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D549686-D6CE-4613-B521-D4F60DB3B61A}" type="doc">
      <dgm:prSet loTypeId="urn:microsoft.com/office/officeart/2005/8/layout/hList7#2" loCatId="list" qsTypeId="urn:microsoft.com/office/officeart/2005/8/quickstyle/simple5" qsCatId="simple" csTypeId="urn:microsoft.com/office/officeart/2005/8/colors/accent1_2" csCatId="accent1" phldr="1"/>
      <dgm:spPr/>
    </dgm:pt>
    <dgm:pt modelId="{56BF9BA4-50E1-4201-8E79-7286DFA750CC}">
      <dgm:prSet/>
      <dgm:spPr/>
      <dgm:t>
        <a:bodyPr/>
        <a:lstStyle/>
        <a:p>
          <a:r>
            <a:rPr lang="es-ES" b="1" dirty="0" smtClean="0"/>
            <a:t>1. Seleccionar los roles que se van a implantar.</a:t>
          </a:r>
          <a:endParaRPr lang="en-US" dirty="0"/>
        </a:p>
      </dgm:t>
    </dgm:pt>
    <dgm:pt modelId="{BB1752A4-4232-4788-B78A-8024BC8944C4}" type="parTrans" cxnId="{A6BF08C1-655C-456B-92FC-060C119FD150}">
      <dgm:prSet/>
      <dgm:spPr/>
      <dgm:t>
        <a:bodyPr/>
        <a:lstStyle/>
        <a:p>
          <a:endParaRPr lang="en-US"/>
        </a:p>
      </dgm:t>
    </dgm:pt>
    <dgm:pt modelId="{C31B9628-99E3-410A-A75C-C4C7ECF2788F}" type="sibTrans" cxnId="{A6BF08C1-655C-456B-92FC-060C119FD150}">
      <dgm:prSet/>
      <dgm:spPr/>
      <dgm:t>
        <a:bodyPr/>
        <a:lstStyle/>
        <a:p>
          <a:endParaRPr lang="en-US"/>
        </a:p>
      </dgm:t>
    </dgm:pt>
    <dgm:pt modelId="{8148C9FF-97D7-452E-B037-057CDF0D796F}">
      <dgm:prSet phldrT="[Texto]"/>
      <dgm:spPr/>
      <dgm:t>
        <a:bodyPr/>
        <a:lstStyle/>
        <a:p>
          <a:r>
            <a:rPr lang="es-ES" dirty="0" smtClean="0"/>
            <a:t>2. </a:t>
          </a:r>
          <a:r>
            <a:rPr lang="es-ES" b="1" dirty="0" smtClean="0"/>
            <a:t>Descubrir la necesidad de roles para trabajar en equipo.</a:t>
          </a:r>
          <a:endParaRPr lang="en-US" dirty="0"/>
        </a:p>
      </dgm:t>
    </dgm:pt>
    <dgm:pt modelId="{2EB155F9-DB3F-4D63-80FC-F1F8B74747CD}" type="parTrans" cxnId="{067AED31-F14B-47B2-AC73-3CD027DD15FD}">
      <dgm:prSet/>
      <dgm:spPr/>
      <dgm:t>
        <a:bodyPr/>
        <a:lstStyle/>
        <a:p>
          <a:endParaRPr lang="en-US"/>
        </a:p>
      </dgm:t>
    </dgm:pt>
    <dgm:pt modelId="{F003D126-D7B7-486E-BB9C-1539A067A451}" type="sibTrans" cxnId="{067AED31-F14B-47B2-AC73-3CD027DD15FD}">
      <dgm:prSet/>
      <dgm:spPr/>
      <dgm:t>
        <a:bodyPr/>
        <a:lstStyle/>
        <a:p>
          <a:endParaRPr lang="en-US"/>
        </a:p>
      </dgm:t>
    </dgm:pt>
    <dgm:pt modelId="{7EDF60B3-BBA0-45B5-9863-F448D9E4C881}">
      <dgm:prSet phldrT="[Texto]"/>
      <dgm:spPr/>
      <dgm:t>
        <a:bodyPr/>
        <a:lstStyle/>
        <a:p>
          <a:r>
            <a:rPr lang="es-ES" dirty="0" smtClean="0"/>
            <a:t>3. </a:t>
          </a:r>
          <a:r>
            <a:rPr lang="es-ES" b="1" dirty="0" smtClean="0"/>
            <a:t>Asegurarse que todos entienden en qué consiste el rol.</a:t>
          </a:r>
          <a:endParaRPr lang="en-US" dirty="0"/>
        </a:p>
      </dgm:t>
    </dgm:pt>
    <dgm:pt modelId="{06391453-2C73-4CC0-96C9-17AE28C0A818}" type="parTrans" cxnId="{7C33A0C8-7E59-428A-B63C-06AE22273498}">
      <dgm:prSet/>
      <dgm:spPr/>
      <dgm:t>
        <a:bodyPr/>
        <a:lstStyle/>
        <a:p>
          <a:endParaRPr lang="en-US"/>
        </a:p>
      </dgm:t>
    </dgm:pt>
    <dgm:pt modelId="{3916CD69-9F0D-45DD-A1FB-70EF351CAB6B}" type="sibTrans" cxnId="{7C33A0C8-7E59-428A-B63C-06AE22273498}">
      <dgm:prSet/>
      <dgm:spPr/>
      <dgm:t>
        <a:bodyPr/>
        <a:lstStyle/>
        <a:p>
          <a:endParaRPr lang="en-US"/>
        </a:p>
      </dgm:t>
    </dgm:pt>
    <dgm:pt modelId="{5467C5FC-B090-43C4-98B3-069358C4B620}">
      <dgm:prSet/>
      <dgm:spPr/>
      <dgm:t>
        <a:bodyPr/>
        <a:lstStyle/>
        <a:p>
          <a:r>
            <a:rPr lang="es-ES" dirty="0" smtClean="0"/>
            <a:t>4. </a:t>
          </a:r>
          <a:r>
            <a:rPr lang="es-ES" b="1" dirty="0" smtClean="0"/>
            <a:t>Preparar situaciones repetidas de práctica del rol.</a:t>
          </a:r>
          <a:endParaRPr lang="en-US" dirty="0"/>
        </a:p>
      </dgm:t>
    </dgm:pt>
    <dgm:pt modelId="{48591A00-96D0-4EB0-BFC2-7E4AAF757A13}" type="parTrans" cxnId="{5C72A6FF-A801-44FD-8906-B418DDE92466}">
      <dgm:prSet/>
      <dgm:spPr/>
      <dgm:t>
        <a:bodyPr/>
        <a:lstStyle/>
        <a:p>
          <a:endParaRPr lang="en-US"/>
        </a:p>
      </dgm:t>
    </dgm:pt>
    <dgm:pt modelId="{1BDF687D-DA2F-4FC0-8D6C-4F561BA240CE}" type="sibTrans" cxnId="{5C72A6FF-A801-44FD-8906-B418DDE92466}">
      <dgm:prSet/>
      <dgm:spPr/>
      <dgm:t>
        <a:bodyPr/>
        <a:lstStyle/>
        <a:p>
          <a:endParaRPr lang="en-US"/>
        </a:p>
      </dgm:t>
    </dgm:pt>
    <dgm:pt modelId="{3E149CCD-8C10-4252-9624-F72D8920C17D}">
      <dgm:prSet/>
      <dgm:spPr/>
      <dgm:t>
        <a:bodyPr/>
        <a:lstStyle/>
        <a:p>
          <a:r>
            <a:rPr lang="es-ES" dirty="0" smtClean="0"/>
            <a:t>5. Introducir el rol y revisar su aplicación.</a:t>
          </a:r>
          <a:endParaRPr lang="en-US" dirty="0"/>
        </a:p>
      </dgm:t>
    </dgm:pt>
    <dgm:pt modelId="{14F5A6FF-003C-4FD2-9BE7-FD3F46F5B76E}" type="parTrans" cxnId="{4A0FEA37-90A1-4A1B-A20C-194BCB27BA6D}">
      <dgm:prSet/>
      <dgm:spPr/>
      <dgm:t>
        <a:bodyPr/>
        <a:lstStyle/>
        <a:p>
          <a:endParaRPr lang="en-US"/>
        </a:p>
      </dgm:t>
    </dgm:pt>
    <dgm:pt modelId="{77C5768B-6BD9-4107-BE44-AFC2275EBA63}" type="sibTrans" cxnId="{4A0FEA37-90A1-4A1B-A20C-194BCB27BA6D}">
      <dgm:prSet/>
      <dgm:spPr/>
      <dgm:t>
        <a:bodyPr/>
        <a:lstStyle/>
        <a:p>
          <a:endParaRPr lang="en-US"/>
        </a:p>
      </dgm:t>
    </dgm:pt>
    <dgm:pt modelId="{03E7FB93-73E4-4001-B2A0-E32837524AF2}">
      <dgm:prSet/>
      <dgm:spPr/>
      <dgm:t>
        <a:bodyPr/>
        <a:lstStyle/>
        <a:p>
          <a:r>
            <a:rPr lang="es-ES" dirty="0" smtClean="0"/>
            <a:t>6. </a:t>
          </a:r>
          <a:r>
            <a:rPr lang="es-ES" b="1" dirty="0" smtClean="0"/>
            <a:t>Practicar los roles introducidos hasta que los alumnos los interioricen.</a:t>
          </a:r>
          <a:endParaRPr lang="es-ES" b="1" dirty="0"/>
        </a:p>
      </dgm:t>
    </dgm:pt>
    <dgm:pt modelId="{49523722-8F7C-4FD2-8391-715008019B90}" type="parTrans" cxnId="{EA2C9A42-B4D2-4F7F-B916-0FF8C71746F5}">
      <dgm:prSet/>
      <dgm:spPr/>
      <dgm:t>
        <a:bodyPr/>
        <a:lstStyle/>
        <a:p>
          <a:endParaRPr lang="en-US"/>
        </a:p>
      </dgm:t>
    </dgm:pt>
    <dgm:pt modelId="{C19C83D1-33AF-4AB4-A3CB-1227B6F39A93}" type="sibTrans" cxnId="{EA2C9A42-B4D2-4F7F-B916-0FF8C71746F5}">
      <dgm:prSet/>
      <dgm:spPr/>
      <dgm:t>
        <a:bodyPr/>
        <a:lstStyle/>
        <a:p>
          <a:endParaRPr lang="en-US"/>
        </a:p>
      </dgm:t>
    </dgm:pt>
    <dgm:pt modelId="{86D3572B-9D14-40B1-9B34-91E4CAFB2467}" type="pres">
      <dgm:prSet presAssocID="{4D549686-D6CE-4613-B521-D4F60DB3B61A}" presName="Name0" presStyleCnt="0">
        <dgm:presLayoutVars>
          <dgm:dir/>
          <dgm:resizeHandles val="exact"/>
        </dgm:presLayoutVars>
      </dgm:prSet>
      <dgm:spPr/>
    </dgm:pt>
    <dgm:pt modelId="{2A219095-A305-46EE-A298-12A099C505D4}" type="pres">
      <dgm:prSet presAssocID="{4D549686-D6CE-4613-B521-D4F60DB3B61A}" presName="fgShape" presStyleLbl="fgShp" presStyleIdx="0" presStyleCnt="1"/>
      <dgm:spPr/>
    </dgm:pt>
    <dgm:pt modelId="{E672CCC3-75D5-4473-A778-8D1B1742981A}" type="pres">
      <dgm:prSet presAssocID="{4D549686-D6CE-4613-B521-D4F60DB3B61A}" presName="linComp" presStyleCnt="0"/>
      <dgm:spPr/>
    </dgm:pt>
    <dgm:pt modelId="{C984829A-BC7E-4F91-BB3B-EF761BB9D811}" type="pres">
      <dgm:prSet presAssocID="{56BF9BA4-50E1-4201-8E79-7286DFA750CC}" presName="compNode" presStyleCnt="0"/>
      <dgm:spPr/>
    </dgm:pt>
    <dgm:pt modelId="{9707F0A3-6A36-4A70-B632-C49400D2E2A1}" type="pres">
      <dgm:prSet presAssocID="{56BF9BA4-50E1-4201-8E79-7286DFA750CC}" presName="bkgdShape" presStyleLbl="node1" presStyleIdx="0" presStyleCnt="6"/>
      <dgm:spPr/>
      <dgm:t>
        <a:bodyPr/>
        <a:lstStyle/>
        <a:p>
          <a:endParaRPr lang="en-US"/>
        </a:p>
      </dgm:t>
    </dgm:pt>
    <dgm:pt modelId="{276D11A4-43E2-4015-9981-45405B179D13}" type="pres">
      <dgm:prSet presAssocID="{56BF9BA4-50E1-4201-8E79-7286DFA750CC}" presName="nodeTx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A2724F-1F53-459F-A5D3-5D3D507EB6AD}" type="pres">
      <dgm:prSet presAssocID="{56BF9BA4-50E1-4201-8E79-7286DFA750CC}" presName="invisiNode" presStyleLbl="node1" presStyleIdx="0" presStyleCnt="6"/>
      <dgm:spPr/>
    </dgm:pt>
    <dgm:pt modelId="{125AEA4D-5091-4169-906A-C82800CD6CD4}" type="pres">
      <dgm:prSet presAssocID="{56BF9BA4-50E1-4201-8E79-7286DFA750CC}" presName="imagNode" presStyleLbl="f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57000" r="-57000"/>
          </a:stretch>
        </a:blipFill>
      </dgm:spPr>
    </dgm:pt>
    <dgm:pt modelId="{F80122E4-0E2C-470C-989A-7E9119C10048}" type="pres">
      <dgm:prSet presAssocID="{C31B9628-99E3-410A-A75C-C4C7ECF2788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2A0035B-6A1D-47E6-8E77-6E72E310D38A}" type="pres">
      <dgm:prSet presAssocID="{8148C9FF-97D7-452E-B037-057CDF0D796F}" presName="compNode" presStyleCnt="0"/>
      <dgm:spPr/>
    </dgm:pt>
    <dgm:pt modelId="{25F4FFCA-4FAB-4B69-80EE-51C2FC5ABC4E}" type="pres">
      <dgm:prSet presAssocID="{8148C9FF-97D7-452E-B037-057CDF0D796F}" presName="bkgdShape" presStyleLbl="node1" presStyleIdx="1" presStyleCnt="6"/>
      <dgm:spPr/>
      <dgm:t>
        <a:bodyPr/>
        <a:lstStyle/>
        <a:p>
          <a:endParaRPr lang="en-US"/>
        </a:p>
      </dgm:t>
    </dgm:pt>
    <dgm:pt modelId="{D4F0F886-1934-4868-81D0-3CC96D067D8F}" type="pres">
      <dgm:prSet presAssocID="{8148C9FF-97D7-452E-B037-057CDF0D796F}" presName="nodeTx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7FADBB-8725-4516-89E3-B2C1D58AED32}" type="pres">
      <dgm:prSet presAssocID="{8148C9FF-97D7-452E-B037-057CDF0D796F}" presName="invisiNode" presStyleLbl="node1" presStyleIdx="1" presStyleCnt="6"/>
      <dgm:spPr/>
    </dgm:pt>
    <dgm:pt modelId="{49564369-67F1-4755-BE18-CB4E4423B9F3}" type="pres">
      <dgm:prSet presAssocID="{8148C9FF-97D7-452E-B037-057CDF0D796F}" presName="imagNode" presStyleLbl="f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56000" r="-56000"/>
          </a:stretch>
        </a:blipFill>
      </dgm:spPr>
    </dgm:pt>
    <dgm:pt modelId="{0C921D7E-D145-46A5-A5D1-69A1A33633FC}" type="pres">
      <dgm:prSet presAssocID="{F003D126-D7B7-486E-BB9C-1539A067A45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2425343-1660-4A54-8ED8-9E6B4F584487}" type="pres">
      <dgm:prSet presAssocID="{7EDF60B3-BBA0-45B5-9863-F448D9E4C881}" presName="compNode" presStyleCnt="0"/>
      <dgm:spPr/>
    </dgm:pt>
    <dgm:pt modelId="{80B0CBBD-778F-4F5D-832E-76D4FC6BE1FF}" type="pres">
      <dgm:prSet presAssocID="{7EDF60B3-BBA0-45B5-9863-F448D9E4C881}" presName="bkgdShape" presStyleLbl="node1" presStyleIdx="2" presStyleCnt="6" custLinFactNeighborX="707" custLinFactNeighborY="-601"/>
      <dgm:spPr/>
      <dgm:t>
        <a:bodyPr/>
        <a:lstStyle/>
        <a:p>
          <a:endParaRPr lang="en-US"/>
        </a:p>
      </dgm:t>
    </dgm:pt>
    <dgm:pt modelId="{47385AD9-D063-450A-A4DE-528D33450B0B}" type="pres">
      <dgm:prSet presAssocID="{7EDF60B3-BBA0-45B5-9863-F448D9E4C881}" presName="nodeTx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1F7F3B-1836-4200-9B77-5E8ED890DC6F}" type="pres">
      <dgm:prSet presAssocID="{7EDF60B3-BBA0-45B5-9863-F448D9E4C881}" presName="invisiNode" presStyleLbl="node1" presStyleIdx="2" presStyleCnt="6"/>
      <dgm:spPr/>
    </dgm:pt>
    <dgm:pt modelId="{5CE64401-7093-40CE-A12F-D2655558416F}" type="pres">
      <dgm:prSet presAssocID="{7EDF60B3-BBA0-45B5-9863-F448D9E4C881}" presName="imagNode" presStyleLbl="f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40000" r="-40000"/>
          </a:stretch>
        </a:blipFill>
      </dgm:spPr>
    </dgm:pt>
    <dgm:pt modelId="{2587545C-57E2-46A7-9276-2C2FD2E9D7B0}" type="pres">
      <dgm:prSet presAssocID="{3916CD69-9F0D-45DD-A1FB-70EF351CAB6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BB5BCDC-B88E-4650-AE28-29EE43713473}" type="pres">
      <dgm:prSet presAssocID="{5467C5FC-B090-43C4-98B3-069358C4B620}" presName="compNode" presStyleCnt="0"/>
      <dgm:spPr/>
    </dgm:pt>
    <dgm:pt modelId="{FA22EF6A-6FFB-4480-B6EA-9F2101D5712E}" type="pres">
      <dgm:prSet presAssocID="{5467C5FC-B090-43C4-98B3-069358C4B620}" presName="bkgdShape" presStyleLbl="node1" presStyleIdx="3" presStyleCnt="6"/>
      <dgm:spPr/>
      <dgm:t>
        <a:bodyPr/>
        <a:lstStyle/>
        <a:p>
          <a:endParaRPr lang="en-US"/>
        </a:p>
      </dgm:t>
    </dgm:pt>
    <dgm:pt modelId="{8DDBCB2B-179B-4E15-9B2B-D2A8CE81DFE5}" type="pres">
      <dgm:prSet presAssocID="{5467C5FC-B090-43C4-98B3-069358C4B620}" presName="nodeTx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E8DDF5-6097-4C61-B681-CD5D1B139276}" type="pres">
      <dgm:prSet presAssocID="{5467C5FC-B090-43C4-98B3-069358C4B620}" presName="invisiNode" presStyleLbl="node1" presStyleIdx="3" presStyleCnt="6"/>
      <dgm:spPr/>
    </dgm:pt>
    <dgm:pt modelId="{C1355E16-29AE-4F9B-A1C9-DBB9DA890773}" type="pres">
      <dgm:prSet presAssocID="{5467C5FC-B090-43C4-98B3-069358C4B620}" presName="imagNode" presStyleLbl="f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8000" r="-38000"/>
          </a:stretch>
        </a:blipFill>
      </dgm:spPr>
    </dgm:pt>
    <dgm:pt modelId="{F6F4DBE3-29B4-47B5-8D83-A279A6C58410}" type="pres">
      <dgm:prSet presAssocID="{1BDF687D-DA2F-4FC0-8D6C-4F561BA240C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419C3FA-7BC0-478D-B8FA-56AF0B5E5329}" type="pres">
      <dgm:prSet presAssocID="{3E149CCD-8C10-4252-9624-F72D8920C17D}" presName="compNode" presStyleCnt="0"/>
      <dgm:spPr/>
    </dgm:pt>
    <dgm:pt modelId="{44B5A313-1FC2-4D24-ABDF-75A0B64302A7}" type="pres">
      <dgm:prSet presAssocID="{3E149CCD-8C10-4252-9624-F72D8920C17D}" presName="bkgdShape" presStyleLbl="node1" presStyleIdx="4" presStyleCnt="6" custLinFactNeighborX="2031" custLinFactNeighborY="1653"/>
      <dgm:spPr/>
      <dgm:t>
        <a:bodyPr/>
        <a:lstStyle/>
        <a:p>
          <a:endParaRPr lang="en-US"/>
        </a:p>
      </dgm:t>
    </dgm:pt>
    <dgm:pt modelId="{7A6D367F-0959-41EF-94BD-D379D430A2B8}" type="pres">
      <dgm:prSet presAssocID="{3E149CCD-8C10-4252-9624-F72D8920C17D}" presName="nodeTx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ABCEE0-CFF5-4DDD-BDF6-1D1F0B6D2F58}" type="pres">
      <dgm:prSet presAssocID="{3E149CCD-8C10-4252-9624-F72D8920C17D}" presName="invisiNode" presStyleLbl="node1" presStyleIdx="4" presStyleCnt="6"/>
      <dgm:spPr/>
    </dgm:pt>
    <dgm:pt modelId="{F4E8BB57-9ABE-4B4D-80DA-E544EB5BB343}" type="pres">
      <dgm:prSet presAssocID="{3E149CCD-8C10-4252-9624-F72D8920C17D}" presName="imagNode" presStyleLbl="f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000" r="-3000"/>
          </a:stretch>
        </a:blipFill>
      </dgm:spPr>
    </dgm:pt>
    <dgm:pt modelId="{94C69768-055E-44D0-A972-7719A84C4F59}" type="pres">
      <dgm:prSet presAssocID="{77C5768B-6BD9-4107-BE44-AFC2275EBA6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F40443F-1CEE-4124-869C-15627B99989A}" type="pres">
      <dgm:prSet presAssocID="{03E7FB93-73E4-4001-B2A0-E32837524AF2}" presName="compNode" presStyleCnt="0"/>
      <dgm:spPr/>
    </dgm:pt>
    <dgm:pt modelId="{2F888658-93D5-44F0-9F74-8F3A7FD1CD27}" type="pres">
      <dgm:prSet presAssocID="{03E7FB93-73E4-4001-B2A0-E32837524AF2}" presName="bkgdShape" presStyleLbl="node1" presStyleIdx="5" presStyleCnt="6"/>
      <dgm:spPr/>
      <dgm:t>
        <a:bodyPr/>
        <a:lstStyle/>
        <a:p>
          <a:endParaRPr lang="en-US"/>
        </a:p>
      </dgm:t>
    </dgm:pt>
    <dgm:pt modelId="{C36D5333-FBE7-465C-8B9C-0C334FEC6FB6}" type="pres">
      <dgm:prSet presAssocID="{03E7FB93-73E4-4001-B2A0-E32837524AF2}" presName="nodeTx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F9D33B-2ACF-4480-A396-4D04DE1F4207}" type="pres">
      <dgm:prSet presAssocID="{03E7FB93-73E4-4001-B2A0-E32837524AF2}" presName="invisiNode" presStyleLbl="node1" presStyleIdx="5" presStyleCnt="6"/>
      <dgm:spPr/>
    </dgm:pt>
    <dgm:pt modelId="{FFD5C083-87AE-4D1F-B168-B51C669BC683}" type="pres">
      <dgm:prSet presAssocID="{03E7FB93-73E4-4001-B2A0-E32837524AF2}" presName="imagNode" presStyleLbl="f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</dgm:spPr>
    </dgm:pt>
  </dgm:ptLst>
  <dgm:cxnLst>
    <dgm:cxn modelId="{29D4F219-9159-4BFE-A040-5AD3468FA99F}" type="presOf" srcId="{3E149CCD-8C10-4252-9624-F72D8920C17D}" destId="{44B5A313-1FC2-4D24-ABDF-75A0B64302A7}" srcOrd="0" destOrd="0" presId="urn:microsoft.com/office/officeart/2005/8/layout/hList7#2"/>
    <dgm:cxn modelId="{60D288D8-B308-41D5-8522-EE7C8AC3C552}" type="presOf" srcId="{7EDF60B3-BBA0-45B5-9863-F448D9E4C881}" destId="{47385AD9-D063-450A-A4DE-528D33450B0B}" srcOrd="1" destOrd="0" presId="urn:microsoft.com/office/officeart/2005/8/layout/hList7#2"/>
    <dgm:cxn modelId="{067AED31-F14B-47B2-AC73-3CD027DD15FD}" srcId="{4D549686-D6CE-4613-B521-D4F60DB3B61A}" destId="{8148C9FF-97D7-452E-B037-057CDF0D796F}" srcOrd="1" destOrd="0" parTransId="{2EB155F9-DB3F-4D63-80FC-F1F8B74747CD}" sibTransId="{F003D126-D7B7-486E-BB9C-1539A067A451}"/>
    <dgm:cxn modelId="{469AE899-D8C6-41F3-85F5-3A21D41B3FB1}" type="presOf" srcId="{C31B9628-99E3-410A-A75C-C4C7ECF2788F}" destId="{F80122E4-0E2C-470C-989A-7E9119C10048}" srcOrd="0" destOrd="0" presId="urn:microsoft.com/office/officeart/2005/8/layout/hList7#2"/>
    <dgm:cxn modelId="{FFAF139E-CFB3-4BEB-8F2C-5E9526B5EA04}" type="presOf" srcId="{03E7FB93-73E4-4001-B2A0-E32837524AF2}" destId="{2F888658-93D5-44F0-9F74-8F3A7FD1CD27}" srcOrd="0" destOrd="0" presId="urn:microsoft.com/office/officeart/2005/8/layout/hList7#2"/>
    <dgm:cxn modelId="{7C33A0C8-7E59-428A-B63C-06AE22273498}" srcId="{4D549686-D6CE-4613-B521-D4F60DB3B61A}" destId="{7EDF60B3-BBA0-45B5-9863-F448D9E4C881}" srcOrd="2" destOrd="0" parTransId="{06391453-2C73-4CC0-96C9-17AE28C0A818}" sibTransId="{3916CD69-9F0D-45DD-A1FB-70EF351CAB6B}"/>
    <dgm:cxn modelId="{BC85E0DE-D255-4AFB-ADC5-ECF109FF0416}" type="presOf" srcId="{03E7FB93-73E4-4001-B2A0-E32837524AF2}" destId="{C36D5333-FBE7-465C-8B9C-0C334FEC6FB6}" srcOrd="1" destOrd="0" presId="urn:microsoft.com/office/officeart/2005/8/layout/hList7#2"/>
    <dgm:cxn modelId="{CE7250C8-7E63-46C6-B3D3-3F9916935789}" type="presOf" srcId="{56BF9BA4-50E1-4201-8E79-7286DFA750CC}" destId="{276D11A4-43E2-4015-9981-45405B179D13}" srcOrd="1" destOrd="0" presId="urn:microsoft.com/office/officeart/2005/8/layout/hList7#2"/>
    <dgm:cxn modelId="{8EE2A1E8-2466-49FC-8852-73C7208EFBC0}" type="presOf" srcId="{56BF9BA4-50E1-4201-8E79-7286DFA750CC}" destId="{9707F0A3-6A36-4A70-B632-C49400D2E2A1}" srcOrd="0" destOrd="0" presId="urn:microsoft.com/office/officeart/2005/8/layout/hList7#2"/>
    <dgm:cxn modelId="{4A0FEA37-90A1-4A1B-A20C-194BCB27BA6D}" srcId="{4D549686-D6CE-4613-B521-D4F60DB3B61A}" destId="{3E149CCD-8C10-4252-9624-F72D8920C17D}" srcOrd="4" destOrd="0" parTransId="{14F5A6FF-003C-4FD2-9BE7-FD3F46F5B76E}" sibTransId="{77C5768B-6BD9-4107-BE44-AFC2275EBA63}"/>
    <dgm:cxn modelId="{EAC48113-DEC7-4037-829B-B3136904C2F3}" type="presOf" srcId="{5467C5FC-B090-43C4-98B3-069358C4B620}" destId="{8DDBCB2B-179B-4E15-9B2B-D2A8CE81DFE5}" srcOrd="1" destOrd="0" presId="urn:microsoft.com/office/officeart/2005/8/layout/hList7#2"/>
    <dgm:cxn modelId="{165B6B3E-87AF-4989-9610-2C15619A2412}" type="presOf" srcId="{4D549686-D6CE-4613-B521-D4F60DB3B61A}" destId="{86D3572B-9D14-40B1-9B34-91E4CAFB2467}" srcOrd="0" destOrd="0" presId="urn:microsoft.com/office/officeart/2005/8/layout/hList7#2"/>
    <dgm:cxn modelId="{E1AED59E-C831-416D-962A-7E5B75036395}" type="presOf" srcId="{3E149CCD-8C10-4252-9624-F72D8920C17D}" destId="{7A6D367F-0959-41EF-94BD-D379D430A2B8}" srcOrd="1" destOrd="0" presId="urn:microsoft.com/office/officeart/2005/8/layout/hList7#2"/>
    <dgm:cxn modelId="{EA2C9A42-B4D2-4F7F-B916-0FF8C71746F5}" srcId="{4D549686-D6CE-4613-B521-D4F60DB3B61A}" destId="{03E7FB93-73E4-4001-B2A0-E32837524AF2}" srcOrd="5" destOrd="0" parTransId="{49523722-8F7C-4FD2-8391-715008019B90}" sibTransId="{C19C83D1-33AF-4AB4-A3CB-1227B6F39A93}"/>
    <dgm:cxn modelId="{AAFD638A-68EB-4822-B7CB-3BD91DEE77DB}" type="presOf" srcId="{8148C9FF-97D7-452E-B037-057CDF0D796F}" destId="{D4F0F886-1934-4868-81D0-3CC96D067D8F}" srcOrd="1" destOrd="0" presId="urn:microsoft.com/office/officeart/2005/8/layout/hList7#2"/>
    <dgm:cxn modelId="{176B24EE-4DF6-49C1-88E4-EB74EC25D33D}" type="presOf" srcId="{1BDF687D-DA2F-4FC0-8D6C-4F561BA240CE}" destId="{F6F4DBE3-29B4-47B5-8D83-A279A6C58410}" srcOrd="0" destOrd="0" presId="urn:microsoft.com/office/officeart/2005/8/layout/hList7#2"/>
    <dgm:cxn modelId="{6AA80D7A-9434-4821-86F1-746C2AF4CEFE}" type="presOf" srcId="{8148C9FF-97D7-452E-B037-057CDF0D796F}" destId="{25F4FFCA-4FAB-4B69-80EE-51C2FC5ABC4E}" srcOrd="0" destOrd="0" presId="urn:microsoft.com/office/officeart/2005/8/layout/hList7#2"/>
    <dgm:cxn modelId="{FDA10A22-3B7D-4985-8033-A303AC6E29EF}" type="presOf" srcId="{7EDF60B3-BBA0-45B5-9863-F448D9E4C881}" destId="{80B0CBBD-778F-4F5D-832E-76D4FC6BE1FF}" srcOrd="0" destOrd="0" presId="urn:microsoft.com/office/officeart/2005/8/layout/hList7#2"/>
    <dgm:cxn modelId="{A6BF08C1-655C-456B-92FC-060C119FD150}" srcId="{4D549686-D6CE-4613-B521-D4F60DB3B61A}" destId="{56BF9BA4-50E1-4201-8E79-7286DFA750CC}" srcOrd="0" destOrd="0" parTransId="{BB1752A4-4232-4788-B78A-8024BC8944C4}" sibTransId="{C31B9628-99E3-410A-A75C-C4C7ECF2788F}"/>
    <dgm:cxn modelId="{5C72A6FF-A801-44FD-8906-B418DDE92466}" srcId="{4D549686-D6CE-4613-B521-D4F60DB3B61A}" destId="{5467C5FC-B090-43C4-98B3-069358C4B620}" srcOrd="3" destOrd="0" parTransId="{48591A00-96D0-4EB0-BFC2-7E4AAF757A13}" sibTransId="{1BDF687D-DA2F-4FC0-8D6C-4F561BA240CE}"/>
    <dgm:cxn modelId="{ACB6BDFC-E382-4667-BA05-8FA7B7932FFF}" type="presOf" srcId="{77C5768B-6BD9-4107-BE44-AFC2275EBA63}" destId="{94C69768-055E-44D0-A972-7719A84C4F59}" srcOrd="0" destOrd="0" presId="urn:microsoft.com/office/officeart/2005/8/layout/hList7#2"/>
    <dgm:cxn modelId="{E25A1356-CFDE-47C3-A505-D33265B70140}" type="presOf" srcId="{3916CD69-9F0D-45DD-A1FB-70EF351CAB6B}" destId="{2587545C-57E2-46A7-9276-2C2FD2E9D7B0}" srcOrd="0" destOrd="0" presId="urn:microsoft.com/office/officeart/2005/8/layout/hList7#2"/>
    <dgm:cxn modelId="{DBA68F40-3B98-4E60-85EA-6C605FD727E9}" type="presOf" srcId="{F003D126-D7B7-486E-BB9C-1539A067A451}" destId="{0C921D7E-D145-46A5-A5D1-69A1A33633FC}" srcOrd="0" destOrd="0" presId="urn:microsoft.com/office/officeart/2005/8/layout/hList7#2"/>
    <dgm:cxn modelId="{8C4E47B4-509C-444D-8AE5-118DE719700B}" type="presOf" srcId="{5467C5FC-B090-43C4-98B3-069358C4B620}" destId="{FA22EF6A-6FFB-4480-B6EA-9F2101D5712E}" srcOrd="0" destOrd="0" presId="urn:microsoft.com/office/officeart/2005/8/layout/hList7#2"/>
    <dgm:cxn modelId="{11EA0D3C-EC2C-4FCB-A703-684E38200D3B}" type="presParOf" srcId="{86D3572B-9D14-40B1-9B34-91E4CAFB2467}" destId="{2A219095-A305-46EE-A298-12A099C505D4}" srcOrd="0" destOrd="0" presId="urn:microsoft.com/office/officeart/2005/8/layout/hList7#2"/>
    <dgm:cxn modelId="{367E7678-5714-46D3-A209-F49CB6E16880}" type="presParOf" srcId="{86D3572B-9D14-40B1-9B34-91E4CAFB2467}" destId="{E672CCC3-75D5-4473-A778-8D1B1742981A}" srcOrd="1" destOrd="0" presId="urn:microsoft.com/office/officeart/2005/8/layout/hList7#2"/>
    <dgm:cxn modelId="{ECFB5CFC-8317-4CEB-87D6-79FC32B9AFF5}" type="presParOf" srcId="{E672CCC3-75D5-4473-A778-8D1B1742981A}" destId="{C984829A-BC7E-4F91-BB3B-EF761BB9D811}" srcOrd="0" destOrd="0" presId="urn:microsoft.com/office/officeart/2005/8/layout/hList7#2"/>
    <dgm:cxn modelId="{7E1225E2-11A6-4044-910A-306CF1050BF9}" type="presParOf" srcId="{C984829A-BC7E-4F91-BB3B-EF761BB9D811}" destId="{9707F0A3-6A36-4A70-B632-C49400D2E2A1}" srcOrd="0" destOrd="0" presId="urn:microsoft.com/office/officeart/2005/8/layout/hList7#2"/>
    <dgm:cxn modelId="{2336F633-E621-4048-A81E-C3C89988189B}" type="presParOf" srcId="{C984829A-BC7E-4F91-BB3B-EF761BB9D811}" destId="{276D11A4-43E2-4015-9981-45405B179D13}" srcOrd="1" destOrd="0" presId="urn:microsoft.com/office/officeart/2005/8/layout/hList7#2"/>
    <dgm:cxn modelId="{B5571533-0B98-451D-855B-581A53EF1F07}" type="presParOf" srcId="{C984829A-BC7E-4F91-BB3B-EF761BB9D811}" destId="{08A2724F-1F53-459F-A5D3-5D3D507EB6AD}" srcOrd="2" destOrd="0" presId="urn:microsoft.com/office/officeart/2005/8/layout/hList7#2"/>
    <dgm:cxn modelId="{561935B9-9D5A-4A82-9CCC-36D16DFF56E6}" type="presParOf" srcId="{C984829A-BC7E-4F91-BB3B-EF761BB9D811}" destId="{125AEA4D-5091-4169-906A-C82800CD6CD4}" srcOrd="3" destOrd="0" presId="urn:microsoft.com/office/officeart/2005/8/layout/hList7#2"/>
    <dgm:cxn modelId="{9FB81A69-CB42-40B1-B7FC-1F71B7445737}" type="presParOf" srcId="{E672CCC3-75D5-4473-A778-8D1B1742981A}" destId="{F80122E4-0E2C-470C-989A-7E9119C10048}" srcOrd="1" destOrd="0" presId="urn:microsoft.com/office/officeart/2005/8/layout/hList7#2"/>
    <dgm:cxn modelId="{413246A5-E7D1-460E-84D0-E9B1FB2DA4D7}" type="presParOf" srcId="{E672CCC3-75D5-4473-A778-8D1B1742981A}" destId="{B2A0035B-6A1D-47E6-8E77-6E72E310D38A}" srcOrd="2" destOrd="0" presId="urn:microsoft.com/office/officeart/2005/8/layout/hList7#2"/>
    <dgm:cxn modelId="{E0DA8BBC-41E1-4274-9FE6-9795A2582CED}" type="presParOf" srcId="{B2A0035B-6A1D-47E6-8E77-6E72E310D38A}" destId="{25F4FFCA-4FAB-4B69-80EE-51C2FC5ABC4E}" srcOrd="0" destOrd="0" presId="urn:microsoft.com/office/officeart/2005/8/layout/hList7#2"/>
    <dgm:cxn modelId="{C8334B98-DEF1-4D69-AAE0-04744B453367}" type="presParOf" srcId="{B2A0035B-6A1D-47E6-8E77-6E72E310D38A}" destId="{D4F0F886-1934-4868-81D0-3CC96D067D8F}" srcOrd="1" destOrd="0" presId="urn:microsoft.com/office/officeart/2005/8/layout/hList7#2"/>
    <dgm:cxn modelId="{DC26ECD0-B468-42B9-ADF9-2EF5BF2E28EB}" type="presParOf" srcId="{B2A0035B-6A1D-47E6-8E77-6E72E310D38A}" destId="{027FADBB-8725-4516-89E3-B2C1D58AED32}" srcOrd="2" destOrd="0" presId="urn:microsoft.com/office/officeart/2005/8/layout/hList7#2"/>
    <dgm:cxn modelId="{B97A6D9D-ACEC-4580-ACC4-47B5052830AA}" type="presParOf" srcId="{B2A0035B-6A1D-47E6-8E77-6E72E310D38A}" destId="{49564369-67F1-4755-BE18-CB4E4423B9F3}" srcOrd="3" destOrd="0" presId="urn:microsoft.com/office/officeart/2005/8/layout/hList7#2"/>
    <dgm:cxn modelId="{8D553C9D-E1E3-49B9-9612-E7323F6B61A9}" type="presParOf" srcId="{E672CCC3-75D5-4473-A778-8D1B1742981A}" destId="{0C921D7E-D145-46A5-A5D1-69A1A33633FC}" srcOrd="3" destOrd="0" presId="urn:microsoft.com/office/officeart/2005/8/layout/hList7#2"/>
    <dgm:cxn modelId="{7C67B300-43C1-484D-B078-9723259F066B}" type="presParOf" srcId="{E672CCC3-75D5-4473-A778-8D1B1742981A}" destId="{52425343-1660-4A54-8ED8-9E6B4F584487}" srcOrd="4" destOrd="0" presId="urn:microsoft.com/office/officeart/2005/8/layout/hList7#2"/>
    <dgm:cxn modelId="{3BBEA665-F06D-4C01-963E-7E77319645A8}" type="presParOf" srcId="{52425343-1660-4A54-8ED8-9E6B4F584487}" destId="{80B0CBBD-778F-4F5D-832E-76D4FC6BE1FF}" srcOrd="0" destOrd="0" presId="urn:microsoft.com/office/officeart/2005/8/layout/hList7#2"/>
    <dgm:cxn modelId="{6A62F35F-AB07-45E9-97AB-FF0186E43A4A}" type="presParOf" srcId="{52425343-1660-4A54-8ED8-9E6B4F584487}" destId="{47385AD9-D063-450A-A4DE-528D33450B0B}" srcOrd="1" destOrd="0" presId="urn:microsoft.com/office/officeart/2005/8/layout/hList7#2"/>
    <dgm:cxn modelId="{93BC836E-CA60-4F07-A541-CD8EAEB25B0A}" type="presParOf" srcId="{52425343-1660-4A54-8ED8-9E6B4F584487}" destId="{581F7F3B-1836-4200-9B77-5E8ED890DC6F}" srcOrd="2" destOrd="0" presId="urn:microsoft.com/office/officeart/2005/8/layout/hList7#2"/>
    <dgm:cxn modelId="{3D1B8F5A-0E59-46F3-AC9F-605251C95A52}" type="presParOf" srcId="{52425343-1660-4A54-8ED8-9E6B4F584487}" destId="{5CE64401-7093-40CE-A12F-D2655558416F}" srcOrd="3" destOrd="0" presId="urn:microsoft.com/office/officeart/2005/8/layout/hList7#2"/>
    <dgm:cxn modelId="{D9798530-3F6A-4549-99D6-6BE14B4B6FD0}" type="presParOf" srcId="{E672CCC3-75D5-4473-A778-8D1B1742981A}" destId="{2587545C-57E2-46A7-9276-2C2FD2E9D7B0}" srcOrd="5" destOrd="0" presId="urn:microsoft.com/office/officeart/2005/8/layout/hList7#2"/>
    <dgm:cxn modelId="{6C5D4306-120C-4322-9766-FBE0DA54D96F}" type="presParOf" srcId="{E672CCC3-75D5-4473-A778-8D1B1742981A}" destId="{4BB5BCDC-B88E-4650-AE28-29EE43713473}" srcOrd="6" destOrd="0" presId="urn:microsoft.com/office/officeart/2005/8/layout/hList7#2"/>
    <dgm:cxn modelId="{1E66CE49-8DAE-46E3-BDB3-14C11DC5838A}" type="presParOf" srcId="{4BB5BCDC-B88E-4650-AE28-29EE43713473}" destId="{FA22EF6A-6FFB-4480-B6EA-9F2101D5712E}" srcOrd="0" destOrd="0" presId="urn:microsoft.com/office/officeart/2005/8/layout/hList7#2"/>
    <dgm:cxn modelId="{5F0B3E9E-FE00-4CEE-8DEE-7DE3228E862E}" type="presParOf" srcId="{4BB5BCDC-B88E-4650-AE28-29EE43713473}" destId="{8DDBCB2B-179B-4E15-9B2B-D2A8CE81DFE5}" srcOrd="1" destOrd="0" presId="urn:microsoft.com/office/officeart/2005/8/layout/hList7#2"/>
    <dgm:cxn modelId="{7E6662AD-C1BA-40F9-9AE3-430CFF32D765}" type="presParOf" srcId="{4BB5BCDC-B88E-4650-AE28-29EE43713473}" destId="{50E8DDF5-6097-4C61-B681-CD5D1B139276}" srcOrd="2" destOrd="0" presId="urn:microsoft.com/office/officeart/2005/8/layout/hList7#2"/>
    <dgm:cxn modelId="{FA6D3B27-3B37-49D5-92ED-D7B1D2F3E69B}" type="presParOf" srcId="{4BB5BCDC-B88E-4650-AE28-29EE43713473}" destId="{C1355E16-29AE-4F9B-A1C9-DBB9DA890773}" srcOrd="3" destOrd="0" presId="urn:microsoft.com/office/officeart/2005/8/layout/hList7#2"/>
    <dgm:cxn modelId="{364738FF-3E0B-431F-976D-39368057FF62}" type="presParOf" srcId="{E672CCC3-75D5-4473-A778-8D1B1742981A}" destId="{F6F4DBE3-29B4-47B5-8D83-A279A6C58410}" srcOrd="7" destOrd="0" presId="urn:microsoft.com/office/officeart/2005/8/layout/hList7#2"/>
    <dgm:cxn modelId="{D57348D0-F667-4BA5-A00A-A83E6DD4EB1C}" type="presParOf" srcId="{E672CCC3-75D5-4473-A778-8D1B1742981A}" destId="{F419C3FA-7BC0-478D-B8FA-56AF0B5E5329}" srcOrd="8" destOrd="0" presId="urn:microsoft.com/office/officeart/2005/8/layout/hList7#2"/>
    <dgm:cxn modelId="{6AB67595-9281-4256-9AD9-7AE77E83A7C8}" type="presParOf" srcId="{F419C3FA-7BC0-478D-B8FA-56AF0B5E5329}" destId="{44B5A313-1FC2-4D24-ABDF-75A0B64302A7}" srcOrd="0" destOrd="0" presId="urn:microsoft.com/office/officeart/2005/8/layout/hList7#2"/>
    <dgm:cxn modelId="{8F61A02F-4B33-4F27-920C-541465210C2E}" type="presParOf" srcId="{F419C3FA-7BC0-478D-B8FA-56AF0B5E5329}" destId="{7A6D367F-0959-41EF-94BD-D379D430A2B8}" srcOrd="1" destOrd="0" presId="urn:microsoft.com/office/officeart/2005/8/layout/hList7#2"/>
    <dgm:cxn modelId="{A7445F69-C8B9-4561-A59A-8FA3D1B85AC4}" type="presParOf" srcId="{F419C3FA-7BC0-478D-B8FA-56AF0B5E5329}" destId="{31ABCEE0-CFF5-4DDD-BDF6-1D1F0B6D2F58}" srcOrd="2" destOrd="0" presId="urn:microsoft.com/office/officeart/2005/8/layout/hList7#2"/>
    <dgm:cxn modelId="{589E0BB1-754C-466F-B1FA-9C571E6718D1}" type="presParOf" srcId="{F419C3FA-7BC0-478D-B8FA-56AF0B5E5329}" destId="{F4E8BB57-9ABE-4B4D-80DA-E544EB5BB343}" srcOrd="3" destOrd="0" presId="urn:microsoft.com/office/officeart/2005/8/layout/hList7#2"/>
    <dgm:cxn modelId="{BF31F1B1-1D66-4531-B0C3-443A3EF8D8F5}" type="presParOf" srcId="{E672CCC3-75D5-4473-A778-8D1B1742981A}" destId="{94C69768-055E-44D0-A972-7719A84C4F59}" srcOrd="9" destOrd="0" presId="urn:microsoft.com/office/officeart/2005/8/layout/hList7#2"/>
    <dgm:cxn modelId="{5DBC978E-1D62-4315-B709-C3553DAE154C}" type="presParOf" srcId="{E672CCC3-75D5-4473-A778-8D1B1742981A}" destId="{AF40443F-1CEE-4124-869C-15627B99989A}" srcOrd="10" destOrd="0" presId="urn:microsoft.com/office/officeart/2005/8/layout/hList7#2"/>
    <dgm:cxn modelId="{62841405-59E5-4E62-A86C-957074028AED}" type="presParOf" srcId="{AF40443F-1CEE-4124-869C-15627B99989A}" destId="{2F888658-93D5-44F0-9F74-8F3A7FD1CD27}" srcOrd="0" destOrd="0" presId="urn:microsoft.com/office/officeart/2005/8/layout/hList7#2"/>
    <dgm:cxn modelId="{1E6C3AAA-8F32-491F-A635-BFA8E8084320}" type="presParOf" srcId="{AF40443F-1CEE-4124-869C-15627B99989A}" destId="{C36D5333-FBE7-465C-8B9C-0C334FEC6FB6}" srcOrd="1" destOrd="0" presId="urn:microsoft.com/office/officeart/2005/8/layout/hList7#2"/>
    <dgm:cxn modelId="{ECA4D40E-A142-4D77-B586-228ACEBEAFCE}" type="presParOf" srcId="{AF40443F-1CEE-4124-869C-15627B99989A}" destId="{DAF9D33B-2ACF-4480-A396-4D04DE1F4207}" srcOrd="2" destOrd="0" presId="urn:microsoft.com/office/officeart/2005/8/layout/hList7#2"/>
    <dgm:cxn modelId="{F444E073-85B0-435E-B7A1-78C14F874CC3}" type="presParOf" srcId="{AF40443F-1CEE-4124-869C-15627B99989A}" destId="{FFD5C083-87AE-4D1F-B168-B51C669BC683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86053AE-793B-4CAA-9618-EF55B01B8536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D76A6B-C52F-4E8E-9578-D7E99042F3F7}">
      <dgm:prSet phldrT="[Texto]"/>
      <dgm:spPr/>
      <dgm:t>
        <a:bodyPr/>
        <a:lstStyle/>
        <a:p>
          <a:r>
            <a:rPr lang="es-ES" dirty="0" smtClean="0"/>
            <a:t>Conseguimos interdependencia imaginaria cuando los alumnos se “sumergen” en una situación hipotética:</a:t>
          </a:r>
          <a:endParaRPr lang="en-US" dirty="0"/>
        </a:p>
      </dgm:t>
    </dgm:pt>
    <dgm:pt modelId="{1D930AD7-3C48-4F75-9D83-8861EC4FAAEC}" type="parTrans" cxnId="{EB67DC99-4EEA-4308-A337-31F7D96D9E9F}">
      <dgm:prSet/>
      <dgm:spPr/>
      <dgm:t>
        <a:bodyPr/>
        <a:lstStyle/>
        <a:p>
          <a:endParaRPr lang="en-US"/>
        </a:p>
      </dgm:t>
    </dgm:pt>
    <dgm:pt modelId="{276CC9C4-F226-425D-BD23-C90FE7D5E2FA}" type="sibTrans" cxnId="{EB67DC99-4EEA-4308-A337-31F7D96D9E9F}">
      <dgm:prSet/>
      <dgm:spPr/>
      <dgm:t>
        <a:bodyPr/>
        <a:lstStyle/>
        <a:p>
          <a:endParaRPr lang="en-US"/>
        </a:p>
      </dgm:t>
    </dgm:pt>
    <dgm:pt modelId="{C26FDE86-4FC4-47E6-8C8B-A01D3FA23B3E}">
      <dgm:prSet phldrT="[Texto]"/>
      <dgm:spPr/>
      <dgm:t>
        <a:bodyPr/>
        <a:lstStyle/>
        <a:p>
          <a:r>
            <a:rPr lang="es-ES" i="1" dirty="0" smtClean="0"/>
            <a:t>“Sois un grupo de astronautas perdidos en la luna…”</a:t>
          </a:r>
          <a:endParaRPr lang="en-US" dirty="0"/>
        </a:p>
      </dgm:t>
    </dgm:pt>
    <dgm:pt modelId="{99EF8AAB-0AF0-4438-8913-2E8223E28FDD}" type="parTrans" cxnId="{3CB6A904-D542-4DFF-A187-4ABCC67A1C85}">
      <dgm:prSet/>
      <dgm:spPr/>
      <dgm:t>
        <a:bodyPr/>
        <a:lstStyle/>
        <a:p>
          <a:endParaRPr lang="en-US"/>
        </a:p>
      </dgm:t>
    </dgm:pt>
    <dgm:pt modelId="{196B305D-CB1D-4DE6-9326-9240E7EB0CD8}" type="sibTrans" cxnId="{3CB6A904-D542-4DFF-A187-4ABCC67A1C85}">
      <dgm:prSet/>
      <dgm:spPr/>
      <dgm:t>
        <a:bodyPr/>
        <a:lstStyle/>
        <a:p>
          <a:endParaRPr lang="en-US"/>
        </a:p>
      </dgm:t>
    </dgm:pt>
    <dgm:pt modelId="{77FB9182-6CF1-4344-93E9-8E9E27E19656}">
      <dgm:prSet phldrT="[Texto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i="1" dirty="0" smtClean="0"/>
            <a:t>“Vuestro barco naufraga en una isla desierta…”</a:t>
          </a:r>
        </a:p>
        <a:p>
          <a:pPr lvl="0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dirty="0"/>
        </a:p>
      </dgm:t>
    </dgm:pt>
    <dgm:pt modelId="{A2248A70-4EF9-4AE2-938A-E4136AB852BB}" type="parTrans" cxnId="{E992244F-1C66-4631-8C94-0C8C0AB18BE1}">
      <dgm:prSet/>
      <dgm:spPr/>
      <dgm:t>
        <a:bodyPr/>
        <a:lstStyle/>
        <a:p>
          <a:endParaRPr lang="en-US"/>
        </a:p>
      </dgm:t>
    </dgm:pt>
    <dgm:pt modelId="{B3373B6F-CAD2-47EE-B315-9E55DCF6046A}" type="sibTrans" cxnId="{E992244F-1C66-4631-8C94-0C8C0AB18BE1}">
      <dgm:prSet/>
      <dgm:spPr/>
      <dgm:t>
        <a:bodyPr/>
        <a:lstStyle/>
        <a:p>
          <a:endParaRPr lang="en-US"/>
        </a:p>
      </dgm:t>
    </dgm:pt>
    <dgm:pt modelId="{CAB41029-A14C-460A-A2C7-BB0941AC950D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i="1" dirty="0" smtClean="0"/>
            <a:t>“Sois un grupo de científicos que tiene dos días para encontrar la vacuna de un virus mortal...”</a:t>
          </a:r>
          <a:endParaRPr lang="en-US" dirty="0" smtClean="0"/>
        </a:p>
        <a:p>
          <a:pPr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dirty="0"/>
        </a:p>
      </dgm:t>
    </dgm:pt>
    <dgm:pt modelId="{64304963-E416-49AE-8C20-7751ACE9109E}" type="parTrans" cxnId="{697E41F6-E084-45E7-98C7-291DE10057D5}">
      <dgm:prSet/>
      <dgm:spPr/>
      <dgm:t>
        <a:bodyPr/>
        <a:lstStyle/>
        <a:p>
          <a:endParaRPr lang="en-US"/>
        </a:p>
      </dgm:t>
    </dgm:pt>
    <dgm:pt modelId="{240E06CF-805D-4DBB-90CE-9DFFCE9B3735}" type="sibTrans" cxnId="{697E41F6-E084-45E7-98C7-291DE10057D5}">
      <dgm:prSet/>
      <dgm:spPr/>
      <dgm:t>
        <a:bodyPr/>
        <a:lstStyle/>
        <a:p>
          <a:endParaRPr lang="en-US"/>
        </a:p>
      </dgm:t>
    </dgm:pt>
    <dgm:pt modelId="{148707E6-6AB9-44F2-8EFB-C0071592787C}" type="pres">
      <dgm:prSet presAssocID="{786053AE-793B-4CAA-9618-EF55B01B8536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21F8A11-988C-4059-92F6-7C2FDE314DAC}" type="pres">
      <dgm:prSet presAssocID="{50D76A6B-C52F-4E8E-9578-D7E99042F3F7}" presName="root" presStyleCnt="0">
        <dgm:presLayoutVars>
          <dgm:chMax/>
          <dgm:chPref val="4"/>
        </dgm:presLayoutVars>
      </dgm:prSet>
      <dgm:spPr/>
    </dgm:pt>
    <dgm:pt modelId="{E4D25BCC-A3C3-4D66-B3A8-F4CAAEB474DB}" type="pres">
      <dgm:prSet presAssocID="{50D76A6B-C52F-4E8E-9578-D7E99042F3F7}" presName="rootComposite" presStyleCnt="0">
        <dgm:presLayoutVars/>
      </dgm:prSet>
      <dgm:spPr/>
    </dgm:pt>
    <dgm:pt modelId="{4745D8B8-E747-48C3-B3CE-85B475CC9FB3}" type="pres">
      <dgm:prSet presAssocID="{50D76A6B-C52F-4E8E-9578-D7E99042F3F7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US"/>
        </a:p>
      </dgm:t>
    </dgm:pt>
    <dgm:pt modelId="{105CB7C0-3267-4557-9FCD-21D114304BB3}" type="pres">
      <dgm:prSet presAssocID="{50D76A6B-C52F-4E8E-9578-D7E99042F3F7}" presName="childShape" presStyleCnt="0">
        <dgm:presLayoutVars>
          <dgm:chMax val="0"/>
          <dgm:chPref val="0"/>
        </dgm:presLayoutVars>
      </dgm:prSet>
      <dgm:spPr/>
    </dgm:pt>
    <dgm:pt modelId="{C7F2A15B-77B0-4A8B-B842-BAFAA68672CF}" type="pres">
      <dgm:prSet presAssocID="{C26FDE86-4FC4-47E6-8C8B-A01D3FA23B3E}" presName="childComposite" presStyleCnt="0">
        <dgm:presLayoutVars>
          <dgm:chMax val="0"/>
          <dgm:chPref val="0"/>
        </dgm:presLayoutVars>
      </dgm:prSet>
      <dgm:spPr/>
    </dgm:pt>
    <dgm:pt modelId="{7AB28AA8-5C8D-469B-A2FB-43A018B1DE9B}" type="pres">
      <dgm:prSet presAssocID="{C26FDE86-4FC4-47E6-8C8B-A01D3FA23B3E}" presName="Image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en-US"/>
        </a:p>
      </dgm:t>
    </dgm:pt>
    <dgm:pt modelId="{A8600C9D-3D81-4168-A035-5AE32B805A95}" type="pres">
      <dgm:prSet presAssocID="{C26FDE86-4FC4-47E6-8C8B-A01D3FA23B3E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24FB10-E8CD-48B3-BB52-915861334668}" type="pres">
      <dgm:prSet presAssocID="{77FB9182-6CF1-4344-93E9-8E9E27E19656}" presName="childComposite" presStyleCnt="0">
        <dgm:presLayoutVars>
          <dgm:chMax val="0"/>
          <dgm:chPref val="0"/>
        </dgm:presLayoutVars>
      </dgm:prSet>
      <dgm:spPr/>
    </dgm:pt>
    <dgm:pt modelId="{186454CF-B918-4500-B2CD-EA8482858D29}" type="pres">
      <dgm:prSet presAssocID="{77FB9182-6CF1-4344-93E9-8E9E27E19656}" presName="Image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n-US"/>
        </a:p>
      </dgm:t>
    </dgm:pt>
    <dgm:pt modelId="{A6257BE7-9B3D-4712-BD9D-54BFD8589926}" type="pres">
      <dgm:prSet presAssocID="{77FB9182-6CF1-4344-93E9-8E9E27E19656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6D0D2A-7839-4CB8-9A54-D2E560B279BC}" type="pres">
      <dgm:prSet presAssocID="{CAB41029-A14C-460A-A2C7-BB0941AC950D}" presName="childComposite" presStyleCnt="0">
        <dgm:presLayoutVars>
          <dgm:chMax val="0"/>
          <dgm:chPref val="0"/>
        </dgm:presLayoutVars>
      </dgm:prSet>
      <dgm:spPr/>
    </dgm:pt>
    <dgm:pt modelId="{211C674A-2D58-4BC4-8F80-02E72820653F}" type="pres">
      <dgm:prSet presAssocID="{CAB41029-A14C-460A-A2C7-BB0941AC950D}" presName="Image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60000" r="-60000"/>
          </a:stretch>
        </a:blipFill>
      </dgm:spPr>
    </dgm:pt>
    <dgm:pt modelId="{06342343-54DD-4830-95A3-8415CAFE8D89}" type="pres">
      <dgm:prSet presAssocID="{CAB41029-A14C-460A-A2C7-BB0941AC950D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5B11EAA-AAF0-43C5-BE12-1C5357546EDE}" type="presOf" srcId="{C26FDE86-4FC4-47E6-8C8B-A01D3FA23B3E}" destId="{A8600C9D-3D81-4168-A035-5AE32B805A95}" srcOrd="0" destOrd="0" presId="urn:microsoft.com/office/officeart/2008/layout/PictureAccentList"/>
    <dgm:cxn modelId="{EB67DC99-4EEA-4308-A337-31F7D96D9E9F}" srcId="{786053AE-793B-4CAA-9618-EF55B01B8536}" destId="{50D76A6B-C52F-4E8E-9578-D7E99042F3F7}" srcOrd="0" destOrd="0" parTransId="{1D930AD7-3C48-4F75-9D83-8861EC4FAAEC}" sibTransId="{276CC9C4-F226-425D-BD23-C90FE7D5E2FA}"/>
    <dgm:cxn modelId="{2407A16C-B782-4D47-A004-83740D4A849A}" type="presOf" srcId="{77FB9182-6CF1-4344-93E9-8E9E27E19656}" destId="{A6257BE7-9B3D-4712-BD9D-54BFD8589926}" srcOrd="0" destOrd="0" presId="urn:microsoft.com/office/officeart/2008/layout/PictureAccentList"/>
    <dgm:cxn modelId="{37B31AB1-FABD-4BB1-90ED-04C99D025AA1}" type="presOf" srcId="{786053AE-793B-4CAA-9618-EF55B01B8536}" destId="{148707E6-6AB9-44F2-8EFB-C0071592787C}" srcOrd="0" destOrd="0" presId="urn:microsoft.com/office/officeart/2008/layout/PictureAccentList"/>
    <dgm:cxn modelId="{03D11CCA-78A5-498D-8123-1BD83004D85A}" type="presOf" srcId="{CAB41029-A14C-460A-A2C7-BB0941AC950D}" destId="{06342343-54DD-4830-95A3-8415CAFE8D89}" srcOrd="0" destOrd="0" presId="urn:microsoft.com/office/officeart/2008/layout/PictureAccentList"/>
    <dgm:cxn modelId="{697E41F6-E084-45E7-98C7-291DE10057D5}" srcId="{50D76A6B-C52F-4E8E-9578-D7E99042F3F7}" destId="{CAB41029-A14C-460A-A2C7-BB0941AC950D}" srcOrd="2" destOrd="0" parTransId="{64304963-E416-49AE-8C20-7751ACE9109E}" sibTransId="{240E06CF-805D-4DBB-90CE-9DFFCE9B3735}"/>
    <dgm:cxn modelId="{E992244F-1C66-4631-8C94-0C8C0AB18BE1}" srcId="{50D76A6B-C52F-4E8E-9578-D7E99042F3F7}" destId="{77FB9182-6CF1-4344-93E9-8E9E27E19656}" srcOrd="1" destOrd="0" parTransId="{A2248A70-4EF9-4AE2-938A-E4136AB852BB}" sibTransId="{B3373B6F-CAD2-47EE-B315-9E55DCF6046A}"/>
    <dgm:cxn modelId="{3CB6A904-D542-4DFF-A187-4ABCC67A1C85}" srcId="{50D76A6B-C52F-4E8E-9578-D7E99042F3F7}" destId="{C26FDE86-4FC4-47E6-8C8B-A01D3FA23B3E}" srcOrd="0" destOrd="0" parTransId="{99EF8AAB-0AF0-4438-8913-2E8223E28FDD}" sibTransId="{196B305D-CB1D-4DE6-9326-9240E7EB0CD8}"/>
    <dgm:cxn modelId="{FC3C45F5-402C-4975-9BE5-0AE34B901001}" type="presOf" srcId="{50D76A6B-C52F-4E8E-9578-D7E99042F3F7}" destId="{4745D8B8-E747-48C3-B3CE-85B475CC9FB3}" srcOrd="0" destOrd="0" presId="urn:microsoft.com/office/officeart/2008/layout/PictureAccentList"/>
    <dgm:cxn modelId="{EB096EC7-FB85-4C90-A40F-D3AD78EADDF0}" type="presParOf" srcId="{148707E6-6AB9-44F2-8EFB-C0071592787C}" destId="{B21F8A11-988C-4059-92F6-7C2FDE314DAC}" srcOrd="0" destOrd="0" presId="urn:microsoft.com/office/officeart/2008/layout/PictureAccentList"/>
    <dgm:cxn modelId="{E1532538-D90F-4BC9-970F-E4C0E1D70634}" type="presParOf" srcId="{B21F8A11-988C-4059-92F6-7C2FDE314DAC}" destId="{E4D25BCC-A3C3-4D66-B3A8-F4CAAEB474DB}" srcOrd="0" destOrd="0" presId="urn:microsoft.com/office/officeart/2008/layout/PictureAccentList"/>
    <dgm:cxn modelId="{63669EC4-9C8A-4003-836A-97D7906E1812}" type="presParOf" srcId="{E4D25BCC-A3C3-4D66-B3A8-F4CAAEB474DB}" destId="{4745D8B8-E747-48C3-B3CE-85B475CC9FB3}" srcOrd="0" destOrd="0" presId="urn:microsoft.com/office/officeart/2008/layout/PictureAccentList"/>
    <dgm:cxn modelId="{14606B11-E4DC-457F-9A14-3E5D8F4A2EA3}" type="presParOf" srcId="{B21F8A11-988C-4059-92F6-7C2FDE314DAC}" destId="{105CB7C0-3267-4557-9FCD-21D114304BB3}" srcOrd="1" destOrd="0" presId="urn:microsoft.com/office/officeart/2008/layout/PictureAccentList"/>
    <dgm:cxn modelId="{28179BAB-FD24-4E16-BE3D-15FF6C32C0CA}" type="presParOf" srcId="{105CB7C0-3267-4557-9FCD-21D114304BB3}" destId="{C7F2A15B-77B0-4A8B-B842-BAFAA68672CF}" srcOrd="0" destOrd="0" presId="urn:microsoft.com/office/officeart/2008/layout/PictureAccentList"/>
    <dgm:cxn modelId="{CC9306BA-1F0F-44AE-9068-4C5781B01C1C}" type="presParOf" srcId="{C7F2A15B-77B0-4A8B-B842-BAFAA68672CF}" destId="{7AB28AA8-5C8D-469B-A2FB-43A018B1DE9B}" srcOrd="0" destOrd="0" presId="urn:microsoft.com/office/officeart/2008/layout/PictureAccentList"/>
    <dgm:cxn modelId="{82B85D0B-281B-409D-BB56-4B60F51D1F32}" type="presParOf" srcId="{C7F2A15B-77B0-4A8B-B842-BAFAA68672CF}" destId="{A8600C9D-3D81-4168-A035-5AE32B805A95}" srcOrd="1" destOrd="0" presId="urn:microsoft.com/office/officeart/2008/layout/PictureAccentList"/>
    <dgm:cxn modelId="{DBEC22CF-A9EF-4A6E-B0C1-7FBAEE4E5A3F}" type="presParOf" srcId="{105CB7C0-3267-4557-9FCD-21D114304BB3}" destId="{2324FB10-E8CD-48B3-BB52-915861334668}" srcOrd="1" destOrd="0" presId="urn:microsoft.com/office/officeart/2008/layout/PictureAccentList"/>
    <dgm:cxn modelId="{FE9F5175-E51D-41C7-B26D-DC6C0DAAAD27}" type="presParOf" srcId="{2324FB10-E8CD-48B3-BB52-915861334668}" destId="{186454CF-B918-4500-B2CD-EA8482858D29}" srcOrd="0" destOrd="0" presId="urn:microsoft.com/office/officeart/2008/layout/PictureAccentList"/>
    <dgm:cxn modelId="{EE13C8AA-70EC-435F-8318-8B397E1A35D3}" type="presParOf" srcId="{2324FB10-E8CD-48B3-BB52-915861334668}" destId="{A6257BE7-9B3D-4712-BD9D-54BFD8589926}" srcOrd="1" destOrd="0" presId="urn:microsoft.com/office/officeart/2008/layout/PictureAccentList"/>
    <dgm:cxn modelId="{860C283A-9B69-4E1B-8F89-7208BEE1FCC5}" type="presParOf" srcId="{105CB7C0-3267-4557-9FCD-21D114304BB3}" destId="{676D0D2A-7839-4CB8-9A54-D2E560B279BC}" srcOrd="2" destOrd="0" presId="urn:microsoft.com/office/officeart/2008/layout/PictureAccentList"/>
    <dgm:cxn modelId="{D4347B11-A644-40CC-B546-54DF5FE124DC}" type="presParOf" srcId="{676D0D2A-7839-4CB8-9A54-D2E560B279BC}" destId="{211C674A-2D58-4BC4-8F80-02E72820653F}" srcOrd="0" destOrd="0" presId="urn:microsoft.com/office/officeart/2008/layout/PictureAccentList"/>
    <dgm:cxn modelId="{CF522C40-0177-4A8D-8167-2BC4D2830A3A}" type="presParOf" srcId="{676D0D2A-7839-4CB8-9A54-D2E560B279BC}" destId="{06342343-54DD-4830-95A3-8415CAFE8D89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97C2C27-6D42-4684-96D7-BD72E4A44EFF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E35301-AAD1-4806-9070-E7B448559718}">
      <dgm:prSet phldrT="[Texto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dirty="0" smtClean="0"/>
            <a:t>... las situaciones se estructuran de forma que </a:t>
          </a:r>
          <a:r>
            <a:rPr lang="es-ES" b="1" dirty="0" smtClean="0"/>
            <a:t>el éxito del equipo depende del aprendizaje individual de cada uno </a:t>
          </a:r>
          <a:r>
            <a:rPr lang="es-ES" dirty="0" smtClean="0"/>
            <a:t>de </a:t>
          </a:r>
          <a:r>
            <a:rPr lang="en-US" dirty="0" err="1" smtClean="0"/>
            <a:t>sus</a:t>
          </a:r>
          <a:r>
            <a:rPr lang="en-US" dirty="0" smtClean="0"/>
            <a:t> </a:t>
          </a:r>
          <a:r>
            <a:rPr lang="en-US" dirty="0" err="1" smtClean="0"/>
            <a:t>miembros</a:t>
          </a:r>
          <a:r>
            <a:rPr lang="en-US" dirty="0" smtClean="0"/>
            <a:t>.</a:t>
          </a:r>
        </a:p>
        <a:p>
          <a:pPr lvl="0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dirty="0"/>
        </a:p>
      </dgm:t>
    </dgm:pt>
    <dgm:pt modelId="{AF2DDD52-45D3-4FD4-82D3-547CD53A1819}" type="parTrans" cxnId="{A577678B-7D16-41F2-B3DC-078173A34C67}">
      <dgm:prSet/>
      <dgm:spPr/>
      <dgm:t>
        <a:bodyPr/>
        <a:lstStyle/>
        <a:p>
          <a:endParaRPr lang="en-US"/>
        </a:p>
      </dgm:t>
    </dgm:pt>
    <dgm:pt modelId="{45B065F3-502A-4AC9-BDFB-1080C36ACA5C}" type="sibTrans" cxnId="{A577678B-7D16-41F2-B3DC-078173A34C67}">
      <dgm:prSet/>
      <dgm:spPr/>
      <dgm:t>
        <a:bodyPr/>
        <a:lstStyle/>
        <a:p>
          <a:endParaRPr lang="en-US"/>
        </a:p>
      </dgm:t>
    </dgm:pt>
    <dgm:pt modelId="{DC41DED9-6E4F-4756-B3AC-AAA3C72347D5}">
      <dgm:prSet phldrT="[Texto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dirty="0" smtClean="0"/>
            <a:t>…el estudiante </a:t>
          </a:r>
          <a:r>
            <a:rPr lang="es-ES" b="1" dirty="0" smtClean="0"/>
            <a:t>sabe que su trabajo será verificado y evaluado </a:t>
          </a:r>
          <a:r>
            <a:rPr lang="es-ES" dirty="0" smtClean="0"/>
            <a:t>de forma individual.</a:t>
          </a:r>
        </a:p>
        <a:p>
          <a:pPr lvl="0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dirty="0"/>
        </a:p>
      </dgm:t>
    </dgm:pt>
    <dgm:pt modelId="{64E0E9B3-1ADA-4582-BD2D-FAEEB0843467}" type="parTrans" cxnId="{CB51EC4F-1AAA-4AE1-821B-AE81B53B020B}">
      <dgm:prSet/>
      <dgm:spPr/>
      <dgm:t>
        <a:bodyPr/>
        <a:lstStyle/>
        <a:p>
          <a:endParaRPr lang="en-US"/>
        </a:p>
      </dgm:t>
    </dgm:pt>
    <dgm:pt modelId="{89EF5404-846E-430D-BD5C-D87E19B8E123}" type="sibTrans" cxnId="{CB51EC4F-1AAA-4AE1-821B-AE81B53B020B}">
      <dgm:prSet/>
      <dgm:spPr/>
      <dgm:t>
        <a:bodyPr/>
        <a:lstStyle/>
        <a:p>
          <a:endParaRPr lang="en-US"/>
        </a:p>
      </dgm:t>
    </dgm:pt>
    <dgm:pt modelId="{D1CD2ADE-1009-4638-A983-28069AA49A3D}">
      <dgm:prSet phldrT="[Texto]"/>
      <dgm:spPr/>
      <dgm:t>
        <a:bodyPr/>
        <a:lstStyle/>
        <a:p>
          <a:r>
            <a:rPr lang="en-US" dirty="0" smtClean="0"/>
            <a:t>La </a:t>
          </a:r>
          <a:r>
            <a:rPr lang="en-US" b="1" dirty="0" err="1" smtClean="0"/>
            <a:t>comunicación</a:t>
          </a:r>
          <a:r>
            <a:rPr lang="en-US" b="1" dirty="0" smtClean="0"/>
            <a:t> de </a:t>
          </a:r>
          <a:r>
            <a:rPr lang="en-US" b="1" dirty="0" err="1" smtClean="0"/>
            <a:t>los</a:t>
          </a:r>
          <a:r>
            <a:rPr lang="en-US" b="1" dirty="0" smtClean="0"/>
            <a:t> </a:t>
          </a:r>
          <a:r>
            <a:rPr lang="es-ES" dirty="0" smtClean="0"/>
            <a:t>La </a:t>
          </a:r>
          <a:r>
            <a:rPr lang="es-ES" b="1" dirty="0" smtClean="0"/>
            <a:t>comunicación de los resultados </a:t>
          </a:r>
          <a:r>
            <a:rPr lang="es-ES" dirty="0" smtClean="0"/>
            <a:t>obtenidos por cada alumno, a él mismo y su grupo, sirve para determinar quién necesita </a:t>
          </a:r>
          <a:r>
            <a:rPr lang="en-US" dirty="0" err="1" smtClean="0"/>
            <a:t>más</a:t>
          </a:r>
          <a:r>
            <a:rPr lang="en-US" dirty="0" smtClean="0"/>
            <a:t> </a:t>
          </a:r>
          <a:r>
            <a:rPr lang="en-US" dirty="0" err="1" smtClean="0"/>
            <a:t>ayuda</a:t>
          </a:r>
          <a:r>
            <a:rPr lang="en-US" dirty="0" smtClean="0"/>
            <a:t> y </a:t>
          </a:r>
          <a:r>
            <a:rPr lang="en-US" dirty="0" err="1" smtClean="0"/>
            <a:t>apoyo</a:t>
          </a:r>
          <a:r>
            <a:rPr lang="en-US" dirty="0" smtClean="0"/>
            <a:t>.</a:t>
          </a:r>
          <a:endParaRPr lang="en-US" dirty="0"/>
        </a:p>
      </dgm:t>
    </dgm:pt>
    <dgm:pt modelId="{849AFE4C-130A-41EE-9A42-93F102C45BFA}" type="parTrans" cxnId="{D143B2AE-A8F9-45C9-A9A3-F53791FFD2EB}">
      <dgm:prSet/>
      <dgm:spPr/>
      <dgm:t>
        <a:bodyPr/>
        <a:lstStyle/>
        <a:p>
          <a:endParaRPr lang="en-US"/>
        </a:p>
      </dgm:t>
    </dgm:pt>
    <dgm:pt modelId="{4E24DC09-22AA-40BA-927A-F3B47FA64374}" type="sibTrans" cxnId="{D143B2AE-A8F9-45C9-A9A3-F53791FFD2EB}">
      <dgm:prSet/>
      <dgm:spPr/>
      <dgm:t>
        <a:bodyPr/>
        <a:lstStyle/>
        <a:p>
          <a:endParaRPr lang="en-US"/>
        </a:p>
      </dgm:t>
    </dgm:pt>
    <dgm:pt modelId="{AA20F755-972C-4EAB-84F7-8E4B1172FF64}" type="pres">
      <dgm:prSet presAssocID="{097C2C27-6D42-4684-96D7-BD72E4A44EF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80C1C45-620B-4618-B8DA-39964FA1952B}" type="pres">
      <dgm:prSet presAssocID="{3FE35301-AAD1-4806-9070-E7B44855971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E833CF-3332-4E0D-BBEB-BECDDAB20C7B}" type="pres">
      <dgm:prSet presAssocID="{45B065F3-502A-4AC9-BDFB-1080C36ACA5C}" presName="sibTrans" presStyleCnt="0"/>
      <dgm:spPr/>
    </dgm:pt>
    <dgm:pt modelId="{A23DD08D-BC52-49CC-B65D-FD7C8041200A}" type="pres">
      <dgm:prSet presAssocID="{DC41DED9-6E4F-4756-B3AC-AAA3C72347D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54ECD6-192E-4BD8-8A25-FE59E4AD6371}" type="pres">
      <dgm:prSet presAssocID="{89EF5404-846E-430D-BD5C-D87E19B8E123}" presName="sibTrans" presStyleCnt="0"/>
      <dgm:spPr/>
    </dgm:pt>
    <dgm:pt modelId="{23DCE5DA-3C7B-4983-8B5A-90996B4736AB}" type="pres">
      <dgm:prSet presAssocID="{D1CD2ADE-1009-4638-A983-28069AA49A3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E803E1F-9199-4ADF-B1B7-56B6F72F4EB9}" type="presOf" srcId="{3FE35301-AAD1-4806-9070-E7B448559718}" destId="{480C1C45-620B-4618-B8DA-39964FA1952B}" srcOrd="0" destOrd="0" presId="urn:microsoft.com/office/officeart/2005/8/layout/hList6"/>
    <dgm:cxn modelId="{3B9F24B8-B399-4EEC-BBB0-9389FA56413D}" type="presOf" srcId="{DC41DED9-6E4F-4756-B3AC-AAA3C72347D5}" destId="{A23DD08D-BC52-49CC-B65D-FD7C8041200A}" srcOrd="0" destOrd="0" presId="urn:microsoft.com/office/officeart/2005/8/layout/hList6"/>
    <dgm:cxn modelId="{1444F6E6-A869-4688-932E-87BD61ACD31A}" type="presOf" srcId="{D1CD2ADE-1009-4638-A983-28069AA49A3D}" destId="{23DCE5DA-3C7B-4983-8B5A-90996B4736AB}" srcOrd="0" destOrd="0" presId="urn:microsoft.com/office/officeart/2005/8/layout/hList6"/>
    <dgm:cxn modelId="{CB51EC4F-1AAA-4AE1-821B-AE81B53B020B}" srcId="{097C2C27-6D42-4684-96D7-BD72E4A44EFF}" destId="{DC41DED9-6E4F-4756-B3AC-AAA3C72347D5}" srcOrd="1" destOrd="0" parTransId="{64E0E9B3-1ADA-4582-BD2D-FAEEB0843467}" sibTransId="{89EF5404-846E-430D-BD5C-D87E19B8E123}"/>
    <dgm:cxn modelId="{ACFD3E63-E829-4FA2-8918-FBCF329A6033}" type="presOf" srcId="{097C2C27-6D42-4684-96D7-BD72E4A44EFF}" destId="{AA20F755-972C-4EAB-84F7-8E4B1172FF64}" srcOrd="0" destOrd="0" presId="urn:microsoft.com/office/officeart/2005/8/layout/hList6"/>
    <dgm:cxn modelId="{D143B2AE-A8F9-45C9-A9A3-F53791FFD2EB}" srcId="{097C2C27-6D42-4684-96D7-BD72E4A44EFF}" destId="{D1CD2ADE-1009-4638-A983-28069AA49A3D}" srcOrd="2" destOrd="0" parTransId="{849AFE4C-130A-41EE-9A42-93F102C45BFA}" sibTransId="{4E24DC09-22AA-40BA-927A-F3B47FA64374}"/>
    <dgm:cxn modelId="{A577678B-7D16-41F2-B3DC-078173A34C67}" srcId="{097C2C27-6D42-4684-96D7-BD72E4A44EFF}" destId="{3FE35301-AAD1-4806-9070-E7B448559718}" srcOrd="0" destOrd="0" parTransId="{AF2DDD52-45D3-4FD4-82D3-547CD53A1819}" sibTransId="{45B065F3-502A-4AC9-BDFB-1080C36ACA5C}"/>
    <dgm:cxn modelId="{9674306A-8489-452C-83A4-96C0E48E9963}" type="presParOf" srcId="{AA20F755-972C-4EAB-84F7-8E4B1172FF64}" destId="{480C1C45-620B-4618-B8DA-39964FA1952B}" srcOrd="0" destOrd="0" presId="urn:microsoft.com/office/officeart/2005/8/layout/hList6"/>
    <dgm:cxn modelId="{14C5D5C8-DB57-41C2-8825-48BCB30464AB}" type="presParOf" srcId="{AA20F755-972C-4EAB-84F7-8E4B1172FF64}" destId="{8CE833CF-3332-4E0D-BBEB-BECDDAB20C7B}" srcOrd="1" destOrd="0" presId="urn:microsoft.com/office/officeart/2005/8/layout/hList6"/>
    <dgm:cxn modelId="{693C07CE-D198-44F8-999E-18B90D0405DD}" type="presParOf" srcId="{AA20F755-972C-4EAB-84F7-8E4B1172FF64}" destId="{A23DD08D-BC52-49CC-B65D-FD7C8041200A}" srcOrd="2" destOrd="0" presId="urn:microsoft.com/office/officeart/2005/8/layout/hList6"/>
    <dgm:cxn modelId="{ACA7B56A-AE55-4C0C-A1B9-FF6818D11D59}" type="presParOf" srcId="{AA20F755-972C-4EAB-84F7-8E4B1172FF64}" destId="{4854ECD6-192E-4BD8-8A25-FE59E4AD6371}" srcOrd="3" destOrd="0" presId="urn:microsoft.com/office/officeart/2005/8/layout/hList6"/>
    <dgm:cxn modelId="{7EA37A78-76BC-409D-B658-E8CCEA17BF9E}" type="presParOf" srcId="{AA20F755-972C-4EAB-84F7-8E4B1172FF64}" destId="{23DCE5DA-3C7B-4983-8B5A-90996B4736AB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43569CA-19B9-48A0-8EB1-A75FDE3510EE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334947-A1E0-402F-A016-6DFBD4B95B8E}">
      <dgm:prSet phldrT="[Texto]"/>
      <dgm:spPr/>
      <dgm:t>
        <a:bodyPr/>
        <a:lstStyle/>
        <a:p>
          <a:r>
            <a:rPr lang="es-ES" dirty="0" smtClean="0"/>
            <a:t>Responsabilidad individual</a:t>
          </a:r>
        </a:p>
        <a:p>
          <a:r>
            <a:rPr lang="es-ES" dirty="0" smtClean="0"/>
            <a:t>Cómo la promovemos</a:t>
          </a:r>
          <a:endParaRPr lang="en-US" dirty="0"/>
        </a:p>
      </dgm:t>
    </dgm:pt>
    <dgm:pt modelId="{51BC08C7-A68E-4E74-9B4D-C51A9E680DE5}" type="parTrans" cxnId="{D57679FC-1093-4756-B7D9-480DA757058D}">
      <dgm:prSet/>
      <dgm:spPr/>
      <dgm:t>
        <a:bodyPr/>
        <a:lstStyle/>
        <a:p>
          <a:endParaRPr lang="en-US"/>
        </a:p>
      </dgm:t>
    </dgm:pt>
    <dgm:pt modelId="{A2775177-9CA6-4D08-BB2D-E9CE08FD0F96}" type="sibTrans" cxnId="{D57679FC-1093-4756-B7D9-480DA757058D}">
      <dgm:prSet/>
      <dgm:spPr/>
      <dgm:t>
        <a:bodyPr/>
        <a:lstStyle/>
        <a:p>
          <a:endParaRPr lang="en-US"/>
        </a:p>
      </dgm:t>
    </dgm:pt>
    <dgm:pt modelId="{71414412-695C-4F6D-A7BC-1BD4A92DCB84}">
      <dgm:prSet/>
      <dgm:spPr/>
      <dgm:t>
        <a:bodyPr/>
        <a:lstStyle/>
        <a:p>
          <a:r>
            <a:rPr lang="es-ES" dirty="0" smtClean="0"/>
            <a:t>Formamos </a:t>
          </a:r>
          <a:r>
            <a:rPr lang="es-ES" b="1" dirty="0" smtClean="0"/>
            <a:t>grupos pequeños </a:t>
          </a:r>
          <a:r>
            <a:rPr lang="es-ES" dirty="0" smtClean="0"/>
            <a:t>(máximo cuatro integrantes</a:t>
          </a:r>
          <a:endParaRPr lang="en-US" dirty="0"/>
        </a:p>
      </dgm:t>
    </dgm:pt>
    <dgm:pt modelId="{8F796915-B3A8-4206-93D1-3479CFC258B1}" type="parTrans" cxnId="{9D3A280C-0344-4F79-9F25-67F34AEA6C9A}">
      <dgm:prSet/>
      <dgm:spPr/>
      <dgm:t>
        <a:bodyPr/>
        <a:lstStyle/>
        <a:p>
          <a:endParaRPr lang="en-US"/>
        </a:p>
      </dgm:t>
    </dgm:pt>
    <dgm:pt modelId="{3C9A1D57-2C5B-4AB1-AD5B-2645B764ADFB}" type="sibTrans" cxnId="{9D3A280C-0344-4F79-9F25-67F34AEA6C9A}">
      <dgm:prSet/>
      <dgm:spPr/>
      <dgm:t>
        <a:bodyPr/>
        <a:lstStyle/>
        <a:p>
          <a:endParaRPr lang="en-US"/>
        </a:p>
      </dgm:t>
    </dgm:pt>
    <dgm:pt modelId="{AB45F805-2D05-4787-9022-EE1D104EBC70}">
      <dgm:prSet/>
      <dgm:spPr/>
      <dgm:t>
        <a:bodyPr/>
        <a:lstStyle/>
        <a:p>
          <a:r>
            <a:rPr lang="es-ES" dirty="0" smtClean="0"/>
            <a:t>Pedimos a los alumnos que </a:t>
          </a:r>
          <a:r>
            <a:rPr lang="es-ES" b="1" dirty="0" smtClean="0"/>
            <a:t>expliquen lo aprendido a sus compañeros</a:t>
          </a:r>
          <a:r>
            <a:rPr lang="es-ES" dirty="0" smtClean="0"/>
            <a:t>.</a:t>
          </a:r>
          <a:endParaRPr lang="en-US" dirty="0"/>
        </a:p>
      </dgm:t>
    </dgm:pt>
    <dgm:pt modelId="{4B2A1746-A16A-4B64-BEDD-1ED54AD5DB96}" type="parTrans" cxnId="{58028061-EB52-45B5-9169-9A3DAADD1901}">
      <dgm:prSet/>
      <dgm:spPr/>
      <dgm:t>
        <a:bodyPr/>
        <a:lstStyle/>
        <a:p>
          <a:endParaRPr lang="en-US"/>
        </a:p>
      </dgm:t>
    </dgm:pt>
    <dgm:pt modelId="{F09B644D-A99F-476D-92BE-F4FCDFEA9A38}" type="sibTrans" cxnId="{58028061-EB52-45B5-9169-9A3DAADD1901}">
      <dgm:prSet/>
      <dgm:spPr/>
      <dgm:t>
        <a:bodyPr/>
        <a:lstStyle/>
        <a:p>
          <a:endParaRPr lang="en-US"/>
        </a:p>
      </dgm:t>
    </dgm:pt>
    <dgm:pt modelId="{1C71C9D1-54FB-48EA-9158-7D9F9675B5E4}">
      <dgm:prSet phldrT="[Texto]"/>
      <dgm:spPr/>
      <dgm:t>
        <a:bodyPr/>
        <a:lstStyle/>
        <a:p>
          <a:r>
            <a:rPr lang="es-ES" dirty="0" smtClean="0"/>
            <a:t>Fomentamos la </a:t>
          </a:r>
          <a:r>
            <a:rPr lang="es-ES" b="1" dirty="0" smtClean="0"/>
            <a:t>autoevaluación individual y grupal</a:t>
          </a:r>
          <a:r>
            <a:rPr lang="es-ES" dirty="0" smtClean="0"/>
            <a:t>.</a:t>
          </a:r>
          <a:endParaRPr lang="en-US" dirty="0"/>
        </a:p>
      </dgm:t>
    </dgm:pt>
    <dgm:pt modelId="{F36103E5-D0AD-45FD-97FD-1CEFA102871E}" type="parTrans" cxnId="{46650D46-742F-4F9E-86A7-7CE67365FBB4}">
      <dgm:prSet/>
      <dgm:spPr/>
      <dgm:t>
        <a:bodyPr/>
        <a:lstStyle/>
        <a:p>
          <a:endParaRPr lang="en-US"/>
        </a:p>
      </dgm:t>
    </dgm:pt>
    <dgm:pt modelId="{09BF5A51-5D4E-4459-B040-C62C88251592}" type="sibTrans" cxnId="{46650D46-742F-4F9E-86A7-7CE67365FBB4}">
      <dgm:prSet/>
      <dgm:spPr/>
      <dgm:t>
        <a:bodyPr/>
        <a:lstStyle/>
        <a:p>
          <a:endParaRPr lang="en-US"/>
        </a:p>
      </dgm:t>
    </dgm:pt>
    <dgm:pt modelId="{A74A5D80-66BA-42F6-B8F8-6D574B06E8F2}">
      <dgm:prSet/>
      <dgm:spPr/>
      <dgm:t>
        <a:bodyPr/>
        <a:lstStyle/>
        <a:p>
          <a:r>
            <a:rPr lang="es-ES" b="1" dirty="0" smtClean="0"/>
            <a:t>Evaluamos a cada alumno por separado</a:t>
          </a:r>
          <a:r>
            <a:rPr lang="es-ES" dirty="0" smtClean="0"/>
            <a:t>,  </a:t>
          </a:r>
          <a:endParaRPr lang="en-US" dirty="0"/>
        </a:p>
      </dgm:t>
    </dgm:pt>
    <dgm:pt modelId="{32AA8F56-601E-4C67-ADDB-3777F0DA3740}" type="parTrans" cxnId="{797FA94D-84D6-4D97-9281-3251AE239D52}">
      <dgm:prSet/>
      <dgm:spPr/>
      <dgm:t>
        <a:bodyPr/>
        <a:lstStyle/>
        <a:p>
          <a:endParaRPr lang="en-US"/>
        </a:p>
      </dgm:t>
    </dgm:pt>
    <dgm:pt modelId="{22ED5837-0992-451A-A573-3A54BD7C4453}" type="sibTrans" cxnId="{797FA94D-84D6-4D97-9281-3251AE239D52}">
      <dgm:prSet/>
      <dgm:spPr/>
      <dgm:t>
        <a:bodyPr/>
        <a:lstStyle/>
        <a:p>
          <a:endParaRPr lang="en-US"/>
        </a:p>
      </dgm:t>
    </dgm:pt>
    <dgm:pt modelId="{53758C57-6E77-4287-934F-EA64D1BAFE52}">
      <dgm:prSet phldrT="[Texto]"/>
      <dgm:spPr/>
      <dgm:t>
        <a:bodyPr/>
        <a:lstStyle/>
        <a:p>
          <a:r>
            <a:rPr lang="es-ES" b="1" dirty="0" smtClean="0"/>
            <a:t>Elegimos al azar el trabajo de un alumno </a:t>
          </a:r>
          <a:r>
            <a:rPr lang="es-ES" dirty="0" smtClean="0"/>
            <a:t>para representar al grupo.</a:t>
          </a:r>
          <a:endParaRPr lang="en-US" dirty="0"/>
        </a:p>
      </dgm:t>
    </dgm:pt>
    <dgm:pt modelId="{E96285D2-E0E6-480F-8F4C-BF364CC72DFC}" type="sibTrans" cxnId="{BC0FAFB4-460F-40F1-AF8D-386062F9A15C}">
      <dgm:prSet/>
      <dgm:spPr/>
      <dgm:t>
        <a:bodyPr/>
        <a:lstStyle/>
        <a:p>
          <a:endParaRPr lang="en-US"/>
        </a:p>
      </dgm:t>
    </dgm:pt>
    <dgm:pt modelId="{A3D30F98-7D90-4307-A443-6E41A1B40ADC}" type="parTrans" cxnId="{BC0FAFB4-460F-40F1-AF8D-386062F9A15C}">
      <dgm:prSet/>
      <dgm:spPr/>
      <dgm:t>
        <a:bodyPr/>
        <a:lstStyle/>
        <a:p>
          <a:endParaRPr lang="en-US"/>
        </a:p>
      </dgm:t>
    </dgm:pt>
    <dgm:pt modelId="{9A9D391C-0EBB-4482-9679-08481D9A5C5D}">
      <dgm:prSet phldrT="[Texto]"/>
      <dgm:spPr/>
      <dgm:t>
        <a:bodyPr/>
        <a:lstStyle/>
        <a:p>
          <a:r>
            <a:rPr lang="es-ES" dirty="0" smtClean="0"/>
            <a:t>Antes de empezar a trabajar en equipo, cada alumno realiza un </a:t>
          </a:r>
          <a:r>
            <a:rPr lang="es-ES" b="1" dirty="0" smtClean="0"/>
            <a:t>trabajo individual concreto </a:t>
          </a:r>
          <a:r>
            <a:rPr lang="es-ES" dirty="0" smtClean="0"/>
            <a:t>sobre los contenidos a </a:t>
          </a:r>
          <a:r>
            <a:rPr lang="en-US" dirty="0" err="1" smtClean="0"/>
            <a:t>tratar</a:t>
          </a:r>
          <a:r>
            <a:rPr lang="en-US" dirty="0" smtClean="0"/>
            <a:t>.</a:t>
          </a:r>
          <a:endParaRPr lang="en-US" dirty="0"/>
        </a:p>
      </dgm:t>
    </dgm:pt>
    <dgm:pt modelId="{0D2C52E6-86CF-4DB9-A972-16B133E3384F}" type="parTrans" cxnId="{6D6770CD-3249-454F-8A50-F994CA406BE4}">
      <dgm:prSet/>
      <dgm:spPr/>
      <dgm:t>
        <a:bodyPr/>
        <a:lstStyle/>
        <a:p>
          <a:endParaRPr lang="en-US"/>
        </a:p>
      </dgm:t>
    </dgm:pt>
    <dgm:pt modelId="{DB58ABBD-3C93-4AA8-A7FD-C18BF6F6809E}" type="sibTrans" cxnId="{6D6770CD-3249-454F-8A50-F994CA406BE4}">
      <dgm:prSet/>
      <dgm:spPr/>
      <dgm:t>
        <a:bodyPr/>
        <a:lstStyle/>
        <a:p>
          <a:endParaRPr lang="en-US"/>
        </a:p>
      </dgm:t>
    </dgm:pt>
    <dgm:pt modelId="{1D6C9EEE-1A6F-4A77-9A69-EAFCD696502B}">
      <dgm:prSet phldrT="[Texto]"/>
      <dgm:spPr/>
      <dgm:t>
        <a:bodyPr/>
        <a:lstStyle/>
        <a:p>
          <a:r>
            <a:rPr lang="es-ES" dirty="0" smtClean="0"/>
            <a:t>Asignamos </a:t>
          </a:r>
          <a:r>
            <a:rPr lang="es-ES" b="1" dirty="0" smtClean="0"/>
            <a:t>roles y tareas </a:t>
          </a:r>
          <a:r>
            <a:rPr lang="es-ES" dirty="0" smtClean="0"/>
            <a:t>concretas.</a:t>
          </a:r>
          <a:endParaRPr lang="en-US" dirty="0"/>
        </a:p>
      </dgm:t>
    </dgm:pt>
    <dgm:pt modelId="{134E474F-0573-4545-B47B-EBB7C42E093C}" type="parTrans" cxnId="{0CFF210A-94F2-4266-ACED-8A5C44C34369}">
      <dgm:prSet/>
      <dgm:spPr/>
      <dgm:t>
        <a:bodyPr/>
        <a:lstStyle/>
        <a:p>
          <a:endParaRPr lang="en-US"/>
        </a:p>
      </dgm:t>
    </dgm:pt>
    <dgm:pt modelId="{69D75FF6-1753-4873-8046-E0B42A10F07C}" type="sibTrans" cxnId="{0CFF210A-94F2-4266-ACED-8A5C44C34369}">
      <dgm:prSet/>
      <dgm:spPr/>
      <dgm:t>
        <a:bodyPr/>
        <a:lstStyle/>
        <a:p>
          <a:endParaRPr lang="en-US"/>
        </a:p>
      </dgm:t>
    </dgm:pt>
    <dgm:pt modelId="{C770DC94-81F4-41B3-A2B3-E47074500D71}">
      <dgm:prSet phldrT="[Texto]"/>
      <dgm:spPr/>
      <dgm:t>
        <a:bodyPr/>
        <a:lstStyle/>
        <a:p>
          <a:r>
            <a:rPr lang="es-ES" b="1" dirty="0" smtClean="0"/>
            <a:t>“Guía de observación” </a:t>
          </a:r>
          <a:endParaRPr lang="en-US" dirty="0"/>
        </a:p>
      </dgm:t>
    </dgm:pt>
    <dgm:pt modelId="{BD4C6D36-5CF1-4A4F-BEF7-8F96CE5874FF}" type="parTrans" cxnId="{AF35414C-D645-4B2C-9A34-838AA8E13477}">
      <dgm:prSet/>
      <dgm:spPr/>
      <dgm:t>
        <a:bodyPr/>
        <a:lstStyle/>
        <a:p>
          <a:endParaRPr lang="en-US"/>
        </a:p>
      </dgm:t>
    </dgm:pt>
    <dgm:pt modelId="{5C46B50B-6C39-4179-9755-5D4AA7E9E777}" type="sibTrans" cxnId="{AF35414C-D645-4B2C-9A34-838AA8E13477}">
      <dgm:prSet/>
      <dgm:spPr/>
      <dgm:t>
        <a:bodyPr/>
        <a:lstStyle/>
        <a:p>
          <a:endParaRPr lang="en-US"/>
        </a:p>
      </dgm:t>
    </dgm:pt>
    <dgm:pt modelId="{02F69E62-83A1-4F08-8215-3C8EBC5D82D1}">
      <dgm:prSet phldrT="[Texto]"/>
      <dgm:spPr/>
      <dgm:t>
        <a:bodyPr/>
        <a:lstStyle/>
        <a:p>
          <a:r>
            <a:rPr lang="es-ES" dirty="0" smtClean="0"/>
            <a:t>Cada miembro del equipo </a:t>
          </a:r>
          <a:r>
            <a:rPr lang="es-ES" b="1" dirty="0" smtClean="0"/>
            <a:t>firma el trabajo </a:t>
          </a:r>
          <a:endParaRPr lang="en-US" dirty="0"/>
        </a:p>
      </dgm:t>
    </dgm:pt>
    <dgm:pt modelId="{64BF383E-0CCA-4870-9387-4C6FF0429728}" type="parTrans" cxnId="{E397CCE2-6C61-4857-B28C-FAE03355BCAF}">
      <dgm:prSet/>
      <dgm:spPr/>
      <dgm:t>
        <a:bodyPr/>
        <a:lstStyle/>
        <a:p>
          <a:endParaRPr lang="en-US"/>
        </a:p>
      </dgm:t>
    </dgm:pt>
    <dgm:pt modelId="{A226EA17-7C32-47CE-8ACE-DB2052065EF3}" type="sibTrans" cxnId="{E397CCE2-6C61-4857-B28C-FAE03355BCAF}">
      <dgm:prSet/>
      <dgm:spPr/>
      <dgm:t>
        <a:bodyPr/>
        <a:lstStyle/>
        <a:p>
          <a:endParaRPr lang="en-US"/>
        </a:p>
      </dgm:t>
    </dgm:pt>
    <dgm:pt modelId="{2DE703A2-BAC0-47EC-B627-9A10F7060DB9}" type="pres">
      <dgm:prSet presAssocID="{D43569CA-19B9-48A0-8EB1-A75FDE3510E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09D618F-8511-4DC9-99AF-85B0FD10A789}" type="pres">
      <dgm:prSet presAssocID="{C3334947-A1E0-402F-A016-6DFBD4B95B8E}" presName="centerShape" presStyleLbl="node0" presStyleIdx="0" presStyleCnt="1"/>
      <dgm:spPr/>
      <dgm:t>
        <a:bodyPr/>
        <a:lstStyle/>
        <a:p>
          <a:endParaRPr lang="en-US"/>
        </a:p>
      </dgm:t>
    </dgm:pt>
    <dgm:pt modelId="{9989FAEA-5B40-409E-9A8E-6EA8FD77F4DE}" type="pres">
      <dgm:prSet presAssocID="{8F796915-B3A8-4206-93D1-3479CFC258B1}" presName="Name9" presStyleLbl="parChTrans1D2" presStyleIdx="0" presStyleCnt="9"/>
      <dgm:spPr/>
      <dgm:t>
        <a:bodyPr/>
        <a:lstStyle/>
        <a:p>
          <a:endParaRPr lang="en-US"/>
        </a:p>
      </dgm:t>
    </dgm:pt>
    <dgm:pt modelId="{C7EE1166-2CA8-4D01-B302-910A95ECABDB}" type="pres">
      <dgm:prSet presAssocID="{8F796915-B3A8-4206-93D1-3479CFC258B1}" presName="connTx" presStyleLbl="parChTrans1D2" presStyleIdx="0" presStyleCnt="9"/>
      <dgm:spPr/>
      <dgm:t>
        <a:bodyPr/>
        <a:lstStyle/>
        <a:p>
          <a:endParaRPr lang="en-US"/>
        </a:p>
      </dgm:t>
    </dgm:pt>
    <dgm:pt modelId="{C2F6493E-F8BC-4BC0-885B-A22D6F55C0AE}" type="pres">
      <dgm:prSet presAssocID="{71414412-695C-4F6D-A7BC-1BD4A92DCB84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1E6AB6-09EC-41D2-BB47-507E572BE506}" type="pres">
      <dgm:prSet presAssocID="{A3D30F98-7D90-4307-A443-6E41A1B40ADC}" presName="Name9" presStyleLbl="parChTrans1D2" presStyleIdx="1" presStyleCnt="9"/>
      <dgm:spPr/>
      <dgm:t>
        <a:bodyPr/>
        <a:lstStyle/>
        <a:p>
          <a:endParaRPr lang="en-US"/>
        </a:p>
      </dgm:t>
    </dgm:pt>
    <dgm:pt modelId="{5011560E-89C1-400D-B097-40E28F43DFA4}" type="pres">
      <dgm:prSet presAssocID="{A3D30F98-7D90-4307-A443-6E41A1B40ADC}" presName="connTx" presStyleLbl="parChTrans1D2" presStyleIdx="1" presStyleCnt="9"/>
      <dgm:spPr/>
      <dgm:t>
        <a:bodyPr/>
        <a:lstStyle/>
        <a:p>
          <a:endParaRPr lang="en-US"/>
        </a:p>
      </dgm:t>
    </dgm:pt>
    <dgm:pt modelId="{9D1DD6FB-3ABE-4BB8-9C89-09E8F3D8CB16}" type="pres">
      <dgm:prSet presAssocID="{53758C57-6E77-4287-934F-EA64D1BAFE52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221172-B53D-4D6D-B6FC-6C0041817377}" type="pres">
      <dgm:prSet presAssocID="{4B2A1746-A16A-4B64-BEDD-1ED54AD5DB96}" presName="Name9" presStyleLbl="parChTrans1D2" presStyleIdx="2" presStyleCnt="9"/>
      <dgm:spPr/>
      <dgm:t>
        <a:bodyPr/>
        <a:lstStyle/>
        <a:p>
          <a:endParaRPr lang="en-US"/>
        </a:p>
      </dgm:t>
    </dgm:pt>
    <dgm:pt modelId="{891B2FD0-BC8D-48D9-99A3-B4257D75D96B}" type="pres">
      <dgm:prSet presAssocID="{4B2A1746-A16A-4B64-BEDD-1ED54AD5DB96}" presName="connTx" presStyleLbl="parChTrans1D2" presStyleIdx="2" presStyleCnt="9"/>
      <dgm:spPr/>
      <dgm:t>
        <a:bodyPr/>
        <a:lstStyle/>
        <a:p>
          <a:endParaRPr lang="en-US"/>
        </a:p>
      </dgm:t>
    </dgm:pt>
    <dgm:pt modelId="{7453B091-BE64-4B8B-9C20-E98CF0F9E5B8}" type="pres">
      <dgm:prSet presAssocID="{AB45F805-2D05-4787-9022-EE1D104EBC70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593E17-600D-4F47-B38E-8ACEC527C569}" type="pres">
      <dgm:prSet presAssocID="{32AA8F56-601E-4C67-ADDB-3777F0DA3740}" presName="Name9" presStyleLbl="parChTrans1D2" presStyleIdx="3" presStyleCnt="9"/>
      <dgm:spPr/>
      <dgm:t>
        <a:bodyPr/>
        <a:lstStyle/>
        <a:p>
          <a:endParaRPr lang="en-US"/>
        </a:p>
      </dgm:t>
    </dgm:pt>
    <dgm:pt modelId="{1B608F60-4410-4D46-8E43-0083002A1D84}" type="pres">
      <dgm:prSet presAssocID="{32AA8F56-601E-4C67-ADDB-3777F0DA3740}" presName="connTx" presStyleLbl="parChTrans1D2" presStyleIdx="3" presStyleCnt="9"/>
      <dgm:spPr/>
      <dgm:t>
        <a:bodyPr/>
        <a:lstStyle/>
        <a:p>
          <a:endParaRPr lang="en-US"/>
        </a:p>
      </dgm:t>
    </dgm:pt>
    <dgm:pt modelId="{A4AB1D94-5A43-4C0D-AC0A-BCAAB1A897CE}" type="pres">
      <dgm:prSet presAssocID="{A74A5D80-66BA-42F6-B8F8-6D574B06E8F2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E9F881-AE60-4F66-8CA7-DB7712D5B333}" type="pres">
      <dgm:prSet presAssocID="{F36103E5-D0AD-45FD-97FD-1CEFA102871E}" presName="Name9" presStyleLbl="parChTrans1D2" presStyleIdx="4" presStyleCnt="9"/>
      <dgm:spPr/>
      <dgm:t>
        <a:bodyPr/>
        <a:lstStyle/>
        <a:p>
          <a:endParaRPr lang="en-US"/>
        </a:p>
      </dgm:t>
    </dgm:pt>
    <dgm:pt modelId="{B2F1827C-F575-4755-B708-7544CB9FC793}" type="pres">
      <dgm:prSet presAssocID="{F36103E5-D0AD-45FD-97FD-1CEFA102871E}" presName="connTx" presStyleLbl="parChTrans1D2" presStyleIdx="4" presStyleCnt="9"/>
      <dgm:spPr/>
      <dgm:t>
        <a:bodyPr/>
        <a:lstStyle/>
        <a:p>
          <a:endParaRPr lang="en-US"/>
        </a:p>
      </dgm:t>
    </dgm:pt>
    <dgm:pt modelId="{9493413C-AEAE-40FD-8494-CBB19966B0FC}" type="pres">
      <dgm:prSet presAssocID="{1C71C9D1-54FB-48EA-9158-7D9F9675B5E4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276226-9B9E-4D05-BDD5-5C3089FA3B9F}" type="pres">
      <dgm:prSet presAssocID="{0D2C52E6-86CF-4DB9-A972-16B133E3384F}" presName="Name9" presStyleLbl="parChTrans1D2" presStyleIdx="5" presStyleCnt="9"/>
      <dgm:spPr/>
      <dgm:t>
        <a:bodyPr/>
        <a:lstStyle/>
        <a:p>
          <a:endParaRPr lang="en-US"/>
        </a:p>
      </dgm:t>
    </dgm:pt>
    <dgm:pt modelId="{25E63EDC-B9BE-4EF7-BC89-EF8C2DE72692}" type="pres">
      <dgm:prSet presAssocID="{0D2C52E6-86CF-4DB9-A972-16B133E3384F}" presName="connTx" presStyleLbl="parChTrans1D2" presStyleIdx="5" presStyleCnt="9"/>
      <dgm:spPr/>
      <dgm:t>
        <a:bodyPr/>
        <a:lstStyle/>
        <a:p>
          <a:endParaRPr lang="en-US"/>
        </a:p>
      </dgm:t>
    </dgm:pt>
    <dgm:pt modelId="{0BB1A6EB-3CFD-4A13-8A99-14E99617AA5A}" type="pres">
      <dgm:prSet presAssocID="{9A9D391C-0EBB-4482-9679-08481D9A5C5D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BFE230-C15C-4BB6-A19C-8E27A11E7BC8}" type="pres">
      <dgm:prSet presAssocID="{134E474F-0573-4545-B47B-EBB7C42E093C}" presName="Name9" presStyleLbl="parChTrans1D2" presStyleIdx="6" presStyleCnt="9"/>
      <dgm:spPr/>
      <dgm:t>
        <a:bodyPr/>
        <a:lstStyle/>
        <a:p>
          <a:endParaRPr lang="en-US"/>
        </a:p>
      </dgm:t>
    </dgm:pt>
    <dgm:pt modelId="{CCEE2845-3F33-4957-8ACC-1F478B52E548}" type="pres">
      <dgm:prSet presAssocID="{134E474F-0573-4545-B47B-EBB7C42E093C}" presName="connTx" presStyleLbl="parChTrans1D2" presStyleIdx="6" presStyleCnt="9"/>
      <dgm:spPr/>
      <dgm:t>
        <a:bodyPr/>
        <a:lstStyle/>
        <a:p>
          <a:endParaRPr lang="en-US"/>
        </a:p>
      </dgm:t>
    </dgm:pt>
    <dgm:pt modelId="{CD6622C4-0D4B-4D0C-A230-47591EAA8629}" type="pres">
      <dgm:prSet presAssocID="{1D6C9EEE-1A6F-4A77-9A69-EAFCD696502B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057A0E-FAE8-47FE-9FDB-0F681C4CCF46}" type="pres">
      <dgm:prSet presAssocID="{BD4C6D36-5CF1-4A4F-BEF7-8F96CE5874FF}" presName="Name9" presStyleLbl="parChTrans1D2" presStyleIdx="7" presStyleCnt="9"/>
      <dgm:spPr/>
      <dgm:t>
        <a:bodyPr/>
        <a:lstStyle/>
        <a:p>
          <a:endParaRPr lang="en-US"/>
        </a:p>
      </dgm:t>
    </dgm:pt>
    <dgm:pt modelId="{770D56D7-6CC6-426B-9055-857123FED220}" type="pres">
      <dgm:prSet presAssocID="{BD4C6D36-5CF1-4A4F-BEF7-8F96CE5874FF}" presName="connTx" presStyleLbl="parChTrans1D2" presStyleIdx="7" presStyleCnt="9"/>
      <dgm:spPr/>
      <dgm:t>
        <a:bodyPr/>
        <a:lstStyle/>
        <a:p>
          <a:endParaRPr lang="en-US"/>
        </a:p>
      </dgm:t>
    </dgm:pt>
    <dgm:pt modelId="{38755C81-D5EE-4733-8820-6088F02061A6}" type="pres">
      <dgm:prSet presAssocID="{C770DC94-81F4-41B3-A2B3-E47074500D71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1FDAAA-F8C6-4948-8C1D-F5891D66E8AC}" type="pres">
      <dgm:prSet presAssocID="{64BF383E-0CCA-4870-9387-4C6FF0429728}" presName="Name9" presStyleLbl="parChTrans1D2" presStyleIdx="8" presStyleCnt="9"/>
      <dgm:spPr/>
      <dgm:t>
        <a:bodyPr/>
        <a:lstStyle/>
        <a:p>
          <a:endParaRPr lang="en-US"/>
        </a:p>
      </dgm:t>
    </dgm:pt>
    <dgm:pt modelId="{9C9B67A6-0E2B-46CD-A805-A39F831276EA}" type="pres">
      <dgm:prSet presAssocID="{64BF383E-0CCA-4870-9387-4C6FF0429728}" presName="connTx" presStyleLbl="parChTrans1D2" presStyleIdx="8" presStyleCnt="9"/>
      <dgm:spPr/>
      <dgm:t>
        <a:bodyPr/>
        <a:lstStyle/>
        <a:p>
          <a:endParaRPr lang="en-US"/>
        </a:p>
      </dgm:t>
    </dgm:pt>
    <dgm:pt modelId="{80DEF2DB-F4FE-4EAF-A095-748D9E4F91DE}" type="pres">
      <dgm:prSet presAssocID="{02F69E62-83A1-4F08-8215-3C8EBC5D82D1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1088BF1-AFD7-43CA-A617-DAC70C990E0F}" type="presOf" srcId="{9A9D391C-0EBB-4482-9679-08481D9A5C5D}" destId="{0BB1A6EB-3CFD-4A13-8A99-14E99617AA5A}" srcOrd="0" destOrd="0" presId="urn:microsoft.com/office/officeart/2005/8/layout/radial1"/>
    <dgm:cxn modelId="{4E5C51D1-178A-45DE-9D9F-358397A95DD8}" type="presOf" srcId="{A3D30F98-7D90-4307-A443-6E41A1B40ADC}" destId="{5011560E-89C1-400D-B097-40E28F43DFA4}" srcOrd="1" destOrd="0" presId="urn:microsoft.com/office/officeart/2005/8/layout/radial1"/>
    <dgm:cxn modelId="{9D6FDACB-3B80-4908-B657-CFA99C3F0851}" type="presOf" srcId="{0D2C52E6-86CF-4DB9-A972-16B133E3384F}" destId="{25E63EDC-B9BE-4EF7-BC89-EF8C2DE72692}" srcOrd="1" destOrd="0" presId="urn:microsoft.com/office/officeart/2005/8/layout/radial1"/>
    <dgm:cxn modelId="{C7516739-B1BB-4D1B-9F19-BA7A2BBD3A3F}" type="presOf" srcId="{4B2A1746-A16A-4B64-BEDD-1ED54AD5DB96}" destId="{40221172-B53D-4D6D-B6FC-6C0041817377}" srcOrd="0" destOrd="0" presId="urn:microsoft.com/office/officeart/2005/8/layout/radial1"/>
    <dgm:cxn modelId="{9D3A280C-0344-4F79-9F25-67F34AEA6C9A}" srcId="{C3334947-A1E0-402F-A016-6DFBD4B95B8E}" destId="{71414412-695C-4F6D-A7BC-1BD4A92DCB84}" srcOrd="0" destOrd="0" parTransId="{8F796915-B3A8-4206-93D1-3479CFC258B1}" sibTransId="{3C9A1D57-2C5B-4AB1-AD5B-2645B764ADFB}"/>
    <dgm:cxn modelId="{43D28388-5885-4693-8A24-911B572F254E}" type="presOf" srcId="{AB45F805-2D05-4787-9022-EE1D104EBC70}" destId="{7453B091-BE64-4B8B-9C20-E98CF0F9E5B8}" srcOrd="0" destOrd="0" presId="urn:microsoft.com/office/officeart/2005/8/layout/radial1"/>
    <dgm:cxn modelId="{77BC91AB-B9B8-4A1A-A907-9398FB899252}" type="presOf" srcId="{A3D30F98-7D90-4307-A443-6E41A1B40ADC}" destId="{361E6AB6-09EC-41D2-BB47-507E572BE506}" srcOrd="0" destOrd="0" presId="urn:microsoft.com/office/officeart/2005/8/layout/radial1"/>
    <dgm:cxn modelId="{9DEA8471-25C5-4163-863D-0E0B86F8DA4C}" type="presOf" srcId="{1D6C9EEE-1A6F-4A77-9A69-EAFCD696502B}" destId="{CD6622C4-0D4B-4D0C-A230-47591EAA8629}" srcOrd="0" destOrd="0" presId="urn:microsoft.com/office/officeart/2005/8/layout/radial1"/>
    <dgm:cxn modelId="{805EE4DD-101A-4E7F-8727-F4AF9367C1BF}" type="presOf" srcId="{F36103E5-D0AD-45FD-97FD-1CEFA102871E}" destId="{47E9F881-AE60-4F66-8CA7-DB7712D5B333}" srcOrd="0" destOrd="0" presId="urn:microsoft.com/office/officeart/2005/8/layout/radial1"/>
    <dgm:cxn modelId="{0CFF210A-94F2-4266-ACED-8A5C44C34369}" srcId="{C3334947-A1E0-402F-A016-6DFBD4B95B8E}" destId="{1D6C9EEE-1A6F-4A77-9A69-EAFCD696502B}" srcOrd="6" destOrd="0" parTransId="{134E474F-0573-4545-B47B-EBB7C42E093C}" sibTransId="{69D75FF6-1753-4873-8046-E0B42A10F07C}"/>
    <dgm:cxn modelId="{D84995A3-7D65-4DC7-890D-F7CE48140F92}" type="presOf" srcId="{C770DC94-81F4-41B3-A2B3-E47074500D71}" destId="{38755C81-D5EE-4733-8820-6088F02061A6}" srcOrd="0" destOrd="0" presId="urn:microsoft.com/office/officeart/2005/8/layout/radial1"/>
    <dgm:cxn modelId="{792E40EB-4A1E-42D3-B78E-02365639AB7C}" type="presOf" srcId="{A74A5D80-66BA-42F6-B8F8-6D574B06E8F2}" destId="{A4AB1D94-5A43-4C0D-AC0A-BCAAB1A897CE}" srcOrd="0" destOrd="0" presId="urn:microsoft.com/office/officeart/2005/8/layout/radial1"/>
    <dgm:cxn modelId="{C3537F70-2AF9-4439-BDCE-D440FFEC15CC}" type="presOf" srcId="{64BF383E-0CCA-4870-9387-4C6FF0429728}" destId="{9C9B67A6-0E2B-46CD-A805-A39F831276EA}" srcOrd="1" destOrd="0" presId="urn:microsoft.com/office/officeart/2005/8/layout/radial1"/>
    <dgm:cxn modelId="{E397CCE2-6C61-4857-B28C-FAE03355BCAF}" srcId="{C3334947-A1E0-402F-A016-6DFBD4B95B8E}" destId="{02F69E62-83A1-4F08-8215-3C8EBC5D82D1}" srcOrd="8" destOrd="0" parTransId="{64BF383E-0CCA-4870-9387-4C6FF0429728}" sibTransId="{A226EA17-7C32-47CE-8ACE-DB2052065EF3}"/>
    <dgm:cxn modelId="{8F1614D5-2E23-45EF-9CCA-9D0FC877B3F1}" type="presOf" srcId="{8F796915-B3A8-4206-93D1-3479CFC258B1}" destId="{9989FAEA-5B40-409E-9A8E-6EA8FD77F4DE}" srcOrd="0" destOrd="0" presId="urn:microsoft.com/office/officeart/2005/8/layout/radial1"/>
    <dgm:cxn modelId="{797FA94D-84D6-4D97-9281-3251AE239D52}" srcId="{C3334947-A1E0-402F-A016-6DFBD4B95B8E}" destId="{A74A5D80-66BA-42F6-B8F8-6D574B06E8F2}" srcOrd="3" destOrd="0" parTransId="{32AA8F56-601E-4C67-ADDB-3777F0DA3740}" sibTransId="{22ED5837-0992-451A-A573-3A54BD7C4453}"/>
    <dgm:cxn modelId="{6D6770CD-3249-454F-8A50-F994CA406BE4}" srcId="{C3334947-A1E0-402F-A016-6DFBD4B95B8E}" destId="{9A9D391C-0EBB-4482-9679-08481D9A5C5D}" srcOrd="5" destOrd="0" parTransId="{0D2C52E6-86CF-4DB9-A972-16B133E3384F}" sibTransId="{DB58ABBD-3C93-4AA8-A7FD-C18BF6F6809E}"/>
    <dgm:cxn modelId="{A21CD6B0-44A9-4F7F-A906-4462F6028BFC}" type="presOf" srcId="{C3334947-A1E0-402F-A016-6DFBD4B95B8E}" destId="{409D618F-8511-4DC9-99AF-85B0FD10A789}" srcOrd="0" destOrd="0" presId="urn:microsoft.com/office/officeart/2005/8/layout/radial1"/>
    <dgm:cxn modelId="{AF35414C-D645-4B2C-9A34-838AA8E13477}" srcId="{C3334947-A1E0-402F-A016-6DFBD4B95B8E}" destId="{C770DC94-81F4-41B3-A2B3-E47074500D71}" srcOrd="7" destOrd="0" parTransId="{BD4C6D36-5CF1-4A4F-BEF7-8F96CE5874FF}" sibTransId="{5C46B50B-6C39-4179-9755-5D4AA7E9E777}"/>
    <dgm:cxn modelId="{008F2A2C-904F-4565-A1E7-C2B39CC6575F}" type="presOf" srcId="{8F796915-B3A8-4206-93D1-3479CFC258B1}" destId="{C7EE1166-2CA8-4D01-B302-910A95ECABDB}" srcOrd="1" destOrd="0" presId="urn:microsoft.com/office/officeart/2005/8/layout/radial1"/>
    <dgm:cxn modelId="{FDB50087-5C45-4465-90EA-6F08C3B81935}" type="presOf" srcId="{0D2C52E6-86CF-4DB9-A972-16B133E3384F}" destId="{6E276226-9B9E-4D05-BDD5-5C3089FA3B9F}" srcOrd="0" destOrd="0" presId="urn:microsoft.com/office/officeart/2005/8/layout/radial1"/>
    <dgm:cxn modelId="{B8A3196A-95DB-43E0-A721-9A5BE9ACADBE}" type="presOf" srcId="{53758C57-6E77-4287-934F-EA64D1BAFE52}" destId="{9D1DD6FB-3ABE-4BB8-9C89-09E8F3D8CB16}" srcOrd="0" destOrd="0" presId="urn:microsoft.com/office/officeart/2005/8/layout/radial1"/>
    <dgm:cxn modelId="{27317F7F-88A2-4F16-AB81-7CC0776A543F}" type="presOf" srcId="{1C71C9D1-54FB-48EA-9158-7D9F9675B5E4}" destId="{9493413C-AEAE-40FD-8494-CBB19966B0FC}" srcOrd="0" destOrd="0" presId="urn:microsoft.com/office/officeart/2005/8/layout/radial1"/>
    <dgm:cxn modelId="{9A1F18E6-B0E4-4A8A-9FAC-15BB86D72BA0}" type="presOf" srcId="{F36103E5-D0AD-45FD-97FD-1CEFA102871E}" destId="{B2F1827C-F575-4755-B708-7544CB9FC793}" srcOrd="1" destOrd="0" presId="urn:microsoft.com/office/officeart/2005/8/layout/radial1"/>
    <dgm:cxn modelId="{BC0FAFB4-460F-40F1-AF8D-386062F9A15C}" srcId="{C3334947-A1E0-402F-A016-6DFBD4B95B8E}" destId="{53758C57-6E77-4287-934F-EA64D1BAFE52}" srcOrd="1" destOrd="0" parTransId="{A3D30F98-7D90-4307-A443-6E41A1B40ADC}" sibTransId="{E96285D2-E0E6-480F-8F4C-BF364CC72DFC}"/>
    <dgm:cxn modelId="{9ED2BC19-D5C3-4410-A6C7-163C9718ED8E}" type="presOf" srcId="{BD4C6D36-5CF1-4A4F-BEF7-8F96CE5874FF}" destId="{770D56D7-6CC6-426B-9055-857123FED220}" srcOrd="1" destOrd="0" presId="urn:microsoft.com/office/officeart/2005/8/layout/radial1"/>
    <dgm:cxn modelId="{C99DC035-2E98-465A-AC43-AF9DFF1D7907}" type="presOf" srcId="{134E474F-0573-4545-B47B-EBB7C42E093C}" destId="{CCEE2845-3F33-4957-8ACC-1F478B52E548}" srcOrd="1" destOrd="0" presId="urn:microsoft.com/office/officeart/2005/8/layout/radial1"/>
    <dgm:cxn modelId="{11F46454-8132-4591-977E-9DD432A6C95C}" type="presOf" srcId="{71414412-695C-4F6D-A7BC-1BD4A92DCB84}" destId="{C2F6493E-F8BC-4BC0-885B-A22D6F55C0AE}" srcOrd="0" destOrd="0" presId="urn:microsoft.com/office/officeart/2005/8/layout/radial1"/>
    <dgm:cxn modelId="{D57679FC-1093-4756-B7D9-480DA757058D}" srcId="{D43569CA-19B9-48A0-8EB1-A75FDE3510EE}" destId="{C3334947-A1E0-402F-A016-6DFBD4B95B8E}" srcOrd="0" destOrd="0" parTransId="{51BC08C7-A68E-4E74-9B4D-C51A9E680DE5}" sibTransId="{A2775177-9CA6-4D08-BB2D-E9CE08FD0F96}"/>
    <dgm:cxn modelId="{DE01D575-2AA2-488F-BB9E-B4E607885B60}" type="presOf" srcId="{02F69E62-83A1-4F08-8215-3C8EBC5D82D1}" destId="{80DEF2DB-F4FE-4EAF-A095-748D9E4F91DE}" srcOrd="0" destOrd="0" presId="urn:microsoft.com/office/officeart/2005/8/layout/radial1"/>
    <dgm:cxn modelId="{6C5BCA0E-9448-42F2-8AD8-4918E58DC534}" type="presOf" srcId="{64BF383E-0CCA-4870-9387-4C6FF0429728}" destId="{9A1FDAAA-F8C6-4948-8C1D-F5891D66E8AC}" srcOrd="0" destOrd="0" presId="urn:microsoft.com/office/officeart/2005/8/layout/radial1"/>
    <dgm:cxn modelId="{E30748BD-4353-42FD-A33C-893426EFDFCB}" type="presOf" srcId="{BD4C6D36-5CF1-4A4F-BEF7-8F96CE5874FF}" destId="{07057A0E-FAE8-47FE-9FDB-0F681C4CCF46}" srcOrd="0" destOrd="0" presId="urn:microsoft.com/office/officeart/2005/8/layout/radial1"/>
    <dgm:cxn modelId="{07AA0978-A213-4EA1-AFC4-7E7B54D8526B}" type="presOf" srcId="{32AA8F56-601E-4C67-ADDB-3777F0DA3740}" destId="{38593E17-600D-4F47-B38E-8ACEC527C569}" srcOrd="0" destOrd="0" presId="urn:microsoft.com/office/officeart/2005/8/layout/radial1"/>
    <dgm:cxn modelId="{7C56D18A-0292-449A-85D0-9E11E96B2486}" type="presOf" srcId="{D43569CA-19B9-48A0-8EB1-A75FDE3510EE}" destId="{2DE703A2-BAC0-47EC-B627-9A10F7060DB9}" srcOrd="0" destOrd="0" presId="urn:microsoft.com/office/officeart/2005/8/layout/radial1"/>
    <dgm:cxn modelId="{58028061-EB52-45B5-9169-9A3DAADD1901}" srcId="{C3334947-A1E0-402F-A016-6DFBD4B95B8E}" destId="{AB45F805-2D05-4787-9022-EE1D104EBC70}" srcOrd="2" destOrd="0" parTransId="{4B2A1746-A16A-4B64-BEDD-1ED54AD5DB96}" sibTransId="{F09B644D-A99F-476D-92BE-F4FCDFEA9A38}"/>
    <dgm:cxn modelId="{46650D46-742F-4F9E-86A7-7CE67365FBB4}" srcId="{C3334947-A1E0-402F-A016-6DFBD4B95B8E}" destId="{1C71C9D1-54FB-48EA-9158-7D9F9675B5E4}" srcOrd="4" destOrd="0" parTransId="{F36103E5-D0AD-45FD-97FD-1CEFA102871E}" sibTransId="{09BF5A51-5D4E-4459-B040-C62C88251592}"/>
    <dgm:cxn modelId="{8584946F-9789-4FC3-969A-96776EDBF2CB}" type="presOf" srcId="{134E474F-0573-4545-B47B-EBB7C42E093C}" destId="{94BFE230-C15C-4BB6-A19C-8E27A11E7BC8}" srcOrd="0" destOrd="0" presId="urn:microsoft.com/office/officeart/2005/8/layout/radial1"/>
    <dgm:cxn modelId="{5735FF22-E717-4B1C-A32E-175A1F4ABA95}" type="presOf" srcId="{4B2A1746-A16A-4B64-BEDD-1ED54AD5DB96}" destId="{891B2FD0-BC8D-48D9-99A3-B4257D75D96B}" srcOrd="1" destOrd="0" presId="urn:microsoft.com/office/officeart/2005/8/layout/radial1"/>
    <dgm:cxn modelId="{23D9D9CD-EB5D-4A41-AA3B-1A67A6EE9C10}" type="presOf" srcId="{32AA8F56-601E-4C67-ADDB-3777F0DA3740}" destId="{1B608F60-4410-4D46-8E43-0083002A1D84}" srcOrd="1" destOrd="0" presId="urn:microsoft.com/office/officeart/2005/8/layout/radial1"/>
    <dgm:cxn modelId="{780275EC-6F67-4F5A-8318-4085256CCE02}" type="presParOf" srcId="{2DE703A2-BAC0-47EC-B627-9A10F7060DB9}" destId="{409D618F-8511-4DC9-99AF-85B0FD10A789}" srcOrd="0" destOrd="0" presId="urn:microsoft.com/office/officeart/2005/8/layout/radial1"/>
    <dgm:cxn modelId="{F7A9BE0E-3FEC-4831-A98B-FE92E29875E8}" type="presParOf" srcId="{2DE703A2-BAC0-47EC-B627-9A10F7060DB9}" destId="{9989FAEA-5B40-409E-9A8E-6EA8FD77F4DE}" srcOrd="1" destOrd="0" presId="urn:microsoft.com/office/officeart/2005/8/layout/radial1"/>
    <dgm:cxn modelId="{F0A31E43-74E8-434B-965B-AA2A48254D6A}" type="presParOf" srcId="{9989FAEA-5B40-409E-9A8E-6EA8FD77F4DE}" destId="{C7EE1166-2CA8-4D01-B302-910A95ECABDB}" srcOrd="0" destOrd="0" presId="urn:microsoft.com/office/officeart/2005/8/layout/radial1"/>
    <dgm:cxn modelId="{DCF83BDF-A2C5-4FF7-8B75-CE71030E396C}" type="presParOf" srcId="{2DE703A2-BAC0-47EC-B627-9A10F7060DB9}" destId="{C2F6493E-F8BC-4BC0-885B-A22D6F55C0AE}" srcOrd="2" destOrd="0" presId="urn:microsoft.com/office/officeart/2005/8/layout/radial1"/>
    <dgm:cxn modelId="{32FBDDE4-8711-41D2-87B5-B3512455BD1E}" type="presParOf" srcId="{2DE703A2-BAC0-47EC-B627-9A10F7060DB9}" destId="{361E6AB6-09EC-41D2-BB47-507E572BE506}" srcOrd="3" destOrd="0" presId="urn:microsoft.com/office/officeart/2005/8/layout/radial1"/>
    <dgm:cxn modelId="{4849D4D9-6E3B-4551-BEF8-FD14E9F9F05C}" type="presParOf" srcId="{361E6AB6-09EC-41D2-BB47-507E572BE506}" destId="{5011560E-89C1-400D-B097-40E28F43DFA4}" srcOrd="0" destOrd="0" presId="urn:microsoft.com/office/officeart/2005/8/layout/radial1"/>
    <dgm:cxn modelId="{61B0F78A-B174-4252-BB38-12224ED646F2}" type="presParOf" srcId="{2DE703A2-BAC0-47EC-B627-9A10F7060DB9}" destId="{9D1DD6FB-3ABE-4BB8-9C89-09E8F3D8CB16}" srcOrd="4" destOrd="0" presId="urn:microsoft.com/office/officeart/2005/8/layout/radial1"/>
    <dgm:cxn modelId="{6457B957-9CC0-4803-8C47-E68CA0208578}" type="presParOf" srcId="{2DE703A2-BAC0-47EC-B627-9A10F7060DB9}" destId="{40221172-B53D-4D6D-B6FC-6C0041817377}" srcOrd="5" destOrd="0" presId="urn:microsoft.com/office/officeart/2005/8/layout/radial1"/>
    <dgm:cxn modelId="{83E2627A-8CC2-42F3-9D69-30E8F4C765A5}" type="presParOf" srcId="{40221172-B53D-4D6D-B6FC-6C0041817377}" destId="{891B2FD0-BC8D-48D9-99A3-B4257D75D96B}" srcOrd="0" destOrd="0" presId="urn:microsoft.com/office/officeart/2005/8/layout/radial1"/>
    <dgm:cxn modelId="{123385F1-EAEC-4186-BA6F-63928DE492A8}" type="presParOf" srcId="{2DE703A2-BAC0-47EC-B627-9A10F7060DB9}" destId="{7453B091-BE64-4B8B-9C20-E98CF0F9E5B8}" srcOrd="6" destOrd="0" presId="urn:microsoft.com/office/officeart/2005/8/layout/radial1"/>
    <dgm:cxn modelId="{8E191239-67DA-436F-B893-FF676C386D76}" type="presParOf" srcId="{2DE703A2-BAC0-47EC-B627-9A10F7060DB9}" destId="{38593E17-600D-4F47-B38E-8ACEC527C569}" srcOrd="7" destOrd="0" presId="urn:microsoft.com/office/officeart/2005/8/layout/radial1"/>
    <dgm:cxn modelId="{079C48DF-B71A-43E1-9E7F-DD400366A1D3}" type="presParOf" srcId="{38593E17-600D-4F47-B38E-8ACEC527C569}" destId="{1B608F60-4410-4D46-8E43-0083002A1D84}" srcOrd="0" destOrd="0" presId="urn:microsoft.com/office/officeart/2005/8/layout/radial1"/>
    <dgm:cxn modelId="{B3AE5321-350B-4E10-A3F1-DE0F0B378F81}" type="presParOf" srcId="{2DE703A2-BAC0-47EC-B627-9A10F7060DB9}" destId="{A4AB1D94-5A43-4C0D-AC0A-BCAAB1A897CE}" srcOrd="8" destOrd="0" presId="urn:microsoft.com/office/officeart/2005/8/layout/radial1"/>
    <dgm:cxn modelId="{9E172E15-89A2-4E2E-A873-B4A941693AE5}" type="presParOf" srcId="{2DE703A2-BAC0-47EC-B627-9A10F7060DB9}" destId="{47E9F881-AE60-4F66-8CA7-DB7712D5B333}" srcOrd="9" destOrd="0" presId="urn:microsoft.com/office/officeart/2005/8/layout/radial1"/>
    <dgm:cxn modelId="{F3DDA794-FA11-4B66-8AA3-519B513BBCB0}" type="presParOf" srcId="{47E9F881-AE60-4F66-8CA7-DB7712D5B333}" destId="{B2F1827C-F575-4755-B708-7544CB9FC793}" srcOrd="0" destOrd="0" presId="urn:microsoft.com/office/officeart/2005/8/layout/radial1"/>
    <dgm:cxn modelId="{E80F5113-E950-4D98-87DE-05EBB4C818EF}" type="presParOf" srcId="{2DE703A2-BAC0-47EC-B627-9A10F7060DB9}" destId="{9493413C-AEAE-40FD-8494-CBB19966B0FC}" srcOrd="10" destOrd="0" presId="urn:microsoft.com/office/officeart/2005/8/layout/radial1"/>
    <dgm:cxn modelId="{C3938FB2-C6D3-419E-B653-53BC6C902A86}" type="presParOf" srcId="{2DE703A2-BAC0-47EC-B627-9A10F7060DB9}" destId="{6E276226-9B9E-4D05-BDD5-5C3089FA3B9F}" srcOrd="11" destOrd="0" presId="urn:microsoft.com/office/officeart/2005/8/layout/radial1"/>
    <dgm:cxn modelId="{496C78D9-763A-402C-B648-ADC08C2E5086}" type="presParOf" srcId="{6E276226-9B9E-4D05-BDD5-5C3089FA3B9F}" destId="{25E63EDC-B9BE-4EF7-BC89-EF8C2DE72692}" srcOrd="0" destOrd="0" presId="urn:microsoft.com/office/officeart/2005/8/layout/radial1"/>
    <dgm:cxn modelId="{B962CA2B-30F6-43EE-B682-FC65F02EF9DA}" type="presParOf" srcId="{2DE703A2-BAC0-47EC-B627-9A10F7060DB9}" destId="{0BB1A6EB-3CFD-4A13-8A99-14E99617AA5A}" srcOrd="12" destOrd="0" presId="urn:microsoft.com/office/officeart/2005/8/layout/radial1"/>
    <dgm:cxn modelId="{3D41CDF8-7E32-4776-8D93-88C1EDC6C47D}" type="presParOf" srcId="{2DE703A2-BAC0-47EC-B627-9A10F7060DB9}" destId="{94BFE230-C15C-4BB6-A19C-8E27A11E7BC8}" srcOrd="13" destOrd="0" presId="urn:microsoft.com/office/officeart/2005/8/layout/radial1"/>
    <dgm:cxn modelId="{29A32561-4EC5-456B-9509-E43A1AF249BF}" type="presParOf" srcId="{94BFE230-C15C-4BB6-A19C-8E27A11E7BC8}" destId="{CCEE2845-3F33-4957-8ACC-1F478B52E548}" srcOrd="0" destOrd="0" presId="urn:microsoft.com/office/officeart/2005/8/layout/radial1"/>
    <dgm:cxn modelId="{96EC71D4-3385-401B-8624-DB94F6CF282D}" type="presParOf" srcId="{2DE703A2-BAC0-47EC-B627-9A10F7060DB9}" destId="{CD6622C4-0D4B-4D0C-A230-47591EAA8629}" srcOrd="14" destOrd="0" presId="urn:microsoft.com/office/officeart/2005/8/layout/radial1"/>
    <dgm:cxn modelId="{8E37ACF9-EBFF-46FC-8458-F515B268C254}" type="presParOf" srcId="{2DE703A2-BAC0-47EC-B627-9A10F7060DB9}" destId="{07057A0E-FAE8-47FE-9FDB-0F681C4CCF46}" srcOrd="15" destOrd="0" presId="urn:microsoft.com/office/officeart/2005/8/layout/radial1"/>
    <dgm:cxn modelId="{32012C7B-D7CD-49CE-BC08-0DD6C1AEC884}" type="presParOf" srcId="{07057A0E-FAE8-47FE-9FDB-0F681C4CCF46}" destId="{770D56D7-6CC6-426B-9055-857123FED220}" srcOrd="0" destOrd="0" presId="urn:microsoft.com/office/officeart/2005/8/layout/radial1"/>
    <dgm:cxn modelId="{04F94C46-EAEA-48DB-B176-A062DFC063AB}" type="presParOf" srcId="{2DE703A2-BAC0-47EC-B627-9A10F7060DB9}" destId="{38755C81-D5EE-4733-8820-6088F02061A6}" srcOrd="16" destOrd="0" presId="urn:microsoft.com/office/officeart/2005/8/layout/radial1"/>
    <dgm:cxn modelId="{DD1BED87-98F0-43FF-A70C-D27B982ABB9D}" type="presParOf" srcId="{2DE703A2-BAC0-47EC-B627-9A10F7060DB9}" destId="{9A1FDAAA-F8C6-4948-8C1D-F5891D66E8AC}" srcOrd="17" destOrd="0" presId="urn:microsoft.com/office/officeart/2005/8/layout/radial1"/>
    <dgm:cxn modelId="{34497984-05E4-460B-ADB5-C969AA4749EE}" type="presParOf" srcId="{9A1FDAAA-F8C6-4948-8C1D-F5891D66E8AC}" destId="{9C9B67A6-0E2B-46CD-A805-A39F831276EA}" srcOrd="0" destOrd="0" presId="urn:microsoft.com/office/officeart/2005/8/layout/radial1"/>
    <dgm:cxn modelId="{A403EBC9-0798-4BE4-A467-8BC6D1357A4C}" type="presParOf" srcId="{2DE703A2-BAC0-47EC-B627-9A10F7060DB9}" destId="{80DEF2DB-F4FE-4EAF-A095-748D9E4F91DE}" srcOrd="1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D10FD9C-8A8C-41E4-A081-EF04AB8A3058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F2CDC7E6-38AD-4EAE-8365-93BBEC93DA09}">
      <dgm:prSet phldrT="[Texto]"/>
      <dgm:spPr/>
      <dgm:t>
        <a:bodyPr/>
        <a:lstStyle/>
        <a:p>
          <a:r>
            <a:rPr lang="es-ES" dirty="0" smtClean="0"/>
            <a:t>Igualdad de oportunidades (Escuela inclusiva)</a:t>
          </a:r>
          <a:endParaRPr lang="en-US" dirty="0"/>
        </a:p>
      </dgm:t>
    </dgm:pt>
    <dgm:pt modelId="{8ED27A90-D7D3-4A36-8CC4-E3CABF7F7BE5}" type="parTrans" cxnId="{25FBA8DD-5B51-452D-933D-93450073A0F9}">
      <dgm:prSet/>
      <dgm:spPr/>
      <dgm:t>
        <a:bodyPr/>
        <a:lstStyle/>
        <a:p>
          <a:endParaRPr lang="en-US"/>
        </a:p>
      </dgm:t>
    </dgm:pt>
    <dgm:pt modelId="{077B786C-8771-4803-9E37-3316D8359780}" type="sibTrans" cxnId="{25FBA8DD-5B51-452D-933D-93450073A0F9}">
      <dgm:prSet/>
      <dgm:spPr/>
      <dgm:t>
        <a:bodyPr/>
        <a:lstStyle/>
        <a:p>
          <a:endParaRPr lang="en-US"/>
        </a:p>
      </dgm:t>
    </dgm:pt>
    <dgm:pt modelId="{3F8B433B-B43B-405B-BBBB-73218C01E53C}">
      <dgm:prSet phldrT="[Texto]"/>
      <dgm:spPr/>
      <dgm:t>
        <a:bodyPr/>
        <a:lstStyle/>
        <a:p>
          <a:r>
            <a:rPr lang="es-ES" dirty="0" smtClean="0"/>
            <a:t> T</a:t>
          </a:r>
          <a:r>
            <a:rPr lang="es-ES" b="1" dirty="0" smtClean="0"/>
            <a:t>odos los alumnos tengan oportunidades de acceder al reconocimiento que se deriva del éxito escolar</a:t>
          </a:r>
          <a:r>
            <a:rPr lang="es-ES" dirty="0" smtClean="0"/>
            <a:t>. </a:t>
          </a:r>
          <a:endParaRPr lang="en-US" dirty="0"/>
        </a:p>
      </dgm:t>
    </dgm:pt>
    <dgm:pt modelId="{FFE34B9A-9205-47BB-8351-8152D9A9A736}" type="parTrans" cxnId="{A7AD4AD9-B53B-4563-B2DD-9BE07AFDE978}">
      <dgm:prSet/>
      <dgm:spPr/>
      <dgm:t>
        <a:bodyPr/>
        <a:lstStyle/>
        <a:p>
          <a:endParaRPr lang="en-US"/>
        </a:p>
      </dgm:t>
    </dgm:pt>
    <dgm:pt modelId="{4B9D5849-E4A3-41EB-B19C-4915851E8045}" type="sibTrans" cxnId="{A7AD4AD9-B53B-4563-B2DD-9BE07AFDE978}">
      <dgm:prSet/>
      <dgm:spPr/>
      <dgm:t>
        <a:bodyPr/>
        <a:lstStyle/>
        <a:p>
          <a:endParaRPr lang="en-US"/>
        </a:p>
      </dgm:t>
    </dgm:pt>
    <dgm:pt modelId="{7FDB6C1B-3BE8-4B3F-8660-2350E3FAE37F}">
      <dgm:prSet phldrT="[Texto]"/>
      <dgm:spPr/>
      <dgm:t>
        <a:bodyPr/>
        <a:lstStyle/>
        <a:p>
          <a:r>
            <a:rPr lang="es-ES" b="1" dirty="0" smtClean="0"/>
            <a:t>Todos los niños pueden realizar las tareas propuestas.</a:t>
          </a:r>
          <a:r>
            <a:rPr lang="es-ES" dirty="0" smtClean="0"/>
            <a:t> </a:t>
          </a:r>
          <a:endParaRPr lang="en-US" dirty="0"/>
        </a:p>
      </dgm:t>
    </dgm:pt>
    <dgm:pt modelId="{F780D45C-332D-4C99-9137-35A7E7743099}" type="parTrans" cxnId="{C721B513-4D38-4FE6-8833-D82FDD5AB9EE}">
      <dgm:prSet/>
      <dgm:spPr/>
      <dgm:t>
        <a:bodyPr/>
        <a:lstStyle/>
        <a:p>
          <a:endParaRPr lang="en-US"/>
        </a:p>
      </dgm:t>
    </dgm:pt>
    <dgm:pt modelId="{C45C0430-DE80-49C2-8FD1-21BD8B4A7305}" type="sibTrans" cxnId="{C721B513-4D38-4FE6-8833-D82FDD5AB9EE}">
      <dgm:prSet/>
      <dgm:spPr/>
      <dgm:t>
        <a:bodyPr/>
        <a:lstStyle/>
        <a:p>
          <a:endParaRPr lang="en-US"/>
        </a:p>
      </dgm:t>
    </dgm:pt>
    <dgm:pt modelId="{C37D603E-7334-41B8-AA08-53E5300AB751}" type="pres">
      <dgm:prSet presAssocID="{2D10FD9C-8A8C-41E4-A081-EF04AB8A3058}" presName="Name0" presStyleCnt="0">
        <dgm:presLayoutVars>
          <dgm:dir/>
          <dgm:resizeHandles val="exact"/>
        </dgm:presLayoutVars>
      </dgm:prSet>
      <dgm:spPr/>
    </dgm:pt>
    <dgm:pt modelId="{647E9ED4-DB66-4A25-A642-B6EAAAEEB681}" type="pres">
      <dgm:prSet presAssocID="{F2CDC7E6-38AD-4EAE-8365-93BBEC93DA0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8FFF28-8956-48C4-B2E4-D45D49BC79A4}" type="pres">
      <dgm:prSet presAssocID="{077B786C-8771-4803-9E37-3316D8359780}" presName="sibTrans" presStyleLbl="sibTrans2D1" presStyleIdx="0" presStyleCnt="2" custLinFactNeighborX="4646" custLinFactNeighborY="27319"/>
      <dgm:spPr/>
      <dgm:t>
        <a:bodyPr/>
        <a:lstStyle/>
        <a:p>
          <a:endParaRPr lang="en-US"/>
        </a:p>
      </dgm:t>
    </dgm:pt>
    <dgm:pt modelId="{58A0C84D-F973-4806-876C-CC38D7F0EA7A}" type="pres">
      <dgm:prSet presAssocID="{077B786C-8771-4803-9E37-3316D8359780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F7073A8E-4A18-4AB6-87B0-66AA7384FE4F}" type="pres">
      <dgm:prSet presAssocID="{7FDB6C1B-3BE8-4B3F-8660-2350E3FAE37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0B7D67-64A9-434F-A318-9D96A2BF5872}" type="pres">
      <dgm:prSet presAssocID="{C45C0430-DE80-49C2-8FD1-21BD8B4A7305}" presName="sibTrans" presStyleLbl="sibTrans2D1" presStyleIdx="1" presStyleCnt="2" custLinFactNeighborX="-4060" custLinFactNeighborY="22027"/>
      <dgm:spPr/>
      <dgm:t>
        <a:bodyPr/>
        <a:lstStyle/>
        <a:p>
          <a:endParaRPr lang="en-US"/>
        </a:p>
      </dgm:t>
    </dgm:pt>
    <dgm:pt modelId="{3DABF2B6-C14B-4491-B80C-57785DB9F13F}" type="pres">
      <dgm:prSet presAssocID="{C45C0430-DE80-49C2-8FD1-21BD8B4A7305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92CFCA41-F81B-4791-B7D7-F61C023BD865}" type="pres">
      <dgm:prSet presAssocID="{3F8B433B-B43B-405B-BBBB-73218C01E53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5FBA8DD-5B51-452D-933D-93450073A0F9}" srcId="{2D10FD9C-8A8C-41E4-A081-EF04AB8A3058}" destId="{F2CDC7E6-38AD-4EAE-8365-93BBEC93DA09}" srcOrd="0" destOrd="0" parTransId="{8ED27A90-D7D3-4A36-8CC4-E3CABF7F7BE5}" sibTransId="{077B786C-8771-4803-9E37-3316D8359780}"/>
    <dgm:cxn modelId="{73DC645E-F399-4BA9-B400-95B68BFF3F57}" type="presOf" srcId="{7FDB6C1B-3BE8-4B3F-8660-2350E3FAE37F}" destId="{F7073A8E-4A18-4AB6-87B0-66AA7384FE4F}" srcOrd="0" destOrd="0" presId="urn:microsoft.com/office/officeart/2005/8/layout/process1"/>
    <dgm:cxn modelId="{99383610-D1E1-476A-8239-2EE071AEB2C9}" type="presOf" srcId="{077B786C-8771-4803-9E37-3316D8359780}" destId="{58A0C84D-F973-4806-876C-CC38D7F0EA7A}" srcOrd="1" destOrd="0" presId="urn:microsoft.com/office/officeart/2005/8/layout/process1"/>
    <dgm:cxn modelId="{65ADEA81-5A5F-4215-B6D9-E0FD77573A99}" type="presOf" srcId="{F2CDC7E6-38AD-4EAE-8365-93BBEC93DA09}" destId="{647E9ED4-DB66-4A25-A642-B6EAAAEEB681}" srcOrd="0" destOrd="0" presId="urn:microsoft.com/office/officeart/2005/8/layout/process1"/>
    <dgm:cxn modelId="{F51F1FF7-F9B5-45D2-BFB1-B999832EFB1D}" type="presOf" srcId="{077B786C-8771-4803-9E37-3316D8359780}" destId="{9A8FFF28-8956-48C4-B2E4-D45D49BC79A4}" srcOrd="0" destOrd="0" presId="urn:microsoft.com/office/officeart/2005/8/layout/process1"/>
    <dgm:cxn modelId="{FB01A0B1-744A-402D-9324-5CFACFA2CF95}" type="presOf" srcId="{2D10FD9C-8A8C-41E4-A081-EF04AB8A3058}" destId="{C37D603E-7334-41B8-AA08-53E5300AB751}" srcOrd="0" destOrd="0" presId="urn:microsoft.com/office/officeart/2005/8/layout/process1"/>
    <dgm:cxn modelId="{1396E9BF-0CF2-48C6-B906-37979D1F0407}" type="presOf" srcId="{3F8B433B-B43B-405B-BBBB-73218C01E53C}" destId="{92CFCA41-F81B-4791-B7D7-F61C023BD865}" srcOrd="0" destOrd="0" presId="urn:microsoft.com/office/officeart/2005/8/layout/process1"/>
    <dgm:cxn modelId="{466C02E6-3DD3-4394-8B0E-0E70899AF1AC}" type="presOf" srcId="{C45C0430-DE80-49C2-8FD1-21BD8B4A7305}" destId="{0D0B7D67-64A9-434F-A318-9D96A2BF5872}" srcOrd="0" destOrd="0" presId="urn:microsoft.com/office/officeart/2005/8/layout/process1"/>
    <dgm:cxn modelId="{D6576FE6-3918-48F7-BE24-574A90FA9169}" type="presOf" srcId="{C45C0430-DE80-49C2-8FD1-21BD8B4A7305}" destId="{3DABF2B6-C14B-4491-B80C-57785DB9F13F}" srcOrd="1" destOrd="0" presId="urn:microsoft.com/office/officeart/2005/8/layout/process1"/>
    <dgm:cxn modelId="{A7AD4AD9-B53B-4563-B2DD-9BE07AFDE978}" srcId="{2D10FD9C-8A8C-41E4-A081-EF04AB8A3058}" destId="{3F8B433B-B43B-405B-BBBB-73218C01E53C}" srcOrd="2" destOrd="0" parTransId="{FFE34B9A-9205-47BB-8351-8152D9A9A736}" sibTransId="{4B9D5849-E4A3-41EB-B19C-4915851E8045}"/>
    <dgm:cxn modelId="{C721B513-4D38-4FE6-8833-D82FDD5AB9EE}" srcId="{2D10FD9C-8A8C-41E4-A081-EF04AB8A3058}" destId="{7FDB6C1B-3BE8-4B3F-8660-2350E3FAE37F}" srcOrd="1" destOrd="0" parTransId="{F780D45C-332D-4C99-9137-35A7E7743099}" sibTransId="{C45C0430-DE80-49C2-8FD1-21BD8B4A7305}"/>
    <dgm:cxn modelId="{01ED9D92-C550-465F-AC86-C343AE24C5AF}" type="presParOf" srcId="{C37D603E-7334-41B8-AA08-53E5300AB751}" destId="{647E9ED4-DB66-4A25-A642-B6EAAAEEB681}" srcOrd="0" destOrd="0" presId="urn:microsoft.com/office/officeart/2005/8/layout/process1"/>
    <dgm:cxn modelId="{C782D063-E917-4954-89E7-B196741A77A6}" type="presParOf" srcId="{C37D603E-7334-41B8-AA08-53E5300AB751}" destId="{9A8FFF28-8956-48C4-B2E4-D45D49BC79A4}" srcOrd="1" destOrd="0" presId="urn:microsoft.com/office/officeart/2005/8/layout/process1"/>
    <dgm:cxn modelId="{838E2C75-6A12-40AC-ACC5-94423FB54ED7}" type="presParOf" srcId="{9A8FFF28-8956-48C4-B2E4-D45D49BC79A4}" destId="{58A0C84D-F973-4806-876C-CC38D7F0EA7A}" srcOrd="0" destOrd="0" presId="urn:microsoft.com/office/officeart/2005/8/layout/process1"/>
    <dgm:cxn modelId="{1040CDA0-282E-4BAC-8147-898FBB130675}" type="presParOf" srcId="{C37D603E-7334-41B8-AA08-53E5300AB751}" destId="{F7073A8E-4A18-4AB6-87B0-66AA7384FE4F}" srcOrd="2" destOrd="0" presId="urn:microsoft.com/office/officeart/2005/8/layout/process1"/>
    <dgm:cxn modelId="{2BFD1915-3E04-44E2-9A51-D9D2355049F6}" type="presParOf" srcId="{C37D603E-7334-41B8-AA08-53E5300AB751}" destId="{0D0B7D67-64A9-434F-A318-9D96A2BF5872}" srcOrd="3" destOrd="0" presId="urn:microsoft.com/office/officeart/2005/8/layout/process1"/>
    <dgm:cxn modelId="{B51DDB1C-F06B-4B44-BBC0-BF1243D4418C}" type="presParOf" srcId="{0D0B7D67-64A9-434F-A318-9D96A2BF5872}" destId="{3DABF2B6-C14B-4491-B80C-57785DB9F13F}" srcOrd="0" destOrd="0" presId="urn:microsoft.com/office/officeart/2005/8/layout/process1"/>
    <dgm:cxn modelId="{B5D8AA90-FC2A-48F1-B254-DDDFFA802C43}" type="presParOf" srcId="{C37D603E-7334-41B8-AA08-53E5300AB751}" destId="{92CFCA41-F81B-4791-B7D7-F61C023BD865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B967B33-5CB4-424C-A498-353F4DBB48F5}" type="doc">
      <dgm:prSet loTypeId="urn:microsoft.com/office/officeart/2005/8/layout/cycle4#1" loCatId="matrix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5ECABF-EB1A-4948-B2D6-CD817F2E6986}">
      <dgm:prSet phldrT="[Texto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800" dirty="0" smtClean="0"/>
            <a:t>Psicología Humanística de Rogers</a:t>
          </a:r>
          <a:endParaRPr lang="en-US" sz="1800" dirty="0" smtClean="0"/>
        </a:p>
        <a:p>
          <a:pPr lvl="0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dirty="0"/>
        </a:p>
      </dgm:t>
    </dgm:pt>
    <dgm:pt modelId="{D68474FD-8386-4BF0-8668-2E862299522E}" type="parTrans" cxnId="{A5F7FF61-2C22-4ADD-A252-7140252C4C55}">
      <dgm:prSet/>
      <dgm:spPr/>
      <dgm:t>
        <a:bodyPr/>
        <a:lstStyle/>
        <a:p>
          <a:endParaRPr lang="en-US"/>
        </a:p>
      </dgm:t>
    </dgm:pt>
    <dgm:pt modelId="{DB6AA527-446E-44DA-B83A-6B0486C342B6}" type="sibTrans" cxnId="{A5F7FF61-2C22-4ADD-A252-7140252C4C55}">
      <dgm:prSet/>
      <dgm:spPr/>
      <dgm:t>
        <a:bodyPr/>
        <a:lstStyle/>
        <a:p>
          <a:endParaRPr lang="en-US"/>
        </a:p>
      </dgm:t>
    </dgm:pt>
    <dgm:pt modelId="{E3D4480D-6179-4DEA-BE70-22911932EF42}">
      <dgm:prSet phldrT="[Texto]" custT="1"/>
      <dgm:spPr/>
      <dgm:t>
        <a:bodyPr/>
        <a:lstStyle/>
        <a:p>
          <a:pPr marL="57150" marR="0" lvl="1" indent="0" algn="ctr" defTabSz="3111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pt-BR" sz="1800" b="1" dirty="0" smtClean="0"/>
            <a:t>Individuo capaz o no  de      aprender.</a:t>
          </a:r>
          <a:endParaRPr lang="en-US" sz="1800" b="1" dirty="0" smtClean="0"/>
        </a:p>
        <a:p>
          <a:pPr marL="57150" lvl="1" indent="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800" dirty="0"/>
        </a:p>
      </dgm:t>
    </dgm:pt>
    <dgm:pt modelId="{C974499F-31C0-4B21-94DB-533B88F5AB59}" type="parTrans" cxnId="{521E07C5-E3E3-47E4-B154-FB299C333C19}">
      <dgm:prSet/>
      <dgm:spPr/>
      <dgm:t>
        <a:bodyPr/>
        <a:lstStyle/>
        <a:p>
          <a:endParaRPr lang="en-US"/>
        </a:p>
      </dgm:t>
    </dgm:pt>
    <dgm:pt modelId="{6F6A4C1E-DA71-4A77-B2AA-F16FE75CA4C7}" type="sibTrans" cxnId="{521E07C5-E3E3-47E4-B154-FB299C333C19}">
      <dgm:prSet/>
      <dgm:spPr/>
      <dgm:t>
        <a:bodyPr/>
        <a:lstStyle/>
        <a:p>
          <a:endParaRPr lang="en-US"/>
        </a:p>
      </dgm:t>
    </dgm:pt>
    <dgm:pt modelId="{0D414ACF-3237-4A1D-9D74-30EB16D4A518}">
      <dgm:prSet phldrT="[Texto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200" dirty="0" smtClean="0"/>
            <a:t>Nuestro </a:t>
          </a:r>
          <a:r>
            <a:rPr lang="es-ES" sz="1200" b="1" dirty="0" err="1" smtClean="0"/>
            <a:t>autoconcepto</a:t>
          </a:r>
          <a:r>
            <a:rPr lang="es-ES" sz="1200" b="1" dirty="0" smtClean="0"/>
            <a:t> y autoestima </a:t>
          </a:r>
          <a:r>
            <a:rPr lang="es-ES" sz="1200" dirty="0" smtClean="0"/>
            <a:t>no son únicamente una construcción personal</a:t>
          </a:r>
          <a:r>
            <a:rPr lang="es-ES" sz="800" dirty="0" smtClean="0"/>
            <a:t>. </a:t>
          </a:r>
          <a:endParaRPr lang="en-US" sz="800" dirty="0" smtClean="0"/>
        </a:p>
        <a:p>
          <a:pPr lvl="0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dirty="0"/>
        </a:p>
      </dgm:t>
    </dgm:pt>
    <dgm:pt modelId="{A109F8FB-9166-44DC-945A-195BD6881D60}" type="parTrans" cxnId="{B587A1E4-B17F-452A-85C1-9AE487DC8714}">
      <dgm:prSet/>
      <dgm:spPr/>
      <dgm:t>
        <a:bodyPr/>
        <a:lstStyle/>
        <a:p>
          <a:endParaRPr lang="en-US"/>
        </a:p>
      </dgm:t>
    </dgm:pt>
    <dgm:pt modelId="{75D019DC-6985-4255-B8BA-5D35DE3C6922}" type="sibTrans" cxnId="{B587A1E4-B17F-452A-85C1-9AE487DC8714}">
      <dgm:prSet/>
      <dgm:spPr/>
      <dgm:t>
        <a:bodyPr/>
        <a:lstStyle/>
        <a:p>
          <a:endParaRPr lang="en-US"/>
        </a:p>
      </dgm:t>
    </dgm:pt>
    <dgm:pt modelId="{81D4E596-250E-493C-A86B-9AE7E0BFF6AB}">
      <dgm:prSet phldrT="[Texto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000" dirty="0" smtClean="0"/>
            <a:t> C</a:t>
          </a:r>
          <a:r>
            <a:rPr lang="es-ES" sz="1400" b="1" dirty="0" smtClean="0"/>
            <a:t>onstrucción    social</a:t>
          </a:r>
          <a:endParaRPr lang="en-US" sz="1100" dirty="0"/>
        </a:p>
      </dgm:t>
    </dgm:pt>
    <dgm:pt modelId="{627013E1-2F36-4B20-8742-7D838C073759}" type="parTrans" cxnId="{C9124159-575B-403D-B524-62F953907396}">
      <dgm:prSet/>
      <dgm:spPr/>
      <dgm:t>
        <a:bodyPr/>
        <a:lstStyle/>
        <a:p>
          <a:endParaRPr lang="en-US"/>
        </a:p>
      </dgm:t>
    </dgm:pt>
    <dgm:pt modelId="{852579ED-8045-4764-BCBC-BF4A7AEDC54C}" type="sibTrans" cxnId="{C9124159-575B-403D-B524-62F953907396}">
      <dgm:prSet/>
      <dgm:spPr/>
      <dgm:t>
        <a:bodyPr/>
        <a:lstStyle/>
        <a:p>
          <a:endParaRPr lang="en-US"/>
        </a:p>
      </dgm:t>
    </dgm:pt>
    <dgm:pt modelId="{E64AB141-5BD7-4962-B815-A6732D2A22B9}">
      <dgm:prSet phldrT="[Texto]"/>
      <dgm:spPr/>
      <dgm:t>
        <a:bodyPr/>
        <a:lstStyle/>
        <a:p>
          <a:endParaRPr lang="en-US" dirty="0"/>
        </a:p>
      </dgm:t>
    </dgm:pt>
    <dgm:pt modelId="{21A0873D-9634-4C2F-BB88-A61D6D826AD5}" type="parTrans" cxnId="{849BB90A-B699-4CC8-BD69-C16BBFBD491C}">
      <dgm:prSet/>
      <dgm:spPr/>
      <dgm:t>
        <a:bodyPr/>
        <a:lstStyle/>
        <a:p>
          <a:endParaRPr lang="en-US"/>
        </a:p>
      </dgm:t>
    </dgm:pt>
    <dgm:pt modelId="{6B981879-FF66-48AD-9566-279EED370FE0}" type="sibTrans" cxnId="{849BB90A-B699-4CC8-BD69-C16BBFBD491C}">
      <dgm:prSet/>
      <dgm:spPr/>
      <dgm:t>
        <a:bodyPr/>
        <a:lstStyle/>
        <a:p>
          <a:endParaRPr lang="en-US"/>
        </a:p>
      </dgm:t>
    </dgm:pt>
    <dgm:pt modelId="{A1E9634F-B957-4078-B45E-7FEDC7FCC1E7}">
      <dgm:prSet phldrT="[Texto]"/>
      <dgm:spPr/>
      <dgm:t>
        <a:bodyPr/>
        <a:lstStyle/>
        <a:p>
          <a:endParaRPr lang="en-US" dirty="0"/>
        </a:p>
      </dgm:t>
    </dgm:pt>
    <dgm:pt modelId="{57EBE968-9498-4463-9931-B830203E1C57}" type="parTrans" cxnId="{3FEE73A5-D9A0-44F7-B707-164D83993CF0}">
      <dgm:prSet/>
      <dgm:spPr/>
      <dgm:t>
        <a:bodyPr/>
        <a:lstStyle/>
        <a:p>
          <a:endParaRPr lang="en-US"/>
        </a:p>
      </dgm:t>
    </dgm:pt>
    <dgm:pt modelId="{9EFB1427-D37E-4CC4-9259-E3E624729EBF}" type="sibTrans" cxnId="{3FEE73A5-D9A0-44F7-B707-164D83993CF0}">
      <dgm:prSet/>
      <dgm:spPr/>
      <dgm:t>
        <a:bodyPr/>
        <a:lstStyle/>
        <a:p>
          <a:endParaRPr lang="en-US"/>
        </a:p>
      </dgm:t>
    </dgm:pt>
    <dgm:pt modelId="{BFE1D326-D47D-44E2-8CC3-4E42AA6EED6D}">
      <dgm:prSet phldrT="[Texto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900" dirty="0" smtClean="0"/>
            <a:t>Esta </a:t>
          </a:r>
          <a:r>
            <a:rPr lang="es-ES" sz="900" b="1" dirty="0" smtClean="0"/>
            <a:t>autoimagen</a:t>
          </a:r>
          <a:r>
            <a:rPr lang="es-ES" sz="900" dirty="0" smtClean="0"/>
            <a:t> determina la </a:t>
          </a:r>
          <a:r>
            <a:rPr lang="es-ES" sz="900" b="1" dirty="0" smtClean="0"/>
            <a:t>probabilidad subjetiva de éxito </a:t>
          </a:r>
          <a:r>
            <a:rPr lang="es-ES" sz="900" dirty="0" smtClean="0"/>
            <a:t>y la </a:t>
          </a:r>
          <a:r>
            <a:rPr lang="es-ES" sz="900" b="1" dirty="0" smtClean="0"/>
            <a:t>atribución</a:t>
          </a:r>
          <a:r>
            <a:rPr lang="es-ES" sz="900" dirty="0" smtClean="0"/>
            <a:t> causal que inciden directamente en </a:t>
          </a:r>
          <a:r>
            <a:rPr lang="es-ES" sz="900" b="1" dirty="0" smtClean="0"/>
            <a:t>la motivación </a:t>
          </a:r>
          <a:r>
            <a:rPr lang="es-ES" sz="900" dirty="0" smtClean="0"/>
            <a:t>hacia el aprendizaje escolar, que determina en gran medida el rendimiento. </a:t>
          </a:r>
          <a:endParaRPr lang="en-US" sz="900" dirty="0" smtClean="0"/>
        </a:p>
        <a:p>
          <a:pPr lvl="0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dirty="0"/>
        </a:p>
      </dgm:t>
    </dgm:pt>
    <dgm:pt modelId="{D600E6AC-1AD1-4AD5-ACDC-34DB636C36C8}" type="parTrans" cxnId="{65344719-0156-4ADA-924F-64DDC5587A61}">
      <dgm:prSet/>
      <dgm:spPr/>
      <dgm:t>
        <a:bodyPr/>
        <a:lstStyle/>
        <a:p>
          <a:endParaRPr lang="en-US"/>
        </a:p>
      </dgm:t>
    </dgm:pt>
    <dgm:pt modelId="{17A6E728-0D82-47BC-BD66-F9C1229E9301}" type="sibTrans" cxnId="{65344719-0156-4ADA-924F-64DDC5587A61}">
      <dgm:prSet/>
      <dgm:spPr/>
      <dgm:t>
        <a:bodyPr/>
        <a:lstStyle/>
        <a:p>
          <a:endParaRPr lang="en-US"/>
        </a:p>
      </dgm:t>
    </dgm:pt>
    <dgm:pt modelId="{E8C65F14-6CD6-4EE9-90FE-47B28FA59B91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900" dirty="0" smtClean="0"/>
            <a:t>Así, entramos en un círculo vicioso: </a:t>
          </a:r>
          <a:r>
            <a:rPr lang="es-ES" sz="900" b="1" dirty="0" smtClean="0"/>
            <a:t>cuanto menos éxitos consigue el alumno, menos motivación y persistencia en la tarea, peor </a:t>
          </a:r>
          <a:r>
            <a:rPr lang="en-US" sz="900" b="1" dirty="0" err="1" smtClean="0"/>
            <a:t>rendimiento</a:t>
          </a:r>
          <a:r>
            <a:rPr lang="en-US" sz="900" b="1" dirty="0" smtClean="0"/>
            <a:t> y </a:t>
          </a:r>
          <a:r>
            <a:rPr lang="en-US" sz="900" b="1" dirty="0" err="1" smtClean="0"/>
            <a:t>menos</a:t>
          </a:r>
          <a:r>
            <a:rPr lang="en-US" sz="900" b="1" dirty="0" smtClean="0"/>
            <a:t> </a:t>
          </a:r>
          <a:r>
            <a:rPr lang="en-US" sz="900" b="1" dirty="0" err="1" smtClean="0"/>
            <a:t>posibilidades</a:t>
          </a:r>
          <a:r>
            <a:rPr lang="en-US" sz="900" b="1" dirty="0" smtClean="0"/>
            <a:t> de </a:t>
          </a:r>
          <a:r>
            <a:rPr lang="en-US" sz="900" b="1" dirty="0" err="1" smtClean="0"/>
            <a:t>tener</a:t>
          </a:r>
          <a:r>
            <a:rPr lang="en-US" sz="900" b="1" dirty="0" smtClean="0"/>
            <a:t> </a:t>
          </a:r>
          <a:r>
            <a:rPr lang="en-US" sz="900" b="1" dirty="0" err="1" smtClean="0"/>
            <a:t>éxito</a:t>
          </a:r>
          <a:r>
            <a:rPr lang="en-US" sz="900" dirty="0" smtClean="0"/>
            <a:t>.</a:t>
          </a:r>
        </a:p>
        <a:p>
          <a:pPr marL="57150" lvl="1" indent="0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800" dirty="0"/>
        </a:p>
      </dgm:t>
    </dgm:pt>
    <dgm:pt modelId="{3CC0C423-419F-427E-AF59-2EB7FE285130}" type="parTrans" cxnId="{0B84C629-4398-4AD4-A7A5-34AF0924A86F}">
      <dgm:prSet/>
      <dgm:spPr/>
      <dgm:t>
        <a:bodyPr/>
        <a:lstStyle/>
        <a:p>
          <a:endParaRPr lang="en-US"/>
        </a:p>
      </dgm:t>
    </dgm:pt>
    <dgm:pt modelId="{4B744FE0-6D1D-49A9-99E0-04060CE603B6}" type="sibTrans" cxnId="{0B84C629-4398-4AD4-A7A5-34AF0924A86F}">
      <dgm:prSet/>
      <dgm:spPr/>
      <dgm:t>
        <a:bodyPr/>
        <a:lstStyle/>
        <a:p>
          <a:endParaRPr lang="en-US"/>
        </a:p>
      </dgm:t>
    </dgm:pt>
    <dgm:pt modelId="{1E71CC6D-7224-4EB7-B723-E352873BF5CF}">
      <dgm:prSet phldrT="[Texto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200" dirty="0" smtClean="0"/>
            <a:t>Cuando un chico aprende o no un determinado contenido, aprende además algo mucho más importante.</a:t>
          </a:r>
          <a:endParaRPr lang="en-US" sz="1200" dirty="0" smtClean="0"/>
        </a:p>
        <a:p>
          <a:endParaRPr lang="en-US" sz="900" dirty="0"/>
        </a:p>
      </dgm:t>
    </dgm:pt>
    <dgm:pt modelId="{F05D1B05-2BBD-4D1A-BBFE-17AA46C9B8AD}" type="sibTrans" cxnId="{C8BAE4CE-7903-43C3-A3C9-07D17B8686A3}">
      <dgm:prSet/>
      <dgm:spPr/>
      <dgm:t>
        <a:bodyPr/>
        <a:lstStyle/>
        <a:p>
          <a:endParaRPr lang="en-US"/>
        </a:p>
      </dgm:t>
    </dgm:pt>
    <dgm:pt modelId="{A01B23E6-5F62-46AC-B89E-AB5835FA1535}" type="parTrans" cxnId="{C8BAE4CE-7903-43C3-A3C9-07D17B8686A3}">
      <dgm:prSet/>
      <dgm:spPr/>
      <dgm:t>
        <a:bodyPr/>
        <a:lstStyle/>
        <a:p>
          <a:endParaRPr lang="en-US"/>
        </a:p>
      </dgm:t>
    </dgm:pt>
    <dgm:pt modelId="{7BDC8EDC-AE4A-49AB-A783-E7C9396C5605}">
      <dgm:prSet phldrT="[Texto]" custT="1"/>
      <dgm:spPr/>
      <dgm:t>
        <a:bodyPr/>
        <a:lstStyle/>
        <a:p>
          <a:pPr marL="57150" lvl="1" indent="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800" dirty="0"/>
        </a:p>
      </dgm:t>
    </dgm:pt>
    <dgm:pt modelId="{BCEF030E-7AB0-4C57-9D4E-98951440E271}" type="parTrans" cxnId="{31396DB0-4640-45F6-B1AC-770EF6D5DA3B}">
      <dgm:prSet/>
      <dgm:spPr/>
      <dgm:t>
        <a:bodyPr/>
        <a:lstStyle/>
        <a:p>
          <a:endParaRPr lang="en-US"/>
        </a:p>
      </dgm:t>
    </dgm:pt>
    <dgm:pt modelId="{A90CEB85-1439-405A-8947-1AE6B92267FA}" type="sibTrans" cxnId="{31396DB0-4640-45F6-B1AC-770EF6D5DA3B}">
      <dgm:prSet/>
      <dgm:spPr/>
      <dgm:t>
        <a:bodyPr/>
        <a:lstStyle/>
        <a:p>
          <a:endParaRPr lang="en-US"/>
        </a:p>
      </dgm:t>
    </dgm:pt>
    <dgm:pt modelId="{75CE64D8-E71A-4A30-BF43-D48A21D9212A}" type="pres">
      <dgm:prSet presAssocID="{FB967B33-5CB4-424C-A498-353F4DBB48F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0F2144F-0B47-4B9B-98FD-C46CC271C749}" type="pres">
      <dgm:prSet presAssocID="{FB967B33-5CB4-424C-A498-353F4DBB48F5}" presName="children" presStyleCnt="0"/>
      <dgm:spPr/>
    </dgm:pt>
    <dgm:pt modelId="{98EB29F8-84EB-499C-8458-32C159212A97}" type="pres">
      <dgm:prSet presAssocID="{FB967B33-5CB4-424C-A498-353F4DBB48F5}" presName="child2group" presStyleCnt="0"/>
      <dgm:spPr/>
    </dgm:pt>
    <dgm:pt modelId="{16A22C0E-E13B-43EF-AE11-877C1483E9F7}" type="pres">
      <dgm:prSet presAssocID="{FB967B33-5CB4-424C-A498-353F4DBB48F5}" presName="child2" presStyleLbl="bgAcc1" presStyleIdx="0" presStyleCnt="3" custLinFactNeighborX="502" custLinFactNeighborY="23265"/>
      <dgm:spPr/>
      <dgm:t>
        <a:bodyPr/>
        <a:lstStyle/>
        <a:p>
          <a:endParaRPr lang="en-US"/>
        </a:p>
      </dgm:t>
    </dgm:pt>
    <dgm:pt modelId="{BA3364EE-DE65-4FDB-A5A4-9E55475AE0F6}" type="pres">
      <dgm:prSet presAssocID="{FB967B33-5CB4-424C-A498-353F4DBB48F5}" presName="child2Tex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C9AE63-1549-437C-A0EC-298918CDBC8A}" type="pres">
      <dgm:prSet presAssocID="{FB967B33-5CB4-424C-A498-353F4DBB48F5}" presName="child3group" presStyleCnt="0"/>
      <dgm:spPr/>
    </dgm:pt>
    <dgm:pt modelId="{015D6DA1-25A3-4324-8385-3277B69E82FF}" type="pres">
      <dgm:prSet presAssocID="{FB967B33-5CB4-424C-A498-353F4DBB48F5}" presName="child3" presStyleLbl="bgAcc1" presStyleIdx="1" presStyleCnt="3"/>
      <dgm:spPr/>
      <dgm:t>
        <a:bodyPr/>
        <a:lstStyle/>
        <a:p>
          <a:endParaRPr lang="en-US"/>
        </a:p>
      </dgm:t>
    </dgm:pt>
    <dgm:pt modelId="{471EA87C-B1EE-4372-9901-98DE5DAC9E3B}" type="pres">
      <dgm:prSet presAssocID="{FB967B33-5CB4-424C-A498-353F4DBB48F5}" presName="child3Tex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E9951F-38AD-4EFD-A855-7053EA8D3E0A}" type="pres">
      <dgm:prSet presAssocID="{FB967B33-5CB4-424C-A498-353F4DBB48F5}" presName="child4group" presStyleCnt="0"/>
      <dgm:spPr/>
    </dgm:pt>
    <dgm:pt modelId="{F38DE808-4AA4-4EE4-B7FC-6FC945C1FD2C}" type="pres">
      <dgm:prSet presAssocID="{FB967B33-5CB4-424C-A498-353F4DBB48F5}" presName="child4" presStyleLbl="bgAcc1" presStyleIdx="2" presStyleCnt="3"/>
      <dgm:spPr/>
      <dgm:t>
        <a:bodyPr/>
        <a:lstStyle/>
        <a:p>
          <a:endParaRPr lang="en-US"/>
        </a:p>
      </dgm:t>
    </dgm:pt>
    <dgm:pt modelId="{D925B4F8-0C6F-463D-B95A-1C0A23E346F1}" type="pres">
      <dgm:prSet presAssocID="{FB967B33-5CB4-424C-A498-353F4DBB48F5}" presName="child4Tex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8AAD70-4767-4F5A-8B27-4253282E6D9D}" type="pres">
      <dgm:prSet presAssocID="{FB967B33-5CB4-424C-A498-353F4DBB48F5}" presName="childPlaceholder" presStyleCnt="0"/>
      <dgm:spPr/>
    </dgm:pt>
    <dgm:pt modelId="{55150822-2706-4FA0-B0BA-03F7B1C6B0DE}" type="pres">
      <dgm:prSet presAssocID="{FB967B33-5CB4-424C-A498-353F4DBB48F5}" presName="circle" presStyleCnt="0"/>
      <dgm:spPr/>
    </dgm:pt>
    <dgm:pt modelId="{D77E9844-4F29-4851-9057-DEF51BEF58EE}" type="pres">
      <dgm:prSet presAssocID="{FB967B33-5CB4-424C-A498-353F4DBB48F5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9C669A-2DF3-4934-8EEB-2F62FAFA47FE}" type="pres">
      <dgm:prSet presAssocID="{FB967B33-5CB4-424C-A498-353F4DBB48F5}" presName="quadrant2" presStyleLbl="node1" presStyleIdx="1" presStyleCnt="4" custLinFactNeighborX="-2309" custLinFactNeighborY="54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FAFD60-5C29-4BDE-AA92-1A53AEA0310B}" type="pres">
      <dgm:prSet presAssocID="{FB967B33-5CB4-424C-A498-353F4DBB48F5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57F94C-CD61-4673-9E54-8647E792FD24}" type="pres">
      <dgm:prSet presAssocID="{FB967B33-5CB4-424C-A498-353F4DBB48F5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8C41B1-EC71-40C2-86F9-5822AA88C644}" type="pres">
      <dgm:prSet presAssocID="{FB967B33-5CB4-424C-A498-353F4DBB48F5}" presName="quadrantPlaceholder" presStyleCnt="0"/>
      <dgm:spPr/>
    </dgm:pt>
    <dgm:pt modelId="{F9DBEC78-7D4E-4B40-A1DA-73A88FE56C29}" type="pres">
      <dgm:prSet presAssocID="{FB967B33-5CB4-424C-A498-353F4DBB48F5}" presName="center1" presStyleLbl="fgShp" presStyleIdx="0" presStyleCnt="2"/>
      <dgm:spPr/>
    </dgm:pt>
    <dgm:pt modelId="{5F14B198-7BE9-4FE2-A4A3-5A078793BD58}" type="pres">
      <dgm:prSet presAssocID="{FB967B33-5CB4-424C-A498-353F4DBB48F5}" presName="center2" presStyleLbl="fgShp" presStyleIdx="1" presStyleCnt="2"/>
      <dgm:spPr/>
    </dgm:pt>
  </dgm:ptLst>
  <dgm:cxnLst>
    <dgm:cxn modelId="{31396DB0-4640-45F6-B1AC-770EF6D5DA3B}" srcId="{1E71CC6D-7224-4EB7-B723-E352873BF5CF}" destId="{7BDC8EDC-AE4A-49AB-A783-E7C9396C5605}" srcOrd="0" destOrd="0" parTransId="{BCEF030E-7AB0-4C57-9D4E-98951440E271}" sibTransId="{A90CEB85-1439-405A-8947-1AE6B92267FA}"/>
    <dgm:cxn modelId="{B827EDDD-DC6F-4611-93AF-188C9466AF26}" type="presOf" srcId="{E3D4480D-6179-4DEA-BE70-22911932EF42}" destId="{BA3364EE-DE65-4FDB-A5A4-9E55475AE0F6}" srcOrd="1" destOrd="1" presId="urn:microsoft.com/office/officeart/2005/8/layout/cycle4#1"/>
    <dgm:cxn modelId="{3FEE73A5-D9A0-44F7-B707-164D83993CF0}" srcId="{FB967B33-5CB4-424C-A498-353F4DBB48F5}" destId="{A1E9634F-B957-4078-B45E-7FEDC7FCC1E7}" srcOrd="4" destOrd="0" parTransId="{57EBE968-9498-4463-9931-B830203E1C57}" sibTransId="{9EFB1427-D37E-4CC4-9259-E3E624729EBF}"/>
    <dgm:cxn modelId="{65344719-0156-4ADA-924F-64DDC5587A61}" srcId="{FB967B33-5CB4-424C-A498-353F4DBB48F5}" destId="{BFE1D326-D47D-44E2-8CC3-4E42AA6EED6D}" srcOrd="3" destOrd="0" parTransId="{D600E6AC-1AD1-4AD5-ACDC-34DB636C36C8}" sibTransId="{17A6E728-0D82-47BC-BD66-F9C1229E9301}"/>
    <dgm:cxn modelId="{E3049E39-8D90-4C19-BD05-0E7CB1653FFE}" type="presOf" srcId="{E8C65F14-6CD6-4EE9-90FE-47B28FA59B91}" destId="{D925B4F8-0C6F-463D-B95A-1C0A23E346F1}" srcOrd="1" destOrd="0" presId="urn:microsoft.com/office/officeart/2005/8/layout/cycle4#1"/>
    <dgm:cxn modelId="{C8BAE4CE-7903-43C3-A3C9-07D17B8686A3}" srcId="{FB967B33-5CB4-424C-A498-353F4DBB48F5}" destId="{1E71CC6D-7224-4EB7-B723-E352873BF5CF}" srcOrd="1" destOrd="0" parTransId="{A01B23E6-5F62-46AC-B89E-AB5835FA1535}" sibTransId="{F05D1B05-2BBD-4D1A-BBFE-17AA46C9B8AD}"/>
    <dgm:cxn modelId="{C9124159-575B-403D-B524-62F953907396}" srcId="{0D414ACF-3237-4A1D-9D74-30EB16D4A518}" destId="{81D4E596-250E-493C-A86B-9AE7E0BFF6AB}" srcOrd="0" destOrd="0" parTransId="{627013E1-2F36-4B20-8742-7D838C073759}" sibTransId="{852579ED-8045-4764-BCBC-BF4A7AEDC54C}"/>
    <dgm:cxn modelId="{A5F7FF61-2C22-4ADD-A252-7140252C4C55}" srcId="{FB967B33-5CB4-424C-A498-353F4DBB48F5}" destId="{B35ECABF-EB1A-4948-B2D6-CD817F2E6986}" srcOrd="0" destOrd="0" parTransId="{D68474FD-8386-4BF0-8668-2E862299522E}" sibTransId="{DB6AA527-446E-44DA-B83A-6B0486C342B6}"/>
    <dgm:cxn modelId="{9C982002-7719-4301-8194-852BE9405448}" type="presOf" srcId="{E8C65F14-6CD6-4EE9-90FE-47B28FA59B91}" destId="{F38DE808-4AA4-4EE4-B7FC-6FC945C1FD2C}" srcOrd="0" destOrd="0" presId="urn:microsoft.com/office/officeart/2005/8/layout/cycle4#1"/>
    <dgm:cxn modelId="{057A7AFF-3654-41E1-AFD9-621A9991D16F}" type="presOf" srcId="{7BDC8EDC-AE4A-49AB-A783-E7C9396C5605}" destId="{BA3364EE-DE65-4FDB-A5A4-9E55475AE0F6}" srcOrd="1" destOrd="0" presId="urn:microsoft.com/office/officeart/2005/8/layout/cycle4#1"/>
    <dgm:cxn modelId="{E503326C-456D-4532-A46D-A06438B5FB61}" type="presOf" srcId="{81D4E596-250E-493C-A86B-9AE7E0BFF6AB}" destId="{471EA87C-B1EE-4372-9901-98DE5DAC9E3B}" srcOrd="1" destOrd="0" presId="urn:microsoft.com/office/officeart/2005/8/layout/cycle4#1"/>
    <dgm:cxn modelId="{0B84C629-4398-4AD4-A7A5-34AF0924A86F}" srcId="{BFE1D326-D47D-44E2-8CC3-4E42AA6EED6D}" destId="{E8C65F14-6CD6-4EE9-90FE-47B28FA59B91}" srcOrd="0" destOrd="0" parTransId="{3CC0C423-419F-427E-AF59-2EB7FE285130}" sibTransId="{4B744FE0-6D1D-49A9-99E0-04060CE603B6}"/>
    <dgm:cxn modelId="{DC558E21-52E5-4BFD-8449-6DFFF67FC9E1}" type="presOf" srcId="{BFE1D326-D47D-44E2-8CC3-4E42AA6EED6D}" destId="{1057F94C-CD61-4673-9E54-8647E792FD24}" srcOrd="0" destOrd="0" presId="urn:microsoft.com/office/officeart/2005/8/layout/cycle4#1"/>
    <dgm:cxn modelId="{BBE55256-73CF-4C4F-8CFC-2C4071AF7490}" type="presOf" srcId="{B35ECABF-EB1A-4948-B2D6-CD817F2E6986}" destId="{D77E9844-4F29-4851-9057-DEF51BEF58EE}" srcOrd="0" destOrd="0" presId="urn:microsoft.com/office/officeart/2005/8/layout/cycle4#1"/>
    <dgm:cxn modelId="{4E73A4EA-3D97-4222-BA11-C135478E88ED}" type="presOf" srcId="{E3D4480D-6179-4DEA-BE70-22911932EF42}" destId="{16A22C0E-E13B-43EF-AE11-877C1483E9F7}" srcOrd="0" destOrd="1" presId="urn:microsoft.com/office/officeart/2005/8/layout/cycle4#1"/>
    <dgm:cxn modelId="{521E07C5-E3E3-47E4-B154-FB299C333C19}" srcId="{1E71CC6D-7224-4EB7-B723-E352873BF5CF}" destId="{E3D4480D-6179-4DEA-BE70-22911932EF42}" srcOrd="1" destOrd="0" parTransId="{C974499F-31C0-4B21-94DB-533B88F5AB59}" sibTransId="{6F6A4C1E-DA71-4A77-B2AA-F16FE75CA4C7}"/>
    <dgm:cxn modelId="{F5B4FF4C-8B48-4B63-8BB3-711B8222D125}" type="presOf" srcId="{0D414ACF-3237-4A1D-9D74-30EB16D4A518}" destId="{6DFAFD60-5C29-4BDE-AA92-1A53AEA0310B}" srcOrd="0" destOrd="0" presId="urn:microsoft.com/office/officeart/2005/8/layout/cycle4#1"/>
    <dgm:cxn modelId="{B587A1E4-B17F-452A-85C1-9AE487DC8714}" srcId="{FB967B33-5CB4-424C-A498-353F4DBB48F5}" destId="{0D414ACF-3237-4A1D-9D74-30EB16D4A518}" srcOrd="2" destOrd="0" parTransId="{A109F8FB-9166-44DC-945A-195BD6881D60}" sibTransId="{75D019DC-6985-4255-B8BA-5D35DE3C6922}"/>
    <dgm:cxn modelId="{6694197A-3C51-4557-AC30-76807D42C365}" type="presOf" srcId="{7BDC8EDC-AE4A-49AB-A783-E7C9396C5605}" destId="{16A22C0E-E13B-43EF-AE11-877C1483E9F7}" srcOrd="0" destOrd="0" presId="urn:microsoft.com/office/officeart/2005/8/layout/cycle4#1"/>
    <dgm:cxn modelId="{AC550531-8216-43A1-9D45-AEC6BD13F42E}" type="presOf" srcId="{FB967B33-5CB4-424C-A498-353F4DBB48F5}" destId="{75CE64D8-E71A-4A30-BF43-D48A21D9212A}" srcOrd="0" destOrd="0" presId="urn:microsoft.com/office/officeart/2005/8/layout/cycle4#1"/>
    <dgm:cxn modelId="{5AA949ED-6CEC-4B8F-BB39-800D54AB5888}" type="presOf" srcId="{1E71CC6D-7224-4EB7-B723-E352873BF5CF}" destId="{7B9C669A-2DF3-4934-8EEB-2F62FAFA47FE}" srcOrd="0" destOrd="0" presId="urn:microsoft.com/office/officeart/2005/8/layout/cycle4#1"/>
    <dgm:cxn modelId="{849BB90A-B699-4CC8-BD69-C16BBFBD491C}" srcId="{FB967B33-5CB4-424C-A498-353F4DBB48F5}" destId="{E64AB141-5BD7-4962-B815-A6732D2A22B9}" srcOrd="5" destOrd="0" parTransId="{21A0873D-9634-4C2F-BB88-A61D6D826AD5}" sibTransId="{6B981879-FF66-48AD-9566-279EED370FE0}"/>
    <dgm:cxn modelId="{4C56225B-2AAA-42FC-8573-41FE3078291A}" type="presOf" srcId="{81D4E596-250E-493C-A86B-9AE7E0BFF6AB}" destId="{015D6DA1-25A3-4324-8385-3277B69E82FF}" srcOrd="0" destOrd="0" presId="urn:microsoft.com/office/officeart/2005/8/layout/cycle4#1"/>
    <dgm:cxn modelId="{69E54022-2DA5-41DB-9D95-ADD8C60106CB}" type="presParOf" srcId="{75CE64D8-E71A-4A30-BF43-D48A21D9212A}" destId="{30F2144F-0B47-4B9B-98FD-C46CC271C749}" srcOrd="0" destOrd="0" presId="urn:microsoft.com/office/officeart/2005/8/layout/cycle4#1"/>
    <dgm:cxn modelId="{53BE7059-73C7-4DA5-BF32-9A49E5CD2C33}" type="presParOf" srcId="{30F2144F-0B47-4B9B-98FD-C46CC271C749}" destId="{98EB29F8-84EB-499C-8458-32C159212A97}" srcOrd="0" destOrd="0" presId="urn:microsoft.com/office/officeart/2005/8/layout/cycle4#1"/>
    <dgm:cxn modelId="{2B09DF93-45DC-48D9-B4E9-F79AFB82D68C}" type="presParOf" srcId="{98EB29F8-84EB-499C-8458-32C159212A97}" destId="{16A22C0E-E13B-43EF-AE11-877C1483E9F7}" srcOrd="0" destOrd="0" presId="urn:microsoft.com/office/officeart/2005/8/layout/cycle4#1"/>
    <dgm:cxn modelId="{BDC648AE-09B1-4542-84B5-4739A1E3526A}" type="presParOf" srcId="{98EB29F8-84EB-499C-8458-32C159212A97}" destId="{BA3364EE-DE65-4FDB-A5A4-9E55475AE0F6}" srcOrd="1" destOrd="0" presId="urn:microsoft.com/office/officeart/2005/8/layout/cycle4#1"/>
    <dgm:cxn modelId="{4A48C426-73FB-4FE2-9E92-9A257BD619CB}" type="presParOf" srcId="{30F2144F-0B47-4B9B-98FD-C46CC271C749}" destId="{A0C9AE63-1549-437C-A0EC-298918CDBC8A}" srcOrd="1" destOrd="0" presId="urn:microsoft.com/office/officeart/2005/8/layout/cycle4#1"/>
    <dgm:cxn modelId="{8F19DA2D-DAE9-4446-AC31-BF665CCFCA5D}" type="presParOf" srcId="{A0C9AE63-1549-437C-A0EC-298918CDBC8A}" destId="{015D6DA1-25A3-4324-8385-3277B69E82FF}" srcOrd="0" destOrd="0" presId="urn:microsoft.com/office/officeart/2005/8/layout/cycle4#1"/>
    <dgm:cxn modelId="{697F31E8-4A0A-45E2-9A7B-10D0A1C6D00B}" type="presParOf" srcId="{A0C9AE63-1549-437C-A0EC-298918CDBC8A}" destId="{471EA87C-B1EE-4372-9901-98DE5DAC9E3B}" srcOrd="1" destOrd="0" presId="urn:microsoft.com/office/officeart/2005/8/layout/cycle4#1"/>
    <dgm:cxn modelId="{870B0CAB-B9B1-47A4-B2D4-84C68D9EBCA9}" type="presParOf" srcId="{30F2144F-0B47-4B9B-98FD-C46CC271C749}" destId="{D1E9951F-38AD-4EFD-A855-7053EA8D3E0A}" srcOrd="2" destOrd="0" presId="urn:microsoft.com/office/officeart/2005/8/layout/cycle4#1"/>
    <dgm:cxn modelId="{350AAC05-26F8-4A13-89CA-54A458DAE503}" type="presParOf" srcId="{D1E9951F-38AD-4EFD-A855-7053EA8D3E0A}" destId="{F38DE808-4AA4-4EE4-B7FC-6FC945C1FD2C}" srcOrd="0" destOrd="0" presId="urn:microsoft.com/office/officeart/2005/8/layout/cycle4#1"/>
    <dgm:cxn modelId="{82767F51-F177-4EFE-A57F-5B0579A8E146}" type="presParOf" srcId="{D1E9951F-38AD-4EFD-A855-7053EA8D3E0A}" destId="{D925B4F8-0C6F-463D-B95A-1C0A23E346F1}" srcOrd="1" destOrd="0" presId="urn:microsoft.com/office/officeart/2005/8/layout/cycle4#1"/>
    <dgm:cxn modelId="{DB829FD4-7226-488B-B3A7-46B73D064F65}" type="presParOf" srcId="{30F2144F-0B47-4B9B-98FD-C46CC271C749}" destId="{A78AAD70-4767-4F5A-8B27-4253282E6D9D}" srcOrd="3" destOrd="0" presId="urn:microsoft.com/office/officeart/2005/8/layout/cycle4#1"/>
    <dgm:cxn modelId="{48D637A3-D829-43BB-B013-1D6D10E09F1C}" type="presParOf" srcId="{75CE64D8-E71A-4A30-BF43-D48A21D9212A}" destId="{55150822-2706-4FA0-B0BA-03F7B1C6B0DE}" srcOrd="1" destOrd="0" presId="urn:microsoft.com/office/officeart/2005/8/layout/cycle4#1"/>
    <dgm:cxn modelId="{17EC86B3-5CDA-499C-AD13-C81B95646065}" type="presParOf" srcId="{55150822-2706-4FA0-B0BA-03F7B1C6B0DE}" destId="{D77E9844-4F29-4851-9057-DEF51BEF58EE}" srcOrd="0" destOrd="0" presId="urn:microsoft.com/office/officeart/2005/8/layout/cycle4#1"/>
    <dgm:cxn modelId="{34AD49D3-DCA6-4FC5-A570-99815A00F89B}" type="presParOf" srcId="{55150822-2706-4FA0-B0BA-03F7B1C6B0DE}" destId="{7B9C669A-2DF3-4934-8EEB-2F62FAFA47FE}" srcOrd="1" destOrd="0" presId="urn:microsoft.com/office/officeart/2005/8/layout/cycle4#1"/>
    <dgm:cxn modelId="{66A7FD4E-0490-42E0-B775-1273EB8942F0}" type="presParOf" srcId="{55150822-2706-4FA0-B0BA-03F7B1C6B0DE}" destId="{6DFAFD60-5C29-4BDE-AA92-1A53AEA0310B}" srcOrd="2" destOrd="0" presId="urn:microsoft.com/office/officeart/2005/8/layout/cycle4#1"/>
    <dgm:cxn modelId="{1AE83BF7-6585-4C68-85FA-505068015276}" type="presParOf" srcId="{55150822-2706-4FA0-B0BA-03F7B1C6B0DE}" destId="{1057F94C-CD61-4673-9E54-8647E792FD24}" srcOrd="3" destOrd="0" presId="urn:microsoft.com/office/officeart/2005/8/layout/cycle4#1"/>
    <dgm:cxn modelId="{0AC8542D-3C76-4D2D-A590-463BEEF5E66A}" type="presParOf" srcId="{55150822-2706-4FA0-B0BA-03F7B1C6B0DE}" destId="{318C41B1-EC71-40C2-86F9-5822AA88C644}" srcOrd="4" destOrd="0" presId="urn:microsoft.com/office/officeart/2005/8/layout/cycle4#1"/>
    <dgm:cxn modelId="{FD552B0F-3C73-4311-9A0B-1E83A5A3E9B2}" type="presParOf" srcId="{75CE64D8-E71A-4A30-BF43-D48A21D9212A}" destId="{F9DBEC78-7D4E-4B40-A1DA-73A88FE56C29}" srcOrd="2" destOrd="0" presId="urn:microsoft.com/office/officeart/2005/8/layout/cycle4#1"/>
    <dgm:cxn modelId="{38A9A5F1-E868-476B-8188-A632951E0459}" type="presParOf" srcId="{75CE64D8-E71A-4A30-BF43-D48A21D9212A}" destId="{5F14B198-7BE9-4FE2-A4A3-5A078793BD58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599AFF7-FA64-47C1-A347-9BB991E37A62}" type="doc">
      <dgm:prSet loTypeId="urn:microsoft.com/office/officeart/2005/8/layout/h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6F35545-C73A-4D4F-8F7C-AE84BE2D7359}">
      <dgm:prSet phldrT="[Texto]" custT="1"/>
      <dgm:spPr/>
      <dgm:t>
        <a:bodyPr/>
        <a:lstStyle/>
        <a:p>
          <a:r>
            <a:rPr lang="es-ES" sz="1200" dirty="0" smtClean="0"/>
            <a:t>La </a:t>
          </a:r>
          <a:r>
            <a:rPr lang="es-ES" sz="1200" b="1" dirty="0" smtClean="0"/>
            <a:t>utilización de dinámicas cooperativas en el aula</a:t>
          </a:r>
          <a:r>
            <a:rPr lang="es-ES" sz="1200" dirty="0" smtClean="0"/>
            <a:t>.</a:t>
          </a:r>
        </a:p>
        <a:p>
          <a:r>
            <a:rPr lang="es-ES" sz="1200" dirty="0" smtClean="0"/>
            <a:t>El </a:t>
          </a:r>
          <a:r>
            <a:rPr lang="es-ES" sz="1200" b="1" dirty="0" smtClean="0"/>
            <a:t>establecimiento de contenidos y objetivos relacionados con los procedimientos y las actitudes</a:t>
          </a:r>
          <a:r>
            <a:rPr lang="es-ES" sz="1200" dirty="0" smtClean="0"/>
            <a:t>.</a:t>
          </a:r>
        </a:p>
        <a:p>
          <a:r>
            <a:rPr lang="es-ES" sz="1200" dirty="0" smtClean="0"/>
            <a:t>La </a:t>
          </a:r>
          <a:r>
            <a:rPr lang="es-ES" sz="1200" b="1" dirty="0" smtClean="0"/>
            <a:t>diversificación de los canales para la presentación de la información.</a:t>
          </a:r>
        </a:p>
        <a:p>
          <a:r>
            <a:rPr lang="es-ES" sz="1200" dirty="0" smtClean="0"/>
            <a:t>Que los alumnos trabajan en sus equipos con </a:t>
          </a:r>
          <a:r>
            <a:rPr lang="es-ES" sz="1200" b="1" dirty="0" smtClean="0"/>
            <a:t>“planes de aprendizaje personalizados”</a:t>
          </a:r>
          <a:r>
            <a:rPr lang="es-ES" sz="1200" dirty="0" smtClean="0"/>
            <a:t>.</a:t>
          </a:r>
          <a:endParaRPr lang="en-US" sz="1200" dirty="0"/>
        </a:p>
      </dgm:t>
    </dgm:pt>
    <dgm:pt modelId="{8D4D7596-63E3-47C0-8F7D-BED1D497CEA6}" type="parTrans" cxnId="{E282089A-7086-4600-969D-ED1F822D5541}">
      <dgm:prSet/>
      <dgm:spPr/>
      <dgm:t>
        <a:bodyPr/>
        <a:lstStyle/>
        <a:p>
          <a:endParaRPr lang="en-US"/>
        </a:p>
      </dgm:t>
    </dgm:pt>
    <dgm:pt modelId="{68DAFE89-5FAA-4D6B-9CE4-2DD93D469601}" type="sibTrans" cxnId="{E282089A-7086-4600-969D-ED1F822D5541}">
      <dgm:prSet/>
      <dgm:spPr/>
      <dgm:t>
        <a:bodyPr/>
        <a:lstStyle/>
        <a:p>
          <a:endParaRPr lang="en-US"/>
        </a:p>
      </dgm:t>
    </dgm:pt>
    <dgm:pt modelId="{EA7C753D-0389-4113-A62D-CE727E18221F}">
      <dgm:prSet phldrT="[Texto]" custT="1"/>
      <dgm:spPr/>
      <dgm:t>
        <a:bodyPr/>
        <a:lstStyle/>
        <a:p>
          <a:r>
            <a:rPr lang="es-ES" sz="1200" dirty="0" smtClean="0"/>
            <a:t>Promover actividades que requieran habilidades y capacidades muy distintas. </a:t>
          </a:r>
        </a:p>
        <a:p>
          <a:r>
            <a:rPr lang="es-ES" sz="1200" dirty="0" smtClean="0"/>
            <a:t>Una evaluación </a:t>
          </a:r>
          <a:r>
            <a:rPr lang="es-ES" sz="1200" b="1" dirty="0" smtClean="0"/>
            <a:t>personalizada </a:t>
          </a:r>
          <a:r>
            <a:rPr lang="es-ES" sz="1200" dirty="0" smtClean="0"/>
            <a:t>y </a:t>
          </a:r>
          <a:r>
            <a:rPr lang="es-ES" sz="1200" b="1" dirty="0" smtClean="0"/>
            <a:t>flexible</a:t>
          </a:r>
          <a:r>
            <a:rPr lang="es-ES" sz="1200" dirty="0" smtClean="0"/>
            <a:t>, en la que </a:t>
          </a:r>
          <a:r>
            <a:rPr lang="es-ES" sz="1200" b="1" dirty="0" smtClean="0"/>
            <a:t>no se establecen criterios fijos de evaluación</a:t>
          </a:r>
          <a:r>
            <a:rPr lang="es-ES" sz="1200" dirty="0" smtClean="0"/>
            <a:t>, sino que se valora en función del rendimiento anterior de cada alumno. </a:t>
          </a:r>
        </a:p>
      </dgm:t>
    </dgm:pt>
    <dgm:pt modelId="{06037AB1-865E-40D5-B63C-FF8F9EAC0F3E}" type="parTrans" cxnId="{43643D55-F8E8-469F-B849-BDFDD8BAC5D5}">
      <dgm:prSet/>
      <dgm:spPr/>
      <dgm:t>
        <a:bodyPr/>
        <a:lstStyle/>
        <a:p>
          <a:endParaRPr lang="en-US"/>
        </a:p>
      </dgm:t>
    </dgm:pt>
    <dgm:pt modelId="{9607015E-7295-4456-BC17-4CBDD1BFF38F}" type="sibTrans" cxnId="{43643D55-F8E8-469F-B849-BDFDD8BAC5D5}">
      <dgm:prSet/>
      <dgm:spPr/>
      <dgm:t>
        <a:bodyPr/>
        <a:lstStyle/>
        <a:p>
          <a:endParaRPr lang="en-US"/>
        </a:p>
      </dgm:t>
    </dgm:pt>
    <dgm:pt modelId="{D66DB0FE-95FE-4212-8F1D-02DC83FDDE3E}">
      <dgm:prSet phldrT="[Texto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200" dirty="0" smtClean="0"/>
            <a:t>Promover la autonomía de los alumnos y los grupos, de cara a que…</a:t>
          </a:r>
          <a:endParaRPr lang="en-US" sz="1200" dirty="0" smtClean="0"/>
        </a:p>
        <a:p>
          <a:pPr lvl="0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dirty="0" smtClean="0"/>
            <a:t>- … el aula sea un espacio donde ocurren cosas distintas al mismo tiempo. Esto derivaría en una personalización del</a:t>
          </a:r>
        </a:p>
        <a:p>
          <a:pPr lvl="0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dirty="0" err="1" smtClean="0"/>
            <a:t>proceso</a:t>
          </a:r>
          <a:r>
            <a:rPr lang="en-US" sz="1200" dirty="0" smtClean="0"/>
            <a:t> de </a:t>
          </a:r>
          <a:r>
            <a:rPr lang="en-US" sz="1200" dirty="0" err="1" smtClean="0"/>
            <a:t>aprendizaje</a:t>
          </a:r>
          <a:r>
            <a:rPr lang="en-US" sz="1200" dirty="0" smtClean="0"/>
            <a:t>;</a:t>
          </a:r>
        </a:p>
        <a:p>
          <a:pPr lvl="0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dirty="0" smtClean="0"/>
            <a:t>… el profesor reduzca el tiempo de clase </a:t>
          </a:r>
          <a:r>
            <a:rPr lang="es-ES" sz="1200" dirty="0" err="1" smtClean="0"/>
            <a:t>transmisiva</a:t>
          </a:r>
          <a:r>
            <a:rPr lang="es-ES" sz="1200" dirty="0" smtClean="0"/>
            <a:t> y pueda realizar intervenciones puntuales de apoyo tanto a </a:t>
          </a:r>
          <a:r>
            <a:rPr lang="en-US" sz="1200" dirty="0" err="1" smtClean="0"/>
            <a:t>nivel</a:t>
          </a:r>
          <a:r>
            <a:rPr lang="en-US" sz="1200" dirty="0" smtClean="0"/>
            <a:t> individual </a:t>
          </a:r>
          <a:r>
            <a:rPr lang="en-US" sz="1200" dirty="0" err="1" smtClean="0"/>
            <a:t>como</a:t>
          </a:r>
          <a:r>
            <a:rPr lang="en-US" sz="1200" dirty="0" smtClean="0"/>
            <a:t> </a:t>
          </a:r>
          <a:r>
            <a:rPr lang="en-US" sz="1200" dirty="0" err="1" smtClean="0"/>
            <a:t>grupal</a:t>
          </a:r>
          <a:r>
            <a:rPr lang="en-US" sz="1200" dirty="0" smtClean="0"/>
            <a:t>;</a:t>
          </a:r>
        </a:p>
        <a:p>
          <a:pPr lvl="0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dirty="0" smtClean="0"/>
            <a:t>…los chicos con un rendimiento más alto ejerzan de tutores de sus compañeros con dificultades</a:t>
          </a:r>
          <a:r>
            <a:rPr lang="es-ES" sz="1100" dirty="0" smtClean="0"/>
            <a:t>.</a:t>
          </a:r>
          <a:endParaRPr lang="en-US" sz="1100" dirty="0"/>
        </a:p>
      </dgm:t>
    </dgm:pt>
    <dgm:pt modelId="{ECEE9BBC-3DD3-441D-9D59-AB802E9E7C10}" type="parTrans" cxnId="{6E24E0DA-195A-4ADB-B2E3-9E0550B0756B}">
      <dgm:prSet/>
      <dgm:spPr/>
      <dgm:t>
        <a:bodyPr/>
        <a:lstStyle/>
        <a:p>
          <a:endParaRPr lang="en-US"/>
        </a:p>
      </dgm:t>
    </dgm:pt>
    <dgm:pt modelId="{D7D1724C-A22B-443F-B172-A3EEC1215341}" type="sibTrans" cxnId="{6E24E0DA-195A-4ADB-B2E3-9E0550B0756B}">
      <dgm:prSet/>
      <dgm:spPr/>
      <dgm:t>
        <a:bodyPr/>
        <a:lstStyle/>
        <a:p>
          <a:endParaRPr lang="en-US"/>
        </a:p>
      </dgm:t>
    </dgm:pt>
    <dgm:pt modelId="{028ED21E-BE45-41E7-B8D9-418F72FD210E}" type="pres">
      <dgm:prSet presAssocID="{3599AFF7-FA64-47C1-A347-9BB991E37A6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C36D787-16E1-4719-95A7-ABE8BFB43867}" type="pres">
      <dgm:prSet presAssocID="{46F35545-C73A-4D4F-8F7C-AE84BE2D735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8F74AD-DA90-4DD2-AA86-96F6C7B0AC0B}" type="pres">
      <dgm:prSet presAssocID="{68DAFE89-5FAA-4D6B-9CE4-2DD93D469601}" presName="sibTrans" presStyleCnt="0"/>
      <dgm:spPr/>
    </dgm:pt>
    <dgm:pt modelId="{FAFD3704-8040-4622-B1EE-AFD25E0E624F}" type="pres">
      <dgm:prSet presAssocID="{EA7C753D-0389-4113-A62D-CE727E18221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6751E6-8ACA-46C0-BF3A-753B0FC146C1}" type="pres">
      <dgm:prSet presAssocID="{9607015E-7295-4456-BC17-4CBDD1BFF38F}" presName="sibTrans" presStyleCnt="0"/>
      <dgm:spPr/>
    </dgm:pt>
    <dgm:pt modelId="{F1FD6218-F570-4FBF-93B6-4811B1E0F5F1}" type="pres">
      <dgm:prSet presAssocID="{D66DB0FE-95FE-4212-8F1D-02DC83FDDE3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1C6054F-A134-4DD5-943A-3DC61286F893}" type="presOf" srcId="{3599AFF7-FA64-47C1-A347-9BB991E37A62}" destId="{028ED21E-BE45-41E7-B8D9-418F72FD210E}" srcOrd="0" destOrd="0" presId="urn:microsoft.com/office/officeart/2005/8/layout/hList6"/>
    <dgm:cxn modelId="{95F3EEC0-85E5-44DF-A128-9538AEE27F66}" type="presOf" srcId="{46F35545-C73A-4D4F-8F7C-AE84BE2D7359}" destId="{AC36D787-16E1-4719-95A7-ABE8BFB43867}" srcOrd="0" destOrd="0" presId="urn:microsoft.com/office/officeart/2005/8/layout/hList6"/>
    <dgm:cxn modelId="{43643D55-F8E8-469F-B849-BDFDD8BAC5D5}" srcId="{3599AFF7-FA64-47C1-A347-9BB991E37A62}" destId="{EA7C753D-0389-4113-A62D-CE727E18221F}" srcOrd="1" destOrd="0" parTransId="{06037AB1-865E-40D5-B63C-FF8F9EAC0F3E}" sibTransId="{9607015E-7295-4456-BC17-4CBDD1BFF38F}"/>
    <dgm:cxn modelId="{2FD78FAC-AA82-4F13-9918-B23E424E4EEA}" type="presOf" srcId="{EA7C753D-0389-4113-A62D-CE727E18221F}" destId="{FAFD3704-8040-4622-B1EE-AFD25E0E624F}" srcOrd="0" destOrd="0" presId="urn:microsoft.com/office/officeart/2005/8/layout/hList6"/>
    <dgm:cxn modelId="{2EAF7501-B6C0-4612-8D8F-06BDFFABD50E}" type="presOf" srcId="{D66DB0FE-95FE-4212-8F1D-02DC83FDDE3E}" destId="{F1FD6218-F570-4FBF-93B6-4811B1E0F5F1}" srcOrd="0" destOrd="0" presId="urn:microsoft.com/office/officeart/2005/8/layout/hList6"/>
    <dgm:cxn modelId="{E282089A-7086-4600-969D-ED1F822D5541}" srcId="{3599AFF7-FA64-47C1-A347-9BB991E37A62}" destId="{46F35545-C73A-4D4F-8F7C-AE84BE2D7359}" srcOrd="0" destOrd="0" parTransId="{8D4D7596-63E3-47C0-8F7D-BED1D497CEA6}" sibTransId="{68DAFE89-5FAA-4D6B-9CE4-2DD93D469601}"/>
    <dgm:cxn modelId="{6E24E0DA-195A-4ADB-B2E3-9E0550B0756B}" srcId="{3599AFF7-FA64-47C1-A347-9BB991E37A62}" destId="{D66DB0FE-95FE-4212-8F1D-02DC83FDDE3E}" srcOrd="2" destOrd="0" parTransId="{ECEE9BBC-3DD3-441D-9D59-AB802E9E7C10}" sibTransId="{D7D1724C-A22B-443F-B172-A3EEC1215341}"/>
    <dgm:cxn modelId="{F326CBC2-4FD3-4D86-97A1-17A50A8ABCE5}" type="presParOf" srcId="{028ED21E-BE45-41E7-B8D9-418F72FD210E}" destId="{AC36D787-16E1-4719-95A7-ABE8BFB43867}" srcOrd="0" destOrd="0" presId="urn:microsoft.com/office/officeart/2005/8/layout/hList6"/>
    <dgm:cxn modelId="{473637E6-FAC6-4BBB-ADA3-8A5E45BB5C51}" type="presParOf" srcId="{028ED21E-BE45-41E7-B8D9-418F72FD210E}" destId="{548F74AD-DA90-4DD2-AA86-96F6C7B0AC0B}" srcOrd="1" destOrd="0" presId="urn:microsoft.com/office/officeart/2005/8/layout/hList6"/>
    <dgm:cxn modelId="{9C3725B3-CA15-4C7F-8DED-651E9B22EBFE}" type="presParOf" srcId="{028ED21E-BE45-41E7-B8D9-418F72FD210E}" destId="{FAFD3704-8040-4622-B1EE-AFD25E0E624F}" srcOrd="2" destOrd="0" presId="urn:microsoft.com/office/officeart/2005/8/layout/hList6"/>
    <dgm:cxn modelId="{925F1864-FB78-4166-B8A4-2C24A71A4F4D}" type="presParOf" srcId="{028ED21E-BE45-41E7-B8D9-418F72FD210E}" destId="{036751E6-8ACA-46C0-BF3A-753B0FC146C1}" srcOrd="3" destOrd="0" presId="urn:microsoft.com/office/officeart/2005/8/layout/hList6"/>
    <dgm:cxn modelId="{B6D7868B-4E3A-4788-AC43-9252F0D68F3F}" type="presParOf" srcId="{028ED21E-BE45-41E7-B8D9-418F72FD210E}" destId="{F1FD6218-F570-4FBF-93B6-4811B1E0F5F1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1CCD97E-E2A7-4AE8-B898-F7C3DA14F4FC}" type="doc">
      <dgm:prSet loTypeId="urn:microsoft.com/office/officeart/2005/8/layout/default#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047C71-FA4E-4E44-B420-70DEECAD0D6D}">
      <dgm:prSet phldrT="[Texto]"/>
      <dgm:spPr/>
      <dgm:t>
        <a:bodyPr/>
        <a:lstStyle/>
        <a:p>
          <a:r>
            <a:rPr lang="es-ES" dirty="0" smtClean="0"/>
            <a:t>Los </a:t>
          </a:r>
          <a:r>
            <a:rPr lang="es-ES" b="1" dirty="0" smtClean="0"/>
            <a:t>ánimos y el estímulo continuo </a:t>
          </a:r>
          <a:endParaRPr lang="en-US" dirty="0"/>
        </a:p>
      </dgm:t>
    </dgm:pt>
    <dgm:pt modelId="{F6E3F198-B8D0-437A-B9E5-92E000AD3AA4}" type="parTrans" cxnId="{DF87C7C2-8B25-4E78-B6B2-CC342EAEFFD8}">
      <dgm:prSet/>
      <dgm:spPr/>
      <dgm:t>
        <a:bodyPr/>
        <a:lstStyle/>
        <a:p>
          <a:endParaRPr lang="en-US"/>
        </a:p>
      </dgm:t>
    </dgm:pt>
    <dgm:pt modelId="{F7ADD584-FAE2-486B-A6A6-C0F759AD3022}" type="sibTrans" cxnId="{DF87C7C2-8B25-4E78-B6B2-CC342EAEFFD8}">
      <dgm:prSet/>
      <dgm:spPr/>
      <dgm:t>
        <a:bodyPr/>
        <a:lstStyle/>
        <a:p>
          <a:endParaRPr lang="en-US"/>
        </a:p>
      </dgm:t>
    </dgm:pt>
    <dgm:pt modelId="{0F428F51-8B39-44E8-BCCC-8A616662A363}">
      <dgm:prSet phldrT="[Texto]"/>
      <dgm:spPr/>
      <dgm:t>
        <a:bodyPr/>
        <a:lstStyle/>
        <a:p>
          <a:r>
            <a:rPr lang="es-ES" b="1" dirty="0" smtClean="0"/>
            <a:t>Ayuda y apoyo inmediatos </a:t>
          </a:r>
          <a:endParaRPr lang="en-US" dirty="0"/>
        </a:p>
      </dgm:t>
    </dgm:pt>
    <dgm:pt modelId="{24C3F665-7EBE-48B0-9C40-D8F297DDB840}" type="parTrans" cxnId="{B0CCC5CD-E052-477C-94B4-3B554D57F4CF}">
      <dgm:prSet/>
      <dgm:spPr/>
      <dgm:t>
        <a:bodyPr/>
        <a:lstStyle/>
        <a:p>
          <a:endParaRPr lang="en-US"/>
        </a:p>
      </dgm:t>
    </dgm:pt>
    <dgm:pt modelId="{1E01F434-C872-431E-ABF6-DAA61B51AD4E}" type="sibTrans" cxnId="{B0CCC5CD-E052-477C-94B4-3B554D57F4CF}">
      <dgm:prSet/>
      <dgm:spPr/>
      <dgm:t>
        <a:bodyPr/>
        <a:lstStyle/>
        <a:p>
          <a:endParaRPr lang="en-US"/>
        </a:p>
      </dgm:t>
    </dgm:pt>
    <dgm:pt modelId="{D1BE2563-236A-4C30-93CC-C2870C862943}">
      <dgm:prSet phldrT="[Texto]"/>
      <dgm:spPr/>
      <dgm:t>
        <a:bodyPr/>
        <a:lstStyle/>
        <a:p>
          <a:r>
            <a:rPr lang="es-ES" dirty="0" smtClean="0"/>
            <a:t>el </a:t>
          </a:r>
          <a:r>
            <a:rPr lang="es-ES" b="1" dirty="0" smtClean="0"/>
            <a:t>intercambio </a:t>
          </a:r>
          <a:r>
            <a:rPr lang="es-ES" dirty="0" smtClean="0"/>
            <a:t>de opiniones, recursos y estrategias</a:t>
          </a:r>
          <a:endParaRPr lang="en-US" dirty="0"/>
        </a:p>
      </dgm:t>
    </dgm:pt>
    <dgm:pt modelId="{F7E4AFA0-651D-4092-BB12-0B157E5634E3}" type="parTrans" cxnId="{1F44351F-5113-454C-9510-4B325F223211}">
      <dgm:prSet/>
      <dgm:spPr/>
      <dgm:t>
        <a:bodyPr/>
        <a:lstStyle/>
        <a:p>
          <a:endParaRPr lang="en-US"/>
        </a:p>
      </dgm:t>
    </dgm:pt>
    <dgm:pt modelId="{08ECA8DF-6B9C-4721-9654-685960581F94}" type="sibTrans" cxnId="{1F44351F-5113-454C-9510-4B325F223211}">
      <dgm:prSet/>
      <dgm:spPr/>
      <dgm:t>
        <a:bodyPr/>
        <a:lstStyle/>
        <a:p>
          <a:endParaRPr lang="en-US"/>
        </a:p>
      </dgm:t>
    </dgm:pt>
    <dgm:pt modelId="{55C9CC14-434C-444B-B09F-373BD7382AC7}">
      <dgm:prSet phldrT="[Texto]"/>
      <dgm:spPr/>
      <dgm:t>
        <a:bodyPr/>
        <a:lstStyle/>
        <a:p>
          <a:r>
            <a:rPr lang="es-ES" dirty="0" smtClean="0"/>
            <a:t>Las </a:t>
          </a:r>
          <a:r>
            <a:rPr lang="es-ES" b="1" dirty="0" smtClean="0"/>
            <a:t>observaciones </a:t>
          </a:r>
          <a:r>
            <a:rPr lang="es-ES" dirty="0" smtClean="0"/>
            <a:t>que se hacen los unos a los otros para mejorar el rendimiento.</a:t>
          </a:r>
          <a:endParaRPr lang="en-US" dirty="0"/>
        </a:p>
      </dgm:t>
    </dgm:pt>
    <dgm:pt modelId="{321509DA-5048-4203-A193-846B19B1E2C2}" type="parTrans" cxnId="{8EF6DEB3-09AD-4DFC-AD04-65235059C559}">
      <dgm:prSet/>
      <dgm:spPr/>
      <dgm:t>
        <a:bodyPr/>
        <a:lstStyle/>
        <a:p>
          <a:endParaRPr lang="en-US"/>
        </a:p>
      </dgm:t>
    </dgm:pt>
    <dgm:pt modelId="{A460BF84-BEB1-4E0A-95D0-B90D310F0241}" type="sibTrans" cxnId="{8EF6DEB3-09AD-4DFC-AD04-65235059C559}">
      <dgm:prSet/>
      <dgm:spPr/>
      <dgm:t>
        <a:bodyPr/>
        <a:lstStyle/>
        <a:p>
          <a:endParaRPr lang="en-US"/>
        </a:p>
      </dgm:t>
    </dgm:pt>
    <dgm:pt modelId="{9A427408-D697-49F9-9FE3-E452F2266425}">
      <dgm:prSet/>
      <dgm:spPr/>
      <dgm:t>
        <a:bodyPr/>
        <a:lstStyle/>
        <a:p>
          <a:r>
            <a:rPr lang="es-ES" dirty="0" smtClean="0"/>
            <a:t>El </a:t>
          </a:r>
          <a:r>
            <a:rPr lang="es-ES" b="1" dirty="0" smtClean="0"/>
            <a:t>esfuerzo que se exigen mutuamente.</a:t>
          </a:r>
          <a:endParaRPr lang="es-ES" dirty="0"/>
        </a:p>
      </dgm:t>
    </dgm:pt>
    <dgm:pt modelId="{EFAD8881-A1F3-4EDB-970D-9758F26BD13C}" type="parTrans" cxnId="{A07E89A1-45A4-4159-8FA9-3DF457C1EEDC}">
      <dgm:prSet/>
      <dgm:spPr/>
      <dgm:t>
        <a:bodyPr/>
        <a:lstStyle/>
        <a:p>
          <a:endParaRPr lang="en-US"/>
        </a:p>
      </dgm:t>
    </dgm:pt>
    <dgm:pt modelId="{93A8EE68-2476-40BE-9832-AFF977854AC2}" type="sibTrans" cxnId="{A07E89A1-45A4-4159-8FA9-3DF457C1EEDC}">
      <dgm:prSet/>
      <dgm:spPr/>
      <dgm:t>
        <a:bodyPr/>
        <a:lstStyle/>
        <a:p>
          <a:endParaRPr lang="en-US"/>
        </a:p>
      </dgm:t>
    </dgm:pt>
    <dgm:pt modelId="{403BED65-C456-4EC7-B1C3-7CAFFD88C519}">
      <dgm:prSet/>
      <dgm:spPr/>
      <dgm:t>
        <a:bodyPr/>
        <a:lstStyle/>
        <a:p>
          <a:r>
            <a:rPr lang="es-ES" dirty="0" smtClean="0"/>
            <a:t>La </a:t>
          </a:r>
          <a:r>
            <a:rPr lang="es-ES" b="1" dirty="0" smtClean="0"/>
            <a:t>confianza mutua.</a:t>
          </a:r>
          <a:endParaRPr lang="es-ES" dirty="0"/>
        </a:p>
      </dgm:t>
    </dgm:pt>
    <dgm:pt modelId="{10DE8242-7332-42D8-BA8C-2D20A018AB45}" type="parTrans" cxnId="{3EF351F1-F996-4350-B344-0B2EF1058D4F}">
      <dgm:prSet/>
      <dgm:spPr/>
      <dgm:t>
        <a:bodyPr/>
        <a:lstStyle/>
        <a:p>
          <a:endParaRPr lang="en-US"/>
        </a:p>
      </dgm:t>
    </dgm:pt>
    <dgm:pt modelId="{0954A582-1C66-4818-8995-9F17758EA35B}" type="sibTrans" cxnId="{3EF351F1-F996-4350-B344-0B2EF1058D4F}">
      <dgm:prSet/>
      <dgm:spPr/>
      <dgm:t>
        <a:bodyPr/>
        <a:lstStyle/>
        <a:p>
          <a:endParaRPr lang="en-US"/>
        </a:p>
      </dgm:t>
    </dgm:pt>
    <dgm:pt modelId="{A4FF47BD-10A2-4E04-BBE2-2A05107790F2}">
      <dgm:prSet/>
      <dgm:spPr/>
      <dgm:t>
        <a:bodyPr/>
        <a:lstStyle/>
        <a:p>
          <a:r>
            <a:rPr lang="es-ES" dirty="0" smtClean="0"/>
            <a:t>Trabajo serio y continuado.</a:t>
          </a:r>
          <a:endParaRPr lang="en-US" dirty="0"/>
        </a:p>
      </dgm:t>
    </dgm:pt>
    <dgm:pt modelId="{13F98F37-75F9-42F0-9325-F87431AB8B18}" type="parTrans" cxnId="{BCBDCA21-7ECF-44C2-83A5-D18EE8ABF3CC}">
      <dgm:prSet/>
      <dgm:spPr/>
      <dgm:t>
        <a:bodyPr/>
        <a:lstStyle/>
        <a:p>
          <a:endParaRPr lang="en-US"/>
        </a:p>
      </dgm:t>
    </dgm:pt>
    <dgm:pt modelId="{DFCC7D45-435D-4B08-9F1B-5595DD168D92}" type="sibTrans" cxnId="{BCBDCA21-7ECF-44C2-83A5-D18EE8ABF3CC}">
      <dgm:prSet/>
      <dgm:spPr/>
      <dgm:t>
        <a:bodyPr/>
        <a:lstStyle/>
        <a:p>
          <a:endParaRPr lang="en-US"/>
        </a:p>
      </dgm:t>
    </dgm:pt>
    <dgm:pt modelId="{8FCD3C58-9F86-4190-8004-51688E322EF6}" type="pres">
      <dgm:prSet presAssocID="{71CCD97E-E2A7-4AE8-B898-F7C3DA14F4F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95A4060-A48C-49E5-8ACC-37A44CB21C14}" type="pres">
      <dgm:prSet presAssocID="{25047C71-FA4E-4E44-B420-70DEECAD0D6D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A515C7-326E-46EB-AD69-60967469603D}" type="pres">
      <dgm:prSet presAssocID="{F7ADD584-FAE2-486B-A6A6-C0F759AD3022}" presName="sibTrans" presStyleCnt="0"/>
      <dgm:spPr/>
    </dgm:pt>
    <dgm:pt modelId="{6604FB44-E327-4AA3-B0CA-501673F9C1DD}" type="pres">
      <dgm:prSet presAssocID="{0F428F51-8B39-44E8-BCCC-8A616662A363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0838B0-6830-4CE4-8B96-6D334A87097F}" type="pres">
      <dgm:prSet presAssocID="{1E01F434-C872-431E-ABF6-DAA61B51AD4E}" presName="sibTrans" presStyleCnt="0"/>
      <dgm:spPr/>
    </dgm:pt>
    <dgm:pt modelId="{831AA758-02FE-4E9C-A5DC-FC66A93D03BC}" type="pres">
      <dgm:prSet presAssocID="{D1BE2563-236A-4C30-93CC-C2870C862943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9C3BC8-FFC2-49BC-89E8-779B4A2FE6AE}" type="pres">
      <dgm:prSet presAssocID="{08ECA8DF-6B9C-4721-9654-685960581F94}" presName="sibTrans" presStyleCnt="0"/>
      <dgm:spPr/>
    </dgm:pt>
    <dgm:pt modelId="{1917C65A-C730-45D9-AE8D-F0CE335ABBDB}" type="pres">
      <dgm:prSet presAssocID="{55C9CC14-434C-444B-B09F-373BD7382AC7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96F60F-9503-46C0-91CF-2C728F65A1DE}" type="pres">
      <dgm:prSet presAssocID="{A460BF84-BEB1-4E0A-95D0-B90D310F0241}" presName="sibTrans" presStyleCnt="0"/>
      <dgm:spPr/>
    </dgm:pt>
    <dgm:pt modelId="{D5E1476E-DDD2-4277-A48E-F4339937F369}" type="pres">
      <dgm:prSet presAssocID="{9A427408-D697-49F9-9FE3-E452F2266425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57BEE5-BF54-4627-ADCB-9EF73191286F}" type="pres">
      <dgm:prSet presAssocID="{93A8EE68-2476-40BE-9832-AFF977854AC2}" presName="sibTrans" presStyleCnt="0"/>
      <dgm:spPr/>
    </dgm:pt>
    <dgm:pt modelId="{670A9DF9-E11E-4C9C-A2DC-BC6006E7E423}" type="pres">
      <dgm:prSet presAssocID="{403BED65-C456-4EC7-B1C3-7CAFFD88C519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4C2C27-AC82-4498-A1A9-37C40AD04830}" type="pres">
      <dgm:prSet presAssocID="{0954A582-1C66-4818-8995-9F17758EA35B}" presName="sibTrans" presStyleCnt="0"/>
      <dgm:spPr/>
    </dgm:pt>
    <dgm:pt modelId="{9BC07D75-2C7B-4EEE-9557-04FEDF497651}" type="pres">
      <dgm:prSet presAssocID="{A4FF47BD-10A2-4E04-BBE2-2A05107790F2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08F5218-4C7C-4A4F-A8DA-D7FC5B37F321}" type="presOf" srcId="{403BED65-C456-4EC7-B1C3-7CAFFD88C519}" destId="{670A9DF9-E11E-4C9C-A2DC-BC6006E7E423}" srcOrd="0" destOrd="0" presId="urn:microsoft.com/office/officeart/2005/8/layout/default#2"/>
    <dgm:cxn modelId="{A07E89A1-45A4-4159-8FA9-3DF457C1EEDC}" srcId="{71CCD97E-E2A7-4AE8-B898-F7C3DA14F4FC}" destId="{9A427408-D697-49F9-9FE3-E452F2266425}" srcOrd="4" destOrd="0" parTransId="{EFAD8881-A1F3-4EDB-970D-9758F26BD13C}" sibTransId="{93A8EE68-2476-40BE-9832-AFF977854AC2}"/>
    <dgm:cxn modelId="{BC341550-1435-489A-B686-467632154E10}" type="presOf" srcId="{A4FF47BD-10A2-4E04-BBE2-2A05107790F2}" destId="{9BC07D75-2C7B-4EEE-9557-04FEDF497651}" srcOrd="0" destOrd="0" presId="urn:microsoft.com/office/officeart/2005/8/layout/default#2"/>
    <dgm:cxn modelId="{B0CCC5CD-E052-477C-94B4-3B554D57F4CF}" srcId="{71CCD97E-E2A7-4AE8-B898-F7C3DA14F4FC}" destId="{0F428F51-8B39-44E8-BCCC-8A616662A363}" srcOrd="1" destOrd="0" parTransId="{24C3F665-7EBE-48B0-9C40-D8F297DDB840}" sibTransId="{1E01F434-C872-431E-ABF6-DAA61B51AD4E}"/>
    <dgm:cxn modelId="{4CC5E2F7-BD4D-4364-8337-09B91DB8E642}" type="presOf" srcId="{25047C71-FA4E-4E44-B420-70DEECAD0D6D}" destId="{F95A4060-A48C-49E5-8ACC-37A44CB21C14}" srcOrd="0" destOrd="0" presId="urn:microsoft.com/office/officeart/2005/8/layout/default#2"/>
    <dgm:cxn modelId="{BCBDCA21-7ECF-44C2-83A5-D18EE8ABF3CC}" srcId="{71CCD97E-E2A7-4AE8-B898-F7C3DA14F4FC}" destId="{A4FF47BD-10A2-4E04-BBE2-2A05107790F2}" srcOrd="6" destOrd="0" parTransId="{13F98F37-75F9-42F0-9325-F87431AB8B18}" sibTransId="{DFCC7D45-435D-4B08-9F1B-5595DD168D92}"/>
    <dgm:cxn modelId="{099E8811-DEF8-44E9-AD2E-585729D0BF38}" type="presOf" srcId="{D1BE2563-236A-4C30-93CC-C2870C862943}" destId="{831AA758-02FE-4E9C-A5DC-FC66A93D03BC}" srcOrd="0" destOrd="0" presId="urn:microsoft.com/office/officeart/2005/8/layout/default#2"/>
    <dgm:cxn modelId="{3EF351F1-F996-4350-B344-0B2EF1058D4F}" srcId="{71CCD97E-E2A7-4AE8-B898-F7C3DA14F4FC}" destId="{403BED65-C456-4EC7-B1C3-7CAFFD88C519}" srcOrd="5" destOrd="0" parTransId="{10DE8242-7332-42D8-BA8C-2D20A018AB45}" sibTransId="{0954A582-1C66-4818-8995-9F17758EA35B}"/>
    <dgm:cxn modelId="{DF87C7C2-8B25-4E78-B6B2-CC342EAEFFD8}" srcId="{71CCD97E-E2A7-4AE8-B898-F7C3DA14F4FC}" destId="{25047C71-FA4E-4E44-B420-70DEECAD0D6D}" srcOrd="0" destOrd="0" parTransId="{F6E3F198-B8D0-437A-B9E5-92E000AD3AA4}" sibTransId="{F7ADD584-FAE2-486B-A6A6-C0F759AD3022}"/>
    <dgm:cxn modelId="{1F44351F-5113-454C-9510-4B325F223211}" srcId="{71CCD97E-E2A7-4AE8-B898-F7C3DA14F4FC}" destId="{D1BE2563-236A-4C30-93CC-C2870C862943}" srcOrd="2" destOrd="0" parTransId="{F7E4AFA0-651D-4092-BB12-0B157E5634E3}" sibTransId="{08ECA8DF-6B9C-4721-9654-685960581F94}"/>
    <dgm:cxn modelId="{B83558D1-669F-49CC-B98C-1F0B638AA416}" type="presOf" srcId="{55C9CC14-434C-444B-B09F-373BD7382AC7}" destId="{1917C65A-C730-45D9-AE8D-F0CE335ABBDB}" srcOrd="0" destOrd="0" presId="urn:microsoft.com/office/officeart/2005/8/layout/default#2"/>
    <dgm:cxn modelId="{7D72BE67-9547-4E66-8067-B31630B5A4CF}" type="presOf" srcId="{71CCD97E-E2A7-4AE8-B898-F7C3DA14F4FC}" destId="{8FCD3C58-9F86-4190-8004-51688E322EF6}" srcOrd="0" destOrd="0" presId="urn:microsoft.com/office/officeart/2005/8/layout/default#2"/>
    <dgm:cxn modelId="{5424B929-C85B-4DAD-BE80-494E7C785FBD}" type="presOf" srcId="{0F428F51-8B39-44E8-BCCC-8A616662A363}" destId="{6604FB44-E327-4AA3-B0CA-501673F9C1DD}" srcOrd="0" destOrd="0" presId="urn:microsoft.com/office/officeart/2005/8/layout/default#2"/>
    <dgm:cxn modelId="{B0DDFDB3-6473-4E77-AA00-5C4406A8ED69}" type="presOf" srcId="{9A427408-D697-49F9-9FE3-E452F2266425}" destId="{D5E1476E-DDD2-4277-A48E-F4339937F369}" srcOrd="0" destOrd="0" presId="urn:microsoft.com/office/officeart/2005/8/layout/default#2"/>
    <dgm:cxn modelId="{8EF6DEB3-09AD-4DFC-AD04-65235059C559}" srcId="{71CCD97E-E2A7-4AE8-B898-F7C3DA14F4FC}" destId="{55C9CC14-434C-444B-B09F-373BD7382AC7}" srcOrd="3" destOrd="0" parTransId="{321509DA-5048-4203-A193-846B19B1E2C2}" sibTransId="{A460BF84-BEB1-4E0A-95D0-B90D310F0241}"/>
    <dgm:cxn modelId="{088B3E66-2D4F-4E06-B78A-11A531F21560}" type="presParOf" srcId="{8FCD3C58-9F86-4190-8004-51688E322EF6}" destId="{F95A4060-A48C-49E5-8ACC-37A44CB21C14}" srcOrd="0" destOrd="0" presId="urn:microsoft.com/office/officeart/2005/8/layout/default#2"/>
    <dgm:cxn modelId="{C1535A2C-5164-4F3A-BE53-35505B94A046}" type="presParOf" srcId="{8FCD3C58-9F86-4190-8004-51688E322EF6}" destId="{39A515C7-326E-46EB-AD69-60967469603D}" srcOrd="1" destOrd="0" presId="urn:microsoft.com/office/officeart/2005/8/layout/default#2"/>
    <dgm:cxn modelId="{FFF959F2-704A-4B31-83C3-D668D1184214}" type="presParOf" srcId="{8FCD3C58-9F86-4190-8004-51688E322EF6}" destId="{6604FB44-E327-4AA3-B0CA-501673F9C1DD}" srcOrd="2" destOrd="0" presId="urn:microsoft.com/office/officeart/2005/8/layout/default#2"/>
    <dgm:cxn modelId="{36BCF01F-6633-431A-9150-5639C984B4C4}" type="presParOf" srcId="{8FCD3C58-9F86-4190-8004-51688E322EF6}" destId="{D20838B0-6830-4CE4-8B96-6D334A87097F}" srcOrd="3" destOrd="0" presId="urn:microsoft.com/office/officeart/2005/8/layout/default#2"/>
    <dgm:cxn modelId="{420E376A-8D51-4E57-9AC6-9972A3688B5A}" type="presParOf" srcId="{8FCD3C58-9F86-4190-8004-51688E322EF6}" destId="{831AA758-02FE-4E9C-A5DC-FC66A93D03BC}" srcOrd="4" destOrd="0" presId="urn:microsoft.com/office/officeart/2005/8/layout/default#2"/>
    <dgm:cxn modelId="{5364255D-5788-4796-B850-6D876F8F0573}" type="presParOf" srcId="{8FCD3C58-9F86-4190-8004-51688E322EF6}" destId="{869C3BC8-FFC2-49BC-89E8-779B4A2FE6AE}" srcOrd="5" destOrd="0" presId="urn:microsoft.com/office/officeart/2005/8/layout/default#2"/>
    <dgm:cxn modelId="{F4EEFE07-AB5C-479D-9937-EB6321B44B14}" type="presParOf" srcId="{8FCD3C58-9F86-4190-8004-51688E322EF6}" destId="{1917C65A-C730-45D9-AE8D-F0CE335ABBDB}" srcOrd="6" destOrd="0" presId="urn:microsoft.com/office/officeart/2005/8/layout/default#2"/>
    <dgm:cxn modelId="{99DEE859-2D76-47FB-AEF2-81EEBF262978}" type="presParOf" srcId="{8FCD3C58-9F86-4190-8004-51688E322EF6}" destId="{5D96F60F-9503-46C0-91CF-2C728F65A1DE}" srcOrd="7" destOrd="0" presId="urn:microsoft.com/office/officeart/2005/8/layout/default#2"/>
    <dgm:cxn modelId="{3C7984F2-46B6-440A-AC82-9C99882BED14}" type="presParOf" srcId="{8FCD3C58-9F86-4190-8004-51688E322EF6}" destId="{D5E1476E-DDD2-4277-A48E-F4339937F369}" srcOrd="8" destOrd="0" presId="urn:microsoft.com/office/officeart/2005/8/layout/default#2"/>
    <dgm:cxn modelId="{4F03B3C4-B2FC-4722-A369-0B726BD4514F}" type="presParOf" srcId="{8FCD3C58-9F86-4190-8004-51688E322EF6}" destId="{2757BEE5-BF54-4627-ADCB-9EF73191286F}" srcOrd="9" destOrd="0" presId="urn:microsoft.com/office/officeart/2005/8/layout/default#2"/>
    <dgm:cxn modelId="{DA25FEEF-A0AA-460F-A0B6-2AFD146407AC}" type="presParOf" srcId="{8FCD3C58-9F86-4190-8004-51688E322EF6}" destId="{670A9DF9-E11E-4C9C-A2DC-BC6006E7E423}" srcOrd="10" destOrd="0" presId="urn:microsoft.com/office/officeart/2005/8/layout/default#2"/>
    <dgm:cxn modelId="{3C9EE65D-3974-4849-AB1D-E783679CDAFA}" type="presParOf" srcId="{8FCD3C58-9F86-4190-8004-51688E322EF6}" destId="{694C2C27-AC82-4498-A1A9-37C40AD04830}" srcOrd="11" destOrd="0" presId="urn:microsoft.com/office/officeart/2005/8/layout/default#2"/>
    <dgm:cxn modelId="{CB17B97E-7F60-4075-A86B-0FDDB960C330}" type="presParOf" srcId="{8FCD3C58-9F86-4190-8004-51688E322EF6}" destId="{9BC07D75-2C7B-4EEE-9557-04FEDF497651}" srcOrd="12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A7C319B4-B7F4-4DBD-BFB8-0FC04624A35B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3107F962-BF92-42B5-954F-15219014A602}">
      <dgm:prSet phldrT="[Texto]" custT="1"/>
      <dgm:spPr/>
      <dgm:t>
        <a:bodyPr/>
        <a:lstStyle/>
        <a:p>
          <a:r>
            <a:rPr lang="es-ES" sz="1600" dirty="0" smtClean="0"/>
            <a:t>Aseguramos una </a:t>
          </a:r>
          <a:r>
            <a:rPr lang="es-ES" sz="1600" b="1" dirty="0" smtClean="0"/>
            <a:t>interacción visual y verbal </a:t>
          </a:r>
          <a:r>
            <a:rPr lang="es-ES" sz="1600" dirty="0" smtClean="0"/>
            <a:t>entre los alumnos.</a:t>
          </a:r>
          <a:endParaRPr lang="en-US" sz="1600" dirty="0"/>
        </a:p>
      </dgm:t>
    </dgm:pt>
    <dgm:pt modelId="{131057E8-555C-4458-9AB5-CC4A92207402}" type="parTrans" cxnId="{30AB4AA5-5E60-4668-8950-580F98A9F154}">
      <dgm:prSet/>
      <dgm:spPr/>
      <dgm:t>
        <a:bodyPr/>
        <a:lstStyle/>
        <a:p>
          <a:endParaRPr lang="en-US"/>
        </a:p>
      </dgm:t>
    </dgm:pt>
    <dgm:pt modelId="{322045FE-AF13-4098-A0E1-D78106E63A79}" type="sibTrans" cxnId="{30AB4AA5-5E60-4668-8950-580F98A9F154}">
      <dgm:prSet/>
      <dgm:spPr/>
      <dgm:t>
        <a:bodyPr/>
        <a:lstStyle/>
        <a:p>
          <a:endParaRPr lang="en-US"/>
        </a:p>
      </dgm:t>
    </dgm:pt>
    <dgm:pt modelId="{44DB3B34-2984-4455-9564-92AC4E2E4D76}">
      <dgm:prSet custT="1"/>
      <dgm:spPr/>
      <dgm:t>
        <a:bodyPr/>
        <a:lstStyle/>
        <a:p>
          <a:r>
            <a:rPr lang="es-ES" sz="1400" dirty="0" smtClean="0"/>
            <a:t>Damos el </a:t>
          </a:r>
          <a:r>
            <a:rPr lang="es-ES" sz="1400" b="1" dirty="0" smtClean="0"/>
            <a:t>tiempo suficiente </a:t>
          </a:r>
          <a:r>
            <a:rPr lang="es-ES" sz="1400" dirty="0" smtClean="0"/>
            <a:t>a los grupos para que los alumnos se conozcan y confíen en los otros.</a:t>
          </a:r>
          <a:endParaRPr lang="es-ES" sz="1400" dirty="0"/>
        </a:p>
      </dgm:t>
    </dgm:pt>
    <dgm:pt modelId="{5A7FA147-4FFD-40C0-829A-D4D4BA9B5E06}" type="parTrans" cxnId="{CC4AC2AD-2AF1-4423-835B-EEC3439A67B4}">
      <dgm:prSet/>
      <dgm:spPr/>
      <dgm:t>
        <a:bodyPr/>
        <a:lstStyle/>
        <a:p>
          <a:endParaRPr lang="en-US"/>
        </a:p>
      </dgm:t>
    </dgm:pt>
    <dgm:pt modelId="{6C38D8AD-9BB8-44EB-ABDD-C32025BDF95F}" type="sibTrans" cxnId="{CC4AC2AD-2AF1-4423-835B-EEC3439A67B4}">
      <dgm:prSet/>
      <dgm:spPr/>
      <dgm:t>
        <a:bodyPr/>
        <a:lstStyle/>
        <a:p>
          <a:endParaRPr lang="en-US"/>
        </a:p>
      </dgm:t>
    </dgm:pt>
    <dgm:pt modelId="{854950BC-1824-4C42-A6C9-D529C3FEFB1C}">
      <dgm:prSet custT="1"/>
      <dgm:spPr/>
      <dgm:t>
        <a:bodyPr/>
        <a:lstStyle/>
        <a:p>
          <a:r>
            <a:rPr lang="en-US" sz="1600" dirty="0" smtClean="0"/>
            <a:t> </a:t>
          </a:r>
          <a:r>
            <a:rPr lang="en-US" sz="1600" dirty="0" err="1" smtClean="0"/>
            <a:t>Aseguramos</a:t>
          </a:r>
          <a:r>
            <a:rPr lang="en-US" sz="1600" dirty="0" smtClean="0"/>
            <a:t> la </a:t>
          </a:r>
          <a:r>
            <a:rPr lang="en-US" sz="1600" dirty="0" err="1" smtClean="0"/>
            <a:t>interdependencia</a:t>
          </a:r>
          <a:r>
            <a:rPr lang="en-US" sz="1600" dirty="0" smtClean="0"/>
            <a:t> </a:t>
          </a:r>
          <a:r>
            <a:rPr lang="en-US" sz="1600" dirty="0" err="1" smtClean="0"/>
            <a:t>positiva</a:t>
          </a:r>
          <a:r>
            <a:rPr lang="en-US" sz="1600" dirty="0" smtClean="0"/>
            <a:t>.</a:t>
          </a:r>
          <a:endParaRPr lang="en-US" sz="1600" dirty="0"/>
        </a:p>
      </dgm:t>
    </dgm:pt>
    <dgm:pt modelId="{EF02F395-C23B-4658-AE2E-53B7F35EA916}" type="parTrans" cxnId="{CADDCF77-E404-4555-BA15-A21FF0B3550C}">
      <dgm:prSet/>
      <dgm:spPr/>
      <dgm:t>
        <a:bodyPr/>
        <a:lstStyle/>
        <a:p>
          <a:endParaRPr lang="en-US"/>
        </a:p>
      </dgm:t>
    </dgm:pt>
    <dgm:pt modelId="{43AAF256-6C4F-4784-86E9-C4407A022852}" type="sibTrans" cxnId="{CADDCF77-E404-4555-BA15-A21FF0B3550C}">
      <dgm:prSet/>
      <dgm:spPr/>
      <dgm:t>
        <a:bodyPr/>
        <a:lstStyle/>
        <a:p>
          <a:endParaRPr lang="en-US"/>
        </a:p>
      </dgm:t>
    </dgm:pt>
    <dgm:pt modelId="{BDD289D8-D85E-4254-8232-C234A414026D}">
      <dgm:prSet custT="1"/>
      <dgm:spPr/>
      <dgm:t>
        <a:bodyPr/>
        <a:lstStyle/>
        <a:p>
          <a:r>
            <a:rPr lang="es-ES" sz="1400" dirty="0" smtClean="0"/>
            <a:t>Enseñamos </a:t>
          </a:r>
          <a:r>
            <a:rPr lang="es-ES" sz="1400" b="1" dirty="0" smtClean="0"/>
            <a:t>habilidades sociales </a:t>
          </a:r>
          <a:r>
            <a:rPr lang="es-ES" sz="1400" dirty="0" smtClean="0"/>
            <a:t>relacionadas con el apoyo, la ayuda y el estímulo a los compañeros.</a:t>
          </a:r>
          <a:endParaRPr lang="es-ES" sz="1400" dirty="0"/>
        </a:p>
      </dgm:t>
    </dgm:pt>
    <dgm:pt modelId="{16263D2F-0C3F-4AFA-874F-3569051846CB}" type="parTrans" cxnId="{9563E865-5C30-4F0E-8FEE-6E7D81B9D56D}">
      <dgm:prSet/>
      <dgm:spPr/>
      <dgm:t>
        <a:bodyPr/>
        <a:lstStyle/>
        <a:p>
          <a:endParaRPr lang="en-US"/>
        </a:p>
      </dgm:t>
    </dgm:pt>
    <dgm:pt modelId="{D29E93DC-A96F-4069-A46A-0603128FB266}" type="sibTrans" cxnId="{9563E865-5C30-4F0E-8FEE-6E7D81B9D56D}">
      <dgm:prSet/>
      <dgm:spPr/>
      <dgm:t>
        <a:bodyPr/>
        <a:lstStyle/>
        <a:p>
          <a:endParaRPr lang="en-US"/>
        </a:p>
      </dgm:t>
    </dgm:pt>
    <dgm:pt modelId="{1F20E963-DCA8-462F-8A4A-E144D94381BD}">
      <dgm:prSet custT="1"/>
      <dgm:spPr/>
      <dgm:t>
        <a:bodyPr/>
        <a:lstStyle/>
        <a:p>
          <a:r>
            <a:rPr lang="es-ES" sz="1200" b="1" dirty="0" smtClean="0"/>
            <a:t>Reforzamos las interacciones promovedoras</a:t>
          </a:r>
          <a:r>
            <a:rPr lang="es-ES" sz="1200" dirty="0" smtClean="0"/>
            <a:t>: felicitaciones, apoyo, correcciones, observaciones que se hacen los unos a los otros para mejorar el rendimiento,</a:t>
          </a:r>
          <a:endParaRPr lang="es-ES" sz="1200" dirty="0"/>
        </a:p>
      </dgm:t>
    </dgm:pt>
    <dgm:pt modelId="{60EDDC37-5F64-46CD-AD20-12ACAB93F89A}" type="parTrans" cxnId="{FB3E11B6-8E73-4568-9768-024E079F4805}">
      <dgm:prSet/>
      <dgm:spPr/>
      <dgm:t>
        <a:bodyPr/>
        <a:lstStyle/>
        <a:p>
          <a:endParaRPr lang="en-US"/>
        </a:p>
      </dgm:t>
    </dgm:pt>
    <dgm:pt modelId="{724A74A4-3CA5-4514-96F2-3B0DB1386F02}" type="sibTrans" cxnId="{FB3E11B6-8E73-4568-9768-024E079F4805}">
      <dgm:prSet/>
      <dgm:spPr/>
      <dgm:t>
        <a:bodyPr/>
        <a:lstStyle/>
        <a:p>
          <a:endParaRPr lang="en-US"/>
        </a:p>
      </dgm:t>
    </dgm:pt>
    <dgm:pt modelId="{3AA99979-0873-485D-B892-F1A1C0452889}">
      <dgm:prSet custT="1"/>
      <dgm:spPr/>
      <dgm:t>
        <a:bodyPr/>
        <a:lstStyle/>
        <a:p>
          <a:r>
            <a:rPr lang="es-ES" sz="900" dirty="0" smtClean="0"/>
            <a:t>Establecemos </a:t>
          </a:r>
          <a:r>
            <a:rPr lang="es-ES" sz="900" b="1" dirty="0" smtClean="0"/>
            <a:t>reglas que fomenten la ayuda y el apoyo </a:t>
          </a:r>
          <a:r>
            <a:rPr lang="es-ES" sz="900" dirty="0" smtClean="0"/>
            <a:t>mutuo.</a:t>
          </a:r>
        </a:p>
        <a:p>
          <a:r>
            <a:rPr lang="es-ES" sz="900" dirty="0" smtClean="0"/>
            <a:t> Por ejemplo: “sólo se pregunta al profesor si ninguno de los integrantes del grupo puede resolver el problema”.</a:t>
          </a:r>
          <a:endParaRPr lang="es-ES" sz="900" dirty="0"/>
        </a:p>
      </dgm:t>
    </dgm:pt>
    <dgm:pt modelId="{BF06E6D6-17F3-4F51-B2ED-DA1CCD45C9A3}" type="parTrans" cxnId="{460D732E-270F-4524-8F7E-8418A7ABB9AC}">
      <dgm:prSet/>
      <dgm:spPr/>
      <dgm:t>
        <a:bodyPr/>
        <a:lstStyle/>
        <a:p>
          <a:endParaRPr lang="en-US"/>
        </a:p>
      </dgm:t>
    </dgm:pt>
    <dgm:pt modelId="{6036656E-DB9F-4A2A-B10D-BD8FA173B7EA}" type="sibTrans" cxnId="{460D732E-270F-4524-8F7E-8418A7ABB9AC}">
      <dgm:prSet/>
      <dgm:spPr/>
      <dgm:t>
        <a:bodyPr/>
        <a:lstStyle/>
        <a:p>
          <a:endParaRPr lang="en-US"/>
        </a:p>
      </dgm:t>
    </dgm:pt>
    <dgm:pt modelId="{0E614196-C3E6-4751-A64B-4632EC14A76B}">
      <dgm:prSet phldrT="[Texto]" custT="1"/>
      <dgm:spPr/>
      <dgm:t>
        <a:bodyPr/>
        <a:lstStyle/>
        <a:p>
          <a:r>
            <a:rPr lang="es-ES" sz="1400" dirty="0" smtClean="0"/>
            <a:t>Analizamos </a:t>
          </a:r>
          <a:r>
            <a:rPr lang="es-ES" sz="1400" b="1" dirty="0" smtClean="0"/>
            <a:t>agrupamientos pequeños </a:t>
          </a:r>
        </a:p>
        <a:p>
          <a:r>
            <a:rPr lang="es-ES" sz="1400" dirty="0" smtClean="0"/>
            <a:t>(máximo cuatro integrantes)</a:t>
          </a:r>
          <a:endParaRPr lang="en-US" sz="1400" dirty="0"/>
        </a:p>
      </dgm:t>
    </dgm:pt>
    <dgm:pt modelId="{7F2A415E-B9B3-4B86-B7EB-34822A33A5E6}" type="parTrans" cxnId="{30259067-2504-4BE6-89D2-31518E16BD42}">
      <dgm:prSet/>
      <dgm:spPr/>
      <dgm:t>
        <a:bodyPr/>
        <a:lstStyle/>
        <a:p>
          <a:endParaRPr lang="en-US"/>
        </a:p>
      </dgm:t>
    </dgm:pt>
    <dgm:pt modelId="{F7A835BC-6C23-4611-BE72-04A9E6F623D3}" type="sibTrans" cxnId="{30259067-2504-4BE6-89D2-31518E16BD42}">
      <dgm:prSet/>
      <dgm:spPr/>
      <dgm:t>
        <a:bodyPr/>
        <a:lstStyle/>
        <a:p>
          <a:endParaRPr lang="en-US"/>
        </a:p>
      </dgm:t>
    </dgm:pt>
    <dgm:pt modelId="{901F6BFC-23BF-4A3B-906F-560C1816758F}">
      <dgm:prSet custT="1"/>
      <dgm:spPr/>
      <dgm:t>
        <a:bodyPr/>
        <a:lstStyle/>
        <a:p>
          <a:r>
            <a:rPr lang="es-ES" sz="1600" dirty="0" smtClean="0"/>
            <a:t>El esfuerzo que se exigen mutuamente para alcanzar el objetivo</a:t>
          </a:r>
          <a:endParaRPr lang="es-ES" sz="1600" dirty="0"/>
        </a:p>
      </dgm:t>
    </dgm:pt>
    <dgm:pt modelId="{C3C87DB7-E1A8-4545-A5D8-58D7CB263E85}" type="parTrans" cxnId="{4DE6E879-54B1-4EE1-8980-60DC66A8ADB7}">
      <dgm:prSet/>
      <dgm:spPr/>
      <dgm:t>
        <a:bodyPr/>
        <a:lstStyle/>
        <a:p>
          <a:endParaRPr lang="en-US"/>
        </a:p>
      </dgm:t>
    </dgm:pt>
    <dgm:pt modelId="{F6245ECE-677B-4C58-A191-2991829B82D0}" type="sibTrans" cxnId="{4DE6E879-54B1-4EE1-8980-60DC66A8ADB7}">
      <dgm:prSet/>
      <dgm:spPr/>
      <dgm:t>
        <a:bodyPr/>
        <a:lstStyle/>
        <a:p>
          <a:endParaRPr lang="en-US"/>
        </a:p>
      </dgm:t>
    </dgm:pt>
    <dgm:pt modelId="{3F061BB7-FBC6-429C-AD9B-EDAB55D799DC}" type="pres">
      <dgm:prSet presAssocID="{A7C319B4-B7F4-4DBD-BFB8-0FC04624A35B}" presName="linearFlow" presStyleCnt="0">
        <dgm:presLayoutVars>
          <dgm:dir/>
          <dgm:resizeHandles val="exact"/>
        </dgm:presLayoutVars>
      </dgm:prSet>
      <dgm:spPr/>
    </dgm:pt>
    <dgm:pt modelId="{DECFD1E3-AA22-4E9E-9DF1-53D5609DBCC9}" type="pres">
      <dgm:prSet presAssocID="{3107F962-BF92-42B5-954F-15219014A602}" presName="composite" presStyleCnt="0"/>
      <dgm:spPr/>
    </dgm:pt>
    <dgm:pt modelId="{7F824141-3842-493E-821E-EA9B5C573748}" type="pres">
      <dgm:prSet presAssocID="{3107F962-BF92-42B5-954F-15219014A602}" presName="imgShp" presStyleLbl="fgImgPlace1" presStyleIdx="0" presStyleCnt="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</dgm:spPr>
    </dgm:pt>
    <dgm:pt modelId="{9CE20477-A85F-4EBE-AA83-3EE4D83BB9BA}" type="pres">
      <dgm:prSet presAssocID="{3107F962-BF92-42B5-954F-15219014A602}" presName="txShp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23CB09-A9B6-4557-A656-A6B74E2BE17C}" type="pres">
      <dgm:prSet presAssocID="{322045FE-AF13-4098-A0E1-D78106E63A79}" presName="spacing" presStyleCnt="0"/>
      <dgm:spPr/>
    </dgm:pt>
    <dgm:pt modelId="{F3CBC663-CB23-4F32-AC7C-F06D21287A6D}" type="pres">
      <dgm:prSet presAssocID="{0E614196-C3E6-4751-A64B-4632EC14A76B}" presName="composite" presStyleCnt="0"/>
      <dgm:spPr/>
    </dgm:pt>
    <dgm:pt modelId="{92690FB9-A859-4A5B-A203-1AB8E8A15A14}" type="pres">
      <dgm:prSet presAssocID="{0E614196-C3E6-4751-A64B-4632EC14A76B}" presName="imgShp" presStyleLbl="fgImgPlace1" presStyleIdx="1" presStyleCnt="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50000" r="-50000"/>
          </a:stretch>
        </a:blipFill>
      </dgm:spPr>
    </dgm:pt>
    <dgm:pt modelId="{7DDB0BF0-C579-4C8E-B0B5-D395169A18EC}" type="pres">
      <dgm:prSet presAssocID="{0E614196-C3E6-4751-A64B-4632EC14A76B}" presName="txShp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7AFFEC-0466-4B53-9367-ADAAF6E14B95}" type="pres">
      <dgm:prSet presAssocID="{F7A835BC-6C23-4611-BE72-04A9E6F623D3}" presName="spacing" presStyleCnt="0"/>
      <dgm:spPr/>
    </dgm:pt>
    <dgm:pt modelId="{D36C00CE-6D63-48B6-B5F1-B69D2DE2110E}" type="pres">
      <dgm:prSet presAssocID="{44DB3B34-2984-4455-9564-92AC4E2E4D76}" presName="composite" presStyleCnt="0"/>
      <dgm:spPr/>
    </dgm:pt>
    <dgm:pt modelId="{7BC91C0C-DA78-4F41-8E00-5D62B9A43D0B}" type="pres">
      <dgm:prSet presAssocID="{44DB3B34-2984-4455-9564-92AC4E2E4D76}" presName="imgShp" presStyleLbl="fgImgPlace1" presStyleIdx="2" presStyleCnt="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</dgm:spPr>
    </dgm:pt>
    <dgm:pt modelId="{026B65CE-B011-4AC7-8539-E94F41BDAAA9}" type="pres">
      <dgm:prSet presAssocID="{44DB3B34-2984-4455-9564-92AC4E2E4D76}" presName="txShp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8E693E-0279-4E89-AC39-0D21CF9637CD}" type="pres">
      <dgm:prSet presAssocID="{6C38D8AD-9BB8-44EB-ABDD-C32025BDF95F}" presName="spacing" presStyleCnt="0"/>
      <dgm:spPr/>
    </dgm:pt>
    <dgm:pt modelId="{132B0778-F427-49DD-A341-852FAC500137}" type="pres">
      <dgm:prSet presAssocID="{854950BC-1824-4C42-A6C9-D529C3FEFB1C}" presName="composite" presStyleCnt="0"/>
      <dgm:spPr/>
    </dgm:pt>
    <dgm:pt modelId="{C6E28C41-01FA-4F16-A7DA-B0C9D392B32A}" type="pres">
      <dgm:prSet presAssocID="{854950BC-1824-4C42-A6C9-D529C3FEFB1C}" presName="imgShp" presStyleLbl="fgImgPlace1" presStyleIdx="3" presStyleCnt="8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</dgm:spPr>
    </dgm:pt>
    <dgm:pt modelId="{0459DC2A-B2A5-4775-AF5A-598D1F40F679}" type="pres">
      <dgm:prSet presAssocID="{854950BC-1824-4C42-A6C9-D529C3FEFB1C}" presName="txShp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169594-CEFB-4F29-A674-7A41DCDC4EE5}" type="pres">
      <dgm:prSet presAssocID="{43AAF256-6C4F-4784-86E9-C4407A022852}" presName="spacing" presStyleCnt="0"/>
      <dgm:spPr/>
    </dgm:pt>
    <dgm:pt modelId="{EFEEAD1D-1781-4477-9D80-A52B9E3B5698}" type="pres">
      <dgm:prSet presAssocID="{BDD289D8-D85E-4254-8232-C234A414026D}" presName="composite" presStyleCnt="0"/>
      <dgm:spPr/>
    </dgm:pt>
    <dgm:pt modelId="{D912807F-FB6D-44B2-A66E-F70892798D24}" type="pres">
      <dgm:prSet presAssocID="{BDD289D8-D85E-4254-8232-C234A414026D}" presName="imgShp" presStyleLbl="fgImgPlace1" presStyleIdx="4" presStyleCnt="8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</dgm:spPr>
    </dgm:pt>
    <dgm:pt modelId="{3BA97828-8170-4811-9523-61768E567FDD}" type="pres">
      <dgm:prSet presAssocID="{BDD289D8-D85E-4254-8232-C234A414026D}" presName="txShp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249DC3-7C84-46E5-9DF2-3F865F2342C1}" type="pres">
      <dgm:prSet presAssocID="{D29E93DC-A96F-4069-A46A-0603128FB266}" presName="spacing" presStyleCnt="0"/>
      <dgm:spPr/>
    </dgm:pt>
    <dgm:pt modelId="{13B62272-B492-4CC8-B8BB-6AB424D1B330}" type="pres">
      <dgm:prSet presAssocID="{1F20E963-DCA8-462F-8A4A-E144D94381BD}" presName="composite" presStyleCnt="0"/>
      <dgm:spPr/>
    </dgm:pt>
    <dgm:pt modelId="{D9691D54-EC7A-4092-970E-CF4175B49996}" type="pres">
      <dgm:prSet presAssocID="{1F20E963-DCA8-462F-8A4A-E144D94381BD}" presName="imgShp" presStyleLbl="fgImgPlace1" presStyleIdx="5" presStyleCnt="8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000" b="-1000"/>
          </a:stretch>
        </a:blipFill>
      </dgm:spPr>
    </dgm:pt>
    <dgm:pt modelId="{CEF44DBC-2AA3-4C8A-9C4E-04C0F734B2F0}" type="pres">
      <dgm:prSet presAssocID="{1F20E963-DCA8-462F-8A4A-E144D94381BD}" presName="txShp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A78654-52CA-4C04-9DFB-33B8822E4257}" type="pres">
      <dgm:prSet presAssocID="{724A74A4-3CA5-4514-96F2-3B0DB1386F02}" presName="spacing" presStyleCnt="0"/>
      <dgm:spPr/>
    </dgm:pt>
    <dgm:pt modelId="{2F001402-BDA3-4EC1-AB59-E95EDACDF0EB}" type="pres">
      <dgm:prSet presAssocID="{901F6BFC-23BF-4A3B-906F-560C1816758F}" presName="composite" presStyleCnt="0"/>
      <dgm:spPr/>
    </dgm:pt>
    <dgm:pt modelId="{7A49E892-57AD-4CDE-B919-2B081A16E168}" type="pres">
      <dgm:prSet presAssocID="{901F6BFC-23BF-4A3B-906F-560C1816758F}" presName="imgShp" presStyleLbl="fgImgPlace1" presStyleIdx="6" presStyleCnt="8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6000" r="-16000"/>
          </a:stretch>
        </a:blipFill>
      </dgm:spPr>
    </dgm:pt>
    <dgm:pt modelId="{0DAADED3-0DD4-4B03-BA23-78473406BA43}" type="pres">
      <dgm:prSet presAssocID="{901F6BFC-23BF-4A3B-906F-560C1816758F}" presName="txShp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AEB3DD-742A-4AEB-A926-9D1EF5A4AC60}" type="pres">
      <dgm:prSet presAssocID="{F6245ECE-677B-4C58-A191-2991829B82D0}" presName="spacing" presStyleCnt="0"/>
      <dgm:spPr/>
    </dgm:pt>
    <dgm:pt modelId="{E9254D88-01AF-4EB3-8CDA-88E8A4196652}" type="pres">
      <dgm:prSet presAssocID="{3AA99979-0873-485D-B892-F1A1C0452889}" presName="composite" presStyleCnt="0"/>
      <dgm:spPr/>
    </dgm:pt>
    <dgm:pt modelId="{8550765E-4231-4857-B419-FA7708F04108}" type="pres">
      <dgm:prSet presAssocID="{3AA99979-0873-485D-B892-F1A1C0452889}" presName="imgShp" presStyleLbl="fgImgPlace1" presStyleIdx="7" presStyleCnt="8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</dgm:spPr>
    </dgm:pt>
    <dgm:pt modelId="{A56AE7E1-3D18-49ED-BF32-C6BEF41C51B2}" type="pres">
      <dgm:prSet presAssocID="{3AA99979-0873-485D-B892-F1A1C0452889}" presName="txShp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B3E11B6-8E73-4568-9768-024E079F4805}" srcId="{A7C319B4-B7F4-4DBD-BFB8-0FC04624A35B}" destId="{1F20E963-DCA8-462F-8A4A-E144D94381BD}" srcOrd="5" destOrd="0" parTransId="{60EDDC37-5F64-46CD-AD20-12ACAB93F89A}" sibTransId="{724A74A4-3CA5-4514-96F2-3B0DB1386F02}"/>
    <dgm:cxn modelId="{2543E972-D8F8-4BFB-8896-5C914AA8D807}" type="presOf" srcId="{901F6BFC-23BF-4A3B-906F-560C1816758F}" destId="{0DAADED3-0DD4-4B03-BA23-78473406BA43}" srcOrd="0" destOrd="0" presId="urn:microsoft.com/office/officeart/2005/8/layout/vList3#1"/>
    <dgm:cxn modelId="{C1F7A8F2-522A-42F6-96E3-A53976399240}" type="presOf" srcId="{3AA99979-0873-485D-B892-F1A1C0452889}" destId="{A56AE7E1-3D18-49ED-BF32-C6BEF41C51B2}" srcOrd="0" destOrd="0" presId="urn:microsoft.com/office/officeart/2005/8/layout/vList3#1"/>
    <dgm:cxn modelId="{6B54D53D-FB15-4BAF-80AA-2B925439E622}" type="presOf" srcId="{A7C319B4-B7F4-4DBD-BFB8-0FC04624A35B}" destId="{3F061BB7-FBC6-429C-AD9B-EDAB55D799DC}" srcOrd="0" destOrd="0" presId="urn:microsoft.com/office/officeart/2005/8/layout/vList3#1"/>
    <dgm:cxn modelId="{CADDCF77-E404-4555-BA15-A21FF0B3550C}" srcId="{A7C319B4-B7F4-4DBD-BFB8-0FC04624A35B}" destId="{854950BC-1824-4C42-A6C9-D529C3FEFB1C}" srcOrd="3" destOrd="0" parTransId="{EF02F395-C23B-4658-AE2E-53B7F35EA916}" sibTransId="{43AAF256-6C4F-4784-86E9-C4407A022852}"/>
    <dgm:cxn modelId="{1269FEA2-477C-4441-A470-31D6970DB37D}" type="presOf" srcId="{44DB3B34-2984-4455-9564-92AC4E2E4D76}" destId="{026B65CE-B011-4AC7-8539-E94F41BDAAA9}" srcOrd="0" destOrd="0" presId="urn:microsoft.com/office/officeart/2005/8/layout/vList3#1"/>
    <dgm:cxn modelId="{6EF5721D-0D10-4396-AEA2-F69A3179E7F4}" type="presOf" srcId="{854950BC-1824-4C42-A6C9-D529C3FEFB1C}" destId="{0459DC2A-B2A5-4775-AF5A-598D1F40F679}" srcOrd="0" destOrd="0" presId="urn:microsoft.com/office/officeart/2005/8/layout/vList3#1"/>
    <dgm:cxn modelId="{CC4AC2AD-2AF1-4423-835B-EEC3439A67B4}" srcId="{A7C319B4-B7F4-4DBD-BFB8-0FC04624A35B}" destId="{44DB3B34-2984-4455-9564-92AC4E2E4D76}" srcOrd="2" destOrd="0" parTransId="{5A7FA147-4FFD-40C0-829A-D4D4BA9B5E06}" sibTransId="{6C38D8AD-9BB8-44EB-ABDD-C32025BDF95F}"/>
    <dgm:cxn modelId="{460D732E-270F-4524-8F7E-8418A7ABB9AC}" srcId="{A7C319B4-B7F4-4DBD-BFB8-0FC04624A35B}" destId="{3AA99979-0873-485D-B892-F1A1C0452889}" srcOrd="7" destOrd="0" parTransId="{BF06E6D6-17F3-4F51-B2ED-DA1CCD45C9A3}" sibTransId="{6036656E-DB9F-4A2A-B10D-BD8FA173B7EA}"/>
    <dgm:cxn modelId="{69D51C61-730E-4100-BAD8-2D387539F7BE}" type="presOf" srcId="{3107F962-BF92-42B5-954F-15219014A602}" destId="{9CE20477-A85F-4EBE-AA83-3EE4D83BB9BA}" srcOrd="0" destOrd="0" presId="urn:microsoft.com/office/officeart/2005/8/layout/vList3#1"/>
    <dgm:cxn modelId="{973F49B8-4612-4447-9730-9FBEFF4BC610}" type="presOf" srcId="{0E614196-C3E6-4751-A64B-4632EC14A76B}" destId="{7DDB0BF0-C579-4C8E-B0B5-D395169A18EC}" srcOrd="0" destOrd="0" presId="urn:microsoft.com/office/officeart/2005/8/layout/vList3#1"/>
    <dgm:cxn modelId="{3623CE1F-7BDA-443B-B1D2-5F1808454550}" type="presOf" srcId="{BDD289D8-D85E-4254-8232-C234A414026D}" destId="{3BA97828-8170-4811-9523-61768E567FDD}" srcOrd="0" destOrd="0" presId="urn:microsoft.com/office/officeart/2005/8/layout/vList3#1"/>
    <dgm:cxn modelId="{30AB4AA5-5E60-4668-8950-580F98A9F154}" srcId="{A7C319B4-B7F4-4DBD-BFB8-0FC04624A35B}" destId="{3107F962-BF92-42B5-954F-15219014A602}" srcOrd="0" destOrd="0" parTransId="{131057E8-555C-4458-9AB5-CC4A92207402}" sibTransId="{322045FE-AF13-4098-A0E1-D78106E63A79}"/>
    <dgm:cxn modelId="{4DE6E879-54B1-4EE1-8980-60DC66A8ADB7}" srcId="{A7C319B4-B7F4-4DBD-BFB8-0FC04624A35B}" destId="{901F6BFC-23BF-4A3B-906F-560C1816758F}" srcOrd="6" destOrd="0" parTransId="{C3C87DB7-E1A8-4545-A5D8-58D7CB263E85}" sibTransId="{F6245ECE-677B-4C58-A191-2991829B82D0}"/>
    <dgm:cxn modelId="{E67BA430-A556-498E-816F-EADA1446BF7E}" type="presOf" srcId="{1F20E963-DCA8-462F-8A4A-E144D94381BD}" destId="{CEF44DBC-2AA3-4C8A-9C4E-04C0F734B2F0}" srcOrd="0" destOrd="0" presId="urn:microsoft.com/office/officeart/2005/8/layout/vList3#1"/>
    <dgm:cxn modelId="{30259067-2504-4BE6-89D2-31518E16BD42}" srcId="{A7C319B4-B7F4-4DBD-BFB8-0FC04624A35B}" destId="{0E614196-C3E6-4751-A64B-4632EC14A76B}" srcOrd="1" destOrd="0" parTransId="{7F2A415E-B9B3-4B86-B7EB-34822A33A5E6}" sibTransId="{F7A835BC-6C23-4611-BE72-04A9E6F623D3}"/>
    <dgm:cxn modelId="{9563E865-5C30-4F0E-8FEE-6E7D81B9D56D}" srcId="{A7C319B4-B7F4-4DBD-BFB8-0FC04624A35B}" destId="{BDD289D8-D85E-4254-8232-C234A414026D}" srcOrd="4" destOrd="0" parTransId="{16263D2F-0C3F-4AFA-874F-3569051846CB}" sibTransId="{D29E93DC-A96F-4069-A46A-0603128FB266}"/>
    <dgm:cxn modelId="{6084B6D5-47FD-40DF-85A1-4BBBD175A5D8}" type="presParOf" srcId="{3F061BB7-FBC6-429C-AD9B-EDAB55D799DC}" destId="{DECFD1E3-AA22-4E9E-9DF1-53D5609DBCC9}" srcOrd="0" destOrd="0" presId="urn:microsoft.com/office/officeart/2005/8/layout/vList3#1"/>
    <dgm:cxn modelId="{41CF17F5-5583-4EDD-9AC3-B87A55FEBBFA}" type="presParOf" srcId="{DECFD1E3-AA22-4E9E-9DF1-53D5609DBCC9}" destId="{7F824141-3842-493E-821E-EA9B5C573748}" srcOrd="0" destOrd="0" presId="urn:microsoft.com/office/officeart/2005/8/layout/vList3#1"/>
    <dgm:cxn modelId="{85CE870A-A00C-4E35-A2C5-E8FED35A5354}" type="presParOf" srcId="{DECFD1E3-AA22-4E9E-9DF1-53D5609DBCC9}" destId="{9CE20477-A85F-4EBE-AA83-3EE4D83BB9BA}" srcOrd="1" destOrd="0" presId="urn:microsoft.com/office/officeart/2005/8/layout/vList3#1"/>
    <dgm:cxn modelId="{22DC8A1A-C4CD-496A-8BBE-1D80F38CBFBD}" type="presParOf" srcId="{3F061BB7-FBC6-429C-AD9B-EDAB55D799DC}" destId="{C123CB09-A9B6-4557-A656-A6B74E2BE17C}" srcOrd="1" destOrd="0" presId="urn:microsoft.com/office/officeart/2005/8/layout/vList3#1"/>
    <dgm:cxn modelId="{A930B76A-B4CA-45B6-9C51-C9776F8D939D}" type="presParOf" srcId="{3F061BB7-FBC6-429C-AD9B-EDAB55D799DC}" destId="{F3CBC663-CB23-4F32-AC7C-F06D21287A6D}" srcOrd="2" destOrd="0" presId="urn:microsoft.com/office/officeart/2005/8/layout/vList3#1"/>
    <dgm:cxn modelId="{325015D5-76CC-4CF1-9194-F3986DA30238}" type="presParOf" srcId="{F3CBC663-CB23-4F32-AC7C-F06D21287A6D}" destId="{92690FB9-A859-4A5B-A203-1AB8E8A15A14}" srcOrd="0" destOrd="0" presId="urn:microsoft.com/office/officeart/2005/8/layout/vList3#1"/>
    <dgm:cxn modelId="{926C8FD2-6585-4284-B3C2-EFDF364EF76A}" type="presParOf" srcId="{F3CBC663-CB23-4F32-AC7C-F06D21287A6D}" destId="{7DDB0BF0-C579-4C8E-B0B5-D395169A18EC}" srcOrd="1" destOrd="0" presId="urn:microsoft.com/office/officeart/2005/8/layout/vList3#1"/>
    <dgm:cxn modelId="{C0DAED02-5F59-4776-A5B6-20663D1C430D}" type="presParOf" srcId="{3F061BB7-FBC6-429C-AD9B-EDAB55D799DC}" destId="{947AFFEC-0466-4B53-9367-ADAAF6E14B95}" srcOrd="3" destOrd="0" presId="urn:microsoft.com/office/officeart/2005/8/layout/vList3#1"/>
    <dgm:cxn modelId="{5B67448D-AE52-48AD-A81A-5E74989ED97C}" type="presParOf" srcId="{3F061BB7-FBC6-429C-AD9B-EDAB55D799DC}" destId="{D36C00CE-6D63-48B6-B5F1-B69D2DE2110E}" srcOrd="4" destOrd="0" presId="urn:microsoft.com/office/officeart/2005/8/layout/vList3#1"/>
    <dgm:cxn modelId="{BEA16573-44A0-48D7-A7B8-57732DB24AAE}" type="presParOf" srcId="{D36C00CE-6D63-48B6-B5F1-B69D2DE2110E}" destId="{7BC91C0C-DA78-4F41-8E00-5D62B9A43D0B}" srcOrd="0" destOrd="0" presId="urn:microsoft.com/office/officeart/2005/8/layout/vList3#1"/>
    <dgm:cxn modelId="{48DF912A-F460-4B51-B9E3-F9F19F178BEA}" type="presParOf" srcId="{D36C00CE-6D63-48B6-B5F1-B69D2DE2110E}" destId="{026B65CE-B011-4AC7-8539-E94F41BDAAA9}" srcOrd="1" destOrd="0" presId="urn:microsoft.com/office/officeart/2005/8/layout/vList3#1"/>
    <dgm:cxn modelId="{6F0392DA-F921-4DCC-A454-666F7CA50F8A}" type="presParOf" srcId="{3F061BB7-FBC6-429C-AD9B-EDAB55D799DC}" destId="{388E693E-0279-4E89-AC39-0D21CF9637CD}" srcOrd="5" destOrd="0" presId="urn:microsoft.com/office/officeart/2005/8/layout/vList3#1"/>
    <dgm:cxn modelId="{A9D965BC-581A-4A0E-AD72-A653CCB05A42}" type="presParOf" srcId="{3F061BB7-FBC6-429C-AD9B-EDAB55D799DC}" destId="{132B0778-F427-49DD-A341-852FAC500137}" srcOrd="6" destOrd="0" presId="urn:microsoft.com/office/officeart/2005/8/layout/vList3#1"/>
    <dgm:cxn modelId="{42A398A6-B2C6-4188-A7AB-317515E623C5}" type="presParOf" srcId="{132B0778-F427-49DD-A341-852FAC500137}" destId="{C6E28C41-01FA-4F16-A7DA-B0C9D392B32A}" srcOrd="0" destOrd="0" presId="urn:microsoft.com/office/officeart/2005/8/layout/vList3#1"/>
    <dgm:cxn modelId="{A5802365-E192-4237-931D-F764332B239C}" type="presParOf" srcId="{132B0778-F427-49DD-A341-852FAC500137}" destId="{0459DC2A-B2A5-4775-AF5A-598D1F40F679}" srcOrd="1" destOrd="0" presId="urn:microsoft.com/office/officeart/2005/8/layout/vList3#1"/>
    <dgm:cxn modelId="{2198EA6B-0E3B-4F84-9245-338C7BC1EFD6}" type="presParOf" srcId="{3F061BB7-FBC6-429C-AD9B-EDAB55D799DC}" destId="{B8169594-CEFB-4F29-A674-7A41DCDC4EE5}" srcOrd="7" destOrd="0" presId="urn:microsoft.com/office/officeart/2005/8/layout/vList3#1"/>
    <dgm:cxn modelId="{725D326C-CE22-4259-A4C4-A7BBDB19537C}" type="presParOf" srcId="{3F061BB7-FBC6-429C-AD9B-EDAB55D799DC}" destId="{EFEEAD1D-1781-4477-9D80-A52B9E3B5698}" srcOrd="8" destOrd="0" presId="urn:microsoft.com/office/officeart/2005/8/layout/vList3#1"/>
    <dgm:cxn modelId="{1808BD99-F9B5-4633-8CE5-158C4424828B}" type="presParOf" srcId="{EFEEAD1D-1781-4477-9D80-A52B9E3B5698}" destId="{D912807F-FB6D-44B2-A66E-F70892798D24}" srcOrd="0" destOrd="0" presId="urn:microsoft.com/office/officeart/2005/8/layout/vList3#1"/>
    <dgm:cxn modelId="{5EA87DBF-316E-4BE8-8121-E3E162D41E4A}" type="presParOf" srcId="{EFEEAD1D-1781-4477-9D80-A52B9E3B5698}" destId="{3BA97828-8170-4811-9523-61768E567FDD}" srcOrd="1" destOrd="0" presId="urn:microsoft.com/office/officeart/2005/8/layout/vList3#1"/>
    <dgm:cxn modelId="{00BDE3FB-B3B0-4AB8-A51B-18BF4BAE391F}" type="presParOf" srcId="{3F061BB7-FBC6-429C-AD9B-EDAB55D799DC}" destId="{23249DC3-7C84-46E5-9DF2-3F865F2342C1}" srcOrd="9" destOrd="0" presId="urn:microsoft.com/office/officeart/2005/8/layout/vList3#1"/>
    <dgm:cxn modelId="{347E417E-3CDD-4B86-96DC-AA30E2724165}" type="presParOf" srcId="{3F061BB7-FBC6-429C-AD9B-EDAB55D799DC}" destId="{13B62272-B492-4CC8-B8BB-6AB424D1B330}" srcOrd="10" destOrd="0" presId="urn:microsoft.com/office/officeart/2005/8/layout/vList3#1"/>
    <dgm:cxn modelId="{2CF3F6C5-E861-4929-95B9-F83C5E17F54A}" type="presParOf" srcId="{13B62272-B492-4CC8-B8BB-6AB424D1B330}" destId="{D9691D54-EC7A-4092-970E-CF4175B49996}" srcOrd="0" destOrd="0" presId="urn:microsoft.com/office/officeart/2005/8/layout/vList3#1"/>
    <dgm:cxn modelId="{374600D9-E2B0-46B5-8867-462CE1AC9740}" type="presParOf" srcId="{13B62272-B492-4CC8-B8BB-6AB424D1B330}" destId="{CEF44DBC-2AA3-4C8A-9C4E-04C0F734B2F0}" srcOrd="1" destOrd="0" presId="urn:microsoft.com/office/officeart/2005/8/layout/vList3#1"/>
    <dgm:cxn modelId="{FC213954-11DD-44EA-B118-951BFA3AC158}" type="presParOf" srcId="{3F061BB7-FBC6-429C-AD9B-EDAB55D799DC}" destId="{60A78654-52CA-4C04-9DFB-33B8822E4257}" srcOrd="11" destOrd="0" presId="urn:microsoft.com/office/officeart/2005/8/layout/vList3#1"/>
    <dgm:cxn modelId="{954E0AAF-5F27-4A39-A593-B2930F73CA9D}" type="presParOf" srcId="{3F061BB7-FBC6-429C-AD9B-EDAB55D799DC}" destId="{2F001402-BDA3-4EC1-AB59-E95EDACDF0EB}" srcOrd="12" destOrd="0" presId="urn:microsoft.com/office/officeart/2005/8/layout/vList3#1"/>
    <dgm:cxn modelId="{E275DDA2-1891-4102-A2FF-48DC1FF22217}" type="presParOf" srcId="{2F001402-BDA3-4EC1-AB59-E95EDACDF0EB}" destId="{7A49E892-57AD-4CDE-B919-2B081A16E168}" srcOrd="0" destOrd="0" presId="urn:microsoft.com/office/officeart/2005/8/layout/vList3#1"/>
    <dgm:cxn modelId="{77F3B1D5-DDC5-4DD7-B956-EBC9C3BB6551}" type="presParOf" srcId="{2F001402-BDA3-4EC1-AB59-E95EDACDF0EB}" destId="{0DAADED3-0DD4-4B03-BA23-78473406BA43}" srcOrd="1" destOrd="0" presId="urn:microsoft.com/office/officeart/2005/8/layout/vList3#1"/>
    <dgm:cxn modelId="{9A285FD1-AE67-4A8B-BDF7-086A5B354C96}" type="presParOf" srcId="{3F061BB7-FBC6-429C-AD9B-EDAB55D799DC}" destId="{86AEB3DD-742A-4AEB-A926-9D1EF5A4AC60}" srcOrd="13" destOrd="0" presId="urn:microsoft.com/office/officeart/2005/8/layout/vList3#1"/>
    <dgm:cxn modelId="{BFDD4838-13C3-4E01-9AED-FE1729049E93}" type="presParOf" srcId="{3F061BB7-FBC6-429C-AD9B-EDAB55D799DC}" destId="{E9254D88-01AF-4EB3-8CDA-88E8A4196652}" srcOrd="14" destOrd="0" presId="urn:microsoft.com/office/officeart/2005/8/layout/vList3#1"/>
    <dgm:cxn modelId="{EC5A80D2-4650-499B-A665-6CC213A7838B}" type="presParOf" srcId="{E9254D88-01AF-4EB3-8CDA-88E8A4196652}" destId="{8550765E-4231-4857-B419-FA7708F04108}" srcOrd="0" destOrd="0" presId="urn:microsoft.com/office/officeart/2005/8/layout/vList3#1"/>
    <dgm:cxn modelId="{3923DF0D-BF0F-4EDF-B6C9-F53A5B13DABA}" type="presParOf" srcId="{E9254D88-01AF-4EB3-8CDA-88E8A4196652}" destId="{A56AE7E1-3D18-49ED-BF32-C6BEF41C51B2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CD1771-C7EA-4A2C-83C5-10A6A3ACD710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C46F269-21F5-403C-BC07-BBECF06A631B}">
      <dgm:prSet phldrT="[Texto]" custT="1"/>
      <dgm:spPr/>
      <dgm:t>
        <a:bodyPr/>
        <a:lstStyle/>
        <a:p>
          <a:r>
            <a:rPr lang="es-ES" sz="1050" dirty="0" smtClean="0"/>
            <a:t>Mejora la implicación de los alumnos en su propio aprendizaje y por ende el rendimiento, Aumenta el tiempo de dedicación y la motivación sobre las tareas, produce una consecuente mejora en los procesos de comprensión </a:t>
          </a:r>
          <a:endParaRPr lang="es-ES" sz="1050" dirty="0"/>
        </a:p>
      </dgm:t>
    </dgm:pt>
    <dgm:pt modelId="{EEC565C6-2E23-4E8D-A3CB-38039EF0E566}" type="parTrans" cxnId="{BEAC7EC6-6D54-4651-8A54-E52493622B9C}">
      <dgm:prSet/>
      <dgm:spPr/>
      <dgm:t>
        <a:bodyPr/>
        <a:lstStyle/>
        <a:p>
          <a:endParaRPr lang="es-ES"/>
        </a:p>
      </dgm:t>
    </dgm:pt>
    <dgm:pt modelId="{E4630F6C-CFEB-453E-BA97-2A59BEED8550}" type="sibTrans" cxnId="{BEAC7EC6-6D54-4651-8A54-E52493622B9C}">
      <dgm:prSet/>
      <dgm:spPr/>
      <dgm:t>
        <a:bodyPr/>
        <a:lstStyle/>
        <a:p>
          <a:endParaRPr lang="es-ES"/>
        </a:p>
      </dgm:t>
    </dgm:pt>
    <dgm:pt modelId="{E89D89B4-ABC6-48DC-8801-E9EDC162781F}">
      <dgm:prSet phldrT="[Texto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dirty="0" smtClean="0"/>
            <a:t> Habilidades que se hacen vivas en el reparto de tareas, en el respeto de los turnos de palabra, en la dinamización de conversaciones, en el apoyo al compañero y en una larga lista de ejemplos. </a:t>
          </a:r>
          <a:endParaRPr lang="es-ES" dirty="0"/>
        </a:p>
      </dgm:t>
    </dgm:pt>
    <dgm:pt modelId="{8606F30A-CA88-489D-AF33-0D1D43480B04}" type="parTrans" cxnId="{4C13EA2B-231F-44A0-A922-147A69961B7B}">
      <dgm:prSet/>
      <dgm:spPr/>
      <dgm:t>
        <a:bodyPr/>
        <a:lstStyle/>
        <a:p>
          <a:endParaRPr lang="es-ES"/>
        </a:p>
      </dgm:t>
    </dgm:pt>
    <dgm:pt modelId="{231C11B0-A4D1-4626-9197-217AE0B543B5}" type="sibTrans" cxnId="{4C13EA2B-231F-44A0-A922-147A69961B7B}">
      <dgm:prSet/>
      <dgm:spPr/>
      <dgm:t>
        <a:bodyPr/>
        <a:lstStyle/>
        <a:p>
          <a:endParaRPr lang="es-ES"/>
        </a:p>
      </dgm:t>
    </dgm:pt>
    <dgm:pt modelId="{0FD6417E-F9E1-484A-BDFC-B3CB044FACD3}">
      <dgm:prSet phldrT="[Texto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400" dirty="0" smtClean="0"/>
            <a:t>Es el sistema por excelencia para la integración de la habilidades sociales en todas las áreas y contenidos del currículo.</a:t>
          </a:r>
          <a:endParaRPr lang="es-ES" sz="1400" dirty="0"/>
        </a:p>
      </dgm:t>
    </dgm:pt>
    <dgm:pt modelId="{28287F4A-FB22-4339-94CD-54050DAE546B}" type="sibTrans" cxnId="{E272FC36-A655-454F-A429-ED99C0815ADB}">
      <dgm:prSet/>
      <dgm:spPr/>
      <dgm:t>
        <a:bodyPr/>
        <a:lstStyle/>
        <a:p>
          <a:endParaRPr lang="es-ES"/>
        </a:p>
      </dgm:t>
    </dgm:pt>
    <dgm:pt modelId="{F8DC5E38-6D81-4111-A079-C9E4A5F7B439}" type="parTrans" cxnId="{E272FC36-A655-454F-A429-ED99C0815ADB}">
      <dgm:prSet/>
      <dgm:spPr/>
      <dgm:t>
        <a:bodyPr/>
        <a:lstStyle/>
        <a:p>
          <a:endParaRPr lang="es-ES"/>
        </a:p>
      </dgm:t>
    </dgm:pt>
    <dgm:pt modelId="{E3DAB76E-A48D-42B6-B9CA-7B3334D67AF6}">
      <dgm:prSet/>
      <dgm:spPr/>
      <dgm:t>
        <a:bodyPr/>
        <a:lstStyle/>
        <a:p>
          <a:r>
            <a:rPr lang="es-ES" dirty="0" smtClean="0"/>
            <a:t>“Estimado Sr. García: aprender cooperando con Pepito le hace mucho bien a su hijo, tanto en su desarrollo académico como emocional y social. </a:t>
          </a:r>
          <a:r>
            <a:rPr lang="en-US" dirty="0" err="1" smtClean="0"/>
            <a:t>Atentamente</a:t>
          </a:r>
          <a:r>
            <a:rPr lang="en-US" dirty="0" smtClean="0"/>
            <a:t>, la </a:t>
          </a:r>
          <a:r>
            <a:rPr lang="en-US" dirty="0" err="1" smtClean="0"/>
            <a:t>profe</a:t>
          </a:r>
          <a:r>
            <a:rPr lang="en-US" dirty="0" smtClean="0"/>
            <a:t>”.</a:t>
          </a:r>
          <a:endParaRPr lang="es-ES" dirty="0" smtClean="0"/>
        </a:p>
      </dgm:t>
    </dgm:pt>
    <dgm:pt modelId="{D27BA8BB-4FE0-4D1E-A479-17B4DCF71C9C}" type="parTrans" cxnId="{B52D96DE-E3B6-4DAF-B7B2-9088F4A32A5D}">
      <dgm:prSet/>
      <dgm:spPr/>
      <dgm:t>
        <a:bodyPr/>
        <a:lstStyle/>
        <a:p>
          <a:endParaRPr lang="es-ES"/>
        </a:p>
      </dgm:t>
    </dgm:pt>
    <dgm:pt modelId="{5DE8B794-C3F7-498A-AE08-3421AE9FDC1A}" type="sibTrans" cxnId="{B52D96DE-E3B6-4DAF-B7B2-9088F4A32A5D}">
      <dgm:prSet/>
      <dgm:spPr/>
      <dgm:t>
        <a:bodyPr/>
        <a:lstStyle/>
        <a:p>
          <a:endParaRPr lang="es-ES"/>
        </a:p>
      </dgm:t>
    </dgm:pt>
    <dgm:pt modelId="{1489B63C-2B4D-4BD0-87D2-3928C2D931AD}" type="pres">
      <dgm:prSet presAssocID="{DDCD1771-C7EA-4A2C-83C5-10A6A3ACD71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D8E159B-D2FA-4D15-ADE9-8C2927A91164}" type="pres">
      <dgm:prSet presAssocID="{DDCD1771-C7EA-4A2C-83C5-10A6A3ACD710}" presName="fgShape" presStyleLbl="fgShp" presStyleIdx="0" presStyleCnt="1"/>
      <dgm:spPr/>
    </dgm:pt>
    <dgm:pt modelId="{D3C136E5-312C-417B-9637-819159D266AA}" type="pres">
      <dgm:prSet presAssocID="{DDCD1771-C7EA-4A2C-83C5-10A6A3ACD710}" presName="linComp" presStyleCnt="0"/>
      <dgm:spPr/>
    </dgm:pt>
    <dgm:pt modelId="{91A8CF47-F8AD-48ED-AEF4-B7711F22DDBB}" type="pres">
      <dgm:prSet presAssocID="{4C46F269-21F5-403C-BC07-BBECF06A631B}" presName="compNode" presStyleCnt="0"/>
      <dgm:spPr/>
    </dgm:pt>
    <dgm:pt modelId="{198EC538-1D42-47EA-9B00-C21CAC48E43C}" type="pres">
      <dgm:prSet presAssocID="{4C46F269-21F5-403C-BC07-BBECF06A631B}" presName="bkgdShape" presStyleLbl="node1" presStyleIdx="0" presStyleCnt="4" custLinFactNeighborX="-5365" custLinFactNeighborY="2331"/>
      <dgm:spPr/>
      <dgm:t>
        <a:bodyPr/>
        <a:lstStyle/>
        <a:p>
          <a:endParaRPr lang="es-ES"/>
        </a:p>
      </dgm:t>
    </dgm:pt>
    <dgm:pt modelId="{8527C401-C4D2-49AD-9CAC-D762762D3DC1}" type="pres">
      <dgm:prSet presAssocID="{4C46F269-21F5-403C-BC07-BBECF06A631B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00A70F4-628B-4885-AD12-AE4EA743B43C}" type="pres">
      <dgm:prSet presAssocID="{4C46F269-21F5-403C-BC07-BBECF06A631B}" presName="invisiNode" presStyleLbl="node1" presStyleIdx="0" presStyleCnt="4"/>
      <dgm:spPr/>
    </dgm:pt>
    <dgm:pt modelId="{878CF058-3548-4E65-BCAE-CE4AF59EBFF7}" type="pres">
      <dgm:prSet presAssocID="{4C46F269-21F5-403C-BC07-BBECF06A631B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4000" r="-24000"/>
          </a:stretch>
        </a:blipFill>
      </dgm:spPr>
      <dgm:t>
        <a:bodyPr/>
        <a:lstStyle/>
        <a:p>
          <a:endParaRPr lang="es-ES"/>
        </a:p>
      </dgm:t>
    </dgm:pt>
    <dgm:pt modelId="{A62C9671-4A3B-44D0-864C-608CB1F1EC95}" type="pres">
      <dgm:prSet presAssocID="{E4630F6C-CFEB-453E-BA97-2A59BEED8550}" presName="sibTrans" presStyleLbl="sibTrans2D1" presStyleIdx="0" presStyleCnt="0"/>
      <dgm:spPr/>
      <dgm:t>
        <a:bodyPr/>
        <a:lstStyle/>
        <a:p>
          <a:endParaRPr lang="es-ES"/>
        </a:p>
      </dgm:t>
    </dgm:pt>
    <dgm:pt modelId="{7D0FEAE7-BAAF-476E-B825-B2B4F1B4F67D}" type="pres">
      <dgm:prSet presAssocID="{0FD6417E-F9E1-484A-BDFC-B3CB044FACD3}" presName="compNode" presStyleCnt="0"/>
      <dgm:spPr/>
    </dgm:pt>
    <dgm:pt modelId="{3C29131C-3E6A-4D07-B37C-B4C6EDEC0F05}" type="pres">
      <dgm:prSet presAssocID="{0FD6417E-F9E1-484A-BDFC-B3CB044FACD3}" presName="bkgdShape" presStyleLbl="node1" presStyleIdx="1" presStyleCnt="4"/>
      <dgm:spPr/>
      <dgm:t>
        <a:bodyPr/>
        <a:lstStyle/>
        <a:p>
          <a:endParaRPr lang="es-ES"/>
        </a:p>
      </dgm:t>
    </dgm:pt>
    <dgm:pt modelId="{5ECA374C-AA06-40B4-9478-5D49EEEDE71B}" type="pres">
      <dgm:prSet presAssocID="{0FD6417E-F9E1-484A-BDFC-B3CB044FACD3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E5ECB17-2B6F-4624-B293-129DD9B1B62B}" type="pres">
      <dgm:prSet presAssocID="{0FD6417E-F9E1-484A-BDFC-B3CB044FACD3}" presName="invisiNode" presStyleLbl="node1" presStyleIdx="1" presStyleCnt="4"/>
      <dgm:spPr/>
    </dgm:pt>
    <dgm:pt modelId="{5672BDE2-8788-470F-8BB8-3C9613DB2314}" type="pres">
      <dgm:prSet presAssocID="{0FD6417E-F9E1-484A-BDFC-B3CB044FACD3}" presName="imagNod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0000" r="-20000"/>
          </a:stretch>
        </a:blipFill>
      </dgm:spPr>
      <dgm:t>
        <a:bodyPr/>
        <a:lstStyle/>
        <a:p>
          <a:endParaRPr lang="es-ES"/>
        </a:p>
      </dgm:t>
    </dgm:pt>
    <dgm:pt modelId="{82E1C5CC-5B5F-4095-8ECE-367DABDBE0A3}" type="pres">
      <dgm:prSet presAssocID="{28287F4A-FB22-4339-94CD-54050DAE546B}" presName="sibTrans" presStyleLbl="sibTrans2D1" presStyleIdx="0" presStyleCnt="0"/>
      <dgm:spPr/>
      <dgm:t>
        <a:bodyPr/>
        <a:lstStyle/>
        <a:p>
          <a:endParaRPr lang="es-ES"/>
        </a:p>
      </dgm:t>
    </dgm:pt>
    <dgm:pt modelId="{0435C424-1B59-4EEF-A8F3-4596B37DECA4}" type="pres">
      <dgm:prSet presAssocID="{E89D89B4-ABC6-48DC-8801-E9EDC162781F}" presName="compNode" presStyleCnt="0"/>
      <dgm:spPr/>
    </dgm:pt>
    <dgm:pt modelId="{E67EB49A-8D28-494B-9957-B6F14D9BF86A}" type="pres">
      <dgm:prSet presAssocID="{E89D89B4-ABC6-48DC-8801-E9EDC162781F}" presName="bkgdShape" presStyleLbl="node1" presStyleIdx="2" presStyleCnt="4"/>
      <dgm:spPr/>
      <dgm:t>
        <a:bodyPr/>
        <a:lstStyle/>
        <a:p>
          <a:endParaRPr lang="es-ES"/>
        </a:p>
      </dgm:t>
    </dgm:pt>
    <dgm:pt modelId="{A8CF2E3E-A294-4B7D-BE68-B27510BAD0C8}" type="pres">
      <dgm:prSet presAssocID="{E89D89B4-ABC6-48DC-8801-E9EDC162781F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12C2217-73F7-4E83-A706-E3E3A5FD0718}" type="pres">
      <dgm:prSet presAssocID="{E89D89B4-ABC6-48DC-8801-E9EDC162781F}" presName="invisiNode" presStyleLbl="node1" presStyleIdx="2" presStyleCnt="4"/>
      <dgm:spPr/>
    </dgm:pt>
    <dgm:pt modelId="{B27F5AA2-FAD7-4890-931F-8E34FDC91B70}" type="pres">
      <dgm:prSet presAssocID="{E89D89B4-ABC6-48DC-8801-E9EDC162781F}" presName="imagNod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s-ES"/>
        </a:p>
      </dgm:t>
    </dgm:pt>
    <dgm:pt modelId="{D12CEF8F-4E28-4DAE-8FB7-8727BD216062}" type="pres">
      <dgm:prSet presAssocID="{231C11B0-A4D1-4626-9197-217AE0B543B5}" presName="sibTrans" presStyleLbl="sibTrans2D1" presStyleIdx="0" presStyleCnt="0"/>
      <dgm:spPr/>
      <dgm:t>
        <a:bodyPr/>
        <a:lstStyle/>
        <a:p>
          <a:endParaRPr lang="es-ES"/>
        </a:p>
      </dgm:t>
    </dgm:pt>
    <dgm:pt modelId="{5B1EB393-295D-4116-8CDE-C67CF22505BE}" type="pres">
      <dgm:prSet presAssocID="{E3DAB76E-A48D-42B6-B9CA-7B3334D67AF6}" presName="compNode" presStyleCnt="0"/>
      <dgm:spPr/>
    </dgm:pt>
    <dgm:pt modelId="{BBB86F57-8D82-4EB8-81BB-4A0385A26EC3}" type="pres">
      <dgm:prSet presAssocID="{E3DAB76E-A48D-42B6-B9CA-7B3334D67AF6}" presName="bkgdShape" presStyleLbl="node1" presStyleIdx="3" presStyleCnt="4"/>
      <dgm:spPr/>
      <dgm:t>
        <a:bodyPr/>
        <a:lstStyle/>
        <a:p>
          <a:endParaRPr lang="es-ES"/>
        </a:p>
      </dgm:t>
    </dgm:pt>
    <dgm:pt modelId="{131F33BE-FFBA-4E3A-A320-708529C867ED}" type="pres">
      <dgm:prSet presAssocID="{E3DAB76E-A48D-42B6-B9CA-7B3334D67AF6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39443A8-26F1-40F7-8E54-B4981D4D599B}" type="pres">
      <dgm:prSet presAssocID="{E3DAB76E-A48D-42B6-B9CA-7B3334D67AF6}" presName="invisiNode" presStyleLbl="node1" presStyleIdx="3" presStyleCnt="4"/>
      <dgm:spPr/>
    </dgm:pt>
    <dgm:pt modelId="{40C945B0-6069-4988-9358-946D7EECB3A1}" type="pres">
      <dgm:prSet presAssocID="{E3DAB76E-A48D-42B6-B9CA-7B3334D67AF6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s-ES"/>
        </a:p>
      </dgm:t>
    </dgm:pt>
  </dgm:ptLst>
  <dgm:cxnLst>
    <dgm:cxn modelId="{E272FC36-A655-454F-A429-ED99C0815ADB}" srcId="{DDCD1771-C7EA-4A2C-83C5-10A6A3ACD710}" destId="{0FD6417E-F9E1-484A-BDFC-B3CB044FACD3}" srcOrd="1" destOrd="0" parTransId="{F8DC5E38-6D81-4111-A079-C9E4A5F7B439}" sibTransId="{28287F4A-FB22-4339-94CD-54050DAE546B}"/>
    <dgm:cxn modelId="{5379C3A2-841A-431A-AAD3-93C34BE37788}" type="presOf" srcId="{0FD6417E-F9E1-484A-BDFC-B3CB044FACD3}" destId="{5ECA374C-AA06-40B4-9478-5D49EEEDE71B}" srcOrd="1" destOrd="0" presId="urn:microsoft.com/office/officeart/2005/8/layout/hList7#1"/>
    <dgm:cxn modelId="{4C13EA2B-231F-44A0-A922-147A69961B7B}" srcId="{DDCD1771-C7EA-4A2C-83C5-10A6A3ACD710}" destId="{E89D89B4-ABC6-48DC-8801-E9EDC162781F}" srcOrd="2" destOrd="0" parTransId="{8606F30A-CA88-489D-AF33-0D1D43480B04}" sibTransId="{231C11B0-A4D1-4626-9197-217AE0B543B5}"/>
    <dgm:cxn modelId="{1AAF0BB8-F7F1-440A-86EF-41E749C186C0}" type="presOf" srcId="{4C46F269-21F5-403C-BC07-BBECF06A631B}" destId="{8527C401-C4D2-49AD-9CAC-D762762D3DC1}" srcOrd="1" destOrd="0" presId="urn:microsoft.com/office/officeart/2005/8/layout/hList7#1"/>
    <dgm:cxn modelId="{BEAC7EC6-6D54-4651-8A54-E52493622B9C}" srcId="{DDCD1771-C7EA-4A2C-83C5-10A6A3ACD710}" destId="{4C46F269-21F5-403C-BC07-BBECF06A631B}" srcOrd="0" destOrd="0" parTransId="{EEC565C6-2E23-4E8D-A3CB-38039EF0E566}" sibTransId="{E4630F6C-CFEB-453E-BA97-2A59BEED8550}"/>
    <dgm:cxn modelId="{40001813-7C56-404A-9982-1AF3644E9B25}" type="presOf" srcId="{E89D89B4-ABC6-48DC-8801-E9EDC162781F}" destId="{E67EB49A-8D28-494B-9957-B6F14D9BF86A}" srcOrd="0" destOrd="0" presId="urn:microsoft.com/office/officeart/2005/8/layout/hList7#1"/>
    <dgm:cxn modelId="{26446A49-F1FC-4DDE-847E-21C0EF58A74D}" type="presOf" srcId="{28287F4A-FB22-4339-94CD-54050DAE546B}" destId="{82E1C5CC-5B5F-4095-8ECE-367DABDBE0A3}" srcOrd="0" destOrd="0" presId="urn:microsoft.com/office/officeart/2005/8/layout/hList7#1"/>
    <dgm:cxn modelId="{6C1D34C5-15E9-4287-8874-AE55098D2868}" type="presOf" srcId="{DDCD1771-C7EA-4A2C-83C5-10A6A3ACD710}" destId="{1489B63C-2B4D-4BD0-87D2-3928C2D931AD}" srcOrd="0" destOrd="0" presId="urn:microsoft.com/office/officeart/2005/8/layout/hList7#1"/>
    <dgm:cxn modelId="{B52D96DE-E3B6-4DAF-B7B2-9088F4A32A5D}" srcId="{DDCD1771-C7EA-4A2C-83C5-10A6A3ACD710}" destId="{E3DAB76E-A48D-42B6-B9CA-7B3334D67AF6}" srcOrd="3" destOrd="0" parTransId="{D27BA8BB-4FE0-4D1E-A479-17B4DCF71C9C}" sibTransId="{5DE8B794-C3F7-498A-AE08-3421AE9FDC1A}"/>
    <dgm:cxn modelId="{EB4530EC-38D4-477D-BD76-9C477DAAC225}" type="presOf" srcId="{231C11B0-A4D1-4626-9197-217AE0B543B5}" destId="{D12CEF8F-4E28-4DAE-8FB7-8727BD216062}" srcOrd="0" destOrd="0" presId="urn:microsoft.com/office/officeart/2005/8/layout/hList7#1"/>
    <dgm:cxn modelId="{19C9E8C9-ED92-4079-A5F3-03A677DD633E}" type="presOf" srcId="{E3DAB76E-A48D-42B6-B9CA-7B3334D67AF6}" destId="{131F33BE-FFBA-4E3A-A320-708529C867ED}" srcOrd="1" destOrd="0" presId="urn:microsoft.com/office/officeart/2005/8/layout/hList7#1"/>
    <dgm:cxn modelId="{92ACE55B-E60A-4614-BA8D-BA455873EA39}" type="presOf" srcId="{E4630F6C-CFEB-453E-BA97-2A59BEED8550}" destId="{A62C9671-4A3B-44D0-864C-608CB1F1EC95}" srcOrd="0" destOrd="0" presId="urn:microsoft.com/office/officeart/2005/8/layout/hList7#1"/>
    <dgm:cxn modelId="{824FA6C6-619B-42F6-9738-6501EC2D1021}" type="presOf" srcId="{E3DAB76E-A48D-42B6-B9CA-7B3334D67AF6}" destId="{BBB86F57-8D82-4EB8-81BB-4A0385A26EC3}" srcOrd="0" destOrd="0" presId="urn:microsoft.com/office/officeart/2005/8/layout/hList7#1"/>
    <dgm:cxn modelId="{52C86FA0-A8F6-47DC-AFBC-C6B8B3171157}" type="presOf" srcId="{0FD6417E-F9E1-484A-BDFC-B3CB044FACD3}" destId="{3C29131C-3E6A-4D07-B37C-B4C6EDEC0F05}" srcOrd="0" destOrd="0" presId="urn:microsoft.com/office/officeart/2005/8/layout/hList7#1"/>
    <dgm:cxn modelId="{695411F1-C6F0-4FA6-B900-D8725706E744}" type="presOf" srcId="{E89D89B4-ABC6-48DC-8801-E9EDC162781F}" destId="{A8CF2E3E-A294-4B7D-BE68-B27510BAD0C8}" srcOrd="1" destOrd="0" presId="urn:microsoft.com/office/officeart/2005/8/layout/hList7#1"/>
    <dgm:cxn modelId="{05184FD3-DD5A-4364-8EE3-B26C9BB5C801}" type="presOf" srcId="{4C46F269-21F5-403C-BC07-BBECF06A631B}" destId="{198EC538-1D42-47EA-9B00-C21CAC48E43C}" srcOrd="0" destOrd="0" presId="urn:microsoft.com/office/officeart/2005/8/layout/hList7#1"/>
    <dgm:cxn modelId="{9A9764BD-071D-4F12-90CF-203990E768EF}" type="presParOf" srcId="{1489B63C-2B4D-4BD0-87D2-3928C2D931AD}" destId="{4D8E159B-D2FA-4D15-ADE9-8C2927A91164}" srcOrd="0" destOrd="0" presId="urn:microsoft.com/office/officeart/2005/8/layout/hList7#1"/>
    <dgm:cxn modelId="{F477061E-8620-4619-B30C-264545898160}" type="presParOf" srcId="{1489B63C-2B4D-4BD0-87D2-3928C2D931AD}" destId="{D3C136E5-312C-417B-9637-819159D266AA}" srcOrd="1" destOrd="0" presId="urn:microsoft.com/office/officeart/2005/8/layout/hList7#1"/>
    <dgm:cxn modelId="{0D1D93D1-3817-4CA0-968D-0823C27AA7A7}" type="presParOf" srcId="{D3C136E5-312C-417B-9637-819159D266AA}" destId="{91A8CF47-F8AD-48ED-AEF4-B7711F22DDBB}" srcOrd="0" destOrd="0" presId="urn:microsoft.com/office/officeart/2005/8/layout/hList7#1"/>
    <dgm:cxn modelId="{709B8F4A-A567-4520-9764-F4D07014708E}" type="presParOf" srcId="{91A8CF47-F8AD-48ED-AEF4-B7711F22DDBB}" destId="{198EC538-1D42-47EA-9B00-C21CAC48E43C}" srcOrd="0" destOrd="0" presId="urn:microsoft.com/office/officeart/2005/8/layout/hList7#1"/>
    <dgm:cxn modelId="{4BCE22E2-93C4-4A8F-A0B9-7B799C802EE5}" type="presParOf" srcId="{91A8CF47-F8AD-48ED-AEF4-B7711F22DDBB}" destId="{8527C401-C4D2-49AD-9CAC-D762762D3DC1}" srcOrd="1" destOrd="0" presId="urn:microsoft.com/office/officeart/2005/8/layout/hList7#1"/>
    <dgm:cxn modelId="{4F57E38B-2E5A-4376-8D8C-13A44BFD0C74}" type="presParOf" srcId="{91A8CF47-F8AD-48ED-AEF4-B7711F22DDBB}" destId="{400A70F4-628B-4885-AD12-AE4EA743B43C}" srcOrd="2" destOrd="0" presId="urn:microsoft.com/office/officeart/2005/8/layout/hList7#1"/>
    <dgm:cxn modelId="{7C42F3D0-3E86-4D26-B0DC-D65D496178E7}" type="presParOf" srcId="{91A8CF47-F8AD-48ED-AEF4-B7711F22DDBB}" destId="{878CF058-3548-4E65-BCAE-CE4AF59EBFF7}" srcOrd="3" destOrd="0" presId="urn:microsoft.com/office/officeart/2005/8/layout/hList7#1"/>
    <dgm:cxn modelId="{9803A658-1CBC-4F4B-91C8-256650C1B4C8}" type="presParOf" srcId="{D3C136E5-312C-417B-9637-819159D266AA}" destId="{A62C9671-4A3B-44D0-864C-608CB1F1EC95}" srcOrd="1" destOrd="0" presId="urn:microsoft.com/office/officeart/2005/8/layout/hList7#1"/>
    <dgm:cxn modelId="{E6C79A19-D603-447E-9EAB-4397B782856E}" type="presParOf" srcId="{D3C136E5-312C-417B-9637-819159D266AA}" destId="{7D0FEAE7-BAAF-476E-B825-B2B4F1B4F67D}" srcOrd="2" destOrd="0" presId="urn:microsoft.com/office/officeart/2005/8/layout/hList7#1"/>
    <dgm:cxn modelId="{FDC326A7-B264-4355-9797-39D4CF8CF3A7}" type="presParOf" srcId="{7D0FEAE7-BAAF-476E-B825-B2B4F1B4F67D}" destId="{3C29131C-3E6A-4D07-B37C-B4C6EDEC0F05}" srcOrd="0" destOrd="0" presId="urn:microsoft.com/office/officeart/2005/8/layout/hList7#1"/>
    <dgm:cxn modelId="{BF962564-572A-4807-ADA2-81B380C6D41B}" type="presParOf" srcId="{7D0FEAE7-BAAF-476E-B825-B2B4F1B4F67D}" destId="{5ECA374C-AA06-40B4-9478-5D49EEEDE71B}" srcOrd="1" destOrd="0" presId="urn:microsoft.com/office/officeart/2005/8/layout/hList7#1"/>
    <dgm:cxn modelId="{515BC3CF-66E2-4651-8F5C-2FF36C8C4A98}" type="presParOf" srcId="{7D0FEAE7-BAAF-476E-B825-B2B4F1B4F67D}" destId="{9E5ECB17-2B6F-4624-B293-129DD9B1B62B}" srcOrd="2" destOrd="0" presId="urn:microsoft.com/office/officeart/2005/8/layout/hList7#1"/>
    <dgm:cxn modelId="{2E947957-5BB0-468E-854F-CC45F3080C1F}" type="presParOf" srcId="{7D0FEAE7-BAAF-476E-B825-B2B4F1B4F67D}" destId="{5672BDE2-8788-470F-8BB8-3C9613DB2314}" srcOrd="3" destOrd="0" presId="urn:microsoft.com/office/officeart/2005/8/layout/hList7#1"/>
    <dgm:cxn modelId="{54C5C815-4A2B-4BC4-9E13-B53CCD23AD40}" type="presParOf" srcId="{D3C136E5-312C-417B-9637-819159D266AA}" destId="{82E1C5CC-5B5F-4095-8ECE-367DABDBE0A3}" srcOrd="3" destOrd="0" presId="urn:microsoft.com/office/officeart/2005/8/layout/hList7#1"/>
    <dgm:cxn modelId="{3E9F8331-8CA8-4FF6-8BC3-025AF5E43D86}" type="presParOf" srcId="{D3C136E5-312C-417B-9637-819159D266AA}" destId="{0435C424-1B59-4EEF-A8F3-4596B37DECA4}" srcOrd="4" destOrd="0" presId="urn:microsoft.com/office/officeart/2005/8/layout/hList7#1"/>
    <dgm:cxn modelId="{2EFFA516-17E7-4FDB-BB4C-9C55DEC5C917}" type="presParOf" srcId="{0435C424-1B59-4EEF-A8F3-4596B37DECA4}" destId="{E67EB49A-8D28-494B-9957-B6F14D9BF86A}" srcOrd="0" destOrd="0" presId="urn:microsoft.com/office/officeart/2005/8/layout/hList7#1"/>
    <dgm:cxn modelId="{9CCACB9F-AAF4-46F2-84FC-771E3E012249}" type="presParOf" srcId="{0435C424-1B59-4EEF-A8F3-4596B37DECA4}" destId="{A8CF2E3E-A294-4B7D-BE68-B27510BAD0C8}" srcOrd="1" destOrd="0" presId="urn:microsoft.com/office/officeart/2005/8/layout/hList7#1"/>
    <dgm:cxn modelId="{D2A62799-65D6-4BAD-A2BF-3F4615226723}" type="presParOf" srcId="{0435C424-1B59-4EEF-A8F3-4596B37DECA4}" destId="{E12C2217-73F7-4E83-A706-E3E3A5FD0718}" srcOrd="2" destOrd="0" presId="urn:microsoft.com/office/officeart/2005/8/layout/hList7#1"/>
    <dgm:cxn modelId="{D8E5630E-5CE5-4115-B90F-D43B87D63FD0}" type="presParOf" srcId="{0435C424-1B59-4EEF-A8F3-4596B37DECA4}" destId="{B27F5AA2-FAD7-4890-931F-8E34FDC91B70}" srcOrd="3" destOrd="0" presId="urn:microsoft.com/office/officeart/2005/8/layout/hList7#1"/>
    <dgm:cxn modelId="{6FF81811-130E-4E8B-B046-08446F8C11FB}" type="presParOf" srcId="{D3C136E5-312C-417B-9637-819159D266AA}" destId="{D12CEF8F-4E28-4DAE-8FB7-8727BD216062}" srcOrd="5" destOrd="0" presId="urn:microsoft.com/office/officeart/2005/8/layout/hList7#1"/>
    <dgm:cxn modelId="{FDA2F4E2-BD85-4D39-BC52-1D2053136D0A}" type="presParOf" srcId="{D3C136E5-312C-417B-9637-819159D266AA}" destId="{5B1EB393-295D-4116-8CDE-C67CF22505BE}" srcOrd="6" destOrd="0" presId="urn:microsoft.com/office/officeart/2005/8/layout/hList7#1"/>
    <dgm:cxn modelId="{78B19EA5-8532-488D-BD6E-0B04E76A9541}" type="presParOf" srcId="{5B1EB393-295D-4116-8CDE-C67CF22505BE}" destId="{BBB86F57-8D82-4EB8-81BB-4A0385A26EC3}" srcOrd="0" destOrd="0" presId="urn:microsoft.com/office/officeart/2005/8/layout/hList7#1"/>
    <dgm:cxn modelId="{7D075ED5-2AFC-45DE-AC01-38C44C263B34}" type="presParOf" srcId="{5B1EB393-295D-4116-8CDE-C67CF22505BE}" destId="{131F33BE-FFBA-4E3A-A320-708529C867ED}" srcOrd="1" destOrd="0" presId="urn:microsoft.com/office/officeart/2005/8/layout/hList7#1"/>
    <dgm:cxn modelId="{2371B7CC-7A65-47FB-9355-5BAA7F5BFC0E}" type="presParOf" srcId="{5B1EB393-295D-4116-8CDE-C67CF22505BE}" destId="{E39443A8-26F1-40F7-8E54-B4981D4D599B}" srcOrd="2" destOrd="0" presId="urn:microsoft.com/office/officeart/2005/8/layout/hList7#1"/>
    <dgm:cxn modelId="{C7A011DD-4C3B-4C8B-810B-A8E9F1F8D37C}" type="presParOf" srcId="{5B1EB393-295D-4116-8CDE-C67CF22505BE}" destId="{40C945B0-6069-4988-9358-946D7EECB3A1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3AA9D859-58BE-44D8-8DE2-1B049E047DB8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341AAB-307A-4421-9174-FCBD6440381A}">
      <dgm:prSet phldrT="[Texto]" custT="1"/>
      <dgm:spPr/>
      <dgm:t>
        <a:bodyPr/>
        <a:lstStyle/>
        <a:p>
          <a:r>
            <a:rPr lang="es-ES" sz="2800" dirty="0" smtClean="0"/>
            <a:t>Objetivo Aprendizaje Cooperativo</a:t>
          </a:r>
          <a:endParaRPr lang="en-US" sz="2800" dirty="0"/>
        </a:p>
      </dgm:t>
    </dgm:pt>
    <dgm:pt modelId="{80ADB5C5-B31B-4704-939B-4A28A499FB55}" type="parTrans" cxnId="{860B9C25-5778-443A-BCEF-DBB10608634F}">
      <dgm:prSet/>
      <dgm:spPr/>
      <dgm:t>
        <a:bodyPr/>
        <a:lstStyle/>
        <a:p>
          <a:endParaRPr lang="en-US"/>
        </a:p>
      </dgm:t>
    </dgm:pt>
    <dgm:pt modelId="{F651398A-2A01-4BB4-BF7F-2CABF2E234E3}" type="sibTrans" cxnId="{860B9C25-5778-443A-BCEF-DBB10608634F}">
      <dgm:prSet/>
      <dgm:spPr/>
      <dgm:t>
        <a:bodyPr/>
        <a:lstStyle/>
        <a:p>
          <a:endParaRPr lang="en-US"/>
        </a:p>
      </dgm:t>
    </dgm:pt>
    <dgm:pt modelId="{E0301F6B-836D-4369-9C8B-6BAC976C6D47}">
      <dgm:prSet phldrT="[Texto]" custT="1"/>
      <dgm:spPr/>
      <dgm:t>
        <a:bodyPr/>
        <a:lstStyle/>
        <a:p>
          <a:r>
            <a:rPr lang="es-ES" sz="1400" dirty="0" smtClean="0"/>
            <a:t>Mejorar el rendimiento académico de todos los alumnos.</a:t>
          </a:r>
          <a:endParaRPr lang="en-US" sz="1400" dirty="0"/>
        </a:p>
      </dgm:t>
    </dgm:pt>
    <dgm:pt modelId="{7199001F-8A9C-4CE9-A098-7528142E099E}" type="parTrans" cxnId="{FBCED10D-0060-49BB-AA83-5DB5A6421605}">
      <dgm:prSet/>
      <dgm:spPr/>
      <dgm:t>
        <a:bodyPr/>
        <a:lstStyle/>
        <a:p>
          <a:endParaRPr lang="en-US"/>
        </a:p>
      </dgm:t>
    </dgm:pt>
    <dgm:pt modelId="{92DFCBCB-84BC-4EE0-BECE-04E8E66E8239}" type="sibTrans" cxnId="{FBCED10D-0060-49BB-AA83-5DB5A6421605}">
      <dgm:prSet/>
      <dgm:spPr/>
      <dgm:t>
        <a:bodyPr/>
        <a:lstStyle/>
        <a:p>
          <a:endParaRPr lang="en-US"/>
        </a:p>
      </dgm:t>
    </dgm:pt>
    <dgm:pt modelId="{0EED88C4-07C8-482E-9079-34B8A4136328}">
      <dgm:prSet phldrT="[Texto]" custT="1"/>
      <dgm:spPr/>
      <dgm:t>
        <a:bodyPr/>
        <a:lstStyle/>
        <a:p>
          <a:r>
            <a:rPr lang="es-ES" sz="1800" dirty="0" smtClean="0"/>
            <a:t>Visión constructivista de la educación</a:t>
          </a:r>
          <a:endParaRPr lang="en-US" sz="1800" dirty="0"/>
        </a:p>
      </dgm:t>
    </dgm:pt>
    <dgm:pt modelId="{8AA8FC27-A63F-4050-AC32-B006AE548B1B}" type="parTrans" cxnId="{2E8B3DA3-341D-4A3F-9A36-87AC76D0F378}">
      <dgm:prSet/>
      <dgm:spPr/>
      <dgm:t>
        <a:bodyPr/>
        <a:lstStyle/>
        <a:p>
          <a:endParaRPr lang="en-US"/>
        </a:p>
      </dgm:t>
    </dgm:pt>
    <dgm:pt modelId="{93AC2797-D5C9-4169-8FE6-8C51D4E3B554}" type="sibTrans" cxnId="{2E8B3DA3-341D-4A3F-9A36-87AC76D0F378}">
      <dgm:prSet/>
      <dgm:spPr/>
      <dgm:t>
        <a:bodyPr/>
        <a:lstStyle/>
        <a:p>
          <a:endParaRPr lang="en-US"/>
        </a:p>
      </dgm:t>
    </dgm:pt>
    <dgm:pt modelId="{B816F2DB-CD77-481F-A998-9DCF29BDC32F}">
      <dgm:prSet custT="1"/>
      <dgm:spPr/>
      <dgm:t>
        <a:bodyPr/>
        <a:lstStyle/>
        <a:p>
          <a:r>
            <a:rPr lang="es-ES" sz="1600" dirty="0" smtClean="0"/>
            <a:t>La calidad de los aprendizajes depende en gran medida del procesamiento cognitivo de la información</a:t>
          </a:r>
          <a:endParaRPr lang="en-US" sz="1600" dirty="0"/>
        </a:p>
      </dgm:t>
    </dgm:pt>
    <dgm:pt modelId="{5BF27333-AA13-4177-A8B6-1964D4F8D27F}" type="parTrans" cxnId="{82218666-0632-4868-A0E3-22BC26671182}">
      <dgm:prSet/>
      <dgm:spPr/>
      <dgm:t>
        <a:bodyPr/>
        <a:lstStyle/>
        <a:p>
          <a:endParaRPr lang="en-US"/>
        </a:p>
      </dgm:t>
    </dgm:pt>
    <dgm:pt modelId="{841A374A-D214-44D3-A046-E983F7250C04}" type="sibTrans" cxnId="{82218666-0632-4868-A0E3-22BC26671182}">
      <dgm:prSet/>
      <dgm:spPr/>
      <dgm:t>
        <a:bodyPr/>
        <a:lstStyle/>
        <a:p>
          <a:endParaRPr lang="en-US"/>
        </a:p>
      </dgm:t>
    </dgm:pt>
    <dgm:pt modelId="{A125222C-3A16-4D8C-B7D6-48A02F5D0664}">
      <dgm:prSet phldrT="[Texto]" custT="1"/>
      <dgm:spPr/>
      <dgm:t>
        <a:bodyPr/>
        <a:lstStyle/>
        <a:p>
          <a:r>
            <a:rPr lang="es-ES" sz="1400" dirty="0" smtClean="0"/>
            <a:t>Construcción de aprendizajes de </a:t>
          </a:r>
          <a:r>
            <a:rPr lang="en-US" sz="1400" dirty="0" smtClean="0"/>
            <a:t>mayor </a:t>
          </a:r>
          <a:r>
            <a:rPr lang="en-US" sz="1400" dirty="0" err="1" smtClean="0"/>
            <a:t>calidad</a:t>
          </a:r>
          <a:r>
            <a:rPr lang="en-US" sz="1400" dirty="0" smtClean="0"/>
            <a:t>.</a:t>
          </a:r>
          <a:endParaRPr lang="en-US" sz="1400" dirty="0"/>
        </a:p>
      </dgm:t>
    </dgm:pt>
    <dgm:pt modelId="{7B7C8390-86BC-4930-8CF3-C5C58D6DB192}" type="parTrans" cxnId="{A4BACE48-C33E-4F47-A4B6-03A663D75BF6}">
      <dgm:prSet/>
      <dgm:spPr/>
      <dgm:t>
        <a:bodyPr/>
        <a:lstStyle/>
        <a:p>
          <a:endParaRPr lang="en-US"/>
        </a:p>
      </dgm:t>
    </dgm:pt>
    <dgm:pt modelId="{7CD651AA-F798-4D18-A0C6-6411EB8A7490}" type="sibTrans" cxnId="{A4BACE48-C33E-4F47-A4B6-03A663D75BF6}">
      <dgm:prSet/>
      <dgm:spPr/>
      <dgm:t>
        <a:bodyPr/>
        <a:lstStyle/>
        <a:p>
          <a:endParaRPr lang="en-US"/>
        </a:p>
      </dgm:t>
    </dgm:pt>
    <dgm:pt modelId="{14301973-7990-413F-9B28-A87A9BAA2FF7}">
      <dgm:prSet custT="1"/>
      <dgm:spPr/>
      <dgm:t>
        <a:bodyPr/>
        <a:lstStyle/>
        <a:p>
          <a:r>
            <a:rPr lang="es-ES" sz="1200" dirty="0" smtClean="0"/>
            <a:t>La Escuela de Psicología Social de Ginebra </a:t>
          </a:r>
          <a:endParaRPr lang="en-US" sz="1200" dirty="0"/>
        </a:p>
      </dgm:t>
    </dgm:pt>
    <dgm:pt modelId="{982291D6-5D88-47D7-B95B-EC5E3A54B32A}" type="parTrans" cxnId="{3DDB9EFD-7822-47C5-82A3-EFF22F274EE4}">
      <dgm:prSet/>
      <dgm:spPr/>
      <dgm:t>
        <a:bodyPr/>
        <a:lstStyle/>
        <a:p>
          <a:endParaRPr lang="en-US"/>
        </a:p>
      </dgm:t>
    </dgm:pt>
    <dgm:pt modelId="{D7315BEF-53C0-402B-A799-15F1E85CB043}" type="sibTrans" cxnId="{3DDB9EFD-7822-47C5-82A3-EFF22F274EE4}">
      <dgm:prSet/>
      <dgm:spPr/>
      <dgm:t>
        <a:bodyPr/>
        <a:lstStyle/>
        <a:p>
          <a:endParaRPr lang="en-US"/>
        </a:p>
      </dgm:t>
    </dgm:pt>
    <dgm:pt modelId="{685B0938-9E96-47DC-AA07-1179B880250F}">
      <dgm:prSet/>
      <dgm:spPr/>
      <dgm:t>
        <a:bodyPr/>
        <a:lstStyle/>
        <a:p>
          <a:r>
            <a:rPr lang="es-ES" dirty="0" smtClean="0"/>
            <a:t>Importancia de la interacción en el procesamiento de la información.</a:t>
          </a:r>
          <a:endParaRPr lang="en-US" dirty="0"/>
        </a:p>
      </dgm:t>
    </dgm:pt>
    <dgm:pt modelId="{58104230-60BD-413F-85CD-5A94ED55B3D4}" type="sibTrans" cxnId="{7937BDA2-CAA7-4A2A-B301-98B96EB719FE}">
      <dgm:prSet/>
      <dgm:spPr/>
      <dgm:t>
        <a:bodyPr/>
        <a:lstStyle/>
        <a:p>
          <a:endParaRPr lang="en-US"/>
        </a:p>
      </dgm:t>
    </dgm:pt>
    <dgm:pt modelId="{7BA0BA7E-B5EC-45A8-AE72-87E539BD2308}" type="parTrans" cxnId="{7937BDA2-CAA7-4A2A-B301-98B96EB719FE}">
      <dgm:prSet/>
      <dgm:spPr/>
      <dgm:t>
        <a:bodyPr/>
        <a:lstStyle/>
        <a:p>
          <a:endParaRPr lang="en-US"/>
        </a:p>
      </dgm:t>
    </dgm:pt>
    <dgm:pt modelId="{AAC79D3D-9282-434A-91D5-DD2FC1701899}">
      <dgm:prSet/>
      <dgm:spPr/>
      <dgm:t>
        <a:bodyPr/>
        <a:lstStyle/>
        <a:p>
          <a:r>
            <a:rPr lang="es-ES" dirty="0" smtClean="0"/>
            <a:t>Constructivismo social en el que los alumnos construyen aprendizajes interactuando </a:t>
          </a:r>
          <a:r>
            <a:rPr lang="en-US" dirty="0" smtClean="0"/>
            <a:t>con </a:t>
          </a:r>
          <a:r>
            <a:rPr lang="en-US" dirty="0" err="1" smtClean="0"/>
            <a:t>sus</a:t>
          </a:r>
          <a:r>
            <a:rPr lang="en-US" dirty="0" smtClean="0"/>
            <a:t> </a:t>
          </a:r>
          <a:r>
            <a:rPr lang="en-US" dirty="0" err="1" smtClean="0"/>
            <a:t>compañeros</a:t>
          </a:r>
          <a:r>
            <a:rPr lang="en-US" dirty="0" smtClean="0"/>
            <a:t>.</a:t>
          </a:r>
          <a:endParaRPr lang="en-US" dirty="0"/>
        </a:p>
      </dgm:t>
    </dgm:pt>
    <dgm:pt modelId="{5B6CA87C-A7A4-4EAC-80EC-7303295E448C}" type="parTrans" cxnId="{A0E5200E-D3C8-4169-AE34-6952CD60808E}">
      <dgm:prSet/>
      <dgm:spPr/>
      <dgm:t>
        <a:bodyPr/>
        <a:lstStyle/>
        <a:p>
          <a:endParaRPr lang="en-US"/>
        </a:p>
      </dgm:t>
    </dgm:pt>
    <dgm:pt modelId="{315EFE20-E54D-493B-BF3C-D0924784A718}" type="sibTrans" cxnId="{A0E5200E-D3C8-4169-AE34-6952CD60808E}">
      <dgm:prSet/>
      <dgm:spPr/>
      <dgm:t>
        <a:bodyPr/>
        <a:lstStyle/>
        <a:p>
          <a:endParaRPr lang="en-US"/>
        </a:p>
      </dgm:t>
    </dgm:pt>
    <dgm:pt modelId="{1D59FF65-8B26-468C-ABC3-1BBC4C912B39}" type="pres">
      <dgm:prSet presAssocID="{3AA9D859-58BE-44D8-8DE2-1B049E047DB8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AD91AC9-46A2-4935-8E2D-DDA495AD6F73}" type="pres">
      <dgm:prSet presAssocID="{19341AAB-307A-4421-9174-FCBD6440381A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F9D60C-3A9C-4445-962E-AB01665DAE4B}" type="pres">
      <dgm:prSet presAssocID="{19341AAB-307A-4421-9174-FCBD6440381A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8C889D-DD37-450C-88A4-1C78A80225F8}" type="pres">
      <dgm:prSet presAssocID="{0EED88C4-07C8-482E-9079-34B8A4136328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9AC783-7B31-456F-B593-945043EDD699}" type="pres">
      <dgm:prSet presAssocID="{0EED88C4-07C8-482E-9079-34B8A4136328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05EC88-94F7-4BD1-8B27-94C40DAD994D}" type="pres">
      <dgm:prSet presAssocID="{14301973-7990-413F-9B28-A87A9BAA2FF7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495E9C-883C-4C8E-8AFB-78593039D492}" type="pres">
      <dgm:prSet presAssocID="{14301973-7990-413F-9B28-A87A9BAA2FF7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3DA692-BF1C-4442-B104-EC774CFB26B9}" type="presOf" srcId="{AAC79D3D-9282-434A-91D5-DD2FC1701899}" destId="{EE495E9C-883C-4C8E-8AFB-78593039D492}" srcOrd="0" destOrd="1" presId="urn:microsoft.com/office/officeart/2009/3/layout/IncreasingArrowsProcess"/>
    <dgm:cxn modelId="{FBCED10D-0060-49BB-AA83-5DB5A6421605}" srcId="{19341AAB-307A-4421-9174-FCBD6440381A}" destId="{E0301F6B-836D-4369-9C8B-6BAC976C6D47}" srcOrd="0" destOrd="0" parTransId="{7199001F-8A9C-4CE9-A098-7528142E099E}" sibTransId="{92DFCBCB-84BC-4EE0-BECE-04E8E66E8239}"/>
    <dgm:cxn modelId="{A0E5200E-D3C8-4169-AE34-6952CD60808E}" srcId="{14301973-7990-413F-9B28-A87A9BAA2FF7}" destId="{AAC79D3D-9282-434A-91D5-DD2FC1701899}" srcOrd="1" destOrd="0" parTransId="{5B6CA87C-A7A4-4EAC-80EC-7303295E448C}" sibTransId="{315EFE20-E54D-493B-BF3C-D0924784A718}"/>
    <dgm:cxn modelId="{7937BDA2-CAA7-4A2A-B301-98B96EB719FE}" srcId="{14301973-7990-413F-9B28-A87A9BAA2FF7}" destId="{685B0938-9E96-47DC-AA07-1179B880250F}" srcOrd="0" destOrd="0" parTransId="{7BA0BA7E-B5EC-45A8-AE72-87E539BD2308}" sibTransId="{58104230-60BD-413F-85CD-5A94ED55B3D4}"/>
    <dgm:cxn modelId="{73D6D4FA-50DA-48C4-BDA5-F1FF2D089890}" type="presOf" srcId="{E0301F6B-836D-4369-9C8B-6BAC976C6D47}" destId="{C3F9D60C-3A9C-4445-962E-AB01665DAE4B}" srcOrd="0" destOrd="0" presId="urn:microsoft.com/office/officeart/2009/3/layout/IncreasingArrowsProcess"/>
    <dgm:cxn modelId="{A4BACE48-C33E-4F47-A4B6-03A663D75BF6}" srcId="{19341AAB-307A-4421-9174-FCBD6440381A}" destId="{A125222C-3A16-4D8C-B7D6-48A02F5D0664}" srcOrd="1" destOrd="0" parTransId="{7B7C8390-86BC-4930-8CF3-C5C58D6DB192}" sibTransId="{7CD651AA-F798-4D18-A0C6-6411EB8A7490}"/>
    <dgm:cxn modelId="{3C859A6E-E682-4C17-BFD7-3F96819AE216}" type="presOf" srcId="{A125222C-3A16-4D8C-B7D6-48A02F5D0664}" destId="{C3F9D60C-3A9C-4445-962E-AB01665DAE4B}" srcOrd="0" destOrd="1" presId="urn:microsoft.com/office/officeart/2009/3/layout/IncreasingArrowsProcess"/>
    <dgm:cxn modelId="{2B4A73B6-29D6-4DD8-98D2-717658DB3B8F}" type="presOf" srcId="{14301973-7990-413F-9B28-A87A9BAA2FF7}" destId="{0A05EC88-94F7-4BD1-8B27-94C40DAD994D}" srcOrd="0" destOrd="0" presId="urn:microsoft.com/office/officeart/2009/3/layout/IncreasingArrowsProcess"/>
    <dgm:cxn modelId="{7DCEDAF4-3439-4785-949B-44E9CFB05254}" type="presOf" srcId="{3AA9D859-58BE-44D8-8DE2-1B049E047DB8}" destId="{1D59FF65-8B26-468C-ABC3-1BBC4C912B39}" srcOrd="0" destOrd="0" presId="urn:microsoft.com/office/officeart/2009/3/layout/IncreasingArrowsProcess"/>
    <dgm:cxn modelId="{82218666-0632-4868-A0E3-22BC26671182}" srcId="{0EED88C4-07C8-482E-9079-34B8A4136328}" destId="{B816F2DB-CD77-481F-A998-9DCF29BDC32F}" srcOrd="0" destOrd="0" parTransId="{5BF27333-AA13-4177-A8B6-1964D4F8D27F}" sibTransId="{841A374A-D214-44D3-A046-E983F7250C04}"/>
    <dgm:cxn modelId="{12967C66-575C-41BE-9011-97FF867C5B85}" type="presOf" srcId="{B816F2DB-CD77-481F-A998-9DCF29BDC32F}" destId="{029AC783-7B31-456F-B593-945043EDD699}" srcOrd="0" destOrd="0" presId="urn:microsoft.com/office/officeart/2009/3/layout/IncreasingArrowsProcess"/>
    <dgm:cxn modelId="{2E8B3DA3-341D-4A3F-9A36-87AC76D0F378}" srcId="{3AA9D859-58BE-44D8-8DE2-1B049E047DB8}" destId="{0EED88C4-07C8-482E-9079-34B8A4136328}" srcOrd="1" destOrd="0" parTransId="{8AA8FC27-A63F-4050-AC32-B006AE548B1B}" sibTransId="{93AC2797-D5C9-4169-8FE6-8C51D4E3B554}"/>
    <dgm:cxn modelId="{4333AE61-6EBA-4A05-A1CA-942D947DC250}" type="presOf" srcId="{19341AAB-307A-4421-9174-FCBD6440381A}" destId="{5AD91AC9-46A2-4935-8E2D-DDA495AD6F73}" srcOrd="0" destOrd="0" presId="urn:microsoft.com/office/officeart/2009/3/layout/IncreasingArrowsProcess"/>
    <dgm:cxn modelId="{2204CE33-8A23-41AD-9600-BE0531499600}" type="presOf" srcId="{685B0938-9E96-47DC-AA07-1179B880250F}" destId="{EE495E9C-883C-4C8E-8AFB-78593039D492}" srcOrd="0" destOrd="0" presId="urn:microsoft.com/office/officeart/2009/3/layout/IncreasingArrowsProcess"/>
    <dgm:cxn modelId="{860B9C25-5778-443A-BCEF-DBB10608634F}" srcId="{3AA9D859-58BE-44D8-8DE2-1B049E047DB8}" destId="{19341AAB-307A-4421-9174-FCBD6440381A}" srcOrd="0" destOrd="0" parTransId="{80ADB5C5-B31B-4704-939B-4A28A499FB55}" sibTransId="{F651398A-2A01-4BB4-BF7F-2CABF2E234E3}"/>
    <dgm:cxn modelId="{B0B4B854-2097-4325-8004-5A7F461243E5}" type="presOf" srcId="{0EED88C4-07C8-482E-9079-34B8A4136328}" destId="{298C889D-DD37-450C-88A4-1C78A80225F8}" srcOrd="0" destOrd="0" presId="urn:microsoft.com/office/officeart/2009/3/layout/IncreasingArrowsProcess"/>
    <dgm:cxn modelId="{3DDB9EFD-7822-47C5-82A3-EFF22F274EE4}" srcId="{3AA9D859-58BE-44D8-8DE2-1B049E047DB8}" destId="{14301973-7990-413F-9B28-A87A9BAA2FF7}" srcOrd="2" destOrd="0" parTransId="{982291D6-5D88-47D7-B95B-EC5E3A54B32A}" sibTransId="{D7315BEF-53C0-402B-A799-15F1E85CB043}"/>
    <dgm:cxn modelId="{320C0C0C-C4BF-480B-A610-D92A51799F79}" type="presParOf" srcId="{1D59FF65-8B26-468C-ABC3-1BBC4C912B39}" destId="{5AD91AC9-46A2-4935-8E2D-DDA495AD6F73}" srcOrd="0" destOrd="0" presId="urn:microsoft.com/office/officeart/2009/3/layout/IncreasingArrowsProcess"/>
    <dgm:cxn modelId="{EA1729F5-6322-41DE-9673-4E5297AC788A}" type="presParOf" srcId="{1D59FF65-8B26-468C-ABC3-1BBC4C912B39}" destId="{C3F9D60C-3A9C-4445-962E-AB01665DAE4B}" srcOrd="1" destOrd="0" presId="urn:microsoft.com/office/officeart/2009/3/layout/IncreasingArrowsProcess"/>
    <dgm:cxn modelId="{34943CCF-917E-4825-B93A-CC29BDF1BE38}" type="presParOf" srcId="{1D59FF65-8B26-468C-ABC3-1BBC4C912B39}" destId="{298C889D-DD37-450C-88A4-1C78A80225F8}" srcOrd="2" destOrd="0" presId="urn:microsoft.com/office/officeart/2009/3/layout/IncreasingArrowsProcess"/>
    <dgm:cxn modelId="{CDB4B978-5B89-462D-BC00-7ED21E9D6AD7}" type="presParOf" srcId="{1D59FF65-8B26-468C-ABC3-1BBC4C912B39}" destId="{029AC783-7B31-456F-B593-945043EDD699}" srcOrd="3" destOrd="0" presId="urn:microsoft.com/office/officeart/2009/3/layout/IncreasingArrowsProcess"/>
    <dgm:cxn modelId="{FD712780-8D0A-47E5-8570-BBA2A43C2D55}" type="presParOf" srcId="{1D59FF65-8B26-468C-ABC3-1BBC4C912B39}" destId="{0A05EC88-94F7-4BD1-8B27-94C40DAD994D}" srcOrd="4" destOrd="0" presId="urn:microsoft.com/office/officeart/2009/3/layout/IncreasingArrowsProcess"/>
    <dgm:cxn modelId="{91DD311C-26B0-44C4-854A-58566C772744}" type="presParOf" srcId="{1D59FF65-8B26-468C-ABC3-1BBC4C912B39}" destId="{EE495E9C-883C-4C8E-8AFB-78593039D492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AC15FA7A-B5C3-48FF-8ED1-423AB954B146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3EBC7DD-C70B-4B7E-BF2F-74E775897E94}">
      <dgm:prSet phldrT="[Texto]"/>
      <dgm:spPr/>
      <dgm:t>
        <a:bodyPr/>
        <a:lstStyle/>
        <a:p>
          <a:r>
            <a:rPr lang="es-ES" dirty="0" smtClean="0"/>
            <a:t>El </a:t>
          </a:r>
          <a:r>
            <a:rPr lang="es-ES" b="1" dirty="0" smtClean="0"/>
            <a:t>procesamiento</a:t>
          </a:r>
        </a:p>
        <a:p>
          <a:r>
            <a:rPr lang="es-ES" b="1" dirty="0" smtClean="0"/>
            <a:t> interindividual </a:t>
          </a:r>
        </a:p>
        <a:p>
          <a:r>
            <a:rPr lang="es-ES" b="1" dirty="0" smtClean="0"/>
            <a:t>de la información</a:t>
          </a:r>
          <a:endParaRPr lang="en-US" dirty="0"/>
        </a:p>
      </dgm:t>
    </dgm:pt>
    <dgm:pt modelId="{111ADD4F-DE3E-4EC4-A202-5487BFCA5539}" type="parTrans" cxnId="{3C93147E-4235-40B9-AE9C-CAEF870BFA81}">
      <dgm:prSet/>
      <dgm:spPr/>
      <dgm:t>
        <a:bodyPr/>
        <a:lstStyle/>
        <a:p>
          <a:endParaRPr lang="en-US"/>
        </a:p>
      </dgm:t>
    </dgm:pt>
    <dgm:pt modelId="{BFA72663-4ACE-4B8F-BB4A-10D87884A8DD}" type="sibTrans" cxnId="{3C93147E-4235-40B9-AE9C-CAEF870BFA81}">
      <dgm:prSet/>
      <dgm:spPr/>
      <dgm:t>
        <a:bodyPr/>
        <a:lstStyle/>
        <a:p>
          <a:endParaRPr lang="en-US"/>
        </a:p>
      </dgm:t>
    </dgm:pt>
    <dgm:pt modelId="{4925838F-D7CC-4A95-9D89-A60CE2CAF31C}">
      <dgm:prSet phldrT="[Texto]" custT="1"/>
      <dgm:spPr/>
      <dgm:t>
        <a:bodyPr/>
        <a:lstStyle/>
        <a:p>
          <a:r>
            <a:rPr lang="es-ES" sz="1600" dirty="0" smtClean="0"/>
            <a:t>…confrontación de puntos de vista distintos,</a:t>
          </a:r>
          <a:endParaRPr lang="en-US" sz="1600" dirty="0"/>
        </a:p>
      </dgm:t>
    </dgm:pt>
    <dgm:pt modelId="{6188CB88-1C2A-4A12-A70C-BDDD93857805}" type="parTrans" cxnId="{C33FE31F-D595-4DD8-A321-606F686F37D9}">
      <dgm:prSet/>
      <dgm:spPr/>
      <dgm:t>
        <a:bodyPr/>
        <a:lstStyle/>
        <a:p>
          <a:endParaRPr lang="en-US"/>
        </a:p>
      </dgm:t>
    </dgm:pt>
    <dgm:pt modelId="{A21E048E-F7AE-4080-A5D0-9320D6145497}" type="sibTrans" cxnId="{C33FE31F-D595-4DD8-A321-606F686F37D9}">
      <dgm:prSet/>
      <dgm:spPr/>
      <dgm:t>
        <a:bodyPr/>
        <a:lstStyle/>
        <a:p>
          <a:endParaRPr lang="en-US"/>
        </a:p>
      </dgm:t>
    </dgm:pt>
    <dgm:pt modelId="{164B82BE-19C3-45EA-9161-82D46836D5C9}">
      <dgm:prSet custT="1"/>
      <dgm:spPr/>
      <dgm:t>
        <a:bodyPr/>
        <a:lstStyle/>
        <a:p>
          <a:r>
            <a:rPr lang="en-US" sz="500" dirty="0" smtClean="0"/>
            <a:t>…</a:t>
          </a:r>
          <a:r>
            <a:rPr lang="en-US" sz="1800" dirty="0" err="1" smtClean="0"/>
            <a:t>explicaciones</a:t>
          </a:r>
          <a:r>
            <a:rPr lang="en-US" sz="500" dirty="0" smtClean="0"/>
            <a:t>,</a:t>
          </a:r>
          <a:endParaRPr lang="en-US" sz="500" dirty="0"/>
        </a:p>
      </dgm:t>
    </dgm:pt>
    <dgm:pt modelId="{905701EA-155C-4190-BC2D-A86BE3A847F3}" type="parTrans" cxnId="{8840DE78-485E-4EC9-9645-B265AF39AFE9}">
      <dgm:prSet/>
      <dgm:spPr/>
      <dgm:t>
        <a:bodyPr/>
        <a:lstStyle/>
        <a:p>
          <a:endParaRPr lang="en-US"/>
        </a:p>
      </dgm:t>
    </dgm:pt>
    <dgm:pt modelId="{8A4AF8DE-D71A-4757-B0CB-07188725E0D0}" type="sibTrans" cxnId="{8840DE78-485E-4EC9-9645-B265AF39AFE9}">
      <dgm:prSet/>
      <dgm:spPr/>
      <dgm:t>
        <a:bodyPr/>
        <a:lstStyle/>
        <a:p>
          <a:endParaRPr lang="en-US"/>
        </a:p>
      </dgm:t>
    </dgm:pt>
    <dgm:pt modelId="{F71A3AFF-9475-4B6E-B920-E461C66A3443}">
      <dgm:prSet custT="1"/>
      <dgm:spPr/>
      <dgm:t>
        <a:bodyPr/>
        <a:lstStyle/>
        <a:p>
          <a:r>
            <a:rPr lang="en-US" sz="1400" dirty="0" smtClean="0"/>
            <a:t>…</a:t>
          </a:r>
          <a:r>
            <a:rPr lang="en-US" sz="1400" dirty="0" err="1" smtClean="0"/>
            <a:t>interpretaciones</a:t>
          </a:r>
          <a:r>
            <a:rPr lang="en-US" sz="1400" dirty="0" smtClean="0"/>
            <a:t> </a:t>
          </a:r>
          <a:r>
            <a:rPr lang="en-US" sz="1400" dirty="0" err="1" smtClean="0"/>
            <a:t>en</a:t>
          </a:r>
          <a:r>
            <a:rPr lang="en-US" sz="1400" dirty="0" smtClean="0"/>
            <a:t> </a:t>
          </a:r>
          <a:r>
            <a:rPr lang="en-US" sz="1400" dirty="0" err="1" smtClean="0"/>
            <a:t>contexto</a:t>
          </a:r>
          <a:r>
            <a:rPr lang="en-US" sz="1400" dirty="0" smtClean="0"/>
            <a:t>,</a:t>
          </a:r>
          <a:endParaRPr lang="en-US" sz="1400" dirty="0"/>
        </a:p>
      </dgm:t>
    </dgm:pt>
    <dgm:pt modelId="{187DF2AE-F70B-4036-8C29-2533E9AD8BCE}" type="parTrans" cxnId="{E40E6D0C-825B-4531-9497-CE6D031EAB55}">
      <dgm:prSet/>
      <dgm:spPr/>
      <dgm:t>
        <a:bodyPr/>
        <a:lstStyle/>
        <a:p>
          <a:endParaRPr lang="en-US"/>
        </a:p>
      </dgm:t>
    </dgm:pt>
    <dgm:pt modelId="{E6BE2E62-6FF3-4164-8C05-E8333BC490C1}" type="sibTrans" cxnId="{E40E6D0C-825B-4531-9497-CE6D031EAB55}">
      <dgm:prSet/>
      <dgm:spPr/>
      <dgm:t>
        <a:bodyPr/>
        <a:lstStyle/>
        <a:p>
          <a:endParaRPr lang="en-US"/>
        </a:p>
      </dgm:t>
    </dgm:pt>
    <dgm:pt modelId="{1C082537-E638-491D-A0F8-BEBF78B67F37}">
      <dgm:prSet custT="1"/>
      <dgm:spPr/>
      <dgm:t>
        <a:bodyPr/>
        <a:lstStyle/>
        <a:p>
          <a:r>
            <a:rPr lang="en-US" sz="1800" dirty="0" smtClean="0"/>
            <a:t>…</a:t>
          </a:r>
          <a:r>
            <a:rPr lang="en-US" sz="1800" dirty="0" err="1" smtClean="0"/>
            <a:t>aclaración</a:t>
          </a:r>
          <a:r>
            <a:rPr lang="en-US" sz="1800" dirty="0" smtClean="0"/>
            <a:t> de </a:t>
          </a:r>
          <a:r>
            <a:rPr lang="en-US" sz="1800" dirty="0" err="1" smtClean="0"/>
            <a:t>dudas</a:t>
          </a:r>
          <a:r>
            <a:rPr lang="en-US" sz="1800" dirty="0" smtClean="0"/>
            <a:t>,</a:t>
          </a:r>
          <a:endParaRPr lang="en-US" sz="1800" dirty="0"/>
        </a:p>
      </dgm:t>
    </dgm:pt>
    <dgm:pt modelId="{FD5DC9C7-F91C-4464-BC9B-9AD3F4FD4242}" type="parTrans" cxnId="{5A147F61-D9F1-4750-952D-8D8021C0D9B4}">
      <dgm:prSet/>
      <dgm:spPr/>
      <dgm:t>
        <a:bodyPr/>
        <a:lstStyle/>
        <a:p>
          <a:endParaRPr lang="en-US"/>
        </a:p>
      </dgm:t>
    </dgm:pt>
    <dgm:pt modelId="{0B1C5470-9D3A-48E2-BC83-114D0787A238}" type="sibTrans" cxnId="{5A147F61-D9F1-4750-952D-8D8021C0D9B4}">
      <dgm:prSet/>
      <dgm:spPr/>
      <dgm:t>
        <a:bodyPr/>
        <a:lstStyle/>
        <a:p>
          <a:endParaRPr lang="en-US"/>
        </a:p>
      </dgm:t>
    </dgm:pt>
    <dgm:pt modelId="{48BB38FA-87C4-4DB3-BE36-D02C8514A25B}">
      <dgm:prSet custT="1"/>
      <dgm:spPr/>
      <dgm:t>
        <a:bodyPr/>
        <a:lstStyle/>
        <a:p>
          <a:r>
            <a:rPr lang="en-US" sz="1600" dirty="0" smtClean="0"/>
            <a:t>…</a:t>
          </a:r>
          <a:r>
            <a:rPr lang="en-US" sz="1600" dirty="0" err="1" smtClean="0"/>
            <a:t>formulación</a:t>
          </a:r>
          <a:r>
            <a:rPr lang="en-US" sz="1600" dirty="0" smtClean="0"/>
            <a:t> de </a:t>
          </a:r>
          <a:r>
            <a:rPr lang="en-US" sz="1600" dirty="0" err="1" smtClean="0"/>
            <a:t>ejemplos</a:t>
          </a:r>
          <a:r>
            <a:rPr lang="en-US" sz="1600" dirty="0" smtClean="0"/>
            <a:t>, etc.</a:t>
          </a:r>
          <a:endParaRPr lang="en-US" sz="1600" dirty="0"/>
        </a:p>
      </dgm:t>
    </dgm:pt>
    <dgm:pt modelId="{407C4FE0-D408-442B-8510-D40800497AE6}" type="parTrans" cxnId="{80B51F8E-AD13-4103-A8D5-1007515D2083}">
      <dgm:prSet/>
      <dgm:spPr/>
      <dgm:t>
        <a:bodyPr/>
        <a:lstStyle/>
        <a:p>
          <a:endParaRPr lang="en-US"/>
        </a:p>
      </dgm:t>
    </dgm:pt>
    <dgm:pt modelId="{08B29407-D7AC-4683-9C02-BD64CC8382BE}" type="sibTrans" cxnId="{80B51F8E-AD13-4103-A8D5-1007515D2083}">
      <dgm:prSet/>
      <dgm:spPr/>
      <dgm:t>
        <a:bodyPr/>
        <a:lstStyle/>
        <a:p>
          <a:endParaRPr lang="en-US"/>
        </a:p>
      </dgm:t>
    </dgm:pt>
    <dgm:pt modelId="{028C412C-5016-432C-95D2-DFE1EFA3E5CE}">
      <dgm:prSet custT="1"/>
      <dgm:spPr/>
      <dgm:t>
        <a:bodyPr/>
        <a:lstStyle/>
        <a:p>
          <a:r>
            <a:rPr lang="es-ES" sz="1200" dirty="0" smtClean="0"/>
            <a:t>Estas situaciones benefician a todos los alumnos, independientemente de su nivel. </a:t>
          </a:r>
          <a:endParaRPr lang="en-US" sz="1200" dirty="0"/>
        </a:p>
      </dgm:t>
    </dgm:pt>
    <dgm:pt modelId="{B5360F72-05D9-494F-B8BD-E0CF2D8654ED}" type="parTrans" cxnId="{E04EA46B-0634-4A16-AE7D-EDD3AC1DA046}">
      <dgm:prSet/>
      <dgm:spPr/>
      <dgm:t>
        <a:bodyPr/>
        <a:lstStyle/>
        <a:p>
          <a:endParaRPr lang="en-US"/>
        </a:p>
      </dgm:t>
    </dgm:pt>
    <dgm:pt modelId="{759654BF-D62B-4713-AEF5-2EB7593A0204}" type="sibTrans" cxnId="{E04EA46B-0634-4A16-AE7D-EDD3AC1DA046}">
      <dgm:prSet/>
      <dgm:spPr/>
      <dgm:t>
        <a:bodyPr/>
        <a:lstStyle/>
        <a:p>
          <a:endParaRPr lang="en-US"/>
        </a:p>
      </dgm:t>
    </dgm:pt>
    <dgm:pt modelId="{AD6099E2-E794-4081-B9A2-D70BF676E0F1}">
      <dgm:prSet custT="1"/>
      <dgm:spPr/>
      <dgm:t>
        <a:bodyPr/>
        <a:lstStyle/>
        <a:p>
          <a:r>
            <a:rPr lang="es-ES" sz="1400" dirty="0" smtClean="0"/>
            <a:t>El mero hecho de dar y recibir simples respuestas hechas o soluciones acabadas, </a:t>
          </a:r>
        </a:p>
        <a:p>
          <a:r>
            <a:rPr lang="es-ES" sz="1400" dirty="0" smtClean="0"/>
            <a:t>incide </a:t>
          </a:r>
          <a:r>
            <a:rPr lang="es-ES" sz="1400" b="0" dirty="0" smtClean="0"/>
            <a:t>negativamente  </a:t>
          </a:r>
          <a:r>
            <a:rPr lang="en-US" sz="1400" dirty="0" smtClean="0"/>
            <a:t>con la </a:t>
          </a:r>
          <a:r>
            <a:rPr lang="en-US" sz="1400" dirty="0" err="1" smtClean="0"/>
            <a:t>mejora</a:t>
          </a:r>
          <a:r>
            <a:rPr lang="en-US" sz="1400" dirty="0" smtClean="0"/>
            <a:t> del </a:t>
          </a:r>
          <a:r>
            <a:rPr lang="en-US" sz="1400" dirty="0" err="1" smtClean="0"/>
            <a:t>aprendizaje</a:t>
          </a:r>
          <a:r>
            <a:rPr lang="en-US" sz="1200" dirty="0" smtClean="0"/>
            <a:t>.</a:t>
          </a:r>
          <a:endParaRPr lang="en-US" sz="1200" dirty="0"/>
        </a:p>
      </dgm:t>
    </dgm:pt>
    <dgm:pt modelId="{75851C6B-EC58-459F-B230-12018B691EC2}" type="parTrans" cxnId="{9972767A-C8AC-4ACD-8502-25EDA07CA852}">
      <dgm:prSet/>
      <dgm:spPr/>
      <dgm:t>
        <a:bodyPr/>
        <a:lstStyle/>
        <a:p>
          <a:endParaRPr lang="en-US"/>
        </a:p>
      </dgm:t>
    </dgm:pt>
    <dgm:pt modelId="{3BE3E4A1-061F-43F7-9EB0-785465889719}" type="sibTrans" cxnId="{9972767A-C8AC-4ACD-8502-25EDA07CA852}">
      <dgm:prSet/>
      <dgm:spPr/>
      <dgm:t>
        <a:bodyPr/>
        <a:lstStyle/>
        <a:p>
          <a:endParaRPr lang="en-US"/>
        </a:p>
      </dgm:t>
    </dgm:pt>
    <dgm:pt modelId="{264F998D-E9E9-4465-9570-6DFE99F4B03E}" type="pres">
      <dgm:prSet presAssocID="{AC15FA7A-B5C3-48FF-8ED1-423AB954B14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6E084C8-7893-4F57-A104-15B5C95E2B62}" type="pres">
      <dgm:prSet presAssocID="{23EBC7DD-C70B-4B7E-BF2F-74E775897E94}" presName="root1" presStyleCnt="0"/>
      <dgm:spPr/>
    </dgm:pt>
    <dgm:pt modelId="{F404B907-A214-4336-ABF0-6632B1A6E57D}" type="pres">
      <dgm:prSet presAssocID="{23EBC7DD-C70B-4B7E-BF2F-74E775897E94}" presName="LevelOneTextNode" presStyleLbl="node0" presStyleIdx="0" presStyleCnt="1" custAng="5400000" custScaleX="379743" custScaleY="69832" custLinFactX="-103055" custLinFactNeighborX="-200000" custLinFactNeighborY="-770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1D00587-DA90-454C-83F5-B857EF62F0B8}" type="pres">
      <dgm:prSet presAssocID="{23EBC7DD-C70B-4B7E-BF2F-74E775897E94}" presName="level2hierChild" presStyleCnt="0"/>
      <dgm:spPr/>
    </dgm:pt>
    <dgm:pt modelId="{EEACA0B6-C1A6-429E-B9D5-9CD6D34B9BF6}" type="pres">
      <dgm:prSet presAssocID="{6188CB88-1C2A-4A12-A70C-BDDD93857805}" presName="conn2-1" presStyleLbl="parChTrans1D2" presStyleIdx="0" presStyleCnt="7"/>
      <dgm:spPr/>
      <dgm:t>
        <a:bodyPr/>
        <a:lstStyle/>
        <a:p>
          <a:endParaRPr lang="en-US"/>
        </a:p>
      </dgm:t>
    </dgm:pt>
    <dgm:pt modelId="{CB563151-780C-4906-B06B-1AD2C1076DC8}" type="pres">
      <dgm:prSet presAssocID="{6188CB88-1C2A-4A12-A70C-BDDD93857805}" presName="connTx" presStyleLbl="parChTrans1D2" presStyleIdx="0" presStyleCnt="7"/>
      <dgm:spPr/>
      <dgm:t>
        <a:bodyPr/>
        <a:lstStyle/>
        <a:p>
          <a:endParaRPr lang="en-US"/>
        </a:p>
      </dgm:t>
    </dgm:pt>
    <dgm:pt modelId="{F700FC5E-3F9C-4DFB-B1B4-4E0ADB79CC00}" type="pres">
      <dgm:prSet presAssocID="{4925838F-D7CC-4A95-9D89-A60CE2CAF31C}" presName="root2" presStyleCnt="0"/>
      <dgm:spPr/>
    </dgm:pt>
    <dgm:pt modelId="{2D12A23C-3EC1-40D8-8321-C690E18C9159}" type="pres">
      <dgm:prSet presAssocID="{4925838F-D7CC-4A95-9D89-A60CE2CAF31C}" presName="LevelTwoTextNode" presStyleLbl="node2" presStyleIdx="0" presStyleCnt="7" custScaleX="178653" custScaleY="13575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A605E80-AD4E-4D29-B68D-BD791D67BCEA}" type="pres">
      <dgm:prSet presAssocID="{4925838F-D7CC-4A95-9D89-A60CE2CAF31C}" presName="level3hierChild" presStyleCnt="0"/>
      <dgm:spPr/>
    </dgm:pt>
    <dgm:pt modelId="{C10FC703-0941-4348-95F3-A17C415A83F9}" type="pres">
      <dgm:prSet presAssocID="{905701EA-155C-4190-BC2D-A86BE3A847F3}" presName="conn2-1" presStyleLbl="parChTrans1D2" presStyleIdx="1" presStyleCnt="7"/>
      <dgm:spPr/>
      <dgm:t>
        <a:bodyPr/>
        <a:lstStyle/>
        <a:p>
          <a:endParaRPr lang="en-US"/>
        </a:p>
      </dgm:t>
    </dgm:pt>
    <dgm:pt modelId="{8A9E41CA-D0AA-4216-9301-C941EDE65DB0}" type="pres">
      <dgm:prSet presAssocID="{905701EA-155C-4190-BC2D-A86BE3A847F3}" presName="connTx" presStyleLbl="parChTrans1D2" presStyleIdx="1" presStyleCnt="7"/>
      <dgm:spPr/>
      <dgm:t>
        <a:bodyPr/>
        <a:lstStyle/>
        <a:p>
          <a:endParaRPr lang="en-US"/>
        </a:p>
      </dgm:t>
    </dgm:pt>
    <dgm:pt modelId="{726B9258-F3E0-4131-9DE9-6D4030B13EB7}" type="pres">
      <dgm:prSet presAssocID="{164B82BE-19C3-45EA-9161-82D46836D5C9}" presName="root2" presStyleCnt="0"/>
      <dgm:spPr/>
    </dgm:pt>
    <dgm:pt modelId="{EBC59965-6A02-405C-A346-8790D0F525FC}" type="pres">
      <dgm:prSet presAssocID="{164B82BE-19C3-45EA-9161-82D46836D5C9}" presName="LevelTwoTextNode" presStyleLbl="node2" presStyleIdx="1" presStyleCnt="7" custScaleX="1448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1DAE99-DF34-4D8A-BA4F-0D3645FD63A3}" type="pres">
      <dgm:prSet presAssocID="{164B82BE-19C3-45EA-9161-82D46836D5C9}" presName="level3hierChild" presStyleCnt="0"/>
      <dgm:spPr/>
    </dgm:pt>
    <dgm:pt modelId="{21C6FC86-645D-4004-9005-33A68E9DE9F4}" type="pres">
      <dgm:prSet presAssocID="{187DF2AE-F70B-4036-8C29-2533E9AD8BCE}" presName="conn2-1" presStyleLbl="parChTrans1D2" presStyleIdx="2" presStyleCnt="7"/>
      <dgm:spPr/>
      <dgm:t>
        <a:bodyPr/>
        <a:lstStyle/>
        <a:p>
          <a:endParaRPr lang="en-US"/>
        </a:p>
      </dgm:t>
    </dgm:pt>
    <dgm:pt modelId="{6CA0B05E-DA19-4AFE-A701-D9C722531442}" type="pres">
      <dgm:prSet presAssocID="{187DF2AE-F70B-4036-8C29-2533E9AD8BCE}" presName="connTx" presStyleLbl="parChTrans1D2" presStyleIdx="2" presStyleCnt="7"/>
      <dgm:spPr/>
      <dgm:t>
        <a:bodyPr/>
        <a:lstStyle/>
        <a:p>
          <a:endParaRPr lang="en-US"/>
        </a:p>
      </dgm:t>
    </dgm:pt>
    <dgm:pt modelId="{2DF6B4F4-71F7-4693-A5E9-9B8E798AE638}" type="pres">
      <dgm:prSet presAssocID="{F71A3AFF-9475-4B6E-B920-E461C66A3443}" presName="root2" presStyleCnt="0"/>
      <dgm:spPr/>
    </dgm:pt>
    <dgm:pt modelId="{351CA446-B1E6-406B-BE21-97B100427261}" type="pres">
      <dgm:prSet presAssocID="{F71A3AFF-9475-4B6E-B920-E461C66A3443}" presName="LevelTwoTextNode" presStyleLbl="node2" presStyleIdx="2" presStyleCnt="7" custScaleX="17388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CE00549-2B8B-43A2-8D64-9EC82E0C3DF5}" type="pres">
      <dgm:prSet presAssocID="{F71A3AFF-9475-4B6E-B920-E461C66A3443}" presName="level3hierChild" presStyleCnt="0"/>
      <dgm:spPr/>
    </dgm:pt>
    <dgm:pt modelId="{39170C7F-09E9-4A66-94E0-EEB5B3B2B976}" type="pres">
      <dgm:prSet presAssocID="{FD5DC9C7-F91C-4464-BC9B-9AD3F4FD4242}" presName="conn2-1" presStyleLbl="parChTrans1D2" presStyleIdx="3" presStyleCnt="7"/>
      <dgm:spPr/>
      <dgm:t>
        <a:bodyPr/>
        <a:lstStyle/>
        <a:p>
          <a:endParaRPr lang="en-US"/>
        </a:p>
      </dgm:t>
    </dgm:pt>
    <dgm:pt modelId="{A27DE3B7-8DAC-4B5D-BB88-725A69244B07}" type="pres">
      <dgm:prSet presAssocID="{FD5DC9C7-F91C-4464-BC9B-9AD3F4FD4242}" presName="connTx" presStyleLbl="parChTrans1D2" presStyleIdx="3" presStyleCnt="7"/>
      <dgm:spPr/>
      <dgm:t>
        <a:bodyPr/>
        <a:lstStyle/>
        <a:p>
          <a:endParaRPr lang="en-US"/>
        </a:p>
      </dgm:t>
    </dgm:pt>
    <dgm:pt modelId="{4AFB11B4-567F-4761-A930-C7BCBE5ECB2E}" type="pres">
      <dgm:prSet presAssocID="{1C082537-E638-491D-A0F8-BEBF78B67F37}" presName="root2" presStyleCnt="0"/>
      <dgm:spPr/>
    </dgm:pt>
    <dgm:pt modelId="{2DEA3B7C-00B8-48C0-A3F8-F058F9FEAE42}" type="pres">
      <dgm:prSet presAssocID="{1C082537-E638-491D-A0F8-BEBF78B67F37}" presName="LevelTwoTextNode" presStyleLbl="node2" presStyleIdx="3" presStyleCnt="7" custScaleX="1751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159A103-6723-4F5F-8FA2-CBE8E0B81EBA}" type="pres">
      <dgm:prSet presAssocID="{1C082537-E638-491D-A0F8-BEBF78B67F37}" presName="level3hierChild" presStyleCnt="0"/>
      <dgm:spPr/>
    </dgm:pt>
    <dgm:pt modelId="{2A96ECEB-B205-41AA-AAEC-DB6E0921BE5D}" type="pres">
      <dgm:prSet presAssocID="{407C4FE0-D408-442B-8510-D40800497AE6}" presName="conn2-1" presStyleLbl="parChTrans1D2" presStyleIdx="4" presStyleCnt="7"/>
      <dgm:spPr/>
      <dgm:t>
        <a:bodyPr/>
        <a:lstStyle/>
        <a:p>
          <a:endParaRPr lang="en-US"/>
        </a:p>
      </dgm:t>
    </dgm:pt>
    <dgm:pt modelId="{2CABAC17-CB71-4507-8532-C4A51B8794DE}" type="pres">
      <dgm:prSet presAssocID="{407C4FE0-D408-442B-8510-D40800497AE6}" presName="connTx" presStyleLbl="parChTrans1D2" presStyleIdx="4" presStyleCnt="7"/>
      <dgm:spPr/>
      <dgm:t>
        <a:bodyPr/>
        <a:lstStyle/>
        <a:p>
          <a:endParaRPr lang="en-US"/>
        </a:p>
      </dgm:t>
    </dgm:pt>
    <dgm:pt modelId="{26813304-C3F9-449A-BC83-A154024A0E8E}" type="pres">
      <dgm:prSet presAssocID="{48BB38FA-87C4-4DB3-BE36-D02C8514A25B}" presName="root2" presStyleCnt="0"/>
      <dgm:spPr/>
    </dgm:pt>
    <dgm:pt modelId="{FF761B98-4BDB-4AD7-87C1-90A6AFA4F66B}" type="pres">
      <dgm:prSet presAssocID="{48BB38FA-87C4-4DB3-BE36-D02C8514A25B}" presName="LevelTwoTextNode" presStyleLbl="node2" presStyleIdx="4" presStyleCnt="7" custScaleX="16679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334959B-1E5A-4B8C-A6C5-19BBB98A025D}" type="pres">
      <dgm:prSet presAssocID="{48BB38FA-87C4-4DB3-BE36-D02C8514A25B}" presName="level3hierChild" presStyleCnt="0"/>
      <dgm:spPr/>
    </dgm:pt>
    <dgm:pt modelId="{F809031C-3B46-4B76-8C53-2EA956948259}" type="pres">
      <dgm:prSet presAssocID="{B5360F72-05D9-494F-B8BD-E0CF2D8654ED}" presName="conn2-1" presStyleLbl="parChTrans1D2" presStyleIdx="5" presStyleCnt="7"/>
      <dgm:spPr/>
      <dgm:t>
        <a:bodyPr/>
        <a:lstStyle/>
        <a:p>
          <a:endParaRPr lang="en-US"/>
        </a:p>
      </dgm:t>
    </dgm:pt>
    <dgm:pt modelId="{7A376FD0-C6E9-40A9-BD76-EF77863D3571}" type="pres">
      <dgm:prSet presAssocID="{B5360F72-05D9-494F-B8BD-E0CF2D8654ED}" presName="connTx" presStyleLbl="parChTrans1D2" presStyleIdx="5" presStyleCnt="7"/>
      <dgm:spPr/>
      <dgm:t>
        <a:bodyPr/>
        <a:lstStyle/>
        <a:p>
          <a:endParaRPr lang="en-US"/>
        </a:p>
      </dgm:t>
    </dgm:pt>
    <dgm:pt modelId="{FD120069-7277-47D8-A51D-57E52AC59FA3}" type="pres">
      <dgm:prSet presAssocID="{028C412C-5016-432C-95D2-DFE1EFA3E5CE}" presName="root2" presStyleCnt="0"/>
      <dgm:spPr/>
    </dgm:pt>
    <dgm:pt modelId="{24706B4A-7606-4C18-8E92-7EF5F1D4167E}" type="pres">
      <dgm:prSet presAssocID="{028C412C-5016-432C-95D2-DFE1EFA3E5CE}" presName="LevelTwoTextNode" presStyleLbl="node2" presStyleIdx="5" presStyleCnt="7" custScaleX="28244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33808FD-ADE2-4BCF-9D82-C1DCEB1C918B}" type="pres">
      <dgm:prSet presAssocID="{028C412C-5016-432C-95D2-DFE1EFA3E5CE}" presName="level3hierChild" presStyleCnt="0"/>
      <dgm:spPr/>
    </dgm:pt>
    <dgm:pt modelId="{7E506E1B-EFBD-4E35-A546-BADC96EDFCD8}" type="pres">
      <dgm:prSet presAssocID="{75851C6B-EC58-459F-B230-12018B691EC2}" presName="conn2-1" presStyleLbl="parChTrans1D2" presStyleIdx="6" presStyleCnt="7"/>
      <dgm:spPr/>
      <dgm:t>
        <a:bodyPr/>
        <a:lstStyle/>
        <a:p>
          <a:endParaRPr lang="en-US"/>
        </a:p>
      </dgm:t>
    </dgm:pt>
    <dgm:pt modelId="{DB6F405E-2BAE-4C9C-95F9-0E404888B659}" type="pres">
      <dgm:prSet presAssocID="{75851C6B-EC58-459F-B230-12018B691EC2}" presName="connTx" presStyleLbl="parChTrans1D2" presStyleIdx="6" presStyleCnt="7"/>
      <dgm:spPr/>
      <dgm:t>
        <a:bodyPr/>
        <a:lstStyle/>
        <a:p>
          <a:endParaRPr lang="en-US"/>
        </a:p>
      </dgm:t>
    </dgm:pt>
    <dgm:pt modelId="{E6FFDDDD-AD92-4E29-A7AE-BEC2691F5B38}" type="pres">
      <dgm:prSet presAssocID="{AD6099E2-E794-4081-B9A2-D70BF676E0F1}" presName="root2" presStyleCnt="0"/>
      <dgm:spPr/>
    </dgm:pt>
    <dgm:pt modelId="{BD7F4C8D-95C7-49ED-B3B4-9833FD13E3C2}" type="pres">
      <dgm:prSet presAssocID="{AD6099E2-E794-4081-B9A2-D70BF676E0F1}" presName="LevelTwoTextNode" presStyleLbl="node2" presStyleIdx="6" presStyleCnt="7" custScaleX="32029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08EADFD-D2B8-4443-8D8D-7B795BB60BD6}" type="pres">
      <dgm:prSet presAssocID="{AD6099E2-E794-4081-B9A2-D70BF676E0F1}" presName="level3hierChild" presStyleCnt="0"/>
      <dgm:spPr/>
    </dgm:pt>
  </dgm:ptLst>
  <dgm:cxnLst>
    <dgm:cxn modelId="{9251CC87-18A8-47DB-A43C-5BA8E2CAB27D}" type="presOf" srcId="{AD6099E2-E794-4081-B9A2-D70BF676E0F1}" destId="{BD7F4C8D-95C7-49ED-B3B4-9833FD13E3C2}" srcOrd="0" destOrd="0" presId="urn:microsoft.com/office/officeart/2008/layout/HorizontalMultiLevelHierarchy"/>
    <dgm:cxn modelId="{121973BA-0872-442D-B6A7-7FAC30C8518D}" type="presOf" srcId="{187DF2AE-F70B-4036-8C29-2533E9AD8BCE}" destId="{21C6FC86-645D-4004-9005-33A68E9DE9F4}" srcOrd="0" destOrd="0" presId="urn:microsoft.com/office/officeart/2008/layout/HorizontalMultiLevelHierarchy"/>
    <dgm:cxn modelId="{1DD2B063-884F-452F-8EE2-58AD3071988D}" type="presOf" srcId="{028C412C-5016-432C-95D2-DFE1EFA3E5CE}" destId="{24706B4A-7606-4C18-8E92-7EF5F1D4167E}" srcOrd="0" destOrd="0" presId="urn:microsoft.com/office/officeart/2008/layout/HorizontalMultiLevelHierarchy"/>
    <dgm:cxn modelId="{9D0DD7E2-CBA2-4F85-9C6D-402143943FB8}" type="presOf" srcId="{75851C6B-EC58-459F-B230-12018B691EC2}" destId="{DB6F405E-2BAE-4C9C-95F9-0E404888B659}" srcOrd="1" destOrd="0" presId="urn:microsoft.com/office/officeart/2008/layout/HorizontalMultiLevelHierarchy"/>
    <dgm:cxn modelId="{DA4987D8-BAC2-4AF1-86E2-EA3EBCE37728}" type="presOf" srcId="{AC15FA7A-B5C3-48FF-8ED1-423AB954B146}" destId="{264F998D-E9E9-4465-9570-6DFE99F4B03E}" srcOrd="0" destOrd="0" presId="urn:microsoft.com/office/officeart/2008/layout/HorizontalMultiLevelHierarchy"/>
    <dgm:cxn modelId="{5A147F61-D9F1-4750-952D-8D8021C0D9B4}" srcId="{23EBC7DD-C70B-4B7E-BF2F-74E775897E94}" destId="{1C082537-E638-491D-A0F8-BEBF78B67F37}" srcOrd="3" destOrd="0" parTransId="{FD5DC9C7-F91C-4464-BC9B-9AD3F4FD4242}" sibTransId="{0B1C5470-9D3A-48E2-BC83-114D0787A238}"/>
    <dgm:cxn modelId="{CE020971-09D9-48C1-B5BD-49FECB7B8FED}" type="presOf" srcId="{1C082537-E638-491D-A0F8-BEBF78B67F37}" destId="{2DEA3B7C-00B8-48C0-A3F8-F058F9FEAE42}" srcOrd="0" destOrd="0" presId="urn:microsoft.com/office/officeart/2008/layout/HorizontalMultiLevelHierarchy"/>
    <dgm:cxn modelId="{8840DE78-485E-4EC9-9645-B265AF39AFE9}" srcId="{23EBC7DD-C70B-4B7E-BF2F-74E775897E94}" destId="{164B82BE-19C3-45EA-9161-82D46836D5C9}" srcOrd="1" destOrd="0" parTransId="{905701EA-155C-4190-BC2D-A86BE3A847F3}" sibTransId="{8A4AF8DE-D71A-4757-B0CB-07188725E0D0}"/>
    <dgm:cxn modelId="{C8BAFAD0-7385-4E5A-827D-B0D128B0241E}" type="presOf" srcId="{187DF2AE-F70B-4036-8C29-2533E9AD8BCE}" destId="{6CA0B05E-DA19-4AFE-A701-D9C722531442}" srcOrd="1" destOrd="0" presId="urn:microsoft.com/office/officeart/2008/layout/HorizontalMultiLevelHierarchy"/>
    <dgm:cxn modelId="{CA3E8278-0E5C-4A66-BD39-3CB46C6F6459}" type="presOf" srcId="{FD5DC9C7-F91C-4464-BC9B-9AD3F4FD4242}" destId="{A27DE3B7-8DAC-4B5D-BB88-725A69244B07}" srcOrd="1" destOrd="0" presId="urn:microsoft.com/office/officeart/2008/layout/HorizontalMultiLevelHierarchy"/>
    <dgm:cxn modelId="{C33FE31F-D595-4DD8-A321-606F686F37D9}" srcId="{23EBC7DD-C70B-4B7E-BF2F-74E775897E94}" destId="{4925838F-D7CC-4A95-9D89-A60CE2CAF31C}" srcOrd="0" destOrd="0" parTransId="{6188CB88-1C2A-4A12-A70C-BDDD93857805}" sibTransId="{A21E048E-F7AE-4080-A5D0-9320D6145497}"/>
    <dgm:cxn modelId="{8D40A38C-025D-4C39-A2AE-CAAC9B38A5D2}" type="presOf" srcId="{164B82BE-19C3-45EA-9161-82D46836D5C9}" destId="{EBC59965-6A02-405C-A346-8790D0F525FC}" srcOrd="0" destOrd="0" presId="urn:microsoft.com/office/officeart/2008/layout/HorizontalMultiLevelHierarchy"/>
    <dgm:cxn modelId="{CD2A516F-2DC4-4416-BEA4-2DE4CF21B21A}" type="presOf" srcId="{FD5DC9C7-F91C-4464-BC9B-9AD3F4FD4242}" destId="{39170C7F-09E9-4A66-94E0-EEB5B3B2B976}" srcOrd="0" destOrd="0" presId="urn:microsoft.com/office/officeart/2008/layout/HorizontalMultiLevelHierarchy"/>
    <dgm:cxn modelId="{3C93147E-4235-40B9-AE9C-CAEF870BFA81}" srcId="{AC15FA7A-B5C3-48FF-8ED1-423AB954B146}" destId="{23EBC7DD-C70B-4B7E-BF2F-74E775897E94}" srcOrd="0" destOrd="0" parTransId="{111ADD4F-DE3E-4EC4-A202-5487BFCA5539}" sibTransId="{BFA72663-4ACE-4B8F-BB4A-10D87884A8DD}"/>
    <dgm:cxn modelId="{F96E47E5-2EDB-41E7-A499-BA6367B9B75C}" type="presOf" srcId="{4925838F-D7CC-4A95-9D89-A60CE2CAF31C}" destId="{2D12A23C-3EC1-40D8-8321-C690E18C9159}" srcOrd="0" destOrd="0" presId="urn:microsoft.com/office/officeart/2008/layout/HorizontalMultiLevelHierarchy"/>
    <dgm:cxn modelId="{E04EA46B-0634-4A16-AE7D-EDD3AC1DA046}" srcId="{23EBC7DD-C70B-4B7E-BF2F-74E775897E94}" destId="{028C412C-5016-432C-95D2-DFE1EFA3E5CE}" srcOrd="5" destOrd="0" parTransId="{B5360F72-05D9-494F-B8BD-E0CF2D8654ED}" sibTransId="{759654BF-D62B-4713-AEF5-2EB7593A0204}"/>
    <dgm:cxn modelId="{285A983F-F293-46EC-B9D2-315028BF9286}" type="presOf" srcId="{B5360F72-05D9-494F-B8BD-E0CF2D8654ED}" destId="{7A376FD0-C6E9-40A9-BD76-EF77863D3571}" srcOrd="1" destOrd="0" presId="urn:microsoft.com/office/officeart/2008/layout/HorizontalMultiLevelHierarchy"/>
    <dgm:cxn modelId="{C3053C43-438F-4A0E-97F3-AD639D79D02B}" type="presOf" srcId="{6188CB88-1C2A-4A12-A70C-BDDD93857805}" destId="{CB563151-780C-4906-B06B-1AD2C1076DC8}" srcOrd="1" destOrd="0" presId="urn:microsoft.com/office/officeart/2008/layout/HorizontalMultiLevelHierarchy"/>
    <dgm:cxn modelId="{F6AB6BA1-FBAF-45C0-BD95-4F5D037AD20F}" type="presOf" srcId="{905701EA-155C-4190-BC2D-A86BE3A847F3}" destId="{C10FC703-0941-4348-95F3-A17C415A83F9}" srcOrd="0" destOrd="0" presId="urn:microsoft.com/office/officeart/2008/layout/HorizontalMultiLevelHierarchy"/>
    <dgm:cxn modelId="{29B6DE42-37B6-47AF-A0AC-3DBE4782E8C8}" type="presOf" srcId="{23EBC7DD-C70B-4B7E-BF2F-74E775897E94}" destId="{F404B907-A214-4336-ABF0-6632B1A6E57D}" srcOrd="0" destOrd="0" presId="urn:microsoft.com/office/officeart/2008/layout/HorizontalMultiLevelHierarchy"/>
    <dgm:cxn modelId="{80B51F8E-AD13-4103-A8D5-1007515D2083}" srcId="{23EBC7DD-C70B-4B7E-BF2F-74E775897E94}" destId="{48BB38FA-87C4-4DB3-BE36-D02C8514A25B}" srcOrd="4" destOrd="0" parTransId="{407C4FE0-D408-442B-8510-D40800497AE6}" sibTransId="{08B29407-D7AC-4683-9C02-BD64CC8382BE}"/>
    <dgm:cxn modelId="{FC3BAF83-FB4D-4091-8627-8F3EF1FF783C}" type="presOf" srcId="{905701EA-155C-4190-BC2D-A86BE3A847F3}" destId="{8A9E41CA-D0AA-4216-9301-C941EDE65DB0}" srcOrd="1" destOrd="0" presId="urn:microsoft.com/office/officeart/2008/layout/HorizontalMultiLevelHierarchy"/>
    <dgm:cxn modelId="{E3935FBA-6C8E-4D5B-869F-D7883995A915}" type="presOf" srcId="{B5360F72-05D9-494F-B8BD-E0CF2D8654ED}" destId="{F809031C-3B46-4B76-8C53-2EA956948259}" srcOrd="0" destOrd="0" presId="urn:microsoft.com/office/officeart/2008/layout/HorizontalMultiLevelHierarchy"/>
    <dgm:cxn modelId="{9972767A-C8AC-4ACD-8502-25EDA07CA852}" srcId="{23EBC7DD-C70B-4B7E-BF2F-74E775897E94}" destId="{AD6099E2-E794-4081-B9A2-D70BF676E0F1}" srcOrd="6" destOrd="0" parTransId="{75851C6B-EC58-459F-B230-12018B691EC2}" sibTransId="{3BE3E4A1-061F-43F7-9EB0-785465889719}"/>
    <dgm:cxn modelId="{FA86FA80-A749-45D1-A185-F425196877CF}" type="presOf" srcId="{48BB38FA-87C4-4DB3-BE36-D02C8514A25B}" destId="{FF761B98-4BDB-4AD7-87C1-90A6AFA4F66B}" srcOrd="0" destOrd="0" presId="urn:microsoft.com/office/officeart/2008/layout/HorizontalMultiLevelHierarchy"/>
    <dgm:cxn modelId="{5C7057BB-F3D7-40DD-A4E0-D4C253155143}" type="presOf" srcId="{6188CB88-1C2A-4A12-A70C-BDDD93857805}" destId="{EEACA0B6-C1A6-429E-B9D5-9CD6D34B9BF6}" srcOrd="0" destOrd="0" presId="urn:microsoft.com/office/officeart/2008/layout/HorizontalMultiLevelHierarchy"/>
    <dgm:cxn modelId="{B4C8DFFC-CADA-4705-8C4B-7DE05738B076}" type="presOf" srcId="{407C4FE0-D408-442B-8510-D40800497AE6}" destId="{2A96ECEB-B205-41AA-AAEC-DB6E0921BE5D}" srcOrd="0" destOrd="0" presId="urn:microsoft.com/office/officeart/2008/layout/HorizontalMultiLevelHierarchy"/>
    <dgm:cxn modelId="{1F31B233-585B-4E35-AC5D-10B3F4B76D5D}" type="presOf" srcId="{75851C6B-EC58-459F-B230-12018B691EC2}" destId="{7E506E1B-EFBD-4E35-A546-BADC96EDFCD8}" srcOrd="0" destOrd="0" presId="urn:microsoft.com/office/officeart/2008/layout/HorizontalMultiLevelHierarchy"/>
    <dgm:cxn modelId="{A554E1FD-805D-49AA-90AC-EAEC913C2291}" type="presOf" srcId="{407C4FE0-D408-442B-8510-D40800497AE6}" destId="{2CABAC17-CB71-4507-8532-C4A51B8794DE}" srcOrd="1" destOrd="0" presId="urn:microsoft.com/office/officeart/2008/layout/HorizontalMultiLevelHierarchy"/>
    <dgm:cxn modelId="{E40E6D0C-825B-4531-9497-CE6D031EAB55}" srcId="{23EBC7DD-C70B-4B7E-BF2F-74E775897E94}" destId="{F71A3AFF-9475-4B6E-B920-E461C66A3443}" srcOrd="2" destOrd="0" parTransId="{187DF2AE-F70B-4036-8C29-2533E9AD8BCE}" sibTransId="{E6BE2E62-6FF3-4164-8C05-E8333BC490C1}"/>
    <dgm:cxn modelId="{858AFB7C-44BD-4885-99FB-7A60585DD10C}" type="presOf" srcId="{F71A3AFF-9475-4B6E-B920-E461C66A3443}" destId="{351CA446-B1E6-406B-BE21-97B100427261}" srcOrd="0" destOrd="0" presId="urn:microsoft.com/office/officeart/2008/layout/HorizontalMultiLevelHierarchy"/>
    <dgm:cxn modelId="{236E2AB0-6A73-42FE-93B3-5C8BFA39B48D}" type="presParOf" srcId="{264F998D-E9E9-4465-9570-6DFE99F4B03E}" destId="{56E084C8-7893-4F57-A104-15B5C95E2B62}" srcOrd="0" destOrd="0" presId="urn:microsoft.com/office/officeart/2008/layout/HorizontalMultiLevelHierarchy"/>
    <dgm:cxn modelId="{5A4EA963-DE45-4D5E-9950-13DBF6A5F486}" type="presParOf" srcId="{56E084C8-7893-4F57-A104-15B5C95E2B62}" destId="{F404B907-A214-4336-ABF0-6632B1A6E57D}" srcOrd="0" destOrd="0" presId="urn:microsoft.com/office/officeart/2008/layout/HorizontalMultiLevelHierarchy"/>
    <dgm:cxn modelId="{9D552C34-066B-4ACE-ABE5-120A7C273832}" type="presParOf" srcId="{56E084C8-7893-4F57-A104-15B5C95E2B62}" destId="{F1D00587-DA90-454C-83F5-B857EF62F0B8}" srcOrd="1" destOrd="0" presId="urn:microsoft.com/office/officeart/2008/layout/HorizontalMultiLevelHierarchy"/>
    <dgm:cxn modelId="{20483553-5544-4B81-A2C5-38153487D21C}" type="presParOf" srcId="{F1D00587-DA90-454C-83F5-B857EF62F0B8}" destId="{EEACA0B6-C1A6-429E-B9D5-9CD6D34B9BF6}" srcOrd="0" destOrd="0" presId="urn:microsoft.com/office/officeart/2008/layout/HorizontalMultiLevelHierarchy"/>
    <dgm:cxn modelId="{A97F1A97-7AD4-4E68-9589-3E85C0E02337}" type="presParOf" srcId="{EEACA0B6-C1A6-429E-B9D5-9CD6D34B9BF6}" destId="{CB563151-780C-4906-B06B-1AD2C1076DC8}" srcOrd="0" destOrd="0" presId="urn:microsoft.com/office/officeart/2008/layout/HorizontalMultiLevelHierarchy"/>
    <dgm:cxn modelId="{28D22F0A-BD68-477C-9B0F-D07DBE548024}" type="presParOf" srcId="{F1D00587-DA90-454C-83F5-B857EF62F0B8}" destId="{F700FC5E-3F9C-4DFB-B1B4-4E0ADB79CC00}" srcOrd="1" destOrd="0" presId="urn:microsoft.com/office/officeart/2008/layout/HorizontalMultiLevelHierarchy"/>
    <dgm:cxn modelId="{BC5B171A-B0F7-43E5-B78C-115CB0DE5EBB}" type="presParOf" srcId="{F700FC5E-3F9C-4DFB-B1B4-4E0ADB79CC00}" destId="{2D12A23C-3EC1-40D8-8321-C690E18C9159}" srcOrd="0" destOrd="0" presId="urn:microsoft.com/office/officeart/2008/layout/HorizontalMultiLevelHierarchy"/>
    <dgm:cxn modelId="{FCDEDE0A-FDC7-4448-B2AC-93065FE84935}" type="presParOf" srcId="{F700FC5E-3F9C-4DFB-B1B4-4E0ADB79CC00}" destId="{6A605E80-AD4E-4D29-B68D-BD791D67BCEA}" srcOrd="1" destOrd="0" presId="urn:microsoft.com/office/officeart/2008/layout/HorizontalMultiLevelHierarchy"/>
    <dgm:cxn modelId="{60610B0F-5946-4EBA-8B15-2770EBAC5314}" type="presParOf" srcId="{F1D00587-DA90-454C-83F5-B857EF62F0B8}" destId="{C10FC703-0941-4348-95F3-A17C415A83F9}" srcOrd="2" destOrd="0" presId="urn:microsoft.com/office/officeart/2008/layout/HorizontalMultiLevelHierarchy"/>
    <dgm:cxn modelId="{376DB80D-7450-44EF-8BFB-F042BCB33A0C}" type="presParOf" srcId="{C10FC703-0941-4348-95F3-A17C415A83F9}" destId="{8A9E41CA-D0AA-4216-9301-C941EDE65DB0}" srcOrd="0" destOrd="0" presId="urn:microsoft.com/office/officeart/2008/layout/HorizontalMultiLevelHierarchy"/>
    <dgm:cxn modelId="{D7101235-4FF7-4D6D-9F0F-92907A5F6B47}" type="presParOf" srcId="{F1D00587-DA90-454C-83F5-B857EF62F0B8}" destId="{726B9258-F3E0-4131-9DE9-6D4030B13EB7}" srcOrd="3" destOrd="0" presId="urn:microsoft.com/office/officeart/2008/layout/HorizontalMultiLevelHierarchy"/>
    <dgm:cxn modelId="{223E5D43-6F91-43F4-80EF-3391E09B88DD}" type="presParOf" srcId="{726B9258-F3E0-4131-9DE9-6D4030B13EB7}" destId="{EBC59965-6A02-405C-A346-8790D0F525FC}" srcOrd="0" destOrd="0" presId="urn:microsoft.com/office/officeart/2008/layout/HorizontalMultiLevelHierarchy"/>
    <dgm:cxn modelId="{C84E6002-D9ED-487E-A070-AA1AFB97A178}" type="presParOf" srcId="{726B9258-F3E0-4131-9DE9-6D4030B13EB7}" destId="{991DAE99-DF34-4D8A-BA4F-0D3645FD63A3}" srcOrd="1" destOrd="0" presId="urn:microsoft.com/office/officeart/2008/layout/HorizontalMultiLevelHierarchy"/>
    <dgm:cxn modelId="{F8AF0244-2F97-4415-981F-0CAEE451C271}" type="presParOf" srcId="{F1D00587-DA90-454C-83F5-B857EF62F0B8}" destId="{21C6FC86-645D-4004-9005-33A68E9DE9F4}" srcOrd="4" destOrd="0" presId="urn:microsoft.com/office/officeart/2008/layout/HorizontalMultiLevelHierarchy"/>
    <dgm:cxn modelId="{EC5F6488-CD80-4E0D-B3BA-73D98203B1D7}" type="presParOf" srcId="{21C6FC86-645D-4004-9005-33A68E9DE9F4}" destId="{6CA0B05E-DA19-4AFE-A701-D9C722531442}" srcOrd="0" destOrd="0" presId="urn:microsoft.com/office/officeart/2008/layout/HorizontalMultiLevelHierarchy"/>
    <dgm:cxn modelId="{2EE21D69-1247-48E2-9ECD-9480582A5139}" type="presParOf" srcId="{F1D00587-DA90-454C-83F5-B857EF62F0B8}" destId="{2DF6B4F4-71F7-4693-A5E9-9B8E798AE638}" srcOrd="5" destOrd="0" presId="urn:microsoft.com/office/officeart/2008/layout/HorizontalMultiLevelHierarchy"/>
    <dgm:cxn modelId="{89B86629-49F0-42B0-B912-D6045571E0C3}" type="presParOf" srcId="{2DF6B4F4-71F7-4693-A5E9-9B8E798AE638}" destId="{351CA446-B1E6-406B-BE21-97B100427261}" srcOrd="0" destOrd="0" presId="urn:microsoft.com/office/officeart/2008/layout/HorizontalMultiLevelHierarchy"/>
    <dgm:cxn modelId="{15569411-7FFA-45F1-86E5-ECCF5EC551DB}" type="presParOf" srcId="{2DF6B4F4-71F7-4693-A5E9-9B8E798AE638}" destId="{DCE00549-2B8B-43A2-8D64-9EC82E0C3DF5}" srcOrd="1" destOrd="0" presId="urn:microsoft.com/office/officeart/2008/layout/HorizontalMultiLevelHierarchy"/>
    <dgm:cxn modelId="{5EC6D6FE-7843-478B-A8E1-6F9F44DCFB83}" type="presParOf" srcId="{F1D00587-DA90-454C-83F5-B857EF62F0B8}" destId="{39170C7F-09E9-4A66-94E0-EEB5B3B2B976}" srcOrd="6" destOrd="0" presId="urn:microsoft.com/office/officeart/2008/layout/HorizontalMultiLevelHierarchy"/>
    <dgm:cxn modelId="{EB6867EE-3770-4A7F-9102-5700B7F7071E}" type="presParOf" srcId="{39170C7F-09E9-4A66-94E0-EEB5B3B2B976}" destId="{A27DE3B7-8DAC-4B5D-BB88-725A69244B07}" srcOrd="0" destOrd="0" presId="urn:microsoft.com/office/officeart/2008/layout/HorizontalMultiLevelHierarchy"/>
    <dgm:cxn modelId="{73EE246D-A134-4CB2-8128-CC7983C8880C}" type="presParOf" srcId="{F1D00587-DA90-454C-83F5-B857EF62F0B8}" destId="{4AFB11B4-567F-4761-A930-C7BCBE5ECB2E}" srcOrd="7" destOrd="0" presId="urn:microsoft.com/office/officeart/2008/layout/HorizontalMultiLevelHierarchy"/>
    <dgm:cxn modelId="{6E6C972B-3162-4E6B-8A4C-3D97257E09C8}" type="presParOf" srcId="{4AFB11B4-567F-4761-A930-C7BCBE5ECB2E}" destId="{2DEA3B7C-00B8-48C0-A3F8-F058F9FEAE42}" srcOrd="0" destOrd="0" presId="urn:microsoft.com/office/officeart/2008/layout/HorizontalMultiLevelHierarchy"/>
    <dgm:cxn modelId="{1A1259DC-B998-4ECD-A5B7-FD168CCAADE6}" type="presParOf" srcId="{4AFB11B4-567F-4761-A930-C7BCBE5ECB2E}" destId="{B159A103-6723-4F5F-8FA2-CBE8E0B81EBA}" srcOrd="1" destOrd="0" presId="urn:microsoft.com/office/officeart/2008/layout/HorizontalMultiLevelHierarchy"/>
    <dgm:cxn modelId="{46870611-EB5F-4EC3-A9C4-6B1DF1B46D60}" type="presParOf" srcId="{F1D00587-DA90-454C-83F5-B857EF62F0B8}" destId="{2A96ECEB-B205-41AA-AAEC-DB6E0921BE5D}" srcOrd="8" destOrd="0" presId="urn:microsoft.com/office/officeart/2008/layout/HorizontalMultiLevelHierarchy"/>
    <dgm:cxn modelId="{308C646F-CD09-4C6E-BDE3-1D3555E85AF9}" type="presParOf" srcId="{2A96ECEB-B205-41AA-AAEC-DB6E0921BE5D}" destId="{2CABAC17-CB71-4507-8532-C4A51B8794DE}" srcOrd="0" destOrd="0" presId="urn:microsoft.com/office/officeart/2008/layout/HorizontalMultiLevelHierarchy"/>
    <dgm:cxn modelId="{4A1529B2-1BCD-45C3-ADE4-18BCFF75B025}" type="presParOf" srcId="{F1D00587-DA90-454C-83F5-B857EF62F0B8}" destId="{26813304-C3F9-449A-BC83-A154024A0E8E}" srcOrd="9" destOrd="0" presId="urn:microsoft.com/office/officeart/2008/layout/HorizontalMultiLevelHierarchy"/>
    <dgm:cxn modelId="{69811814-2264-443B-A800-B795EF6FC286}" type="presParOf" srcId="{26813304-C3F9-449A-BC83-A154024A0E8E}" destId="{FF761B98-4BDB-4AD7-87C1-90A6AFA4F66B}" srcOrd="0" destOrd="0" presId="urn:microsoft.com/office/officeart/2008/layout/HorizontalMultiLevelHierarchy"/>
    <dgm:cxn modelId="{679992EC-7561-4DA2-8EE9-EFD8174D0113}" type="presParOf" srcId="{26813304-C3F9-449A-BC83-A154024A0E8E}" destId="{1334959B-1E5A-4B8C-A6C5-19BBB98A025D}" srcOrd="1" destOrd="0" presId="urn:microsoft.com/office/officeart/2008/layout/HorizontalMultiLevelHierarchy"/>
    <dgm:cxn modelId="{A064FF9E-C8B3-4664-AF4B-051487A11DB6}" type="presParOf" srcId="{F1D00587-DA90-454C-83F5-B857EF62F0B8}" destId="{F809031C-3B46-4B76-8C53-2EA956948259}" srcOrd="10" destOrd="0" presId="urn:microsoft.com/office/officeart/2008/layout/HorizontalMultiLevelHierarchy"/>
    <dgm:cxn modelId="{126538F1-1061-434E-BBB6-734DA2E5BE4E}" type="presParOf" srcId="{F809031C-3B46-4B76-8C53-2EA956948259}" destId="{7A376FD0-C6E9-40A9-BD76-EF77863D3571}" srcOrd="0" destOrd="0" presId="urn:microsoft.com/office/officeart/2008/layout/HorizontalMultiLevelHierarchy"/>
    <dgm:cxn modelId="{CEE6DB02-6A80-4EEA-B13F-C2725A77B995}" type="presParOf" srcId="{F1D00587-DA90-454C-83F5-B857EF62F0B8}" destId="{FD120069-7277-47D8-A51D-57E52AC59FA3}" srcOrd="11" destOrd="0" presId="urn:microsoft.com/office/officeart/2008/layout/HorizontalMultiLevelHierarchy"/>
    <dgm:cxn modelId="{B5D03B55-F111-4AF3-AC6A-38D2CCE8E634}" type="presParOf" srcId="{FD120069-7277-47D8-A51D-57E52AC59FA3}" destId="{24706B4A-7606-4C18-8E92-7EF5F1D4167E}" srcOrd="0" destOrd="0" presId="urn:microsoft.com/office/officeart/2008/layout/HorizontalMultiLevelHierarchy"/>
    <dgm:cxn modelId="{B31D6404-6513-4917-8F4A-A43DA1FE5D2D}" type="presParOf" srcId="{FD120069-7277-47D8-A51D-57E52AC59FA3}" destId="{C33808FD-ADE2-4BCF-9D82-C1DCEB1C918B}" srcOrd="1" destOrd="0" presId="urn:microsoft.com/office/officeart/2008/layout/HorizontalMultiLevelHierarchy"/>
    <dgm:cxn modelId="{CA36793D-94A5-40F9-A488-EA2B560E21F3}" type="presParOf" srcId="{F1D00587-DA90-454C-83F5-B857EF62F0B8}" destId="{7E506E1B-EFBD-4E35-A546-BADC96EDFCD8}" srcOrd="12" destOrd="0" presId="urn:microsoft.com/office/officeart/2008/layout/HorizontalMultiLevelHierarchy"/>
    <dgm:cxn modelId="{E53EDF78-767E-4F1C-ACCF-F4966D3D603A}" type="presParOf" srcId="{7E506E1B-EFBD-4E35-A546-BADC96EDFCD8}" destId="{DB6F405E-2BAE-4C9C-95F9-0E404888B659}" srcOrd="0" destOrd="0" presId="urn:microsoft.com/office/officeart/2008/layout/HorizontalMultiLevelHierarchy"/>
    <dgm:cxn modelId="{7AC8A06B-F528-4496-BFCE-D08BCB17E1C3}" type="presParOf" srcId="{F1D00587-DA90-454C-83F5-B857EF62F0B8}" destId="{E6FFDDDD-AD92-4E29-A7AE-BEC2691F5B38}" srcOrd="13" destOrd="0" presId="urn:microsoft.com/office/officeart/2008/layout/HorizontalMultiLevelHierarchy"/>
    <dgm:cxn modelId="{F592DAB2-6AA3-461B-A289-822F07CE55FF}" type="presParOf" srcId="{E6FFDDDD-AD92-4E29-A7AE-BEC2691F5B38}" destId="{BD7F4C8D-95C7-49ED-B3B4-9833FD13E3C2}" srcOrd="0" destOrd="0" presId="urn:microsoft.com/office/officeart/2008/layout/HorizontalMultiLevelHierarchy"/>
    <dgm:cxn modelId="{C94799E7-6279-40B0-9537-265CE7D0F8C9}" type="presParOf" srcId="{E6FFDDDD-AD92-4E29-A7AE-BEC2691F5B38}" destId="{B08EADFD-D2B8-4443-8D8D-7B795BB60BD6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BD6E8EDF-48F9-4917-A0A1-C6ADCA755F84}" type="doc">
      <dgm:prSet loTypeId="urn:microsoft.com/office/officeart/2005/8/layout/default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588E2D-090A-413E-85EA-111504C9F7E9}">
      <dgm:prSet phldrT="[Texto]"/>
      <dgm:spPr/>
      <dgm:t>
        <a:bodyPr/>
        <a:lstStyle/>
        <a:p>
          <a:r>
            <a:rPr lang="es-ES" dirty="0" smtClean="0"/>
            <a:t> La </a:t>
          </a:r>
          <a:r>
            <a:rPr lang="es-ES" b="1" dirty="0" smtClean="0"/>
            <a:t>corrección mutua de trabajos y deberes</a:t>
          </a:r>
          <a:endParaRPr lang="en-US" dirty="0"/>
        </a:p>
      </dgm:t>
    </dgm:pt>
    <dgm:pt modelId="{1334469D-15EA-43F2-AB31-DED9031BF00C}" type="parTrans" cxnId="{F356B462-375B-4ABB-AAA1-39B31210D0EC}">
      <dgm:prSet/>
      <dgm:spPr/>
      <dgm:t>
        <a:bodyPr/>
        <a:lstStyle/>
        <a:p>
          <a:endParaRPr lang="en-US"/>
        </a:p>
      </dgm:t>
    </dgm:pt>
    <dgm:pt modelId="{7A78D20E-0754-41BC-A823-11F4D08C40FE}" type="sibTrans" cxnId="{F356B462-375B-4ABB-AAA1-39B31210D0EC}">
      <dgm:prSet/>
      <dgm:spPr/>
      <dgm:t>
        <a:bodyPr/>
        <a:lstStyle/>
        <a:p>
          <a:endParaRPr lang="en-US"/>
        </a:p>
      </dgm:t>
    </dgm:pt>
    <dgm:pt modelId="{10FB627B-0AF4-4D6C-B50A-EBA4946FCEC0}">
      <dgm:prSet/>
      <dgm:spPr/>
      <dgm:t>
        <a:bodyPr/>
        <a:lstStyle/>
        <a:p>
          <a:r>
            <a:rPr lang="es-ES" dirty="0" smtClean="0"/>
            <a:t>La </a:t>
          </a:r>
          <a:r>
            <a:rPr lang="es-ES" i="1" dirty="0" smtClean="0"/>
            <a:t>realización conjunta de esquemas y mapas conceptuales.</a:t>
          </a:r>
        </a:p>
      </dgm:t>
    </dgm:pt>
    <dgm:pt modelId="{E6379C18-67AD-49C9-9E6B-A69BE17723A0}" type="parTrans" cxnId="{1738CB97-0576-46F6-B9CA-1625068C2CD7}">
      <dgm:prSet/>
      <dgm:spPr/>
      <dgm:t>
        <a:bodyPr/>
        <a:lstStyle/>
        <a:p>
          <a:endParaRPr lang="en-US"/>
        </a:p>
      </dgm:t>
    </dgm:pt>
    <dgm:pt modelId="{DDCD91D3-D59C-4414-8EDD-230958896C80}" type="sibTrans" cxnId="{1738CB97-0576-46F6-B9CA-1625068C2CD7}">
      <dgm:prSet/>
      <dgm:spPr/>
      <dgm:t>
        <a:bodyPr/>
        <a:lstStyle/>
        <a:p>
          <a:endParaRPr lang="en-US"/>
        </a:p>
      </dgm:t>
    </dgm:pt>
    <dgm:pt modelId="{2F74E2EF-9030-4592-899E-608D0B1E1713}">
      <dgm:prSet phldrT="[Texto]"/>
      <dgm:spPr/>
      <dgm:t>
        <a:bodyPr/>
        <a:lstStyle/>
        <a:p>
          <a:r>
            <a:rPr lang="es-ES" dirty="0" smtClean="0"/>
            <a:t> La </a:t>
          </a:r>
          <a:r>
            <a:rPr lang="es-ES" b="1" dirty="0" smtClean="0"/>
            <a:t>explicación simultánea de contenidos</a:t>
          </a:r>
          <a:r>
            <a:rPr lang="es-ES" dirty="0" smtClean="0"/>
            <a:t>. </a:t>
          </a:r>
          <a:endParaRPr lang="en-US" dirty="0"/>
        </a:p>
      </dgm:t>
    </dgm:pt>
    <dgm:pt modelId="{259E8ECC-564F-49E1-AACD-D1FFF6279D4F}" type="parTrans" cxnId="{0A4306CC-B4DE-4D34-A5DB-3BB658CA099B}">
      <dgm:prSet/>
      <dgm:spPr/>
      <dgm:t>
        <a:bodyPr/>
        <a:lstStyle/>
        <a:p>
          <a:endParaRPr lang="en-US"/>
        </a:p>
      </dgm:t>
    </dgm:pt>
    <dgm:pt modelId="{F9E56341-494A-44E4-B670-B29627FEAA6E}" type="sibTrans" cxnId="{0A4306CC-B4DE-4D34-A5DB-3BB658CA099B}">
      <dgm:prSet/>
      <dgm:spPr/>
      <dgm:t>
        <a:bodyPr/>
        <a:lstStyle/>
        <a:p>
          <a:endParaRPr lang="en-US"/>
        </a:p>
      </dgm:t>
    </dgm:pt>
    <dgm:pt modelId="{DDA78ACA-2A48-4C26-B41A-6040FF47AB6D}">
      <dgm:prSet phldrT="[Texto]"/>
      <dgm:spPr/>
      <dgm:t>
        <a:bodyPr/>
        <a:lstStyle/>
        <a:p>
          <a:r>
            <a:rPr lang="es-ES" dirty="0" smtClean="0"/>
            <a:t>La </a:t>
          </a:r>
          <a:r>
            <a:rPr lang="es-ES" b="1" dirty="0" smtClean="0"/>
            <a:t>puesta en común de las respuestas</a:t>
          </a:r>
          <a:r>
            <a:rPr lang="es-ES" dirty="0" smtClean="0"/>
            <a:t>.</a:t>
          </a:r>
          <a:endParaRPr lang="en-US" dirty="0"/>
        </a:p>
      </dgm:t>
    </dgm:pt>
    <dgm:pt modelId="{E906506A-0480-4C87-A611-F3CE8FB452C1}" type="parTrans" cxnId="{CB96896C-1F3D-44D4-B408-77FB580D90A5}">
      <dgm:prSet/>
      <dgm:spPr/>
      <dgm:t>
        <a:bodyPr/>
        <a:lstStyle/>
        <a:p>
          <a:endParaRPr lang="en-US"/>
        </a:p>
      </dgm:t>
    </dgm:pt>
    <dgm:pt modelId="{47045DF6-415E-4833-974B-C0C7C39F7F74}" type="sibTrans" cxnId="{CB96896C-1F3D-44D4-B408-77FB580D90A5}">
      <dgm:prSet/>
      <dgm:spPr/>
      <dgm:t>
        <a:bodyPr/>
        <a:lstStyle/>
        <a:p>
          <a:endParaRPr lang="en-US"/>
        </a:p>
      </dgm:t>
    </dgm:pt>
    <dgm:pt modelId="{DC0954A1-2C0C-472F-8E9D-265466AC4C39}">
      <dgm:prSet/>
      <dgm:spPr/>
      <dgm:t>
        <a:bodyPr/>
        <a:lstStyle/>
        <a:p>
          <a:r>
            <a:rPr lang="es-ES" dirty="0" smtClean="0"/>
            <a:t>Los </a:t>
          </a:r>
          <a:r>
            <a:rPr lang="es-ES" b="1" dirty="0" smtClean="0"/>
            <a:t>diálogos y debates sobre contenidos</a:t>
          </a:r>
          <a:endParaRPr lang="es-ES" i="1" dirty="0" smtClean="0"/>
        </a:p>
      </dgm:t>
    </dgm:pt>
    <dgm:pt modelId="{19381707-DFAD-4F38-8318-6A8CC9DDBC45}" type="parTrans" cxnId="{24DABBDC-9CC3-4831-BF3F-6F4F2B4CCF4F}">
      <dgm:prSet/>
      <dgm:spPr/>
      <dgm:t>
        <a:bodyPr/>
        <a:lstStyle/>
        <a:p>
          <a:endParaRPr lang="en-US"/>
        </a:p>
      </dgm:t>
    </dgm:pt>
    <dgm:pt modelId="{DFB1F66F-7003-4687-AA4F-BBD4E37AD69E}" type="sibTrans" cxnId="{24DABBDC-9CC3-4831-BF3F-6F4F2B4CCF4F}">
      <dgm:prSet/>
      <dgm:spPr/>
      <dgm:t>
        <a:bodyPr/>
        <a:lstStyle/>
        <a:p>
          <a:endParaRPr lang="en-US"/>
        </a:p>
      </dgm:t>
    </dgm:pt>
    <dgm:pt modelId="{2B26BE39-9DF5-45E4-814D-A63AB6D6FCFB}">
      <dgm:prSet/>
      <dgm:spPr/>
      <dgm:t>
        <a:bodyPr/>
        <a:lstStyle/>
        <a:p>
          <a:r>
            <a:rPr lang="es-ES" dirty="0" smtClean="0"/>
            <a:t>La </a:t>
          </a:r>
          <a:r>
            <a:rPr lang="es-ES" b="1" dirty="0" smtClean="0"/>
            <a:t>lectura y escritura cooperativa</a:t>
          </a:r>
          <a:r>
            <a:rPr lang="es-ES" dirty="0" smtClean="0"/>
            <a:t>.</a:t>
          </a:r>
          <a:endParaRPr lang="es-ES" dirty="0"/>
        </a:p>
      </dgm:t>
    </dgm:pt>
    <dgm:pt modelId="{4E3E6D2F-C4F9-4C08-844A-9E093991399B}" type="parTrans" cxnId="{968715B5-5DE6-4F60-A11A-21A6891761B4}">
      <dgm:prSet/>
      <dgm:spPr/>
      <dgm:t>
        <a:bodyPr/>
        <a:lstStyle/>
        <a:p>
          <a:endParaRPr lang="en-US"/>
        </a:p>
      </dgm:t>
    </dgm:pt>
    <dgm:pt modelId="{2A85A297-4A1E-4669-BA7F-E1E7B065AEFD}" type="sibTrans" cxnId="{968715B5-5DE6-4F60-A11A-21A6891761B4}">
      <dgm:prSet/>
      <dgm:spPr/>
      <dgm:t>
        <a:bodyPr/>
        <a:lstStyle/>
        <a:p>
          <a:endParaRPr lang="en-US"/>
        </a:p>
      </dgm:t>
    </dgm:pt>
    <dgm:pt modelId="{0F39C0D0-E8CA-4E29-90DD-57B9DEEAA6C2}">
      <dgm:prSet/>
      <dgm:spPr/>
      <dgm:t>
        <a:bodyPr/>
        <a:lstStyle/>
        <a:p>
          <a:r>
            <a:rPr lang="es-ES" dirty="0" smtClean="0"/>
            <a:t>La </a:t>
          </a:r>
          <a:r>
            <a:rPr lang="es-ES" b="1" dirty="0" smtClean="0"/>
            <a:t>exposición oral de trabajos</a:t>
          </a:r>
          <a:r>
            <a:rPr lang="es-ES" dirty="0" smtClean="0"/>
            <a:t>.</a:t>
          </a:r>
          <a:endParaRPr lang="es-ES" dirty="0"/>
        </a:p>
      </dgm:t>
    </dgm:pt>
    <dgm:pt modelId="{20A44007-DF3F-4A70-BD34-C39B4F45E17C}" type="parTrans" cxnId="{45799E4C-D30A-45C5-8CAE-E86673A28454}">
      <dgm:prSet/>
      <dgm:spPr/>
      <dgm:t>
        <a:bodyPr/>
        <a:lstStyle/>
        <a:p>
          <a:endParaRPr lang="en-US"/>
        </a:p>
      </dgm:t>
    </dgm:pt>
    <dgm:pt modelId="{163A7568-640E-42AC-BEEF-6B05DD5D9925}" type="sibTrans" cxnId="{45799E4C-D30A-45C5-8CAE-E86673A28454}">
      <dgm:prSet/>
      <dgm:spPr/>
      <dgm:t>
        <a:bodyPr/>
        <a:lstStyle/>
        <a:p>
          <a:endParaRPr lang="en-US"/>
        </a:p>
      </dgm:t>
    </dgm:pt>
    <dgm:pt modelId="{B00621C6-38DD-4E4D-B6CD-B5480DF114CE}">
      <dgm:prSet/>
      <dgm:spPr/>
      <dgm:t>
        <a:bodyPr/>
        <a:lstStyle/>
        <a:p>
          <a:r>
            <a:rPr lang="es-ES" dirty="0" smtClean="0"/>
            <a:t>Resumir la información aportada por un compañero.</a:t>
          </a:r>
          <a:endParaRPr lang="es-ES" dirty="0"/>
        </a:p>
      </dgm:t>
    </dgm:pt>
    <dgm:pt modelId="{0C0DCFFD-36B1-4B63-9FDC-E8B3D8AB86CB}" type="parTrans" cxnId="{20FB2886-B8FB-4AD2-AE4D-D0153767CA7F}">
      <dgm:prSet/>
      <dgm:spPr/>
      <dgm:t>
        <a:bodyPr/>
        <a:lstStyle/>
        <a:p>
          <a:endParaRPr lang="en-US"/>
        </a:p>
      </dgm:t>
    </dgm:pt>
    <dgm:pt modelId="{7554109A-1457-4985-8842-B3FED8B55D2A}" type="sibTrans" cxnId="{20FB2886-B8FB-4AD2-AE4D-D0153767CA7F}">
      <dgm:prSet/>
      <dgm:spPr/>
      <dgm:t>
        <a:bodyPr/>
        <a:lstStyle/>
        <a:p>
          <a:endParaRPr lang="en-US"/>
        </a:p>
      </dgm:t>
    </dgm:pt>
    <dgm:pt modelId="{608A67BC-FF8E-4A1B-9EDE-306C5BF1A0D0}">
      <dgm:prSet/>
      <dgm:spPr/>
      <dgm:t>
        <a:bodyPr/>
        <a:lstStyle/>
        <a:p>
          <a:r>
            <a:rPr lang="es-ES" dirty="0" smtClean="0"/>
            <a:t>Cada miembro del equipo firma el trabajo</a:t>
          </a:r>
          <a:endParaRPr lang="en-US" dirty="0"/>
        </a:p>
      </dgm:t>
    </dgm:pt>
    <dgm:pt modelId="{B6516B97-48E6-4A70-82BE-9E20B09C5A40}" type="parTrans" cxnId="{DC936639-B160-4C32-A063-08988CB816EB}">
      <dgm:prSet/>
      <dgm:spPr/>
      <dgm:t>
        <a:bodyPr/>
        <a:lstStyle/>
        <a:p>
          <a:endParaRPr lang="en-US"/>
        </a:p>
      </dgm:t>
    </dgm:pt>
    <dgm:pt modelId="{F9BB19A1-0E55-4F24-9312-CA66E5980A12}" type="sibTrans" cxnId="{DC936639-B160-4C32-A063-08988CB816EB}">
      <dgm:prSet/>
      <dgm:spPr/>
      <dgm:t>
        <a:bodyPr/>
        <a:lstStyle/>
        <a:p>
          <a:endParaRPr lang="en-US"/>
        </a:p>
      </dgm:t>
    </dgm:pt>
    <dgm:pt modelId="{0F7939BE-1FFC-4377-8913-A777826A617F}">
      <dgm:prSet/>
      <dgm:spPr/>
      <dgm:t>
        <a:bodyPr/>
        <a:lstStyle/>
        <a:p>
          <a:r>
            <a:rPr lang="es-ES" smtClean="0"/>
            <a:t> Combinar el aprendizaje con otros métodos basados en el descubrimiento y la investigación: aprendizaje por proyectos, aprendizaje basado en problemas (ABP), etc.</a:t>
          </a:r>
          <a:endParaRPr lang="en-US" dirty="0"/>
        </a:p>
      </dgm:t>
    </dgm:pt>
    <dgm:pt modelId="{3883BE70-0135-4950-9651-032FE26E8343}" type="parTrans" cxnId="{64C63CFA-B4AC-4DF1-8A3B-2FC47654DD9F}">
      <dgm:prSet/>
      <dgm:spPr/>
      <dgm:t>
        <a:bodyPr/>
        <a:lstStyle/>
        <a:p>
          <a:endParaRPr lang="en-US"/>
        </a:p>
      </dgm:t>
    </dgm:pt>
    <dgm:pt modelId="{47332F1A-4D78-4DD7-940D-6805B920739A}" type="sibTrans" cxnId="{64C63CFA-B4AC-4DF1-8A3B-2FC47654DD9F}">
      <dgm:prSet/>
      <dgm:spPr/>
      <dgm:t>
        <a:bodyPr/>
        <a:lstStyle/>
        <a:p>
          <a:endParaRPr lang="en-US"/>
        </a:p>
      </dgm:t>
    </dgm:pt>
    <dgm:pt modelId="{A399FCAA-38C7-4CF1-99BF-DE2F18FAB49A}">
      <dgm:prSet/>
      <dgm:spPr/>
      <dgm:t>
        <a:bodyPr/>
        <a:lstStyle/>
        <a:p>
          <a:r>
            <a:rPr lang="es-ES" dirty="0" smtClean="0"/>
            <a:t>La </a:t>
          </a:r>
          <a:r>
            <a:rPr lang="es-ES" b="1" dirty="0" smtClean="0"/>
            <a:t>toma de apuntes cooperativa.</a:t>
          </a:r>
          <a:endParaRPr lang="es-ES" i="1" dirty="0" smtClean="0"/>
        </a:p>
      </dgm:t>
    </dgm:pt>
    <dgm:pt modelId="{F7F06650-DFB9-4D67-B7BA-1F8A7B4A782E}" type="parTrans" cxnId="{D4ED5F78-5967-4E2B-88F6-0A9B6BFF832A}">
      <dgm:prSet/>
      <dgm:spPr/>
      <dgm:t>
        <a:bodyPr/>
        <a:lstStyle/>
        <a:p>
          <a:endParaRPr lang="en-US"/>
        </a:p>
      </dgm:t>
    </dgm:pt>
    <dgm:pt modelId="{098181C0-E05B-4953-BDF5-1EC25F0A06B7}" type="sibTrans" cxnId="{D4ED5F78-5967-4E2B-88F6-0A9B6BFF832A}">
      <dgm:prSet/>
      <dgm:spPr/>
      <dgm:t>
        <a:bodyPr/>
        <a:lstStyle/>
        <a:p>
          <a:endParaRPr lang="en-US"/>
        </a:p>
      </dgm:t>
    </dgm:pt>
    <dgm:pt modelId="{EC157A95-0EA5-408D-BECD-F99BADC292C8}" type="pres">
      <dgm:prSet presAssocID="{BD6E8EDF-48F9-4917-A0A1-C6ADCA755F8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587FBC0-84BB-41CF-8FCB-C748AF42ECDD}" type="pres">
      <dgm:prSet presAssocID="{C4588E2D-090A-413E-85EA-111504C9F7E9}" presName="node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486644-BA82-46C4-9966-6ED744F268BD}" type="pres">
      <dgm:prSet presAssocID="{7A78D20E-0754-41BC-A823-11F4D08C40FE}" presName="sibTrans" presStyleCnt="0"/>
      <dgm:spPr/>
    </dgm:pt>
    <dgm:pt modelId="{EFA2E273-8486-4ACF-89BC-149FBDB3FA4E}" type="pres">
      <dgm:prSet presAssocID="{2F74E2EF-9030-4592-899E-608D0B1E1713}" presName="node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A4D68E-5994-4E3B-8D87-A59A13F4129C}" type="pres">
      <dgm:prSet presAssocID="{F9E56341-494A-44E4-B670-B29627FEAA6E}" presName="sibTrans" presStyleCnt="0"/>
      <dgm:spPr/>
    </dgm:pt>
    <dgm:pt modelId="{BCAE369F-F06A-4FD4-A917-BC876ABCA9E4}" type="pres">
      <dgm:prSet presAssocID="{DDA78ACA-2A48-4C26-B41A-6040FF47AB6D}" presName="node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B611CB-B9D3-4A41-8466-4FB3C2B46A74}" type="pres">
      <dgm:prSet presAssocID="{47045DF6-415E-4833-974B-C0C7C39F7F74}" presName="sibTrans" presStyleCnt="0"/>
      <dgm:spPr/>
    </dgm:pt>
    <dgm:pt modelId="{B669B3AC-439A-4A5C-8586-87BFC135E057}" type="pres">
      <dgm:prSet presAssocID="{10FB627B-0AF4-4D6C-B50A-EBA4946FCEC0}" presName="node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E7EC15-9C7C-4FFC-9539-761443E48DFD}" type="pres">
      <dgm:prSet presAssocID="{DDCD91D3-D59C-4414-8EDD-230958896C80}" presName="sibTrans" presStyleCnt="0"/>
      <dgm:spPr/>
    </dgm:pt>
    <dgm:pt modelId="{3394C1C9-628F-4475-8CE4-633EF6656B96}" type="pres">
      <dgm:prSet presAssocID="{DC0954A1-2C0C-472F-8E9D-265466AC4C39}" presName="node" presStyleLbl="node1" presStyleIdx="4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41EC2D-BDC7-4870-8DE2-D4DBDDF3DB9D}" type="pres">
      <dgm:prSet presAssocID="{DFB1F66F-7003-4687-AA4F-BBD4E37AD69E}" presName="sibTrans" presStyleCnt="0"/>
      <dgm:spPr/>
    </dgm:pt>
    <dgm:pt modelId="{6D54A49C-31C9-4037-A1D0-577F6710DD78}" type="pres">
      <dgm:prSet presAssocID="{A399FCAA-38C7-4CF1-99BF-DE2F18FAB49A}" presName="node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EF306B-6620-45E8-99F7-3966DBCB1B0B}" type="pres">
      <dgm:prSet presAssocID="{098181C0-E05B-4953-BDF5-1EC25F0A06B7}" presName="sibTrans" presStyleCnt="0"/>
      <dgm:spPr/>
    </dgm:pt>
    <dgm:pt modelId="{AB0D9B68-C984-4F1E-8994-8D3EFAD52DE6}" type="pres">
      <dgm:prSet presAssocID="{2B26BE39-9DF5-45E4-814D-A63AB6D6FCFB}" presName="node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9CFFCA-EE08-48F2-9962-A59881799653}" type="pres">
      <dgm:prSet presAssocID="{2A85A297-4A1E-4669-BA7F-E1E7B065AEFD}" presName="sibTrans" presStyleCnt="0"/>
      <dgm:spPr/>
    </dgm:pt>
    <dgm:pt modelId="{677965A9-612E-4608-8555-1B6A6C74A070}" type="pres">
      <dgm:prSet presAssocID="{0F39C0D0-E8CA-4E29-90DD-57B9DEEAA6C2}" presName="node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1CE4CB-DECB-420A-B8CF-5A1604598D79}" type="pres">
      <dgm:prSet presAssocID="{163A7568-640E-42AC-BEEF-6B05DD5D9925}" presName="sibTrans" presStyleCnt="0"/>
      <dgm:spPr/>
    </dgm:pt>
    <dgm:pt modelId="{67243D91-3575-4CBD-B277-D0975682B58D}" type="pres">
      <dgm:prSet presAssocID="{B00621C6-38DD-4E4D-B6CD-B5480DF114CE}" presName="node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2594D5-ADE3-46CF-A6BE-0A83FE9DEABC}" type="pres">
      <dgm:prSet presAssocID="{7554109A-1457-4985-8842-B3FED8B55D2A}" presName="sibTrans" presStyleCnt="0"/>
      <dgm:spPr/>
    </dgm:pt>
    <dgm:pt modelId="{52FDA99C-B868-478E-930D-E832D1590BDC}" type="pres">
      <dgm:prSet presAssocID="{608A67BC-FF8E-4A1B-9EDE-306C5BF1A0D0}" presName="node" presStyleLbl="node1" presStyleIdx="9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D91665-0023-4ADE-8472-5CB692B0E502}" type="pres">
      <dgm:prSet presAssocID="{F9BB19A1-0E55-4F24-9312-CA66E5980A12}" presName="sibTrans" presStyleCnt="0"/>
      <dgm:spPr/>
    </dgm:pt>
    <dgm:pt modelId="{1DC53158-9BAC-4CA9-A321-BAE2D0FF1D84}" type="pres">
      <dgm:prSet presAssocID="{0F7939BE-1FFC-4377-8913-A777826A617F}" presName="node" presStyleLbl="node1" presStyleIdx="10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8AAFAF2-F7F0-453B-A9C2-540C45A47D7D}" type="presOf" srcId="{DDA78ACA-2A48-4C26-B41A-6040FF47AB6D}" destId="{BCAE369F-F06A-4FD4-A917-BC876ABCA9E4}" srcOrd="0" destOrd="0" presId="urn:microsoft.com/office/officeart/2005/8/layout/default#3"/>
    <dgm:cxn modelId="{45799E4C-D30A-45C5-8CAE-E86673A28454}" srcId="{BD6E8EDF-48F9-4917-A0A1-C6ADCA755F84}" destId="{0F39C0D0-E8CA-4E29-90DD-57B9DEEAA6C2}" srcOrd="7" destOrd="0" parTransId="{20A44007-DF3F-4A70-BD34-C39B4F45E17C}" sibTransId="{163A7568-640E-42AC-BEEF-6B05DD5D9925}"/>
    <dgm:cxn modelId="{535D2997-883C-44D2-A145-F0590651BAA4}" type="presOf" srcId="{2B26BE39-9DF5-45E4-814D-A63AB6D6FCFB}" destId="{AB0D9B68-C984-4F1E-8994-8D3EFAD52DE6}" srcOrd="0" destOrd="0" presId="urn:microsoft.com/office/officeart/2005/8/layout/default#3"/>
    <dgm:cxn modelId="{D235A0B7-8A00-47F7-AE0A-AD8E86ADBFE3}" type="presOf" srcId="{10FB627B-0AF4-4D6C-B50A-EBA4946FCEC0}" destId="{B669B3AC-439A-4A5C-8586-87BFC135E057}" srcOrd="0" destOrd="0" presId="urn:microsoft.com/office/officeart/2005/8/layout/default#3"/>
    <dgm:cxn modelId="{64C63CFA-B4AC-4DF1-8A3B-2FC47654DD9F}" srcId="{BD6E8EDF-48F9-4917-A0A1-C6ADCA755F84}" destId="{0F7939BE-1FFC-4377-8913-A777826A617F}" srcOrd="10" destOrd="0" parTransId="{3883BE70-0135-4950-9651-032FE26E8343}" sibTransId="{47332F1A-4D78-4DD7-940D-6805B920739A}"/>
    <dgm:cxn modelId="{1BBD050D-E693-4D42-9A2F-92F0C1730801}" type="presOf" srcId="{BD6E8EDF-48F9-4917-A0A1-C6ADCA755F84}" destId="{EC157A95-0EA5-408D-BECD-F99BADC292C8}" srcOrd="0" destOrd="0" presId="urn:microsoft.com/office/officeart/2005/8/layout/default#3"/>
    <dgm:cxn modelId="{BFFA8CD7-9409-4782-AFD3-EB49A36B3710}" type="presOf" srcId="{0F7939BE-1FFC-4377-8913-A777826A617F}" destId="{1DC53158-9BAC-4CA9-A321-BAE2D0FF1D84}" srcOrd="0" destOrd="0" presId="urn:microsoft.com/office/officeart/2005/8/layout/default#3"/>
    <dgm:cxn modelId="{DCB51B61-A42E-457F-B35C-3C0953CB637C}" type="presOf" srcId="{A399FCAA-38C7-4CF1-99BF-DE2F18FAB49A}" destId="{6D54A49C-31C9-4037-A1D0-577F6710DD78}" srcOrd="0" destOrd="0" presId="urn:microsoft.com/office/officeart/2005/8/layout/default#3"/>
    <dgm:cxn modelId="{968715B5-5DE6-4F60-A11A-21A6891761B4}" srcId="{BD6E8EDF-48F9-4917-A0A1-C6ADCA755F84}" destId="{2B26BE39-9DF5-45E4-814D-A63AB6D6FCFB}" srcOrd="6" destOrd="0" parTransId="{4E3E6D2F-C4F9-4C08-844A-9E093991399B}" sibTransId="{2A85A297-4A1E-4669-BA7F-E1E7B065AEFD}"/>
    <dgm:cxn modelId="{24DABBDC-9CC3-4831-BF3F-6F4F2B4CCF4F}" srcId="{BD6E8EDF-48F9-4917-A0A1-C6ADCA755F84}" destId="{DC0954A1-2C0C-472F-8E9D-265466AC4C39}" srcOrd="4" destOrd="0" parTransId="{19381707-DFAD-4F38-8318-6A8CC9DDBC45}" sibTransId="{DFB1F66F-7003-4687-AA4F-BBD4E37AD69E}"/>
    <dgm:cxn modelId="{20FB2886-B8FB-4AD2-AE4D-D0153767CA7F}" srcId="{BD6E8EDF-48F9-4917-A0A1-C6ADCA755F84}" destId="{B00621C6-38DD-4E4D-B6CD-B5480DF114CE}" srcOrd="8" destOrd="0" parTransId="{0C0DCFFD-36B1-4B63-9FDC-E8B3D8AB86CB}" sibTransId="{7554109A-1457-4985-8842-B3FED8B55D2A}"/>
    <dgm:cxn modelId="{D030CA0E-1873-445F-8DFB-A53E5314D6C2}" type="presOf" srcId="{C4588E2D-090A-413E-85EA-111504C9F7E9}" destId="{F587FBC0-84BB-41CF-8FCB-C748AF42ECDD}" srcOrd="0" destOrd="0" presId="urn:microsoft.com/office/officeart/2005/8/layout/default#3"/>
    <dgm:cxn modelId="{EC14110B-F2DB-4D58-B596-CBF65A481DDB}" type="presOf" srcId="{0F39C0D0-E8CA-4E29-90DD-57B9DEEAA6C2}" destId="{677965A9-612E-4608-8555-1B6A6C74A070}" srcOrd="0" destOrd="0" presId="urn:microsoft.com/office/officeart/2005/8/layout/default#3"/>
    <dgm:cxn modelId="{CB96896C-1F3D-44D4-B408-77FB580D90A5}" srcId="{BD6E8EDF-48F9-4917-A0A1-C6ADCA755F84}" destId="{DDA78ACA-2A48-4C26-B41A-6040FF47AB6D}" srcOrd="2" destOrd="0" parTransId="{E906506A-0480-4C87-A611-F3CE8FB452C1}" sibTransId="{47045DF6-415E-4833-974B-C0C7C39F7F74}"/>
    <dgm:cxn modelId="{25A028C8-DF37-41C4-8572-C03EE34BFB2F}" type="presOf" srcId="{2F74E2EF-9030-4592-899E-608D0B1E1713}" destId="{EFA2E273-8486-4ACF-89BC-149FBDB3FA4E}" srcOrd="0" destOrd="0" presId="urn:microsoft.com/office/officeart/2005/8/layout/default#3"/>
    <dgm:cxn modelId="{DC936639-B160-4C32-A063-08988CB816EB}" srcId="{BD6E8EDF-48F9-4917-A0A1-C6ADCA755F84}" destId="{608A67BC-FF8E-4A1B-9EDE-306C5BF1A0D0}" srcOrd="9" destOrd="0" parTransId="{B6516B97-48E6-4A70-82BE-9E20B09C5A40}" sibTransId="{F9BB19A1-0E55-4F24-9312-CA66E5980A12}"/>
    <dgm:cxn modelId="{0A4306CC-B4DE-4D34-A5DB-3BB658CA099B}" srcId="{BD6E8EDF-48F9-4917-A0A1-C6ADCA755F84}" destId="{2F74E2EF-9030-4592-899E-608D0B1E1713}" srcOrd="1" destOrd="0" parTransId="{259E8ECC-564F-49E1-AACD-D1FFF6279D4F}" sibTransId="{F9E56341-494A-44E4-B670-B29627FEAA6E}"/>
    <dgm:cxn modelId="{1738CB97-0576-46F6-B9CA-1625068C2CD7}" srcId="{BD6E8EDF-48F9-4917-A0A1-C6ADCA755F84}" destId="{10FB627B-0AF4-4D6C-B50A-EBA4946FCEC0}" srcOrd="3" destOrd="0" parTransId="{E6379C18-67AD-49C9-9E6B-A69BE17723A0}" sibTransId="{DDCD91D3-D59C-4414-8EDD-230958896C80}"/>
    <dgm:cxn modelId="{64FDF5F1-F0FC-48B1-9B9B-C62BEC986387}" type="presOf" srcId="{DC0954A1-2C0C-472F-8E9D-265466AC4C39}" destId="{3394C1C9-628F-4475-8CE4-633EF6656B96}" srcOrd="0" destOrd="0" presId="urn:microsoft.com/office/officeart/2005/8/layout/default#3"/>
    <dgm:cxn modelId="{BF08F246-FE42-457E-9225-B2736DF8D365}" type="presOf" srcId="{608A67BC-FF8E-4A1B-9EDE-306C5BF1A0D0}" destId="{52FDA99C-B868-478E-930D-E832D1590BDC}" srcOrd="0" destOrd="0" presId="urn:microsoft.com/office/officeart/2005/8/layout/default#3"/>
    <dgm:cxn modelId="{D4ED5F78-5967-4E2B-88F6-0A9B6BFF832A}" srcId="{BD6E8EDF-48F9-4917-A0A1-C6ADCA755F84}" destId="{A399FCAA-38C7-4CF1-99BF-DE2F18FAB49A}" srcOrd="5" destOrd="0" parTransId="{F7F06650-DFB9-4D67-B7BA-1F8A7B4A782E}" sibTransId="{098181C0-E05B-4953-BDF5-1EC25F0A06B7}"/>
    <dgm:cxn modelId="{D1F7A3EC-1EC6-4E28-8255-0727FCE4FE28}" type="presOf" srcId="{B00621C6-38DD-4E4D-B6CD-B5480DF114CE}" destId="{67243D91-3575-4CBD-B277-D0975682B58D}" srcOrd="0" destOrd="0" presId="urn:microsoft.com/office/officeart/2005/8/layout/default#3"/>
    <dgm:cxn modelId="{F356B462-375B-4ABB-AAA1-39B31210D0EC}" srcId="{BD6E8EDF-48F9-4917-A0A1-C6ADCA755F84}" destId="{C4588E2D-090A-413E-85EA-111504C9F7E9}" srcOrd="0" destOrd="0" parTransId="{1334469D-15EA-43F2-AB31-DED9031BF00C}" sibTransId="{7A78D20E-0754-41BC-A823-11F4D08C40FE}"/>
    <dgm:cxn modelId="{DF797E11-2A00-44B6-BDEF-123C301313C1}" type="presParOf" srcId="{EC157A95-0EA5-408D-BECD-F99BADC292C8}" destId="{F587FBC0-84BB-41CF-8FCB-C748AF42ECDD}" srcOrd="0" destOrd="0" presId="urn:microsoft.com/office/officeart/2005/8/layout/default#3"/>
    <dgm:cxn modelId="{8727196D-61EC-4D4E-BC55-1F991370E896}" type="presParOf" srcId="{EC157A95-0EA5-408D-BECD-F99BADC292C8}" destId="{B6486644-BA82-46C4-9966-6ED744F268BD}" srcOrd="1" destOrd="0" presId="urn:microsoft.com/office/officeart/2005/8/layout/default#3"/>
    <dgm:cxn modelId="{C710E1DB-7D3F-4501-967F-176A12D5DD9C}" type="presParOf" srcId="{EC157A95-0EA5-408D-BECD-F99BADC292C8}" destId="{EFA2E273-8486-4ACF-89BC-149FBDB3FA4E}" srcOrd="2" destOrd="0" presId="urn:microsoft.com/office/officeart/2005/8/layout/default#3"/>
    <dgm:cxn modelId="{D5631B05-5439-40CA-8966-21F752840171}" type="presParOf" srcId="{EC157A95-0EA5-408D-BECD-F99BADC292C8}" destId="{CFA4D68E-5994-4E3B-8D87-A59A13F4129C}" srcOrd="3" destOrd="0" presId="urn:microsoft.com/office/officeart/2005/8/layout/default#3"/>
    <dgm:cxn modelId="{A4930D93-CF9D-4638-B772-49388AB84DD4}" type="presParOf" srcId="{EC157A95-0EA5-408D-BECD-F99BADC292C8}" destId="{BCAE369F-F06A-4FD4-A917-BC876ABCA9E4}" srcOrd="4" destOrd="0" presId="urn:microsoft.com/office/officeart/2005/8/layout/default#3"/>
    <dgm:cxn modelId="{1825B60F-8FD6-47F6-B9FB-54D73519BD9C}" type="presParOf" srcId="{EC157A95-0EA5-408D-BECD-F99BADC292C8}" destId="{BBB611CB-B9D3-4A41-8466-4FB3C2B46A74}" srcOrd="5" destOrd="0" presId="urn:microsoft.com/office/officeart/2005/8/layout/default#3"/>
    <dgm:cxn modelId="{123E341C-44B1-4D98-B466-4D5EE5E75F52}" type="presParOf" srcId="{EC157A95-0EA5-408D-BECD-F99BADC292C8}" destId="{B669B3AC-439A-4A5C-8586-87BFC135E057}" srcOrd="6" destOrd="0" presId="urn:microsoft.com/office/officeart/2005/8/layout/default#3"/>
    <dgm:cxn modelId="{5F010260-53C1-498A-9B02-F46DFE1B80D7}" type="presParOf" srcId="{EC157A95-0EA5-408D-BECD-F99BADC292C8}" destId="{09E7EC15-9C7C-4FFC-9539-761443E48DFD}" srcOrd="7" destOrd="0" presId="urn:microsoft.com/office/officeart/2005/8/layout/default#3"/>
    <dgm:cxn modelId="{C6BB9109-EADA-48F7-B091-ED09BEA9E405}" type="presParOf" srcId="{EC157A95-0EA5-408D-BECD-F99BADC292C8}" destId="{3394C1C9-628F-4475-8CE4-633EF6656B96}" srcOrd="8" destOrd="0" presId="urn:microsoft.com/office/officeart/2005/8/layout/default#3"/>
    <dgm:cxn modelId="{E8F9B898-B1D2-458B-932A-7F44273537C5}" type="presParOf" srcId="{EC157A95-0EA5-408D-BECD-F99BADC292C8}" destId="{2341EC2D-BDC7-4870-8DE2-D4DBDDF3DB9D}" srcOrd="9" destOrd="0" presId="urn:microsoft.com/office/officeart/2005/8/layout/default#3"/>
    <dgm:cxn modelId="{B096C56A-D2C7-4FF8-A409-E2CA50594B0B}" type="presParOf" srcId="{EC157A95-0EA5-408D-BECD-F99BADC292C8}" destId="{6D54A49C-31C9-4037-A1D0-577F6710DD78}" srcOrd="10" destOrd="0" presId="urn:microsoft.com/office/officeart/2005/8/layout/default#3"/>
    <dgm:cxn modelId="{977452C4-0866-4CE9-A32C-590A3CA2B410}" type="presParOf" srcId="{EC157A95-0EA5-408D-BECD-F99BADC292C8}" destId="{9DEF306B-6620-45E8-99F7-3966DBCB1B0B}" srcOrd="11" destOrd="0" presId="urn:microsoft.com/office/officeart/2005/8/layout/default#3"/>
    <dgm:cxn modelId="{A941CF49-7632-4C92-9014-23896FCAE0DD}" type="presParOf" srcId="{EC157A95-0EA5-408D-BECD-F99BADC292C8}" destId="{AB0D9B68-C984-4F1E-8994-8D3EFAD52DE6}" srcOrd="12" destOrd="0" presId="urn:microsoft.com/office/officeart/2005/8/layout/default#3"/>
    <dgm:cxn modelId="{A15695B1-3A17-4D20-ABA8-988FA223CD6E}" type="presParOf" srcId="{EC157A95-0EA5-408D-BECD-F99BADC292C8}" destId="{749CFFCA-EE08-48F2-9962-A59881799653}" srcOrd="13" destOrd="0" presId="urn:microsoft.com/office/officeart/2005/8/layout/default#3"/>
    <dgm:cxn modelId="{E2CE8556-68E4-4CE5-818D-F91396383831}" type="presParOf" srcId="{EC157A95-0EA5-408D-BECD-F99BADC292C8}" destId="{677965A9-612E-4608-8555-1B6A6C74A070}" srcOrd="14" destOrd="0" presId="urn:microsoft.com/office/officeart/2005/8/layout/default#3"/>
    <dgm:cxn modelId="{AAC3D512-C419-4AFD-B3CF-858A5A06A0DD}" type="presParOf" srcId="{EC157A95-0EA5-408D-BECD-F99BADC292C8}" destId="{AF1CE4CB-DECB-420A-B8CF-5A1604598D79}" srcOrd="15" destOrd="0" presId="urn:microsoft.com/office/officeart/2005/8/layout/default#3"/>
    <dgm:cxn modelId="{F9D27A6B-BA22-485C-8CB1-5D4D078C67EE}" type="presParOf" srcId="{EC157A95-0EA5-408D-BECD-F99BADC292C8}" destId="{67243D91-3575-4CBD-B277-D0975682B58D}" srcOrd="16" destOrd="0" presId="urn:microsoft.com/office/officeart/2005/8/layout/default#3"/>
    <dgm:cxn modelId="{60931BC9-2F02-4090-A701-A48AA9C7EC1E}" type="presParOf" srcId="{EC157A95-0EA5-408D-BECD-F99BADC292C8}" destId="{982594D5-ADE3-46CF-A6BE-0A83FE9DEABC}" srcOrd="17" destOrd="0" presId="urn:microsoft.com/office/officeart/2005/8/layout/default#3"/>
    <dgm:cxn modelId="{C0EEDAA5-6F4C-4664-B93B-59F3A1944D0D}" type="presParOf" srcId="{EC157A95-0EA5-408D-BECD-F99BADC292C8}" destId="{52FDA99C-B868-478E-930D-E832D1590BDC}" srcOrd="18" destOrd="0" presId="urn:microsoft.com/office/officeart/2005/8/layout/default#3"/>
    <dgm:cxn modelId="{84B5E716-6412-4D86-AE87-D784AAB09B1B}" type="presParOf" srcId="{EC157A95-0EA5-408D-BECD-F99BADC292C8}" destId="{EED91665-0023-4ADE-8472-5CB692B0E502}" srcOrd="19" destOrd="0" presId="urn:microsoft.com/office/officeart/2005/8/layout/default#3"/>
    <dgm:cxn modelId="{533B19EB-952B-4350-8958-A839DB7D2F6E}" type="presParOf" srcId="{EC157A95-0EA5-408D-BECD-F99BADC292C8}" destId="{1DC53158-9BAC-4CA9-A321-BAE2D0FF1D84}" srcOrd="20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5C54367A-0CCD-4494-B94D-B17BB662C00E}" type="doc">
      <dgm:prSet loTypeId="urn:microsoft.com/office/officeart/2005/8/layout/hProcess7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B5FA6F-932E-4D64-8CC5-C3331A12A381}">
      <dgm:prSet phldrT="[Texto]"/>
      <dgm:spPr/>
      <dgm:t>
        <a:bodyPr/>
        <a:lstStyle/>
        <a:p>
          <a:r>
            <a:rPr lang="es-ES" b="1" dirty="0" smtClean="0"/>
            <a:t>Establecer un contexto cooperativo. </a:t>
          </a:r>
          <a:endParaRPr lang="en-US" dirty="0"/>
        </a:p>
      </dgm:t>
    </dgm:pt>
    <dgm:pt modelId="{0A29AC4C-2B8C-4127-A2E7-A329BF5739BB}" type="parTrans" cxnId="{58F70F7F-9270-423F-84D6-4BB2B958AA81}">
      <dgm:prSet/>
      <dgm:spPr/>
      <dgm:t>
        <a:bodyPr/>
        <a:lstStyle/>
        <a:p>
          <a:endParaRPr lang="en-US"/>
        </a:p>
      </dgm:t>
    </dgm:pt>
    <dgm:pt modelId="{989E9B33-A1D4-40B1-95B5-2BF554869E75}" type="sibTrans" cxnId="{58F70F7F-9270-423F-84D6-4BB2B958AA81}">
      <dgm:prSet/>
      <dgm:spPr/>
      <dgm:t>
        <a:bodyPr/>
        <a:lstStyle/>
        <a:p>
          <a:endParaRPr lang="en-US"/>
        </a:p>
      </dgm:t>
    </dgm:pt>
    <dgm:pt modelId="{BE033232-89C1-485A-8D63-B6EC017FC5AF}">
      <dgm:prSet phldrT="[Texto]"/>
      <dgm:spPr/>
      <dgm:t>
        <a:bodyPr/>
        <a:lstStyle/>
        <a:p>
          <a:r>
            <a:rPr lang="es-ES" b="1" dirty="0" smtClean="0"/>
            <a:t>Deben enseñarse de forma explícita</a:t>
          </a:r>
          <a:endParaRPr lang="en-US" dirty="0"/>
        </a:p>
      </dgm:t>
    </dgm:pt>
    <dgm:pt modelId="{5D215847-DA5F-410A-8724-A964043EF210}" type="parTrans" cxnId="{57C1140F-2D29-4F94-84D3-FED9C9953CE5}">
      <dgm:prSet/>
      <dgm:spPr/>
      <dgm:t>
        <a:bodyPr/>
        <a:lstStyle/>
        <a:p>
          <a:endParaRPr lang="en-US"/>
        </a:p>
      </dgm:t>
    </dgm:pt>
    <dgm:pt modelId="{7028D040-F0D9-4EB7-B7EE-090A89A9FB03}" type="sibTrans" cxnId="{57C1140F-2D29-4F94-84D3-FED9C9953CE5}">
      <dgm:prSet/>
      <dgm:spPr/>
      <dgm:t>
        <a:bodyPr/>
        <a:lstStyle/>
        <a:p>
          <a:endParaRPr lang="en-US"/>
        </a:p>
      </dgm:t>
    </dgm:pt>
    <dgm:pt modelId="{CAE009B5-97EE-4AFF-A272-714C628C7A0F}">
      <dgm:prSet phldrT="[Texto]" custT="1"/>
      <dgm:spPr/>
      <dgm:t>
        <a:bodyPr/>
        <a:lstStyle/>
        <a:p>
          <a:r>
            <a:rPr lang="en-US" sz="1400" b="1" dirty="0" err="1" smtClean="0"/>
            <a:t>Incluir</a:t>
          </a:r>
          <a:r>
            <a:rPr lang="en-US" sz="1400" b="1" dirty="0" smtClean="0"/>
            <a:t>  </a:t>
          </a:r>
          <a:r>
            <a:rPr lang="en-US" sz="1400" b="1" dirty="0" err="1" smtClean="0"/>
            <a:t>objetivos</a:t>
          </a:r>
          <a:r>
            <a:rPr lang="en-US" sz="1400" b="1" dirty="0" smtClean="0"/>
            <a:t> </a:t>
          </a:r>
          <a:r>
            <a:rPr lang="en-US" sz="1400" b="1" dirty="0" err="1" smtClean="0"/>
            <a:t>relacionados</a:t>
          </a:r>
          <a:r>
            <a:rPr lang="en-US" sz="1400" b="1" dirty="0" smtClean="0"/>
            <a:t> con las </a:t>
          </a:r>
          <a:r>
            <a:rPr lang="en-US" sz="1400" b="1" dirty="0" err="1" smtClean="0"/>
            <a:t>destrezas</a:t>
          </a:r>
          <a:r>
            <a:rPr lang="en-US" sz="1400" b="1" dirty="0" smtClean="0"/>
            <a:t> </a:t>
          </a:r>
          <a:r>
            <a:rPr lang="en-US" sz="1400" b="1" dirty="0" err="1" smtClean="0"/>
            <a:t>cooperativas</a:t>
          </a:r>
          <a:r>
            <a:rPr lang="en-US" sz="1400" b="1" dirty="0" smtClean="0"/>
            <a:t>.</a:t>
          </a:r>
          <a:endParaRPr lang="en-US" sz="1400" b="1" dirty="0"/>
        </a:p>
      </dgm:t>
    </dgm:pt>
    <dgm:pt modelId="{CCAFD654-A323-42C6-AFE1-42B569D5E31E}" type="parTrans" cxnId="{D8783251-6C8D-403F-A4D4-57913D652CDD}">
      <dgm:prSet/>
      <dgm:spPr/>
      <dgm:t>
        <a:bodyPr/>
        <a:lstStyle/>
        <a:p>
          <a:endParaRPr lang="en-US"/>
        </a:p>
      </dgm:t>
    </dgm:pt>
    <dgm:pt modelId="{2C2DD124-2503-4EFD-A383-F43A019E198E}" type="sibTrans" cxnId="{D8783251-6C8D-403F-A4D4-57913D652CDD}">
      <dgm:prSet/>
      <dgm:spPr/>
      <dgm:t>
        <a:bodyPr/>
        <a:lstStyle/>
        <a:p>
          <a:endParaRPr lang="en-US"/>
        </a:p>
      </dgm:t>
    </dgm:pt>
    <dgm:pt modelId="{79DC5F96-F877-4AC9-B3B9-3933CEB7BCC4}">
      <dgm:prSet phldrT="[Texto]"/>
      <dgm:spPr/>
      <dgm:t>
        <a:bodyPr/>
        <a:lstStyle/>
        <a:p>
          <a:r>
            <a:rPr lang="es-ES" b="1" dirty="0" smtClean="0"/>
            <a:t>Reglas</a:t>
          </a:r>
          <a:endParaRPr lang="en-US" dirty="0"/>
        </a:p>
      </dgm:t>
    </dgm:pt>
    <dgm:pt modelId="{51143B39-D08A-4AF6-8A2C-C91D97187564}" type="sibTrans" cxnId="{A0E5F35D-2AD9-4C92-9776-55147342FA01}">
      <dgm:prSet/>
      <dgm:spPr/>
      <dgm:t>
        <a:bodyPr/>
        <a:lstStyle/>
        <a:p>
          <a:endParaRPr lang="en-US"/>
        </a:p>
      </dgm:t>
    </dgm:pt>
    <dgm:pt modelId="{883B1A9A-0980-4DA1-89AA-AC04FEF7C8FD}" type="parTrans" cxnId="{A0E5F35D-2AD9-4C92-9776-55147342FA01}">
      <dgm:prSet/>
      <dgm:spPr/>
      <dgm:t>
        <a:bodyPr/>
        <a:lstStyle/>
        <a:p>
          <a:endParaRPr lang="en-US"/>
        </a:p>
      </dgm:t>
    </dgm:pt>
    <dgm:pt modelId="{AD336774-D25A-4491-BE25-FD4782813459}">
      <dgm:prSet custT="1"/>
      <dgm:spPr/>
      <dgm:t>
        <a:bodyPr/>
        <a:lstStyle/>
        <a:p>
          <a:r>
            <a:rPr lang="es-ES" sz="1400" b="1" dirty="0" smtClean="0"/>
            <a:t>Realizar dramatizaciones en lasque se manifieste o no la destreza.</a:t>
          </a:r>
        </a:p>
      </dgm:t>
    </dgm:pt>
    <dgm:pt modelId="{20115429-2DB0-4F3C-9D09-142448DC4E00}" type="parTrans" cxnId="{ACE17174-B6DD-4856-ABAF-E5B802A18C3F}">
      <dgm:prSet/>
      <dgm:spPr/>
      <dgm:t>
        <a:bodyPr/>
        <a:lstStyle/>
        <a:p>
          <a:endParaRPr lang="en-US"/>
        </a:p>
      </dgm:t>
    </dgm:pt>
    <dgm:pt modelId="{E5E89AE4-0F89-438E-940D-4F515F8F0BAD}" type="sibTrans" cxnId="{ACE17174-B6DD-4856-ABAF-E5B802A18C3F}">
      <dgm:prSet/>
      <dgm:spPr/>
      <dgm:t>
        <a:bodyPr/>
        <a:lstStyle/>
        <a:p>
          <a:endParaRPr lang="en-US"/>
        </a:p>
      </dgm:t>
    </dgm:pt>
    <dgm:pt modelId="{4F0DD27D-5224-4A44-B3EF-881CE9C01780}">
      <dgm:prSet custT="1"/>
      <dgm:spPr/>
      <dgm:t>
        <a:bodyPr/>
        <a:lstStyle/>
        <a:p>
          <a:r>
            <a:rPr lang="en-US" sz="1400" b="1" dirty="0" err="1" smtClean="0"/>
            <a:t>Desarrollar</a:t>
          </a:r>
          <a:r>
            <a:rPr lang="en-US" sz="1400" b="1" dirty="0" smtClean="0"/>
            <a:t> </a:t>
          </a:r>
          <a:r>
            <a:rPr lang="en-US" sz="1400" b="1" dirty="0" err="1" smtClean="0"/>
            <a:t>dinámicas</a:t>
          </a:r>
          <a:r>
            <a:rPr lang="en-US" sz="1400" b="1" dirty="0" smtClean="0"/>
            <a:t> </a:t>
          </a:r>
          <a:r>
            <a:rPr lang="en-US" sz="1400" b="1" dirty="0" err="1" smtClean="0"/>
            <a:t>específicas</a:t>
          </a:r>
          <a:r>
            <a:rPr lang="en-US" sz="1400" b="1" dirty="0" smtClean="0"/>
            <a:t>.</a:t>
          </a:r>
        </a:p>
      </dgm:t>
    </dgm:pt>
    <dgm:pt modelId="{BAD03DF3-AA2C-4415-B554-4613627F59BA}" type="parTrans" cxnId="{8ADB0BC3-B9A9-4E2B-8BB2-B3B0B68F29F3}">
      <dgm:prSet/>
      <dgm:spPr/>
      <dgm:t>
        <a:bodyPr/>
        <a:lstStyle/>
        <a:p>
          <a:endParaRPr lang="en-US"/>
        </a:p>
      </dgm:t>
    </dgm:pt>
    <dgm:pt modelId="{51F266AC-7D98-4B28-85FC-76692B4F6A27}" type="sibTrans" cxnId="{8ADB0BC3-B9A9-4E2B-8BB2-B3B0B68F29F3}">
      <dgm:prSet/>
      <dgm:spPr/>
      <dgm:t>
        <a:bodyPr/>
        <a:lstStyle/>
        <a:p>
          <a:endParaRPr lang="en-US"/>
        </a:p>
      </dgm:t>
    </dgm:pt>
    <dgm:pt modelId="{23B21DE2-DD11-4919-950D-C01176A8FB98}">
      <dgm:prSet custT="1"/>
      <dgm:spPr/>
      <dgm:t>
        <a:bodyPr/>
        <a:lstStyle/>
        <a:p>
          <a:r>
            <a:rPr lang="en-US" sz="1400" b="1" dirty="0" err="1" smtClean="0"/>
            <a:t>Ofrecer</a:t>
          </a:r>
          <a:r>
            <a:rPr lang="en-US" sz="1400" b="1" dirty="0" smtClean="0"/>
            <a:t> </a:t>
          </a:r>
          <a:r>
            <a:rPr lang="en-US" sz="1400" b="1" dirty="0" err="1" smtClean="0"/>
            <a:t>modelos</a:t>
          </a:r>
          <a:r>
            <a:rPr lang="en-US" sz="1400" b="1" dirty="0" smtClean="0"/>
            <a:t> y </a:t>
          </a:r>
          <a:r>
            <a:rPr lang="en-US" sz="1400" b="1" dirty="0" err="1" smtClean="0"/>
            <a:t>demostraciones</a:t>
          </a:r>
          <a:r>
            <a:rPr lang="en-US" sz="1400" b="1" dirty="0" smtClean="0"/>
            <a:t>.</a:t>
          </a:r>
          <a:endParaRPr lang="en-US" sz="1400" b="1" dirty="0"/>
        </a:p>
      </dgm:t>
    </dgm:pt>
    <dgm:pt modelId="{364A03C1-46B4-4303-9EC9-8D7FB9D16782}" type="parTrans" cxnId="{CDB42AB4-47C3-47D7-AEDA-771DAC10D3E6}">
      <dgm:prSet/>
      <dgm:spPr/>
      <dgm:t>
        <a:bodyPr/>
        <a:lstStyle/>
        <a:p>
          <a:endParaRPr lang="en-US"/>
        </a:p>
      </dgm:t>
    </dgm:pt>
    <dgm:pt modelId="{C4AADF84-9A98-4D44-8EFC-C2363D59A1C9}" type="sibTrans" cxnId="{CDB42AB4-47C3-47D7-AEDA-771DAC10D3E6}">
      <dgm:prSet/>
      <dgm:spPr/>
      <dgm:t>
        <a:bodyPr/>
        <a:lstStyle/>
        <a:p>
          <a:endParaRPr lang="en-US"/>
        </a:p>
      </dgm:t>
    </dgm:pt>
    <dgm:pt modelId="{15F40F0A-A108-4FE5-9A16-B5E6DF954437}">
      <dgm:prSet custT="1"/>
      <dgm:spPr/>
      <dgm:t>
        <a:bodyPr/>
        <a:lstStyle/>
        <a:p>
          <a:r>
            <a:rPr lang="es-ES" sz="1400" b="1" dirty="0" smtClean="0"/>
            <a:t>El grupo determina que habilidades se interiorizarán.</a:t>
          </a:r>
          <a:endParaRPr lang="en-US" sz="1400" b="1" dirty="0"/>
        </a:p>
      </dgm:t>
    </dgm:pt>
    <dgm:pt modelId="{D38C08B1-D1E6-4DF0-B011-04B8EF2F713A}" type="parTrans" cxnId="{34A72C17-2226-46D4-84F0-EE32090EC380}">
      <dgm:prSet/>
      <dgm:spPr/>
      <dgm:t>
        <a:bodyPr/>
        <a:lstStyle/>
        <a:p>
          <a:endParaRPr lang="en-US"/>
        </a:p>
      </dgm:t>
    </dgm:pt>
    <dgm:pt modelId="{D02371A2-8033-477D-89BB-A6684D4AA492}" type="sibTrans" cxnId="{34A72C17-2226-46D4-84F0-EE32090EC380}">
      <dgm:prSet/>
      <dgm:spPr/>
      <dgm:t>
        <a:bodyPr/>
        <a:lstStyle/>
        <a:p>
          <a:endParaRPr lang="en-US"/>
        </a:p>
      </dgm:t>
    </dgm:pt>
    <dgm:pt modelId="{55306A8E-56E8-45AE-9824-2B017537E9D1}">
      <dgm:prSet custT="1"/>
      <dgm:spPr/>
      <dgm:t>
        <a:bodyPr/>
        <a:lstStyle/>
        <a:p>
          <a:r>
            <a:rPr lang="es-ES" sz="1400" b="1" dirty="0" smtClean="0"/>
            <a:t>Cuanto antes se aprendan, mejor. </a:t>
          </a:r>
        </a:p>
        <a:p>
          <a:r>
            <a:rPr lang="es-ES" sz="1400" b="1" dirty="0" smtClean="0"/>
            <a:t>Deben trabajarse de forma secuenciada y programada.</a:t>
          </a:r>
          <a:endParaRPr lang="en-US" sz="1400" b="1" dirty="0"/>
        </a:p>
      </dgm:t>
    </dgm:pt>
    <dgm:pt modelId="{433DF698-508B-4AC8-AB58-90DA30F2D193}" type="parTrans" cxnId="{F4BB3074-77B6-4753-A639-371FA3D08133}">
      <dgm:prSet/>
      <dgm:spPr/>
      <dgm:t>
        <a:bodyPr/>
        <a:lstStyle/>
        <a:p>
          <a:endParaRPr lang="en-US"/>
        </a:p>
      </dgm:t>
    </dgm:pt>
    <dgm:pt modelId="{038D1F4C-23EE-4ED9-9470-F54CC200DAEF}" type="sibTrans" cxnId="{F4BB3074-77B6-4753-A639-371FA3D08133}">
      <dgm:prSet/>
      <dgm:spPr/>
      <dgm:t>
        <a:bodyPr/>
        <a:lstStyle/>
        <a:p>
          <a:endParaRPr lang="en-US"/>
        </a:p>
      </dgm:t>
    </dgm:pt>
    <dgm:pt modelId="{6D7833C1-62F1-4117-A82F-6415272D32F8}">
      <dgm:prSet custT="1"/>
      <dgm:spPr/>
      <dgm:t>
        <a:bodyPr/>
        <a:lstStyle/>
        <a:p>
          <a:r>
            <a:rPr lang="es-ES" sz="1400" b="1" dirty="0" smtClean="0"/>
            <a:t>Paciencia.</a:t>
          </a:r>
        </a:p>
        <a:p>
          <a:endParaRPr lang="es-ES" sz="1200" b="1" dirty="0" smtClean="0"/>
        </a:p>
        <a:p>
          <a:endParaRPr lang="es-ES" sz="1200" b="1" dirty="0" smtClean="0"/>
        </a:p>
        <a:p>
          <a:endParaRPr lang="en-US" sz="1200" dirty="0"/>
        </a:p>
      </dgm:t>
    </dgm:pt>
    <dgm:pt modelId="{267699BF-57BF-4A7B-B95F-6AC4F6262332}" type="parTrans" cxnId="{795566FA-4872-4A59-8595-619997CF2B6B}">
      <dgm:prSet/>
      <dgm:spPr/>
      <dgm:t>
        <a:bodyPr/>
        <a:lstStyle/>
        <a:p>
          <a:endParaRPr lang="en-US"/>
        </a:p>
      </dgm:t>
    </dgm:pt>
    <dgm:pt modelId="{613F2146-E4DB-4475-AB4E-21F584BCDFAF}" type="sibTrans" cxnId="{795566FA-4872-4A59-8595-619997CF2B6B}">
      <dgm:prSet/>
      <dgm:spPr/>
      <dgm:t>
        <a:bodyPr/>
        <a:lstStyle/>
        <a:p>
          <a:endParaRPr lang="en-US"/>
        </a:p>
      </dgm:t>
    </dgm:pt>
    <dgm:pt modelId="{5C7665A6-B6B9-43A3-827B-773A6332C139}" type="pres">
      <dgm:prSet presAssocID="{5C54367A-0CCD-4494-B94D-B17BB662C00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8D90C6A-4800-4AB5-9226-2D06D54F244E}" type="pres">
      <dgm:prSet presAssocID="{79DC5F96-F877-4AC9-B3B9-3933CEB7BCC4}" presName="compositeNode" presStyleCnt="0">
        <dgm:presLayoutVars>
          <dgm:bulletEnabled val="1"/>
        </dgm:presLayoutVars>
      </dgm:prSet>
      <dgm:spPr/>
    </dgm:pt>
    <dgm:pt modelId="{833D11FC-40D8-4BE9-9DBA-C95E93651F06}" type="pres">
      <dgm:prSet presAssocID="{79DC5F96-F877-4AC9-B3B9-3933CEB7BCC4}" presName="bgRect" presStyleLbl="node1" presStyleIdx="0" presStyleCnt="2" custLinFactNeighborY="-4201"/>
      <dgm:spPr/>
      <dgm:t>
        <a:bodyPr/>
        <a:lstStyle/>
        <a:p>
          <a:endParaRPr lang="en-US"/>
        </a:p>
      </dgm:t>
    </dgm:pt>
    <dgm:pt modelId="{97C9D50C-04CE-4F6C-ACD1-724BD25AD1E1}" type="pres">
      <dgm:prSet presAssocID="{79DC5F96-F877-4AC9-B3B9-3933CEB7BCC4}" presName="parentNode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FC62CA-5885-4B75-A4C8-A65B1FDE3307}" type="pres">
      <dgm:prSet presAssocID="{79DC5F96-F877-4AC9-B3B9-3933CEB7BCC4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A7D5A2-42C0-431E-9893-4ED2FEAD16A3}" type="pres">
      <dgm:prSet presAssocID="{51143B39-D08A-4AF6-8A2C-C91D97187564}" presName="hSp" presStyleCnt="0"/>
      <dgm:spPr/>
    </dgm:pt>
    <dgm:pt modelId="{AA7BE9DE-AFDF-4815-902F-DE77AA8A7AA4}" type="pres">
      <dgm:prSet presAssocID="{51143B39-D08A-4AF6-8A2C-C91D97187564}" presName="vProcSp" presStyleCnt="0"/>
      <dgm:spPr/>
    </dgm:pt>
    <dgm:pt modelId="{032A4336-B35F-4BA2-BF3E-0145F30D55D2}" type="pres">
      <dgm:prSet presAssocID="{51143B39-D08A-4AF6-8A2C-C91D97187564}" presName="vSp1" presStyleCnt="0"/>
      <dgm:spPr/>
    </dgm:pt>
    <dgm:pt modelId="{2C20A8B4-33B0-49CA-B66B-F7DC911A924A}" type="pres">
      <dgm:prSet presAssocID="{51143B39-D08A-4AF6-8A2C-C91D97187564}" presName="simulatedConn" presStyleLbl="solidFgAcc1" presStyleIdx="0" presStyleCnt="1"/>
      <dgm:spPr/>
    </dgm:pt>
    <dgm:pt modelId="{12EF64A3-F27F-460D-AF23-C3271A59CEAA}" type="pres">
      <dgm:prSet presAssocID="{51143B39-D08A-4AF6-8A2C-C91D97187564}" presName="vSp2" presStyleCnt="0"/>
      <dgm:spPr/>
    </dgm:pt>
    <dgm:pt modelId="{6FE54F37-788B-4506-9BFF-AC95635554D9}" type="pres">
      <dgm:prSet presAssocID="{51143B39-D08A-4AF6-8A2C-C91D97187564}" presName="sibTrans" presStyleCnt="0"/>
      <dgm:spPr/>
    </dgm:pt>
    <dgm:pt modelId="{A0D1E642-CE49-4C5F-8BA1-F1CB94EA0C13}" type="pres">
      <dgm:prSet presAssocID="{BE033232-89C1-485A-8D63-B6EC017FC5AF}" presName="compositeNode" presStyleCnt="0">
        <dgm:presLayoutVars>
          <dgm:bulletEnabled val="1"/>
        </dgm:presLayoutVars>
      </dgm:prSet>
      <dgm:spPr/>
    </dgm:pt>
    <dgm:pt modelId="{3F792F86-A98A-4F57-B2BC-CF62CF13D8C3}" type="pres">
      <dgm:prSet presAssocID="{BE033232-89C1-485A-8D63-B6EC017FC5AF}" presName="bgRect" presStyleLbl="node1" presStyleIdx="1" presStyleCnt="2"/>
      <dgm:spPr/>
      <dgm:t>
        <a:bodyPr/>
        <a:lstStyle/>
        <a:p>
          <a:endParaRPr lang="en-US"/>
        </a:p>
      </dgm:t>
    </dgm:pt>
    <dgm:pt modelId="{DF956A23-9354-4A31-A2EA-E7F74E8C5A4F}" type="pres">
      <dgm:prSet presAssocID="{BE033232-89C1-485A-8D63-B6EC017FC5AF}" presName="parentNode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402D71-A45F-461B-93EE-6332BB064967}" type="pres">
      <dgm:prSet presAssocID="{BE033232-89C1-485A-8D63-B6EC017FC5AF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62649C-1F88-419A-9213-35EAADA54AE1}" type="presOf" srcId="{55B5FA6F-932E-4D64-8CC5-C3331A12A381}" destId="{49FC62CA-5885-4B75-A4C8-A65B1FDE3307}" srcOrd="0" destOrd="0" presId="urn:microsoft.com/office/officeart/2005/8/layout/hProcess7#1"/>
    <dgm:cxn modelId="{D8783251-6C8D-403F-A4D4-57913D652CDD}" srcId="{BE033232-89C1-485A-8D63-B6EC017FC5AF}" destId="{CAE009B5-97EE-4AFF-A272-714C628C7A0F}" srcOrd="0" destOrd="0" parTransId="{CCAFD654-A323-42C6-AFE1-42B569D5E31E}" sibTransId="{2C2DD124-2503-4EFD-A383-F43A019E198E}"/>
    <dgm:cxn modelId="{0642710D-4A71-4037-9AD4-14141802C8BF}" type="presOf" srcId="{AD336774-D25A-4491-BE25-FD4782813459}" destId="{20402D71-A45F-461B-93EE-6332BB064967}" srcOrd="0" destOrd="1" presId="urn:microsoft.com/office/officeart/2005/8/layout/hProcess7#1"/>
    <dgm:cxn modelId="{6A2D9800-15DD-4A58-A854-0A8685EB4755}" type="presOf" srcId="{BE033232-89C1-485A-8D63-B6EC017FC5AF}" destId="{3F792F86-A98A-4F57-B2BC-CF62CF13D8C3}" srcOrd="0" destOrd="0" presId="urn:microsoft.com/office/officeart/2005/8/layout/hProcess7#1"/>
    <dgm:cxn modelId="{ACE17174-B6DD-4856-ABAF-E5B802A18C3F}" srcId="{BE033232-89C1-485A-8D63-B6EC017FC5AF}" destId="{AD336774-D25A-4491-BE25-FD4782813459}" srcOrd="1" destOrd="0" parTransId="{20115429-2DB0-4F3C-9D09-142448DC4E00}" sibTransId="{E5E89AE4-0F89-438E-940D-4F515F8F0BAD}"/>
    <dgm:cxn modelId="{ACD78B7A-5229-493C-907D-245514515239}" type="presOf" srcId="{79DC5F96-F877-4AC9-B3B9-3933CEB7BCC4}" destId="{833D11FC-40D8-4BE9-9DBA-C95E93651F06}" srcOrd="0" destOrd="0" presId="urn:microsoft.com/office/officeart/2005/8/layout/hProcess7#1"/>
    <dgm:cxn modelId="{2F6EFE9D-C94E-48B5-A59B-394DFB30DC33}" type="presOf" srcId="{23B21DE2-DD11-4919-950D-C01176A8FB98}" destId="{20402D71-A45F-461B-93EE-6332BB064967}" srcOrd="0" destOrd="3" presId="urn:microsoft.com/office/officeart/2005/8/layout/hProcess7#1"/>
    <dgm:cxn modelId="{8ADB0BC3-B9A9-4E2B-8BB2-B3B0B68F29F3}" srcId="{BE033232-89C1-485A-8D63-B6EC017FC5AF}" destId="{4F0DD27D-5224-4A44-B3EF-881CE9C01780}" srcOrd="2" destOrd="0" parTransId="{BAD03DF3-AA2C-4415-B554-4613627F59BA}" sibTransId="{51F266AC-7D98-4B28-85FC-76692B4F6A27}"/>
    <dgm:cxn modelId="{DFEE877C-ECCD-4335-8E8A-75E347C03C7A}" type="presOf" srcId="{CAE009B5-97EE-4AFF-A272-714C628C7A0F}" destId="{20402D71-A45F-461B-93EE-6332BB064967}" srcOrd="0" destOrd="0" presId="urn:microsoft.com/office/officeart/2005/8/layout/hProcess7#1"/>
    <dgm:cxn modelId="{A0E5F35D-2AD9-4C92-9776-55147342FA01}" srcId="{5C54367A-0CCD-4494-B94D-B17BB662C00E}" destId="{79DC5F96-F877-4AC9-B3B9-3933CEB7BCC4}" srcOrd="0" destOrd="0" parTransId="{883B1A9A-0980-4DA1-89AA-AC04FEF7C8FD}" sibTransId="{51143B39-D08A-4AF6-8A2C-C91D97187564}"/>
    <dgm:cxn modelId="{795566FA-4872-4A59-8595-619997CF2B6B}" srcId="{BE033232-89C1-485A-8D63-B6EC017FC5AF}" destId="{6D7833C1-62F1-4117-A82F-6415272D32F8}" srcOrd="6" destOrd="0" parTransId="{267699BF-57BF-4A7B-B95F-6AC4F6262332}" sibTransId="{613F2146-E4DB-4475-AB4E-21F584BCDFAF}"/>
    <dgm:cxn modelId="{58F70F7F-9270-423F-84D6-4BB2B958AA81}" srcId="{79DC5F96-F877-4AC9-B3B9-3933CEB7BCC4}" destId="{55B5FA6F-932E-4D64-8CC5-C3331A12A381}" srcOrd="0" destOrd="0" parTransId="{0A29AC4C-2B8C-4127-A2E7-A329BF5739BB}" sibTransId="{989E9B33-A1D4-40B1-95B5-2BF554869E75}"/>
    <dgm:cxn modelId="{F6DCC78C-D6B9-4203-B50F-148ADBE2133E}" type="presOf" srcId="{5C54367A-0CCD-4494-B94D-B17BB662C00E}" destId="{5C7665A6-B6B9-43A3-827B-773A6332C139}" srcOrd="0" destOrd="0" presId="urn:microsoft.com/office/officeart/2005/8/layout/hProcess7#1"/>
    <dgm:cxn modelId="{F76AA74D-DB7C-4B59-A8D6-4CF28658F6E2}" type="presOf" srcId="{15F40F0A-A108-4FE5-9A16-B5E6DF954437}" destId="{20402D71-A45F-461B-93EE-6332BB064967}" srcOrd="0" destOrd="4" presId="urn:microsoft.com/office/officeart/2005/8/layout/hProcess7#1"/>
    <dgm:cxn modelId="{E6356295-16FB-48BF-B4B4-75BF004B2054}" type="presOf" srcId="{79DC5F96-F877-4AC9-B3B9-3933CEB7BCC4}" destId="{97C9D50C-04CE-4F6C-ACD1-724BD25AD1E1}" srcOrd="1" destOrd="0" presId="urn:microsoft.com/office/officeart/2005/8/layout/hProcess7#1"/>
    <dgm:cxn modelId="{6D62E83E-E928-4657-818D-84459389B023}" type="presOf" srcId="{55306A8E-56E8-45AE-9824-2B017537E9D1}" destId="{20402D71-A45F-461B-93EE-6332BB064967}" srcOrd="0" destOrd="5" presId="urn:microsoft.com/office/officeart/2005/8/layout/hProcess7#1"/>
    <dgm:cxn modelId="{CDB42AB4-47C3-47D7-AEDA-771DAC10D3E6}" srcId="{BE033232-89C1-485A-8D63-B6EC017FC5AF}" destId="{23B21DE2-DD11-4919-950D-C01176A8FB98}" srcOrd="3" destOrd="0" parTransId="{364A03C1-46B4-4303-9EC9-8D7FB9D16782}" sibTransId="{C4AADF84-9A98-4D44-8EFC-C2363D59A1C9}"/>
    <dgm:cxn modelId="{7CCCC30B-BEB0-45ED-9C81-8187DF63C19A}" type="presOf" srcId="{BE033232-89C1-485A-8D63-B6EC017FC5AF}" destId="{DF956A23-9354-4A31-A2EA-E7F74E8C5A4F}" srcOrd="1" destOrd="0" presId="urn:microsoft.com/office/officeart/2005/8/layout/hProcess7#1"/>
    <dgm:cxn modelId="{D8558E69-B735-43EA-A5A7-523E7B43E845}" type="presOf" srcId="{4F0DD27D-5224-4A44-B3EF-881CE9C01780}" destId="{20402D71-A45F-461B-93EE-6332BB064967}" srcOrd="0" destOrd="2" presId="urn:microsoft.com/office/officeart/2005/8/layout/hProcess7#1"/>
    <dgm:cxn modelId="{F4BB3074-77B6-4753-A639-371FA3D08133}" srcId="{BE033232-89C1-485A-8D63-B6EC017FC5AF}" destId="{55306A8E-56E8-45AE-9824-2B017537E9D1}" srcOrd="5" destOrd="0" parTransId="{433DF698-508B-4AC8-AB58-90DA30F2D193}" sibTransId="{038D1F4C-23EE-4ED9-9470-F54CC200DAEF}"/>
    <dgm:cxn modelId="{34A72C17-2226-46D4-84F0-EE32090EC380}" srcId="{BE033232-89C1-485A-8D63-B6EC017FC5AF}" destId="{15F40F0A-A108-4FE5-9A16-B5E6DF954437}" srcOrd="4" destOrd="0" parTransId="{D38C08B1-D1E6-4DF0-B011-04B8EF2F713A}" sibTransId="{D02371A2-8033-477D-89BB-A6684D4AA492}"/>
    <dgm:cxn modelId="{57C1140F-2D29-4F94-84D3-FED9C9953CE5}" srcId="{5C54367A-0CCD-4494-B94D-B17BB662C00E}" destId="{BE033232-89C1-485A-8D63-B6EC017FC5AF}" srcOrd="1" destOrd="0" parTransId="{5D215847-DA5F-410A-8724-A964043EF210}" sibTransId="{7028D040-F0D9-4EB7-B7EE-090A89A9FB03}"/>
    <dgm:cxn modelId="{10E8D363-7AED-40DF-B6CF-A1BBA7AD5D8F}" type="presOf" srcId="{6D7833C1-62F1-4117-A82F-6415272D32F8}" destId="{20402D71-A45F-461B-93EE-6332BB064967}" srcOrd="0" destOrd="6" presId="urn:microsoft.com/office/officeart/2005/8/layout/hProcess7#1"/>
    <dgm:cxn modelId="{768EBFE2-84B6-44B9-927E-2920EFA703CD}" type="presParOf" srcId="{5C7665A6-B6B9-43A3-827B-773A6332C139}" destId="{38D90C6A-4800-4AB5-9226-2D06D54F244E}" srcOrd="0" destOrd="0" presId="urn:microsoft.com/office/officeart/2005/8/layout/hProcess7#1"/>
    <dgm:cxn modelId="{2B0091FE-824D-4D80-BB7D-152D866218C6}" type="presParOf" srcId="{38D90C6A-4800-4AB5-9226-2D06D54F244E}" destId="{833D11FC-40D8-4BE9-9DBA-C95E93651F06}" srcOrd="0" destOrd="0" presId="urn:microsoft.com/office/officeart/2005/8/layout/hProcess7#1"/>
    <dgm:cxn modelId="{3F50AD49-5617-4DE8-96CC-87818BCE3D37}" type="presParOf" srcId="{38D90C6A-4800-4AB5-9226-2D06D54F244E}" destId="{97C9D50C-04CE-4F6C-ACD1-724BD25AD1E1}" srcOrd="1" destOrd="0" presId="urn:microsoft.com/office/officeart/2005/8/layout/hProcess7#1"/>
    <dgm:cxn modelId="{FD2CCF85-771F-4991-A034-5B866859AA63}" type="presParOf" srcId="{38D90C6A-4800-4AB5-9226-2D06D54F244E}" destId="{49FC62CA-5885-4B75-A4C8-A65B1FDE3307}" srcOrd="2" destOrd="0" presId="urn:microsoft.com/office/officeart/2005/8/layout/hProcess7#1"/>
    <dgm:cxn modelId="{6D9E0E64-7B8B-4199-954E-ABE41A031098}" type="presParOf" srcId="{5C7665A6-B6B9-43A3-827B-773A6332C139}" destId="{F3A7D5A2-42C0-431E-9893-4ED2FEAD16A3}" srcOrd="1" destOrd="0" presId="urn:microsoft.com/office/officeart/2005/8/layout/hProcess7#1"/>
    <dgm:cxn modelId="{9C42FA7A-88B2-4292-A4BD-20AA31746B22}" type="presParOf" srcId="{5C7665A6-B6B9-43A3-827B-773A6332C139}" destId="{AA7BE9DE-AFDF-4815-902F-DE77AA8A7AA4}" srcOrd="2" destOrd="0" presId="urn:microsoft.com/office/officeart/2005/8/layout/hProcess7#1"/>
    <dgm:cxn modelId="{B00AD893-7D27-4683-B2DF-D2055B5CA91A}" type="presParOf" srcId="{AA7BE9DE-AFDF-4815-902F-DE77AA8A7AA4}" destId="{032A4336-B35F-4BA2-BF3E-0145F30D55D2}" srcOrd="0" destOrd="0" presId="urn:microsoft.com/office/officeart/2005/8/layout/hProcess7#1"/>
    <dgm:cxn modelId="{8A43F08A-E241-43A3-ABAE-C1877807562C}" type="presParOf" srcId="{AA7BE9DE-AFDF-4815-902F-DE77AA8A7AA4}" destId="{2C20A8B4-33B0-49CA-B66B-F7DC911A924A}" srcOrd="1" destOrd="0" presId="urn:microsoft.com/office/officeart/2005/8/layout/hProcess7#1"/>
    <dgm:cxn modelId="{F69BFBA6-7162-45FD-BA4C-D13542B36059}" type="presParOf" srcId="{AA7BE9DE-AFDF-4815-902F-DE77AA8A7AA4}" destId="{12EF64A3-F27F-460D-AF23-C3271A59CEAA}" srcOrd="2" destOrd="0" presId="urn:microsoft.com/office/officeart/2005/8/layout/hProcess7#1"/>
    <dgm:cxn modelId="{A5E2192C-ECB2-4199-925F-DEBCCA5B907B}" type="presParOf" srcId="{5C7665A6-B6B9-43A3-827B-773A6332C139}" destId="{6FE54F37-788B-4506-9BFF-AC95635554D9}" srcOrd="3" destOrd="0" presId="urn:microsoft.com/office/officeart/2005/8/layout/hProcess7#1"/>
    <dgm:cxn modelId="{2CEEB2A3-B098-4E6C-998D-ABACC21741C8}" type="presParOf" srcId="{5C7665A6-B6B9-43A3-827B-773A6332C139}" destId="{A0D1E642-CE49-4C5F-8BA1-F1CB94EA0C13}" srcOrd="4" destOrd="0" presId="urn:microsoft.com/office/officeart/2005/8/layout/hProcess7#1"/>
    <dgm:cxn modelId="{238FE36F-2E4D-4EAA-9E03-3EB053261C9D}" type="presParOf" srcId="{A0D1E642-CE49-4C5F-8BA1-F1CB94EA0C13}" destId="{3F792F86-A98A-4F57-B2BC-CF62CF13D8C3}" srcOrd="0" destOrd="0" presId="urn:microsoft.com/office/officeart/2005/8/layout/hProcess7#1"/>
    <dgm:cxn modelId="{D70C42EC-C80D-4BFF-A5FD-052477F7DD46}" type="presParOf" srcId="{A0D1E642-CE49-4C5F-8BA1-F1CB94EA0C13}" destId="{DF956A23-9354-4A31-A2EA-E7F74E8C5A4F}" srcOrd="1" destOrd="0" presId="urn:microsoft.com/office/officeart/2005/8/layout/hProcess7#1"/>
    <dgm:cxn modelId="{F01FC8AF-3C72-486D-89E6-BFE6E502A6D2}" type="presParOf" srcId="{A0D1E642-CE49-4C5F-8BA1-F1CB94EA0C13}" destId="{20402D71-A45F-461B-93EE-6332BB064967}" srcOrd="2" destOrd="0" presId="urn:microsoft.com/office/officeart/2005/8/layout/hProcess7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FD25925E-2BA9-4211-A7D1-B33C6D38D75F}" type="doc">
      <dgm:prSet loTypeId="urn:microsoft.com/office/officeart/2005/8/layout/process5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A80517F-5D2F-4916-82E1-189BD32A3927}">
      <dgm:prSet phldrT="[Texto]"/>
      <dgm:spPr/>
      <dgm:t>
        <a:bodyPr/>
        <a:lstStyle/>
        <a:p>
          <a:r>
            <a:rPr lang="es-ES" b="1" dirty="0" smtClean="0"/>
            <a:t>1.Seleccionar qué habilidades es necesario trabajar: </a:t>
          </a:r>
          <a:endParaRPr lang="en-US" dirty="0"/>
        </a:p>
      </dgm:t>
    </dgm:pt>
    <dgm:pt modelId="{5CA9ED90-7B35-4A20-A7FF-4090A63A2052}" type="parTrans" cxnId="{613A0BCF-B8DB-41C9-BF39-534CB6137284}">
      <dgm:prSet/>
      <dgm:spPr/>
      <dgm:t>
        <a:bodyPr/>
        <a:lstStyle/>
        <a:p>
          <a:endParaRPr lang="en-US"/>
        </a:p>
      </dgm:t>
    </dgm:pt>
    <dgm:pt modelId="{D8106AEC-500B-46C0-84AF-56A1D4EF85FB}" type="sibTrans" cxnId="{613A0BCF-B8DB-41C9-BF39-534CB6137284}">
      <dgm:prSet/>
      <dgm:spPr/>
      <dgm:t>
        <a:bodyPr/>
        <a:lstStyle/>
        <a:p>
          <a:endParaRPr lang="en-US"/>
        </a:p>
      </dgm:t>
    </dgm:pt>
    <dgm:pt modelId="{03DFAF75-C8F7-42A7-B87F-28B611DE524C}">
      <dgm:prSet phldrT="[Texto]"/>
      <dgm:spPr/>
      <dgm:t>
        <a:bodyPr/>
        <a:lstStyle/>
        <a:p>
          <a:r>
            <a:rPr lang="es-ES" dirty="0" smtClean="0"/>
            <a:t>2. </a:t>
          </a:r>
          <a:r>
            <a:rPr lang="es-ES" b="1" dirty="0" smtClean="0"/>
            <a:t>Descubrir la necesidad de habilidades cooperativas para trabajar en equipo</a:t>
          </a:r>
          <a:endParaRPr lang="en-US" dirty="0"/>
        </a:p>
      </dgm:t>
    </dgm:pt>
    <dgm:pt modelId="{898F4880-1934-451D-86C3-67CE37831E43}" type="parTrans" cxnId="{0F7D7512-83F2-4599-8439-7E7CD26FFB95}">
      <dgm:prSet/>
      <dgm:spPr/>
      <dgm:t>
        <a:bodyPr/>
        <a:lstStyle/>
        <a:p>
          <a:endParaRPr lang="en-US"/>
        </a:p>
      </dgm:t>
    </dgm:pt>
    <dgm:pt modelId="{DF55A6BA-F750-40A4-89C7-3939E9CF8EAA}" type="sibTrans" cxnId="{0F7D7512-83F2-4599-8439-7E7CD26FFB95}">
      <dgm:prSet/>
      <dgm:spPr/>
      <dgm:t>
        <a:bodyPr/>
        <a:lstStyle/>
        <a:p>
          <a:endParaRPr lang="en-US"/>
        </a:p>
      </dgm:t>
    </dgm:pt>
    <dgm:pt modelId="{A0362B21-02CA-4564-B61E-0A54527ED447}">
      <dgm:prSet phldrT="[Texto]"/>
      <dgm:spPr/>
      <dgm:t>
        <a:bodyPr/>
        <a:lstStyle/>
        <a:p>
          <a:r>
            <a:rPr lang="es-ES" dirty="0" smtClean="0"/>
            <a:t>3. </a:t>
          </a:r>
          <a:r>
            <a:rPr lang="es-ES" b="1" dirty="0" smtClean="0"/>
            <a:t>Asegurarse de que los alumnos entiendan la habilidad:</a:t>
          </a:r>
        </a:p>
        <a:p>
          <a:r>
            <a:rPr lang="es-ES" dirty="0" smtClean="0"/>
            <a:t>o Elaborar una ficha </a:t>
          </a:r>
        </a:p>
        <a:p>
          <a:r>
            <a:rPr lang="es-ES" dirty="0" smtClean="0"/>
            <a:t>o Dramatizaciones.</a:t>
          </a:r>
        </a:p>
        <a:p>
          <a:r>
            <a:rPr lang="es-ES" dirty="0" smtClean="0"/>
            <a:t>o Proporcionar modelos coherentes</a:t>
          </a:r>
          <a:endParaRPr lang="es-ES" b="1" dirty="0" smtClean="0"/>
        </a:p>
        <a:p>
          <a:endParaRPr lang="en-US" dirty="0"/>
        </a:p>
      </dgm:t>
    </dgm:pt>
    <dgm:pt modelId="{95D3FD9D-5547-4C66-BA7F-04D8E7FD5429}" type="parTrans" cxnId="{406AF08F-C18F-4E1A-B987-572767B40294}">
      <dgm:prSet/>
      <dgm:spPr/>
      <dgm:t>
        <a:bodyPr/>
        <a:lstStyle/>
        <a:p>
          <a:endParaRPr lang="en-US"/>
        </a:p>
      </dgm:t>
    </dgm:pt>
    <dgm:pt modelId="{2304113D-25AF-498F-BC41-EE8C54063D1E}" type="sibTrans" cxnId="{406AF08F-C18F-4E1A-B987-572767B40294}">
      <dgm:prSet/>
      <dgm:spPr/>
      <dgm:t>
        <a:bodyPr/>
        <a:lstStyle/>
        <a:p>
          <a:endParaRPr lang="en-US"/>
        </a:p>
      </dgm:t>
    </dgm:pt>
    <dgm:pt modelId="{AD8315D1-8B1F-44B0-8451-C8AE8E620B21}">
      <dgm:prSet phldrT="[Texto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dirty="0" smtClean="0"/>
            <a:t>4. </a:t>
          </a:r>
          <a:r>
            <a:rPr lang="es-ES" b="1" dirty="0" smtClean="0"/>
            <a:t>Preparar situaciones repetidas de práctica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dirty="0" smtClean="0"/>
        </a:p>
        <a:p>
          <a:pPr lvl="0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dirty="0"/>
        </a:p>
      </dgm:t>
    </dgm:pt>
    <dgm:pt modelId="{47B2AC0F-CEE9-4EC2-9205-6315C77B6A6B}" type="parTrans" cxnId="{DD210C3B-A98A-4786-AD26-5D99BE13303F}">
      <dgm:prSet/>
      <dgm:spPr/>
      <dgm:t>
        <a:bodyPr/>
        <a:lstStyle/>
        <a:p>
          <a:endParaRPr lang="en-US"/>
        </a:p>
      </dgm:t>
    </dgm:pt>
    <dgm:pt modelId="{B1127B7C-0100-4EC2-8AF3-9FEE59D4B588}" type="sibTrans" cxnId="{DD210C3B-A98A-4786-AD26-5D99BE13303F}">
      <dgm:prSet/>
      <dgm:spPr/>
      <dgm:t>
        <a:bodyPr/>
        <a:lstStyle/>
        <a:p>
          <a:endParaRPr lang="en-US"/>
        </a:p>
      </dgm:t>
    </dgm:pt>
    <dgm:pt modelId="{DE8FAD22-74D8-4763-9A52-DF55E75D2BF5}">
      <dgm:prSet phldrT="[Texto]"/>
      <dgm:spPr/>
      <dgm:t>
        <a:bodyPr/>
        <a:lstStyle/>
        <a:p>
          <a:r>
            <a:rPr lang="es-ES" dirty="0" smtClean="0"/>
            <a:t>5. </a:t>
          </a:r>
          <a:r>
            <a:rPr lang="es-ES" b="1" dirty="0" smtClean="0"/>
            <a:t>Revisar el uso de las habilidades:</a:t>
          </a:r>
        </a:p>
        <a:p>
          <a:r>
            <a:rPr lang="es-ES" dirty="0" smtClean="0"/>
            <a:t>Las incluiremos dentro de los aspectos a valorar en las sesiones de evaluación grupal</a:t>
          </a:r>
        </a:p>
        <a:p>
          <a:r>
            <a:rPr lang="es-ES" dirty="0" smtClean="0"/>
            <a:t>Vigilar el uso en la actividad,</a:t>
          </a:r>
        </a:p>
        <a:p>
          <a:endParaRPr lang="en-US" dirty="0"/>
        </a:p>
      </dgm:t>
    </dgm:pt>
    <dgm:pt modelId="{0E7C758D-791E-45FD-B455-85DB0479349F}" type="parTrans" cxnId="{89726166-34A9-4297-B904-DBCBBE691F0D}">
      <dgm:prSet/>
      <dgm:spPr/>
      <dgm:t>
        <a:bodyPr/>
        <a:lstStyle/>
        <a:p>
          <a:endParaRPr lang="en-US"/>
        </a:p>
      </dgm:t>
    </dgm:pt>
    <dgm:pt modelId="{E2AD6997-2DB1-4ACD-85A5-EE5252408FE4}" type="sibTrans" cxnId="{89726166-34A9-4297-B904-DBCBBE691F0D}">
      <dgm:prSet/>
      <dgm:spPr/>
      <dgm:t>
        <a:bodyPr/>
        <a:lstStyle/>
        <a:p>
          <a:endParaRPr lang="en-US"/>
        </a:p>
      </dgm:t>
    </dgm:pt>
    <dgm:pt modelId="{414000A1-A1A1-49CB-8061-D860F1FA0A13}">
      <dgm:prSet/>
      <dgm:spPr/>
      <dgm:t>
        <a:bodyPr/>
        <a:lstStyle/>
        <a:p>
          <a:r>
            <a:rPr lang="es-ES" b="1" dirty="0" smtClean="0"/>
            <a:t>6. Asegurarse de que perseveren en el uso de las habilidades</a:t>
          </a:r>
          <a:endParaRPr lang="en-US" dirty="0"/>
        </a:p>
      </dgm:t>
    </dgm:pt>
    <dgm:pt modelId="{D738AF46-E7DA-4A8D-B6CE-EAE59C9B8746}" type="parTrans" cxnId="{DA2B300E-191C-4354-AD23-2BD536A6A85F}">
      <dgm:prSet/>
      <dgm:spPr/>
      <dgm:t>
        <a:bodyPr/>
        <a:lstStyle/>
        <a:p>
          <a:endParaRPr lang="en-US"/>
        </a:p>
      </dgm:t>
    </dgm:pt>
    <dgm:pt modelId="{6DE5A2C1-7975-411A-BF24-F5D6BA26413F}" type="sibTrans" cxnId="{DA2B300E-191C-4354-AD23-2BD536A6A85F}">
      <dgm:prSet/>
      <dgm:spPr/>
      <dgm:t>
        <a:bodyPr/>
        <a:lstStyle/>
        <a:p>
          <a:endParaRPr lang="en-US"/>
        </a:p>
      </dgm:t>
    </dgm:pt>
    <dgm:pt modelId="{B396C533-6A3E-4F39-ACDA-D881CEAD099C}" type="pres">
      <dgm:prSet presAssocID="{FD25925E-2BA9-4211-A7D1-B33C6D38D75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C423F5B-4ACB-4307-B2E7-36F6AF6AE9CF}" type="pres">
      <dgm:prSet presAssocID="{2A80517F-5D2F-4916-82E1-189BD32A3927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DAB2C-E287-4BA3-84C5-00B87C61F275}" type="pres">
      <dgm:prSet presAssocID="{D8106AEC-500B-46C0-84AF-56A1D4EF85FB}" presName="sibTrans" presStyleLbl="sibTrans2D1" presStyleIdx="0" presStyleCnt="5"/>
      <dgm:spPr/>
      <dgm:t>
        <a:bodyPr/>
        <a:lstStyle/>
        <a:p>
          <a:endParaRPr lang="en-US"/>
        </a:p>
      </dgm:t>
    </dgm:pt>
    <dgm:pt modelId="{87F918DD-1B76-4F54-8810-AB600FFC29DC}" type="pres">
      <dgm:prSet presAssocID="{D8106AEC-500B-46C0-84AF-56A1D4EF85FB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F515433B-3ED5-4281-A54B-FFA1714D9B81}" type="pres">
      <dgm:prSet presAssocID="{03DFAF75-C8F7-42A7-B87F-28B611DE524C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FD81C2-BEBB-4DAD-AE73-AA6F08557189}" type="pres">
      <dgm:prSet presAssocID="{DF55A6BA-F750-40A4-89C7-3939E9CF8EAA}" presName="sibTrans" presStyleLbl="sibTrans2D1" presStyleIdx="1" presStyleCnt="5"/>
      <dgm:spPr/>
      <dgm:t>
        <a:bodyPr/>
        <a:lstStyle/>
        <a:p>
          <a:endParaRPr lang="en-US"/>
        </a:p>
      </dgm:t>
    </dgm:pt>
    <dgm:pt modelId="{3F533188-C717-4B08-9DAF-A8507A20F279}" type="pres">
      <dgm:prSet presAssocID="{DF55A6BA-F750-40A4-89C7-3939E9CF8EAA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24BE3902-78CF-47B2-B8C0-DB952EF5D107}" type="pres">
      <dgm:prSet presAssocID="{A0362B21-02CA-4564-B61E-0A54527ED447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514B59-8306-49D6-ACA1-E3BFB68DD5A1}" type="pres">
      <dgm:prSet presAssocID="{2304113D-25AF-498F-BC41-EE8C54063D1E}" presName="sibTrans" presStyleLbl="sibTrans2D1" presStyleIdx="2" presStyleCnt="5"/>
      <dgm:spPr/>
      <dgm:t>
        <a:bodyPr/>
        <a:lstStyle/>
        <a:p>
          <a:endParaRPr lang="en-US"/>
        </a:p>
      </dgm:t>
    </dgm:pt>
    <dgm:pt modelId="{950A6354-81A3-4D66-A4F4-6412ABB91488}" type="pres">
      <dgm:prSet presAssocID="{2304113D-25AF-498F-BC41-EE8C54063D1E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B75E6BBD-E505-4166-93C9-45F9539F52B2}" type="pres">
      <dgm:prSet presAssocID="{AD8315D1-8B1F-44B0-8451-C8AE8E620B21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F90CB6-2557-437B-810A-4BD6A7FAB021}" type="pres">
      <dgm:prSet presAssocID="{B1127B7C-0100-4EC2-8AF3-9FEE59D4B588}" presName="sibTrans" presStyleLbl="sibTrans2D1" presStyleIdx="3" presStyleCnt="5"/>
      <dgm:spPr/>
      <dgm:t>
        <a:bodyPr/>
        <a:lstStyle/>
        <a:p>
          <a:endParaRPr lang="en-US"/>
        </a:p>
      </dgm:t>
    </dgm:pt>
    <dgm:pt modelId="{C53963A4-CADB-435B-8DE3-971FCB1F94AB}" type="pres">
      <dgm:prSet presAssocID="{B1127B7C-0100-4EC2-8AF3-9FEE59D4B588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4A5297A4-E5A2-42E5-85F8-FC1051294A08}" type="pres">
      <dgm:prSet presAssocID="{DE8FAD22-74D8-4763-9A52-DF55E75D2BF5}" presName="node" presStyleLbl="node1" presStyleIdx="4" presStyleCnt="6" custLinFactNeighborX="4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2F58C1-23D4-480D-830C-A5222944B049}" type="pres">
      <dgm:prSet presAssocID="{E2AD6997-2DB1-4ACD-85A5-EE5252408FE4}" presName="sibTrans" presStyleLbl="sibTrans2D1" presStyleIdx="4" presStyleCnt="5"/>
      <dgm:spPr/>
      <dgm:t>
        <a:bodyPr/>
        <a:lstStyle/>
        <a:p>
          <a:endParaRPr lang="en-US"/>
        </a:p>
      </dgm:t>
    </dgm:pt>
    <dgm:pt modelId="{A0E6B269-3AF0-4749-A95E-F8BD8BDD18B8}" type="pres">
      <dgm:prSet presAssocID="{E2AD6997-2DB1-4ACD-85A5-EE5252408FE4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6C18BBFB-58B5-48A0-93D6-E9BBAD4C195A}" type="pres">
      <dgm:prSet presAssocID="{414000A1-A1A1-49CB-8061-D860F1FA0A13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A2B300E-191C-4354-AD23-2BD536A6A85F}" srcId="{FD25925E-2BA9-4211-A7D1-B33C6D38D75F}" destId="{414000A1-A1A1-49CB-8061-D860F1FA0A13}" srcOrd="5" destOrd="0" parTransId="{D738AF46-E7DA-4A8D-B6CE-EAE59C9B8746}" sibTransId="{6DE5A2C1-7975-411A-BF24-F5D6BA26413F}"/>
    <dgm:cxn modelId="{9B27B014-D22A-436A-9465-A2CC2170092F}" type="presOf" srcId="{A0362B21-02CA-4564-B61E-0A54527ED447}" destId="{24BE3902-78CF-47B2-B8C0-DB952EF5D107}" srcOrd="0" destOrd="0" presId="urn:microsoft.com/office/officeart/2005/8/layout/process5"/>
    <dgm:cxn modelId="{AA77C8E8-FAFB-4BED-BA2B-F1AA2895BB0A}" type="presOf" srcId="{B1127B7C-0100-4EC2-8AF3-9FEE59D4B588}" destId="{C53963A4-CADB-435B-8DE3-971FCB1F94AB}" srcOrd="1" destOrd="0" presId="urn:microsoft.com/office/officeart/2005/8/layout/process5"/>
    <dgm:cxn modelId="{613A0BCF-B8DB-41C9-BF39-534CB6137284}" srcId="{FD25925E-2BA9-4211-A7D1-B33C6D38D75F}" destId="{2A80517F-5D2F-4916-82E1-189BD32A3927}" srcOrd="0" destOrd="0" parTransId="{5CA9ED90-7B35-4A20-A7FF-4090A63A2052}" sibTransId="{D8106AEC-500B-46C0-84AF-56A1D4EF85FB}"/>
    <dgm:cxn modelId="{DD210C3B-A98A-4786-AD26-5D99BE13303F}" srcId="{FD25925E-2BA9-4211-A7D1-B33C6D38D75F}" destId="{AD8315D1-8B1F-44B0-8451-C8AE8E620B21}" srcOrd="3" destOrd="0" parTransId="{47B2AC0F-CEE9-4EC2-9205-6315C77B6A6B}" sibTransId="{B1127B7C-0100-4EC2-8AF3-9FEE59D4B588}"/>
    <dgm:cxn modelId="{7484405E-8841-495E-A76C-C30F01F566F5}" type="presOf" srcId="{2304113D-25AF-498F-BC41-EE8C54063D1E}" destId="{950A6354-81A3-4D66-A4F4-6412ABB91488}" srcOrd="1" destOrd="0" presId="urn:microsoft.com/office/officeart/2005/8/layout/process5"/>
    <dgm:cxn modelId="{833E30A8-CDE8-45A3-BF99-D25A44EC01DE}" type="presOf" srcId="{414000A1-A1A1-49CB-8061-D860F1FA0A13}" destId="{6C18BBFB-58B5-48A0-93D6-E9BBAD4C195A}" srcOrd="0" destOrd="0" presId="urn:microsoft.com/office/officeart/2005/8/layout/process5"/>
    <dgm:cxn modelId="{996690E6-541E-476F-A52B-0411B9967675}" type="presOf" srcId="{DE8FAD22-74D8-4763-9A52-DF55E75D2BF5}" destId="{4A5297A4-E5A2-42E5-85F8-FC1051294A08}" srcOrd="0" destOrd="0" presId="urn:microsoft.com/office/officeart/2005/8/layout/process5"/>
    <dgm:cxn modelId="{805D5D4D-375E-4008-A0DC-A742E0A6772C}" type="presOf" srcId="{AD8315D1-8B1F-44B0-8451-C8AE8E620B21}" destId="{B75E6BBD-E505-4166-93C9-45F9539F52B2}" srcOrd="0" destOrd="0" presId="urn:microsoft.com/office/officeart/2005/8/layout/process5"/>
    <dgm:cxn modelId="{DB0F7F12-7FAD-496B-A6FF-A906A6E733F1}" type="presOf" srcId="{2A80517F-5D2F-4916-82E1-189BD32A3927}" destId="{3C423F5B-4ACB-4307-B2E7-36F6AF6AE9CF}" srcOrd="0" destOrd="0" presId="urn:microsoft.com/office/officeart/2005/8/layout/process5"/>
    <dgm:cxn modelId="{406AF08F-C18F-4E1A-B987-572767B40294}" srcId="{FD25925E-2BA9-4211-A7D1-B33C6D38D75F}" destId="{A0362B21-02CA-4564-B61E-0A54527ED447}" srcOrd="2" destOrd="0" parTransId="{95D3FD9D-5547-4C66-BA7F-04D8E7FD5429}" sibTransId="{2304113D-25AF-498F-BC41-EE8C54063D1E}"/>
    <dgm:cxn modelId="{0534FEF0-803B-4AA7-BFA8-B81809FE57DC}" type="presOf" srcId="{FD25925E-2BA9-4211-A7D1-B33C6D38D75F}" destId="{B396C533-6A3E-4F39-ACDA-D881CEAD099C}" srcOrd="0" destOrd="0" presId="urn:microsoft.com/office/officeart/2005/8/layout/process5"/>
    <dgm:cxn modelId="{C8C38D92-AEDE-4177-BB96-D2DE57C2DF08}" type="presOf" srcId="{03DFAF75-C8F7-42A7-B87F-28B611DE524C}" destId="{F515433B-3ED5-4281-A54B-FFA1714D9B81}" srcOrd="0" destOrd="0" presId="urn:microsoft.com/office/officeart/2005/8/layout/process5"/>
    <dgm:cxn modelId="{C6912E3D-7FD1-4F52-BE3E-FEF3F4C05EB6}" type="presOf" srcId="{D8106AEC-500B-46C0-84AF-56A1D4EF85FB}" destId="{A33DAB2C-E287-4BA3-84C5-00B87C61F275}" srcOrd="0" destOrd="0" presId="urn:microsoft.com/office/officeart/2005/8/layout/process5"/>
    <dgm:cxn modelId="{0898DB38-1D32-424A-8074-A32CF581FFDC}" type="presOf" srcId="{B1127B7C-0100-4EC2-8AF3-9FEE59D4B588}" destId="{41F90CB6-2557-437B-810A-4BD6A7FAB021}" srcOrd="0" destOrd="0" presId="urn:microsoft.com/office/officeart/2005/8/layout/process5"/>
    <dgm:cxn modelId="{89726166-34A9-4297-B904-DBCBBE691F0D}" srcId="{FD25925E-2BA9-4211-A7D1-B33C6D38D75F}" destId="{DE8FAD22-74D8-4763-9A52-DF55E75D2BF5}" srcOrd="4" destOrd="0" parTransId="{0E7C758D-791E-45FD-B455-85DB0479349F}" sibTransId="{E2AD6997-2DB1-4ACD-85A5-EE5252408FE4}"/>
    <dgm:cxn modelId="{0F7D7512-83F2-4599-8439-7E7CD26FFB95}" srcId="{FD25925E-2BA9-4211-A7D1-B33C6D38D75F}" destId="{03DFAF75-C8F7-42A7-B87F-28B611DE524C}" srcOrd="1" destOrd="0" parTransId="{898F4880-1934-451D-86C3-67CE37831E43}" sibTransId="{DF55A6BA-F750-40A4-89C7-3939E9CF8EAA}"/>
    <dgm:cxn modelId="{BFF6BB6B-4470-4986-B20E-46DC1ADC3445}" type="presOf" srcId="{D8106AEC-500B-46C0-84AF-56A1D4EF85FB}" destId="{87F918DD-1B76-4F54-8810-AB600FFC29DC}" srcOrd="1" destOrd="0" presId="urn:microsoft.com/office/officeart/2005/8/layout/process5"/>
    <dgm:cxn modelId="{5DD84D77-CCD9-47C1-9CBE-9372F81638D7}" type="presOf" srcId="{DF55A6BA-F750-40A4-89C7-3939E9CF8EAA}" destId="{15FD81C2-BEBB-4DAD-AE73-AA6F08557189}" srcOrd="0" destOrd="0" presId="urn:microsoft.com/office/officeart/2005/8/layout/process5"/>
    <dgm:cxn modelId="{C8867497-2249-470D-9BEC-1FCB47419398}" type="presOf" srcId="{E2AD6997-2DB1-4ACD-85A5-EE5252408FE4}" destId="{A0E6B269-3AF0-4749-A95E-F8BD8BDD18B8}" srcOrd="1" destOrd="0" presId="urn:microsoft.com/office/officeart/2005/8/layout/process5"/>
    <dgm:cxn modelId="{3548CFD2-58BF-47F8-BD80-358AFFF20591}" type="presOf" srcId="{E2AD6997-2DB1-4ACD-85A5-EE5252408FE4}" destId="{682F58C1-23D4-480D-830C-A5222944B049}" srcOrd="0" destOrd="0" presId="urn:microsoft.com/office/officeart/2005/8/layout/process5"/>
    <dgm:cxn modelId="{E555BB97-7D3D-438B-9CD6-E672576078DA}" type="presOf" srcId="{DF55A6BA-F750-40A4-89C7-3939E9CF8EAA}" destId="{3F533188-C717-4B08-9DAF-A8507A20F279}" srcOrd="1" destOrd="0" presId="urn:microsoft.com/office/officeart/2005/8/layout/process5"/>
    <dgm:cxn modelId="{B6C6BB63-315F-43A1-899F-E70B5E2C7D29}" type="presOf" srcId="{2304113D-25AF-498F-BC41-EE8C54063D1E}" destId="{A8514B59-8306-49D6-ACA1-E3BFB68DD5A1}" srcOrd="0" destOrd="0" presId="urn:microsoft.com/office/officeart/2005/8/layout/process5"/>
    <dgm:cxn modelId="{2E9D4CBB-0A45-4C92-A8D2-C6C79DDDB401}" type="presParOf" srcId="{B396C533-6A3E-4F39-ACDA-D881CEAD099C}" destId="{3C423F5B-4ACB-4307-B2E7-36F6AF6AE9CF}" srcOrd="0" destOrd="0" presId="urn:microsoft.com/office/officeart/2005/8/layout/process5"/>
    <dgm:cxn modelId="{472B39D7-13D3-4FAC-8E96-650967345F8D}" type="presParOf" srcId="{B396C533-6A3E-4F39-ACDA-D881CEAD099C}" destId="{A33DAB2C-E287-4BA3-84C5-00B87C61F275}" srcOrd="1" destOrd="0" presId="urn:microsoft.com/office/officeart/2005/8/layout/process5"/>
    <dgm:cxn modelId="{018CDEFE-FEA5-4DC5-8530-A49368DDA1C1}" type="presParOf" srcId="{A33DAB2C-E287-4BA3-84C5-00B87C61F275}" destId="{87F918DD-1B76-4F54-8810-AB600FFC29DC}" srcOrd="0" destOrd="0" presId="urn:microsoft.com/office/officeart/2005/8/layout/process5"/>
    <dgm:cxn modelId="{0E2E49DF-F279-4FFC-95D2-1CA8860E4BC0}" type="presParOf" srcId="{B396C533-6A3E-4F39-ACDA-D881CEAD099C}" destId="{F515433B-3ED5-4281-A54B-FFA1714D9B81}" srcOrd="2" destOrd="0" presId="urn:microsoft.com/office/officeart/2005/8/layout/process5"/>
    <dgm:cxn modelId="{7945F507-87C3-48FE-98DC-21355DCBF0A6}" type="presParOf" srcId="{B396C533-6A3E-4F39-ACDA-D881CEAD099C}" destId="{15FD81C2-BEBB-4DAD-AE73-AA6F08557189}" srcOrd="3" destOrd="0" presId="urn:microsoft.com/office/officeart/2005/8/layout/process5"/>
    <dgm:cxn modelId="{58539C10-4C29-4CC6-BC64-D86F612A3790}" type="presParOf" srcId="{15FD81C2-BEBB-4DAD-AE73-AA6F08557189}" destId="{3F533188-C717-4B08-9DAF-A8507A20F279}" srcOrd="0" destOrd="0" presId="urn:microsoft.com/office/officeart/2005/8/layout/process5"/>
    <dgm:cxn modelId="{9909F003-636A-4E1E-B27B-6A948767F412}" type="presParOf" srcId="{B396C533-6A3E-4F39-ACDA-D881CEAD099C}" destId="{24BE3902-78CF-47B2-B8C0-DB952EF5D107}" srcOrd="4" destOrd="0" presId="urn:microsoft.com/office/officeart/2005/8/layout/process5"/>
    <dgm:cxn modelId="{D23E9329-8E99-40C7-83DE-8409A31E7D37}" type="presParOf" srcId="{B396C533-6A3E-4F39-ACDA-D881CEAD099C}" destId="{A8514B59-8306-49D6-ACA1-E3BFB68DD5A1}" srcOrd="5" destOrd="0" presId="urn:microsoft.com/office/officeart/2005/8/layout/process5"/>
    <dgm:cxn modelId="{F51AF26D-DFD8-4EFB-A4C0-21668D981DD3}" type="presParOf" srcId="{A8514B59-8306-49D6-ACA1-E3BFB68DD5A1}" destId="{950A6354-81A3-4D66-A4F4-6412ABB91488}" srcOrd="0" destOrd="0" presId="urn:microsoft.com/office/officeart/2005/8/layout/process5"/>
    <dgm:cxn modelId="{44780673-E735-4CA9-9CA4-8F22DD44F389}" type="presParOf" srcId="{B396C533-6A3E-4F39-ACDA-D881CEAD099C}" destId="{B75E6BBD-E505-4166-93C9-45F9539F52B2}" srcOrd="6" destOrd="0" presId="urn:microsoft.com/office/officeart/2005/8/layout/process5"/>
    <dgm:cxn modelId="{EA95C242-D9EC-4C66-87D6-41E1DC2A5ACA}" type="presParOf" srcId="{B396C533-6A3E-4F39-ACDA-D881CEAD099C}" destId="{41F90CB6-2557-437B-810A-4BD6A7FAB021}" srcOrd="7" destOrd="0" presId="urn:microsoft.com/office/officeart/2005/8/layout/process5"/>
    <dgm:cxn modelId="{980946B9-CB41-444D-9469-6411F25695CA}" type="presParOf" srcId="{41F90CB6-2557-437B-810A-4BD6A7FAB021}" destId="{C53963A4-CADB-435B-8DE3-971FCB1F94AB}" srcOrd="0" destOrd="0" presId="urn:microsoft.com/office/officeart/2005/8/layout/process5"/>
    <dgm:cxn modelId="{85AD6022-221F-4CC6-B650-94794242BF29}" type="presParOf" srcId="{B396C533-6A3E-4F39-ACDA-D881CEAD099C}" destId="{4A5297A4-E5A2-42E5-85F8-FC1051294A08}" srcOrd="8" destOrd="0" presId="urn:microsoft.com/office/officeart/2005/8/layout/process5"/>
    <dgm:cxn modelId="{1CEBA744-1485-4921-AF58-12B33304F1DC}" type="presParOf" srcId="{B396C533-6A3E-4F39-ACDA-D881CEAD099C}" destId="{682F58C1-23D4-480D-830C-A5222944B049}" srcOrd="9" destOrd="0" presId="urn:microsoft.com/office/officeart/2005/8/layout/process5"/>
    <dgm:cxn modelId="{6A228703-6646-4901-9995-2570C1B7FAE0}" type="presParOf" srcId="{682F58C1-23D4-480D-830C-A5222944B049}" destId="{A0E6B269-3AF0-4749-A95E-F8BD8BDD18B8}" srcOrd="0" destOrd="0" presId="urn:microsoft.com/office/officeart/2005/8/layout/process5"/>
    <dgm:cxn modelId="{5001F4C2-E817-4410-9319-879911B48661}" type="presParOf" srcId="{B396C533-6A3E-4F39-ACDA-D881CEAD099C}" destId="{6C18BBFB-58B5-48A0-93D6-E9BBAD4C195A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1EF34165-01A3-4F47-BB1B-F0FBA0D6A7F7}" type="doc">
      <dgm:prSet loTypeId="urn:microsoft.com/office/officeart/2005/8/layout/default#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ED0338-6D13-4BB6-8912-24CC94A4599C}">
      <dgm:prSet phldrT="[Texto]" custT="1"/>
      <dgm:spPr/>
      <dgm:t>
        <a:bodyPr/>
        <a:lstStyle/>
        <a:p>
          <a:r>
            <a:rPr lang="es-ES" sz="1400" dirty="0" smtClean="0"/>
            <a:t>La </a:t>
          </a:r>
          <a:r>
            <a:rPr lang="es-ES" sz="1400" b="1" dirty="0" smtClean="0"/>
            <a:t>autoevaluación del trabajo desarrollado por el grupo.</a:t>
          </a:r>
          <a:endParaRPr lang="es-ES" sz="1400" dirty="0" smtClean="0"/>
        </a:p>
      </dgm:t>
    </dgm:pt>
    <dgm:pt modelId="{90F47795-CEF1-4FAF-9705-E97A630AD658}" type="parTrans" cxnId="{3CD9DA7D-A666-4BC7-9927-8CC65B423317}">
      <dgm:prSet/>
      <dgm:spPr/>
      <dgm:t>
        <a:bodyPr/>
        <a:lstStyle/>
        <a:p>
          <a:endParaRPr lang="en-US"/>
        </a:p>
      </dgm:t>
    </dgm:pt>
    <dgm:pt modelId="{A15FA977-6B2D-4D6E-8DEB-1DA2B91C0756}" type="sibTrans" cxnId="{3CD9DA7D-A666-4BC7-9927-8CC65B423317}">
      <dgm:prSet/>
      <dgm:spPr/>
      <dgm:t>
        <a:bodyPr/>
        <a:lstStyle/>
        <a:p>
          <a:endParaRPr lang="en-US"/>
        </a:p>
      </dgm:t>
    </dgm:pt>
    <dgm:pt modelId="{AF0627B3-1D40-4F3C-9BF2-39D7162EC5CE}">
      <dgm:prSet phldrT="[Texto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" sz="1200" dirty="0" smtClean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400" dirty="0" smtClean="0"/>
            <a:t>La </a:t>
          </a:r>
          <a:r>
            <a:rPr lang="es-ES" sz="1400" b="1" dirty="0" smtClean="0"/>
            <a:t>evaluación de los resultados realizada por el profesor.</a:t>
          </a:r>
          <a:endParaRPr lang="es-ES" sz="1400" dirty="0" smtClean="0"/>
        </a:p>
        <a:p>
          <a:pPr lvl="0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dirty="0"/>
        </a:p>
      </dgm:t>
    </dgm:pt>
    <dgm:pt modelId="{1DCD3B94-2D8C-4863-8128-1D3ED13A3D48}" type="parTrans" cxnId="{5BBF5368-AEF4-4244-A2C2-05A89B2FCC6E}">
      <dgm:prSet/>
      <dgm:spPr/>
      <dgm:t>
        <a:bodyPr/>
        <a:lstStyle/>
        <a:p>
          <a:endParaRPr lang="en-US"/>
        </a:p>
      </dgm:t>
    </dgm:pt>
    <dgm:pt modelId="{CCBACA0B-0FAB-457F-AD3A-F4334B45BD2D}" type="sibTrans" cxnId="{5BBF5368-AEF4-4244-A2C2-05A89B2FCC6E}">
      <dgm:prSet/>
      <dgm:spPr/>
      <dgm:t>
        <a:bodyPr/>
        <a:lstStyle/>
        <a:p>
          <a:endParaRPr lang="en-US"/>
        </a:p>
      </dgm:t>
    </dgm:pt>
    <dgm:pt modelId="{3637D311-72BF-4025-823D-ADD040947F2F}">
      <dgm:prSet phldrT="[Texto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" sz="1200" dirty="0" smtClean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400" dirty="0" smtClean="0"/>
            <a:t>La </a:t>
          </a:r>
          <a:r>
            <a:rPr lang="es-ES" sz="1400" b="1" dirty="0" smtClean="0"/>
            <a:t>elaboración de planes de trabajo individuales y grupales.</a:t>
          </a:r>
          <a:endParaRPr lang="en-US" sz="1400" dirty="0" smtClean="0"/>
        </a:p>
        <a:p>
          <a:pPr lvl="0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dirty="0"/>
        </a:p>
      </dgm:t>
    </dgm:pt>
    <dgm:pt modelId="{4916D99B-A83C-4328-B60B-6B3D0E9AB097}" type="parTrans" cxnId="{00045F6B-129D-4925-B3A8-970A018AEBCC}">
      <dgm:prSet/>
      <dgm:spPr/>
      <dgm:t>
        <a:bodyPr/>
        <a:lstStyle/>
        <a:p>
          <a:endParaRPr lang="en-US"/>
        </a:p>
      </dgm:t>
    </dgm:pt>
    <dgm:pt modelId="{3272AC30-0489-4FED-BAEF-F85D0F9C0EC1}" type="sibTrans" cxnId="{00045F6B-129D-4925-B3A8-970A018AEBCC}">
      <dgm:prSet/>
      <dgm:spPr/>
      <dgm:t>
        <a:bodyPr/>
        <a:lstStyle/>
        <a:p>
          <a:endParaRPr lang="en-US"/>
        </a:p>
      </dgm:t>
    </dgm:pt>
    <dgm:pt modelId="{F921C6EA-4E0F-48D3-A35B-3377F5AAC92F}" type="pres">
      <dgm:prSet presAssocID="{1EF34165-01A3-4F47-BB1B-F0FBA0D6A7F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41DDD37-17BD-47D2-8DF9-C556737E5BD7}" type="pres">
      <dgm:prSet presAssocID="{CBED0338-6D13-4BB6-8912-24CC94A4599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B7F45F-3225-436C-BDD1-F627387BF7DC}" type="pres">
      <dgm:prSet presAssocID="{A15FA977-6B2D-4D6E-8DEB-1DA2B91C0756}" presName="sibTrans" presStyleCnt="0"/>
      <dgm:spPr/>
    </dgm:pt>
    <dgm:pt modelId="{4EC3D2E2-EDD7-4AB8-AC14-44E2F31971BD}" type="pres">
      <dgm:prSet presAssocID="{AF0627B3-1D40-4F3C-9BF2-39D7162EC5C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5BA634-4D20-4C94-9E83-5822A5743158}" type="pres">
      <dgm:prSet presAssocID="{CCBACA0B-0FAB-457F-AD3A-F4334B45BD2D}" presName="sibTrans" presStyleCnt="0"/>
      <dgm:spPr/>
    </dgm:pt>
    <dgm:pt modelId="{ECEE0763-FD55-46F0-9388-9D48C8317836}" type="pres">
      <dgm:prSet presAssocID="{3637D311-72BF-4025-823D-ADD040947F2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04DA2BB-8DA9-42F9-AE27-743171A4C786}" type="presOf" srcId="{1EF34165-01A3-4F47-BB1B-F0FBA0D6A7F7}" destId="{F921C6EA-4E0F-48D3-A35B-3377F5AAC92F}" srcOrd="0" destOrd="0" presId="urn:microsoft.com/office/officeart/2005/8/layout/default#4"/>
    <dgm:cxn modelId="{A605DB26-8603-49C2-89E8-DF396377B7EC}" type="presOf" srcId="{AF0627B3-1D40-4F3C-9BF2-39D7162EC5CE}" destId="{4EC3D2E2-EDD7-4AB8-AC14-44E2F31971BD}" srcOrd="0" destOrd="0" presId="urn:microsoft.com/office/officeart/2005/8/layout/default#4"/>
    <dgm:cxn modelId="{5473F9A2-4767-4596-AE45-4117108730A1}" type="presOf" srcId="{CBED0338-6D13-4BB6-8912-24CC94A4599C}" destId="{541DDD37-17BD-47D2-8DF9-C556737E5BD7}" srcOrd="0" destOrd="0" presId="urn:microsoft.com/office/officeart/2005/8/layout/default#4"/>
    <dgm:cxn modelId="{3CD9DA7D-A666-4BC7-9927-8CC65B423317}" srcId="{1EF34165-01A3-4F47-BB1B-F0FBA0D6A7F7}" destId="{CBED0338-6D13-4BB6-8912-24CC94A4599C}" srcOrd="0" destOrd="0" parTransId="{90F47795-CEF1-4FAF-9705-E97A630AD658}" sibTransId="{A15FA977-6B2D-4D6E-8DEB-1DA2B91C0756}"/>
    <dgm:cxn modelId="{00045F6B-129D-4925-B3A8-970A018AEBCC}" srcId="{1EF34165-01A3-4F47-BB1B-F0FBA0D6A7F7}" destId="{3637D311-72BF-4025-823D-ADD040947F2F}" srcOrd="2" destOrd="0" parTransId="{4916D99B-A83C-4328-B60B-6B3D0E9AB097}" sibTransId="{3272AC30-0489-4FED-BAEF-F85D0F9C0EC1}"/>
    <dgm:cxn modelId="{5BBF5368-AEF4-4244-A2C2-05A89B2FCC6E}" srcId="{1EF34165-01A3-4F47-BB1B-F0FBA0D6A7F7}" destId="{AF0627B3-1D40-4F3C-9BF2-39D7162EC5CE}" srcOrd="1" destOrd="0" parTransId="{1DCD3B94-2D8C-4863-8128-1D3ED13A3D48}" sibTransId="{CCBACA0B-0FAB-457F-AD3A-F4334B45BD2D}"/>
    <dgm:cxn modelId="{52F08A85-9B7E-4844-8660-B0EABBDCA97F}" type="presOf" srcId="{3637D311-72BF-4025-823D-ADD040947F2F}" destId="{ECEE0763-FD55-46F0-9388-9D48C8317836}" srcOrd="0" destOrd="0" presId="urn:microsoft.com/office/officeart/2005/8/layout/default#4"/>
    <dgm:cxn modelId="{31852E68-5F74-436A-B05E-0F4E6E5A3C77}" type="presParOf" srcId="{F921C6EA-4E0F-48D3-A35B-3377F5AAC92F}" destId="{541DDD37-17BD-47D2-8DF9-C556737E5BD7}" srcOrd="0" destOrd="0" presId="urn:microsoft.com/office/officeart/2005/8/layout/default#4"/>
    <dgm:cxn modelId="{2A021EEC-8E17-4D66-A88A-EF083D393602}" type="presParOf" srcId="{F921C6EA-4E0F-48D3-A35B-3377F5AAC92F}" destId="{C5B7F45F-3225-436C-BDD1-F627387BF7DC}" srcOrd="1" destOrd="0" presId="urn:microsoft.com/office/officeart/2005/8/layout/default#4"/>
    <dgm:cxn modelId="{EE6C0AE5-7520-4665-B6D3-FA1BCADD88D6}" type="presParOf" srcId="{F921C6EA-4E0F-48D3-A35B-3377F5AAC92F}" destId="{4EC3D2E2-EDD7-4AB8-AC14-44E2F31971BD}" srcOrd="2" destOrd="0" presId="urn:microsoft.com/office/officeart/2005/8/layout/default#4"/>
    <dgm:cxn modelId="{DD96591B-F387-4E07-920E-43411002EBE9}" type="presParOf" srcId="{F921C6EA-4E0F-48D3-A35B-3377F5AAC92F}" destId="{185BA634-4D20-4C94-9E83-5822A5743158}" srcOrd="3" destOrd="0" presId="urn:microsoft.com/office/officeart/2005/8/layout/default#4"/>
    <dgm:cxn modelId="{F8697543-A208-4795-B1B1-39D4E89D3EA5}" type="presParOf" srcId="{F921C6EA-4E0F-48D3-A35B-3377F5AAC92F}" destId="{ECEE0763-FD55-46F0-9388-9D48C8317836}" srcOrd="4" destOrd="0" presId="urn:microsoft.com/office/officeart/2005/8/layout/default#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DDB05D57-C04B-4284-9C5D-736C73D57B0D}" type="doc">
      <dgm:prSet loTypeId="urn:microsoft.com/office/officeart/2005/8/layout/hList6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6A6018-CB0B-46B4-8C95-B7668E994E1F}">
      <dgm:prSet phldrT="[Texto]"/>
      <dgm:spPr/>
      <dgm:t>
        <a:bodyPr/>
        <a:lstStyle/>
        <a:p>
          <a:r>
            <a:rPr lang="es-ES" dirty="0" smtClean="0"/>
            <a:t>Programar reuniones de autoevaluación y proporcionar materiales específicos. </a:t>
          </a:r>
        </a:p>
      </dgm:t>
    </dgm:pt>
    <dgm:pt modelId="{AC2B819E-1DDC-403E-B56D-FA0137F68B30}" type="parTrans" cxnId="{836AC9A4-5F63-4FBA-928A-5BE1EDB98212}">
      <dgm:prSet/>
      <dgm:spPr/>
      <dgm:t>
        <a:bodyPr/>
        <a:lstStyle/>
        <a:p>
          <a:endParaRPr lang="en-US"/>
        </a:p>
      </dgm:t>
    </dgm:pt>
    <dgm:pt modelId="{1BE9BCC7-0660-4898-91CB-52184151651C}" type="sibTrans" cxnId="{836AC9A4-5F63-4FBA-928A-5BE1EDB98212}">
      <dgm:prSet/>
      <dgm:spPr/>
      <dgm:t>
        <a:bodyPr/>
        <a:lstStyle/>
        <a:p>
          <a:endParaRPr lang="en-US"/>
        </a:p>
      </dgm:t>
    </dgm:pt>
    <dgm:pt modelId="{79398324-A7F2-4608-924E-BCE413B5BA8A}">
      <dgm:prSet phldrT="[Texto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dirty="0" smtClean="0"/>
            <a:t>Pedir a los grupos que establezcan objetivos de mejora y luego los evalúen. 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" dirty="0" smtClean="0"/>
        </a:p>
        <a:p>
          <a:pPr lvl="0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dirty="0"/>
        </a:p>
      </dgm:t>
    </dgm:pt>
    <dgm:pt modelId="{C0730E6F-263E-465E-889E-C59C2FA28838}" type="parTrans" cxnId="{ECA3486B-3007-41B5-8112-2F4B75F4BA84}">
      <dgm:prSet/>
      <dgm:spPr/>
      <dgm:t>
        <a:bodyPr/>
        <a:lstStyle/>
        <a:p>
          <a:endParaRPr lang="en-US"/>
        </a:p>
      </dgm:t>
    </dgm:pt>
    <dgm:pt modelId="{90BFA721-7B56-4D17-A10E-8FA22EA78278}" type="sibTrans" cxnId="{ECA3486B-3007-41B5-8112-2F4B75F4BA84}">
      <dgm:prSet/>
      <dgm:spPr/>
      <dgm:t>
        <a:bodyPr/>
        <a:lstStyle/>
        <a:p>
          <a:endParaRPr lang="en-US"/>
        </a:p>
      </dgm:t>
    </dgm:pt>
    <dgm:pt modelId="{0B89F9A7-1B8D-437E-BAFA-732A0638EF1C}">
      <dgm:prSet phldrT="[Texto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dirty="0" smtClean="0"/>
            <a:t>- Evaluar conocimientos y competencias valorando los progresos; aptitudes y habilidades (</a:t>
          </a:r>
          <a:r>
            <a:rPr lang="es-ES" i="1" dirty="0" smtClean="0"/>
            <a:t>¿qué es capaz de hacer?)</a:t>
          </a:r>
          <a:r>
            <a:rPr lang="es-ES" dirty="0" smtClean="0"/>
            <a:t>; actitudes, motivación y valores (</a:t>
          </a:r>
          <a:r>
            <a:rPr lang="es-ES" i="1" dirty="0" smtClean="0"/>
            <a:t>¿qué quiere hacer?)</a:t>
          </a:r>
          <a:r>
            <a:rPr lang="es-ES" dirty="0" smtClean="0"/>
            <a:t>; conductas cooperativas, cómo realiza las tareas en grupo, cómo comparte conocimientos (</a:t>
          </a:r>
          <a:r>
            <a:rPr lang="es-ES" i="1" dirty="0" smtClean="0"/>
            <a:t>¿qué hace?). </a:t>
          </a:r>
          <a:endParaRPr lang="en-US" dirty="0" smtClean="0"/>
        </a:p>
      </dgm:t>
    </dgm:pt>
    <dgm:pt modelId="{4E166FA8-AC73-4B62-B582-9CF74749084E}" type="parTrans" cxnId="{B20B8980-98C6-4251-A41E-9188DEA4A553}">
      <dgm:prSet/>
      <dgm:spPr/>
      <dgm:t>
        <a:bodyPr/>
        <a:lstStyle/>
        <a:p>
          <a:endParaRPr lang="en-US"/>
        </a:p>
      </dgm:t>
    </dgm:pt>
    <dgm:pt modelId="{6C71181A-DD61-4079-98C1-3966E66F5CAB}" type="sibTrans" cxnId="{B20B8980-98C6-4251-A41E-9188DEA4A553}">
      <dgm:prSet/>
      <dgm:spPr/>
      <dgm:t>
        <a:bodyPr/>
        <a:lstStyle/>
        <a:p>
          <a:endParaRPr lang="en-US"/>
        </a:p>
      </dgm:t>
    </dgm:pt>
    <dgm:pt modelId="{70E7BC0B-A186-4DAA-9105-7C24C236130D}" type="pres">
      <dgm:prSet presAssocID="{DDB05D57-C04B-4284-9C5D-736C73D57B0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4618BF5-9182-47BC-B530-41585629DFA8}" type="pres">
      <dgm:prSet presAssocID="{1E6A6018-CB0B-46B4-8C95-B7668E994E1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C4D227-62E0-422A-A150-67876A50B5CA}" type="pres">
      <dgm:prSet presAssocID="{1BE9BCC7-0660-4898-91CB-52184151651C}" presName="sibTrans" presStyleCnt="0"/>
      <dgm:spPr/>
    </dgm:pt>
    <dgm:pt modelId="{07D8A4D2-A620-4132-AF0F-9BFCBBF66351}" type="pres">
      <dgm:prSet presAssocID="{79398324-A7F2-4608-924E-BCE413B5BA8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F75067-3DF4-4DCF-ADC7-99D5513CEF69}" type="pres">
      <dgm:prSet presAssocID="{90BFA721-7B56-4D17-A10E-8FA22EA78278}" presName="sibTrans" presStyleCnt="0"/>
      <dgm:spPr/>
    </dgm:pt>
    <dgm:pt modelId="{3FB68BCF-4E29-4195-85EA-7207C973F83F}" type="pres">
      <dgm:prSet presAssocID="{0B89F9A7-1B8D-437E-BAFA-732A0638EF1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D86A180-7884-4B51-8C97-20BFD20A1ECC}" type="presOf" srcId="{0B89F9A7-1B8D-437E-BAFA-732A0638EF1C}" destId="{3FB68BCF-4E29-4195-85EA-7207C973F83F}" srcOrd="0" destOrd="0" presId="urn:microsoft.com/office/officeart/2005/8/layout/hList6"/>
    <dgm:cxn modelId="{E3F9B708-1090-46CA-A648-D85C5F82E590}" type="presOf" srcId="{1E6A6018-CB0B-46B4-8C95-B7668E994E1F}" destId="{B4618BF5-9182-47BC-B530-41585629DFA8}" srcOrd="0" destOrd="0" presId="urn:microsoft.com/office/officeart/2005/8/layout/hList6"/>
    <dgm:cxn modelId="{37EDB5EC-1AA6-4464-8FF3-56864DC07837}" type="presOf" srcId="{DDB05D57-C04B-4284-9C5D-736C73D57B0D}" destId="{70E7BC0B-A186-4DAA-9105-7C24C236130D}" srcOrd="0" destOrd="0" presId="urn:microsoft.com/office/officeart/2005/8/layout/hList6"/>
    <dgm:cxn modelId="{045558A4-BC3F-4E41-8A5D-A3F4EB7C17AB}" type="presOf" srcId="{79398324-A7F2-4608-924E-BCE413B5BA8A}" destId="{07D8A4D2-A620-4132-AF0F-9BFCBBF66351}" srcOrd="0" destOrd="0" presId="urn:microsoft.com/office/officeart/2005/8/layout/hList6"/>
    <dgm:cxn modelId="{836AC9A4-5F63-4FBA-928A-5BE1EDB98212}" srcId="{DDB05D57-C04B-4284-9C5D-736C73D57B0D}" destId="{1E6A6018-CB0B-46B4-8C95-B7668E994E1F}" srcOrd="0" destOrd="0" parTransId="{AC2B819E-1DDC-403E-B56D-FA0137F68B30}" sibTransId="{1BE9BCC7-0660-4898-91CB-52184151651C}"/>
    <dgm:cxn modelId="{B20B8980-98C6-4251-A41E-9188DEA4A553}" srcId="{DDB05D57-C04B-4284-9C5D-736C73D57B0D}" destId="{0B89F9A7-1B8D-437E-BAFA-732A0638EF1C}" srcOrd="2" destOrd="0" parTransId="{4E166FA8-AC73-4B62-B582-9CF74749084E}" sibTransId="{6C71181A-DD61-4079-98C1-3966E66F5CAB}"/>
    <dgm:cxn modelId="{ECA3486B-3007-41B5-8112-2F4B75F4BA84}" srcId="{DDB05D57-C04B-4284-9C5D-736C73D57B0D}" destId="{79398324-A7F2-4608-924E-BCE413B5BA8A}" srcOrd="1" destOrd="0" parTransId="{C0730E6F-263E-465E-889E-C59C2FA28838}" sibTransId="{90BFA721-7B56-4D17-A10E-8FA22EA78278}"/>
    <dgm:cxn modelId="{3847C19B-D745-47AE-B43B-9A73929566D8}" type="presParOf" srcId="{70E7BC0B-A186-4DAA-9105-7C24C236130D}" destId="{B4618BF5-9182-47BC-B530-41585629DFA8}" srcOrd="0" destOrd="0" presId="urn:microsoft.com/office/officeart/2005/8/layout/hList6"/>
    <dgm:cxn modelId="{0CF6B39B-8FEC-4DA1-9289-27AB8AF9FF40}" type="presParOf" srcId="{70E7BC0B-A186-4DAA-9105-7C24C236130D}" destId="{7CC4D227-62E0-422A-A150-67876A50B5CA}" srcOrd="1" destOrd="0" presId="urn:microsoft.com/office/officeart/2005/8/layout/hList6"/>
    <dgm:cxn modelId="{EA9A4A78-B941-4C0C-A81E-9EC7925BC1A4}" type="presParOf" srcId="{70E7BC0B-A186-4DAA-9105-7C24C236130D}" destId="{07D8A4D2-A620-4132-AF0F-9BFCBBF66351}" srcOrd="2" destOrd="0" presId="urn:microsoft.com/office/officeart/2005/8/layout/hList6"/>
    <dgm:cxn modelId="{21C92A00-9832-45B4-BB19-1B91180F077E}" type="presParOf" srcId="{70E7BC0B-A186-4DAA-9105-7C24C236130D}" destId="{AAF75067-3DF4-4DCF-ADC7-99D5513CEF69}" srcOrd="3" destOrd="0" presId="urn:microsoft.com/office/officeart/2005/8/layout/hList6"/>
    <dgm:cxn modelId="{0F044F41-8797-4338-A368-25E76BA7848F}" type="presParOf" srcId="{70E7BC0B-A186-4DAA-9105-7C24C236130D}" destId="{3FB68BCF-4E29-4195-85EA-7207C973F83F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FC3F025C-05DA-4F29-855D-CB26C3C35B21}" type="doc">
      <dgm:prSet loTypeId="urn:microsoft.com/office/officeart/2005/8/layout/pyramid2" loCatId="list" qsTypeId="urn:microsoft.com/office/officeart/2005/8/quickstyle/simple3" qsCatId="simple" csTypeId="urn:microsoft.com/office/officeart/2005/8/colors/accent1_2" csCatId="accent1" phldr="1"/>
      <dgm:spPr/>
    </dgm:pt>
    <dgm:pt modelId="{5C56DE44-3D3C-453A-8CE8-975DD5F48A0D}">
      <dgm:prSet phldrT="[Texto]" custT="1"/>
      <dgm:spPr/>
      <dgm:t>
        <a:bodyPr/>
        <a:lstStyle/>
        <a:p>
          <a:r>
            <a:rPr lang="es-ES" sz="900" b="1" dirty="0" smtClean="0"/>
            <a:t>Pensar - formar parejas - poner en común</a:t>
          </a:r>
          <a:r>
            <a:rPr lang="es-ES" sz="1000" b="1" dirty="0" smtClean="0"/>
            <a:t>.</a:t>
          </a:r>
        </a:p>
        <a:p>
          <a:r>
            <a:rPr lang="en-US" sz="1000" b="1" dirty="0" err="1" smtClean="0"/>
            <a:t>Por</a:t>
          </a:r>
          <a:r>
            <a:rPr lang="en-US" sz="1000" b="1" dirty="0" smtClean="0"/>
            <a:t> </a:t>
          </a:r>
          <a:r>
            <a:rPr lang="en-US" sz="1000" b="1" dirty="0" err="1" smtClean="0"/>
            <a:t>turnos</a:t>
          </a:r>
          <a:endParaRPr lang="en-US" sz="1000" b="1" dirty="0" smtClean="0"/>
        </a:p>
        <a:p>
          <a:r>
            <a:rPr lang="en-US" sz="1000" b="1" dirty="0" err="1" smtClean="0"/>
            <a:t>Intercambiar</a:t>
          </a:r>
          <a:r>
            <a:rPr lang="en-US" sz="1000" b="1" dirty="0" smtClean="0"/>
            <a:t> </a:t>
          </a:r>
          <a:r>
            <a:rPr lang="en-US" sz="1000" b="1" dirty="0" err="1" smtClean="0"/>
            <a:t>dificultades</a:t>
          </a:r>
          <a:endParaRPr lang="en-US" sz="1000" b="1" dirty="0" smtClean="0"/>
        </a:p>
        <a:p>
          <a:r>
            <a:rPr lang="en-US" sz="900" b="1" dirty="0" smtClean="0"/>
            <a:t>1 – 2 – 4</a:t>
          </a:r>
        </a:p>
        <a:p>
          <a:r>
            <a:rPr lang="en-US" sz="900" b="1" dirty="0" err="1" smtClean="0"/>
            <a:t>Parada</a:t>
          </a:r>
          <a:r>
            <a:rPr lang="en-US" sz="900" b="1" dirty="0" smtClean="0"/>
            <a:t> de </a:t>
          </a:r>
          <a:r>
            <a:rPr lang="en-US" sz="900" b="1" dirty="0" err="1" smtClean="0"/>
            <a:t>tresminutos</a:t>
          </a:r>
          <a:endParaRPr lang="en-US" sz="900" b="1" dirty="0" smtClean="0"/>
        </a:p>
        <a:p>
          <a:r>
            <a:rPr lang="en-US" sz="900" b="1" dirty="0" err="1" smtClean="0"/>
            <a:t>Lápices</a:t>
          </a:r>
          <a:r>
            <a:rPr lang="en-US" sz="900" b="1" dirty="0" smtClean="0"/>
            <a:t> al </a:t>
          </a:r>
          <a:r>
            <a:rPr lang="en-US" sz="900" b="1" dirty="0" err="1" smtClean="0"/>
            <a:t>centro</a:t>
          </a:r>
          <a:endParaRPr lang="en-US" sz="900" b="1" dirty="0" smtClean="0"/>
        </a:p>
        <a:p>
          <a:r>
            <a:rPr lang="en-US" sz="900" b="1" dirty="0" smtClean="0"/>
            <a:t>El </a:t>
          </a:r>
          <a:r>
            <a:rPr lang="en-US" sz="900" b="1" dirty="0" err="1" smtClean="0"/>
            <a:t>número</a:t>
          </a:r>
          <a:r>
            <a:rPr lang="en-US" sz="900" b="1" dirty="0" smtClean="0"/>
            <a:t> </a:t>
          </a:r>
        </a:p>
        <a:p>
          <a:r>
            <a:rPr lang="en-US" sz="900" b="1" dirty="0" smtClean="0"/>
            <a:t>Uno para </a:t>
          </a:r>
          <a:r>
            <a:rPr lang="en-US" sz="900" b="1" dirty="0" err="1" smtClean="0"/>
            <a:t>todos</a:t>
          </a:r>
          <a:endParaRPr lang="en-US" sz="900" b="1" dirty="0" smtClean="0"/>
        </a:p>
        <a:p>
          <a:r>
            <a:rPr lang="en-US" sz="900" b="1" dirty="0" smtClean="0"/>
            <a:t>Los </a:t>
          </a:r>
          <a:r>
            <a:rPr lang="en-US" sz="900" b="1" dirty="0" err="1" smtClean="0"/>
            <a:t>cuatro</a:t>
          </a:r>
          <a:r>
            <a:rPr lang="en-US" sz="900" b="1" dirty="0" smtClean="0"/>
            <a:t> </a:t>
          </a:r>
          <a:r>
            <a:rPr lang="en-US" sz="900" b="1" dirty="0" err="1" smtClean="0"/>
            <a:t>sabios</a:t>
          </a:r>
          <a:endParaRPr lang="en-US" sz="900" b="1" dirty="0" smtClean="0"/>
        </a:p>
        <a:p>
          <a:r>
            <a:rPr lang="en-US" sz="900" b="1" dirty="0" err="1" smtClean="0"/>
            <a:t>Lectura</a:t>
          </a:r>
          <a:r>
            <a:rPr lang="en-US" sz="900" b="1" dirty="0" smtClean="0"/>
            <a:t> </a:t>
          </a:r>
          <a:r>
            <a:rPr lang="en-US" sz="900" b="1" dirty="0" err="1" smtClean="0"/>
            <a:t>compartida</a:t>
          </a:r>
          <a:endParaRPr lang="en-US" sz="900" b="1" dirty="0" smtClean="0"/>
        </a:p>
      </dgm:t>
    </dgm:pt>
    <dgm:pt modelId="{9B3643E8-9342-4717-BBB4-6C41067E31A7}" type="parTrans" cxnId="{53AB2A12-5CF0-4512-8334-B23DE5CA19FE}">
      <dgm:prSet/>
      <dgm:spPr/>
      <dgm:t>
        <a:bodyPr/>
        <a:lstStyle/>
        <a:p>
          <a:endParaRPr lang="en-US"/>
        </a:p>
      </dgm:t>
    </dgm:pt>
    <dgm:pt modelId="{FDF2998E-8C1A-4AC3-A1EB-463539743ABD}" type="sibTrans" cxnId="{53AB2A12-5CF0-4512-8334-B23DE5CA19FE}">
      <dgm:prSet/>
      <dgm:spPr/>
      <dgm:t>
        <a:bodyPr/>
        <a:lstStyle/>
        <a:p>
          <a:endParaRPr lang="en-US"/>
        </a:p>
      </dgm:t>
    </dgm:pt>
    <dgm:pt modelId="{10DE644D-9935-493C-B563-F6C369EBD349}">
      <dgm:prSet phldrT="[Texto]" custT="1"/>
      <dgm:spPr/>
      <dgm:t>
        <a:bodyPr/>
        <a:lstStyle/>
        <a:p>
          <a:endParaRPr lang="en-US" sz="900" dirty="0" smtClean="0"/>
        </a:p>
        <a:p>
          <a:r>
            <a:rPr lang="en-US" sz="900" b="1" dirty="0" err="1" smtClean="0"/>
            <a:t>Mapa</a:t>
          </a:r>
          <a:r>
            <a:rPr lang="en-US" sz="900" b="1" dirty="0" smtClean="0"/>
            <a:t> conceptual </a:t>
          </a:r>
          <a:r>
            <a:rPr lang="en-US" sz="900" b="1" dirty="0" err="1" smtClean="0"/>
            <a:t>mudo</a:t>
          </a:r>
          <a:r>
            <a:rPr lang="en-US" sz="900" b="1" dirty="0" smtClean="0"/>
            <a:t> (</a:t>
          </a:r>
          <a:r>
            <a:rPr lang="en-US" sz="900" b="1" dirty="0" err="1" smtClean="0"/>
            <a:t>minirompecabezas</a:t>
          </a:r>
          <a:r>
            <a:rPr lang="en-US" sz="900" b="1" dirty="0" smtClean="0"/>
            <a:t>)</a:t>
          </a:r>
        </a:p>
        <a:p>
          <a:r>
            <a:rPr lang="es-ES" sz="900" b="1" dirty="0" smtClean="0"/>
            <a:t>El juego de las palabra</a:t>
          </a:r>
        </a:p>
        <a:p>
          <a:r>
            <a:rPr lang="en-US" sz="900" b="1" dirty="0" smtClean="0"/>
            <a:t>La </a:t>
          </a:r>
          <a:r>
            <a:rPr lang="en-US" sz="900" b="1" dirty="0" err="1" smtClean="0"/>
            <a:t>sustancia</a:t>
          </a:r>
          <a:endParaRPr lang="en-US" sz="900" b="1" dirty="0" smtClean="0"/>
        </a:p>
        <a:p>
          <a:r>
            <a:rPr lang="en-US" sz="900" b="1" dirty="0" err="1" smtClean="0"/>
            <a:t>Cooperación</a:t>
          </a:r>
          <a:r>
            <a:rPr lang="en-US" sz="900" b="1" dirty="0" smtClean="0"/>
            <a:t> </a:t>
          </a:r>
          <a:r>
            <a:rPr lang="en-US" sz="900" b="1" dirty="0" err="1" smtClean="0"/>
            <a:t>Guiada</a:t>
          </a:r>
          <a:r>
            <a:rPr lang="en-US" sz="900" b="1" dirty="0" smtClean="0"/>
            <a:t>  o </a:t>
          </a:r>
          <a:r>
            <a:rPr lang="en-US" sz="900" b="1" dirty="0" err="1" smtClean="0"/>
            <a:t>Estructurada</a:t>
          </a:r>
          <a:endParaRPr lang="en-US" sz="900" b="1" dirty="0" smtClean="0"/>
        </a:p>
        <a:p>
          <a:r>
            <a:rPr lang="es-ES" sz="900" b="1" dirty="0" smtClean="0"/>
            <a:t>Tutoría por parejas de toda la clase</a:t>
          </a:r>
          <a:r>
            <a:rPr lang="en-US" sz="900" b="1" dirty="0" err="1" smtClean="0"/>
            <a:t>Revisar</a:t>
          </a:r>
          <a:r>
            <a:rPr lang="en-US" sz="900" b="1" dirty="0" smtClean="0"/>
            <a:t> la </a:t>
          </a:r>
          <a:r>
            <a:rPr lang="en-US" sz="900" b="1" dirty="0" err="1" smtClean="0"/>
            <a:t>tarea</a:t>
          </a:r>
          <a:endParaRPr lang="en-US" sz="900" b="1" dirty="0" smtClean="0"/>
        </a:p>
        <a:p>
          <a:r>
            <a:rPr lang="es-ES" sz="900" b="1" dirty="0" smtClean="0"/>
            <a:t>Mira el resumen de tu vecino</a:t>
          </a:r>
          <a:r>
            <a:rPr lang="en-US" sz="900" b="1" dirty="0" smtClean="0"/>
            <a:t>Mini </a:t>
          </a:r>
          <a:r>
            <a:rPr lang="en-US" sz="900" b="1" dirty="0" err="1" smtClean="0"/>
            <a:t>rompecabezas</a:t>
          </a:r>
          <a:endParaRPr lang="en-US" sz="900" b="1" dirty="0" smtClean="0"/>
        </a:p>
        <a:p>
          <a:r>
            <a:rPr lang="en-US" sz="900" b="1" dirty="0" err="1" smtClean="0"/>
            <a:t>Parejas</a:t>
          </a:r>
          <a:r>
            <a:rPr lang="en-US" sz="900" b="1" dirty="0" smtClean="0"/>
            <a:t> de </a:t>
          </a:r>
          <a:r>
            <a:rPr lang="en-US" sz="900" b="1" dirty="0" err="1" smtClean="0"/>
            <a:t>ejercitación</a:t>
          </a:r>
          <a:r>
            <a:rPr lang="en-US" sz="900" b="1" dirty="0" smtClean="0"/>
            <a:t>-revision</a:t>
          </a:r>
        </a:p>
        <a:p>
          <a:r>
            <a:rPr lang="es-ES" sz="900" b="1" dirty="0" smtClean="0"/>
            <a:t>Parejas de escritura y edición cooperativas</a:t>
          </a:r>
        </a:p>
        <a:p>
          <a:r>
            <a:rPr lang="en-US" sz="900" b="1" dirty="0" err="1" smtClean="0"/>
            <a:t>Parejas</a:t>
          </a:r>
          <a:r>
            <a:rPr lang="en-US" sz="900" b="1" dirty="0" smtClean="0"/>
            <a:t> </a:t>
          </a:r>
          <a:r>
            <a:rPr lang="en-US" sz="900" b="1" dirty="0" err="1" smtClean="0"/>
            <a:t>cooperativas</a:t>
          </a:r>
          <a:r>
            <a:rPr lang="en-US" sz="900" b="1" dirty="0" smtClean="0"/>
            <a:t> de </a:t>
          </a:r>
          <a:r>
            <a:rPr lang="en-US" sz="900" b="1" dirty="0" err="1" smtClean="0"/>
            <a:t>toma</a:t>
          </a:r>
          <a:r>
            <a:rPr lang="en-US" sz="900" b="1" dirty="0" smtClean="0"/>
            <a:t> de </a:t>
          </a:r>
          <a:r>
            <a:rPr lang="en-US" sz="900" b="1" dirty="0" err="1" smtClean="0"/>
            <a:t>apuntes</a:t>
          </a:r>
          <a:endParaRPr lang="en-US" sz="900" b="1" dirty="0" smtClean="0"/>
        </a:p>
        <a:p>
          <a:r>
            <a:rPr lang="en-US" sz="900" b="1" dirty="0" err="1" smtClean="0"/>
            <a:t>Mapa</a:t>
          </a:r>
          <a:r>
            <a:rPr lang="en-US" sz="900" b="1" dirty="0" smtClean="0"/>
            <a:t> conceptual a </a:t>
          </a:r>
          <a:r>
            <a:rPr lang="en-US" sz="900" b="1" dirty="0" err="1" smtClean="0"/>
            <a:t>cuatro</a:t>
          </a:r>
          <a:r>
            <a:rPr lang="en-US" sz="900" b="1" dirty="0" smtClean="0"/>
            <a:t> </a:t>
          </a:r>
          <a:r>
            <a:rPr lang="en-US" sz="900" b="1" dirty="0" err="1" smtClean="0"/>
            <a:t>bandas</a:t>
          </a:r>
          <a:endParaRPr lang="en-US" sz="900" dirty="0" smtClean="0"/>
        </a:p>
        <a:p>
          <a:endParaRPr lang="en-US" sz="1000" dirty="0"/>
        </a:p>
      </dgm:t>
    </dgm:pt>
    <dgm:pt modelId="{B8C1FF25-B934-4DFF-8984-1647888623CE}" type="parTrans" cxnId="{E971172C-5764-4427-8DE5-2839F8F23E51}">
      <dgm:prSet/>
      <dgm:spPr/>
      <dgm:t>
        <a:bodyPr/>
        <a:lstStyle/>
        <a:p>
          <a:endParaRPr lang="en-US"/>
        </a:p>
      </dgm:t>
    </dgm:pt>
    <dgm:pt modelId="{C39846A6-E1CB-438A-B227-15C51B06A0AC}" type="sibTrans" cxnId="{E971172C-5764-4427-8DE5-2839F8F23E51}">
      <dgm:prSet/>
      <dgm:spPr/>
      <dgm:t>
        <a:bodyPr/>
        <a:lstStyle/>
        <a:p>
          <a:endParaRPr lang="en-US"/>
        </a:p>
      </dgm:t>
    </dgm:pt>
    <dgm:pt modelId="{9765BAF9-170B-4EC9-B571-CB59288CCDCE}" type="pres">
      <dgm:prSet presAssocID="{FC3F025C-05DA-4F29-855D-CB26C3C35B21}" presName="compositeShape" presStyleCnt="0">
        <dgm:presLayoutVars>
          <dgm:dir/>
          <dgm:resizeHandles/>
        </dgm:presLayoutVars>
      </dgm:prSet>
      <dgm:spPr/>
    </dgm:pt>
    <dgm:pt modelId="{3C41A7A8-716D-475A-B717-0CEA34960E1A}" type="pres">
      <dgm:prSet presAssocID="{FC3F025C-05DA-4F29-855D-CB26C3C35B21}" presName="pyramid" presStyleLbl="node1" presStyleIdx="0" presStyleCnt="1" custScaleX="101013" custLinFactNeighborX="-387" custLinFactNeighborY="-3098"/>
      <dgm:spPr>
        <a:prstGeom prst="can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8EDD572-788D-46B2-83F7-D4101665367A}" type="pres">
      <dgm:prSet presAssocID="{FC3F025C-05DA-4F29-855D-CB26C3C35B21}" presName="theList" presStyleCnt="0"/>
      <dgm:spPr/>
    </dgm:pt>
    <dgm:pt modelId="{1087E75E-A1C7-4EFB-AA7C-B7B0ACE8795F}" type="pres">
      <dgm:prSet presAssocID="{5C56DE44-3D3C-453A-8CE8-975DD5F48A0D}" presName="aNode" presStyleLbl="fgAcc1" presStyleIdx="0" presStyleCnt="2" custScaleX="104312" custScaleY="2000000" custLinFactY="251846" custLinFactNeighborX="4063" custLinFactNeighborY="3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99B28D-7FF0-4537-AC88-AC9583B8E13F}" type="pres">
      <dgm:prSet presAssocID="{5C56DE44-3D3C-453A-8CE8-975DD5F48A0D}" presName="aSpace" presStyleCnt="0"/>
      <dgm:spPr/>
    </dgm:pt>
    <dgm:pt modelId="{8DB0EA1E-5030-4903-ABD2-18AD4B6E3583}" type="pres">
      <dgm:prSet presAssocID="{10DE644D-9935-493C-B563-F6C369EBD349}" presName="aNode" presStyleLbl="fgAcc1" presStyleIdx="1" presStyleCnt="2" custScaleY="2000000" custLinFactY="372982" custLinFactNeighborX="3798" custLinFactNeighborY="4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58053C-96D0-44C9-8BA8-7173C1652CBB}" type="pres">
      <dgm:prSet presAssocID="{10DE644D-9935-493C-B563-F6C369EBD349}" presName="aSpace" presStyleCnt="0"/>
      <dgm:spPr/>
    </dgm:pt>
  </dgm:ptLst>
  <dgm:cxnLst>
    <dgm:cxn modelId="{AA7CCACF-44C8-4E28-92DA-9C2CBDF00F7F}" type="presOf" srcId="{10DE644D-9935-493C-B563-F6C369EBD349}" destId="{8DB0EA1E-5030-4903-ABD2-18AD4B6E3583}" srcOrd="0" destOrd="0" presId="urn:microsoft.com/office/officeart/2005/8/layout/pyramid2"/>
    <dgm:cxn modelId="{53AB2A12-5CF0-4512-8334-B23DE5CA19FE}" srcId="{FC3F025C-05DA-4F29-855D-CB26C3C35B21}" destId="{5C56DE44-3D3C-453A-8CE8-975DD5F48A0D}" srcOrd="0" destOrd="0" parTransId="{9B3643E8-9342-4717-BBB4-6C41067E31A7}" sibTransId="{FDF2998E-8C1A-4AC3-A1EB-463539743ABD}"/>
    <dgm:cxn modelId="{E971172C-5764-4427-8DE5-2839F8F23E51}" srcId="{FC3F025C-05DA-4F29-855D-CB26C3C35B21}" destId="{10DE644D-9935-493C-B563-F6C369EBD349}" srcOrd="1" destOrd="0" parTransId="{B8C1FF25-B934-4DFF-8984-1647888623CE}" sibTransId="{C39846A6-E1CB-438A-B227-15C51B06A0AC}"/>
    <dgm:cxn modelId="{9DBD6DA5-D4C3-4705-AE53-D1C17A7DE839}" type="presOf" srcId="{5C56DE44-3D3C-453A-8CE8-975DD5F48A0D}" destId="{1087E75E-A1C7-4EFB-AA7C-B7B0ACE8795F}" srcOrd="0" destOrd="0" presId="urn:microsoft.com/office/officeart/2005/8/layout/pyramid2"/>
    <dgm:cxn modelId="{054AEDBD-D02F-4C43-A703-41BE9B0EB6F5}" type="presOf" srcId="{FC3F025C-05DA-4F29-855D-CB26C3C35B21}" destId="{9765BAF9-170B-4EC9-B571-CB59288CCDCE}" srcOrd="0" destOrd="0" presId="urn:microsoft.com/office/officeart/2005/8/layout/pyramid2"/>
    <dgm:cxn modelId="{7CA3A987-ED89-4A75-9030-133819C9A171}" type="presParOf" srcId="{9765BAF9-170B-4EC9-B571-CB59288CCDCE}" destId="{3C41A7A8-716D-475A-B717-0CEA34960E1A}" srcOrd="0" destOrd="0" presId="urn:microsoft.com/office/officeart/2005/8/layout/pyramid2"/>
    <dgm:cxn modelId="{D6BBCE4C-6F35-416C-8AD7-ED38ABFFBFD6}" type="presParOf" srcId="{9765BAF9-170B-4EC9-B571-CB59288CCDCE}" destId="{38EDD572-788D-46B2-83F7-D4101665367A}" srcOrd="1" destOrd="0" presId="urn:microsoft.com/office/officeart/2005/8/layout/pyramid2"/>
    <dgm:cxn modelId="{8F32596B-BCBF-495A-A5D8-DF9E21BE5001}" type="presParOf" srcId="{38EDD572-788D-46B2-83F7-D4101665367A}" destId="{1087E75E-A1C7-4EFB-AA7C-B7B0ACE8795F}" srcOrd="0" destOrd="0" presId="urn:microsoft.com/office/officeart/2005/8/layout/pyramid2"/>
    <dgm:cxn modelId="{FC07F164-AA17-446C-9841-E698CF55694A}" type="presParOf" srcId="{38EDD572-788D-46B2-83F7-D4101665367A}" destId="{0399B28D-7FF0-4537-AC88-AC9583B8E13F}" srcOrd="1" destOrd="0" presId="urn:microsoft.com/office/officeart/2005/8/layout/pyramid2"/>
    <dgm:cxn modelId="{30CAD95A-62B8-4C26-8B7C-E1369BE80B45}" type="presParOf" srcId="{38EDD572-788D-46B2-83F7-D4101665367A}" destId="{8DB0EA1E-5030-4903-ABD2-18AD4B6E3583}" srcOrd="2" destOrd="0" presId="urn:microsoft.com/office/officeart/2005/8/layout/pyramid2"/>
    <dgm:cxn modelId="{F8107A2B-9274-453D-BC45-75CF6A6293E1}" type="presParOf" srcId="{38EDD572-788D-46B2-83F7-D4101665367A}" destId="{6A58053C-96D0-44C9-8BA8-7173C1652CBB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2DA3B93B-D7A0-4BCF-ACE0-29AFB8C86FEB}" type="doc">
      <dgm:prSet loTypeId="urn:microsoft.com/office/officeart/2005/8/layout/pyramid2" loCatId="list" qsTypeId="urn:microsoft.com/office/officeart/2005/8/quickstyle/simple3" qsCatId="simple" csTypeId="urn:microsoft.com/office/officeart/2005/8/colors/accent1_2" csCatId="accent1" phldr="1"/>
      <dgm:spPr/>
    </dgm:pt>
    <dgm:pt modelId="{CADD140D-685A-4E91-8AAF-62029581D531}">
      <dgm:prSet phldrT="[Texto]"/>
      <dgm:spPr/>
      <dgm:t>
        <a:bodyPr/>
        <a:lstStyle/>
        <a:p>
          <a:r>
            <a:rPr lang="es-ES" b="1" dirty="0" smtClean="0"/>
            <a:t>Trabajo en Equipo-Logro Individual (TELI)</a:t>
          </a:r>
        </a:p>
        <a:p>
          <a:r>
            <a:rPr lang="es-ES" b="1" dirty="0" smtClean="0"/>
            <a:t>Torneos de Juegos por Equipos (TJE)</a:t>
          </a:r>
        </a:p>
        <a:p>
          <a:r>
            <a:rPr lang="en-US" b="1" dirty="0" err="1" smtClean="0"/>
            <a:t>Rompecabezas</a:t>
          </a:r>
          <a:r>
            <a:rPr lang="en-US" b="1" dirty="0" smtClean="0"/>
            <a:t> II</a:t>
          </a:r>
        </a:p>
        <a:p>
          <a:endParaRPr lang="en-US" dirty="0"/>
        </a:p>
      </dgm:t>
    </dgm:pt>
    <dgm:pt modelId="{093AC2C9-19B7-4320-8B74-54C5652A67EF}" type="parTrans" cxnId="{3FEB58AC-3461-4FD3-B8F7-CF4B32268703}">
      <dgm:prSet/>
      <dgm:spPr/>
      <dgm:t>
        <a:bodyPr/>
        <a:lstStyle/>
        <a:p>
          <a:endParaRPr lang="en-US"/>
        </a:p>
      </dgm:t>
    </dgm:pt>
    <dgm:pt modelId="{3235976B-AB1F-42ED-BE6A-36AEAA2EA916}" type="sibTrans" cxnId="{3FEB58AC-3461-4FD3-B8F7-CF4B32268703}">
      <dgm:prSet/>
      <dgm:spPr/>
      <dgm:t>
        <a:bodyPr/>
        <a:lstStyle/>
        <a:p>
          <a:endParaRPr lang="en-US"/>
        </a:p>
      </dgm:t>
    </dgm:pt>
    <dgm:pt modelId="{7293F1AB-FCE0-4BD4-8811-DCA205E5EFAF}">
      <dgm:prSet phldrT="[Texto]"/>
      <dgm:spPr/>
      <dgm:t>
        <a:bodyPr/>
        <a:lstStyle/>
        <a:p>
          <a:r>
            <a:rPr lang="es-ES" b="1" dirty="0" smtClean="0"/>
            <a:t>Enseñanza Acelerada por Equipos (EAE)</a:t>
          </a:r>
        </a:p>
        <a:p>
          <a:r>
            <a:rPr lang="en-US" b="1" dirty="0" err="1" smtClean="0"/>
            <a:t>Lectura</a:t>
          </a:r>
          <a:r>
            <a:rPr lang="en-US" b="1" dirty="0" smtClean="0"/>
            <a:t> y </a:t>
          </a:r>
          <a:r>
            <a:rPr lang="en-US" b="1" dirty="0" err="1" smtClean="0"/>
            <a:t>Escritura</a:t>
          </a:r>
          <a:r>
            <a:rPr lang="en-US" b="1" dirty="0" smtClean="0"/>
            <a:t> </a:t>
          </a:r>
          <a:r>
            <a:rPr lang="en-US" b="1" dirty="0" err="1" smtClean="0"/>
            <a:t>Integrada</a:t>
          </a:r>
          <a:r>
            <a:rPr lang="en-US" b="1" dirty="0" smtClean="0"/>
            <a:t> </a:t>
          </a:r>
          <a:r>
            <a:rPr lang="en-US" b="1" dirty="0" err="1" smtClean="0"/>
            <a:t>Cooperativa</a:t>
          </a:r>
          <a:r>
            <a:rPr lang="en-US" b="1" dirty="0" smtClean="0"/>
            <a:t> (LEIC)</a:t>
          </a:r>
        </a:p>
        <a:p>
          <a:endParaRPr lang="en-US" dirty="0"/>
        </a:p>
      </dgm:t>
    </dgm:pt>
    <dgm:pt modelId="{AE15CF66-0389-4606-B936-E837723FC8D2}" type="parTrans" cxnId="{C6D8B0BB-3EF9-4764-9B09-3359AF7621E4}">
      <dgm:prSet/>
      <dgm:spPr/>
      <dgm:t>
        <a:bodyPr/>
        <a:lstStyle/>
        <a:p>
          <a:endParaRPr lang="en-US"/>
        </a:p>
      </dgm:t>
    </dgm:pt>
    <dgm:pt modelId="{C3EBAEDB-DA87-4459-B005-B5B9A5741FBC}" type="sibTrans" cxnId="{C6D8B0BB-3EF9-4764-9B09-3359AF7621E4}">
      <dgm:prSet/>
      <dgm:spPr/>
      <dgm:t>
        <a:bodyPr/>
        <a:lstStyle/>
        <a:p>
          <a:endParaRPr lang="en-US"/>
        </a:p>
      </dgm:t>
    </dgm:pt>
    <dgm:pt modelId="{35C2F2BF-AC15-41C0-B834-80B778038832}">
      <dgm:prSet phldrT="[Texto]"/>
      <dgm:spPr/>
      <dgm:t>
        <a:bodyPr/>
        <a:lstStyle/>
        <a:p>
          <a:r>
            <a:rPr lang="en-US" b="1" dirty="0" err="1" smtClean="0"/>
            <a:t>Investigación</a:t>
          </a:r>
          <a:r>
            <a:rPr lang="en-US" b="1" dirty="0" smtClean="0"/>
            <a:t> </a:t>
          </a:r>
          <a:r>
            <a:rPr lang="en-US" b="1" dirty="0" err="1" smtClean="0"/>
            <a:t>Grupal</a:t>
          </a:r>
          <a:endParaRPr lang="en-US" b="1" dirty="0" smtClean="0"/>
        </a:p>
        <a:p>
          <a:r>
            <a:rPr lang="en-US" b="1" dirty="0" err="1" smtClean="0"/>
            <a:t>Aprender</a:t>
          </a:r>
          <a:r>
            <a:rPr lang="en-US" b="1" dirty="0" smtClean="0"/>
            <a:t> </a:t>
          </a:r>
          <a:r>
            <a:rPr lang="en-US" b="1" dirty="0" err="1" smtClean="0"/>
            <a:t>Juntos</a:t>
          </a:r>
          <a:endParaRPr lang="en-US" b="1" dirty="0" smtClean="0"/>
        </a:p>
        <a:p>
          <a:endParaRPr lang="en-US" dirty="0"/>
        </a:p>
      </dgm:t>
    </dgm:pt>
    <dgm:pt modelId="{56EEA35D-BB59-46AF-B1B7-A4A58E2E3FDA}" type="parTrans" cxnId="{11DB6A2F-18B7-4C83-B411-E713D08813F4}">
      <dgm:prSet/>
      <dgm:spPr/>
      <dgm:t>
        <a:bodyPr/>
        <a:lstStyle/>
        <a:p>
          <a:endParaRPr lang="en-US"/>
        </a:p>
      </dgm:t>
    </dgm:pt>
    <dgm:pt modelId="{33EB8507-C94D-4DE9-9DA7-1A72468E9330}" type="sibTrans" cxnId="{11DB6A2F-18B7-4C83-B411-E713D08813F4}">
      <dgm:prSet/>
      <dgm:spPr/>
      <dgm:t>
        <a:bodyPr/>
        <a:lstStyle/>
        <a:p>
          <a:endParaRPr lang="en-US"/>
        </a:p>
      </dgm:t>
    </dgm:pt>
    <dgm:pt modelId="{DDAF1FE5-C5D3-4CA7-A67F-C25547295CA9}" type="pres">
      <dgm:prSet presAssocID="{2DA3B93B-D7A0-4BCF-ACE0-29AFB8C86FEB}" presName="compositeShape" presStyleCnt="0">
        <dgm:presLayoutVars>
          <dgm:dir/>
          <dgm:resizeHandles/>
        </dgm:presLayoutVars>
      </dgm:prSet>
      <dgm:spPr/>
    </dgm:pt>
    <dgm:pt modelId="{2572FDE0-6A6B-4B35-86C5-DF7CA4ACC12B}" type="pres">
      <dgm:prSet presAssocID="{2DA3B93B-D7A0-4BCF-ACE0-29AFB8C86FEB}" presName="pyramid" presStyleLbl="node1" presStyleIdx="0" presStyleCnt="1"/>
      <dgm:spPr>
        <a:prstGeom prst="can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A15ED38-F669-41A3-907C-27AB39CB2DB4}" type="pres">
      <dgm:prSet presAssocID="{2DA3B93B-D7A0-4BCF-ACE0-29AFB8C86FEB}" presName="theList" presStyleCnt="0"/>
      <dgm:spPr/>
    </dgm:pt>
    <dgm:pt modelId="{79E00057-C751-4630-9847-09AE3DEADE63}" type="pres">
      <dgm:prSet presAssocID="{CADD140D-685A-4E91-8AAF-62029581D531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B13565-7192-4B16-A500-37EFC88E8185}" type="pres">
      <dgm:prSet presAssocID="{CADD140D-685A-4E91-8AAF-62029581D531}" presName="aSpace" presStyleCnt="0"/>
      <dgm:spPr/>
    </dgm:pt>
    <dgm:pt modelId="{280D3A0A-3DA9-41D1-A06E-8D3A7C869E29}" type="pres">
      <dgm:prSet presAssocID="{7293F1AB-FCE0-4BD4-8811-DCA205E5EFAF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D118B-3157-4274-981A-110BDB4B53AE}" type="pres">
      <dgm:prSet presAssocID="{7293F1AB-FCE0-4BD4-8811-DCA205E5EFAF}" presName="aSpace" presStyleCnt="0"/>
      <dgm:spPr/>
    </dgm:pt>
    <dgm:pt modelId="{8A980813-3547-400B-9AB1-5FE6948ABF62}" type="pres">
      <dgm:prSet presAssocID="{35C2F2BF-AC15-41C0-B834-80B778038832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50B804-804A-491E-8DF9-62457D0AABDA}" type="pres">
      <dgm:prSet presAssocID="{35C2F2BF-AC15-41C0-B834-80B778038832}" presName="aSpace" presStyleCnt="0"/>
      <dgm:spPr/>
    </dgm:pt>
  </dgm:ptLst>
  <dgm:cxnLst>
    <dgm:cxn modelId="{6E9EAA15-0F34-440D-9CB9-1D1AACD072F7}" type="presOf" srcId="{CADD140D-685A-4E91-8AAF-62029581D531}" destId="{79E00057-C751-4630-9847-09AE3DEADE63}" srcOrd="0" destOrd="0" presId="urn:microsoft.com/office/officeart/2005/8/layout/pyramid2"/>
    <dgm:cxn modelId="{C6D8B0BB-3EF9-4764-9B09-3359AF7621E4}" srcId="{2DA3B93B-D7A0-4BCF-ACE0-29AFB8C86FEB}" destId="{7293F1AB-FCE0-4BD4-8811-DCA205E5EFAF}" srcOrd="1" destOrd="0" parTransId="{AE15CF66-0389-4606-B936-E837723FC8D2}" sibTransId="{C3EBAEDB-DA87-4459-B005-B5B9A5741FBC}"/>
    <dgm:cxn modelId="{2A342C2B-C734-453C-8C4C-83BAAF07C1A4}" type="presOf" srcId="{7293F1AB-FCE0-4BD4-8811-DCA205E5EFAF}" destId="{280D3A0A-3DA9-41D1-A06E-8D3A7C869E29}" srcOrd="0" destOrd="0" presId="urn:microsoft.com/office/officeart/2005/8/layout/pyramid2"/>
    <dgm:cxn modelId="{11DB6A2F-18B7-4C83-B411-E713D08813F4}" srcId="{2DA3B93B-D7A0-4BCF-ACE0-29AFB8C86FEB}" destId="{35C2F2BF-AC15-41C0-B834-80B778038832}" srcOrd="2" destOrd="0" parTransId="{56EEA35D-BB59-46AF-B1B7-A4A58E2E3FDA}" sibTransId="{33EB8507-C94D-4DE9-9DA7-1A72468E9330}"/>
    <dgm:cxn modelId="{1B061EB3-0582-4435-BE35-FA73CDAB3C0E}" type="presOf" srcId="{2DA3B93B-D7A0-4BCF-ACE0-29AFB8C86FEB}" destId="{DDAF1FE5-C5D3-4CA7-A67F-C25547295CA9}" srcOrd="0" destOrd="0" presId="urn:microsoft.com/office/officeart/2005/8/layout/pyramid2"/>
    <dgm:cxn modelId="{146E108D-A63C-4422-BA26-EA0364B7A2CF}" type="presOf" srcId="{35C2F2BF-AC15-41C0-B834-80B778038832}" destId="{8A980813-3547-400B-9AB1-5FE6948ABF62}" srcOrd="0" destOrd="0" presId="urn:microsoft.com/office/officeart/2005/8/layout/pyramid2"/>
    <dgm:cxn modelId="{3FEB58AC-3461-4FD3-B8F7-CF4B32268703}" srcId="{2DA3B93B-D7A0-4BCF-ACE0-29AFB8C86FEB}" destId="{CADD140D-685A-4E91-8AAF-62029581D531}" srcOrd="0" destOrd="0" parTransId="{093AC2C9-19B7-4320-8B74-54C5652A67EF}" sibTransId="{3235976B-AB1F-42ED-BE6A-36AEAA2EA916}"/>
    <dgm:cxn modelId="{058C5EF0-42E2-4344-84EF-E7608FA10684}" type="presParOf" srcId="{DDAF1FE5-C5D3-4CA7-A67F-C25547295CA9}" destId="{2572FDE0-6A6B-4B35-86C5-DF7CA4ACC12B}" srcOrd="0" destOrd="0" presId="urn:microsoft.com/office/officeart/2005/8/layout/pyramid2"/>
    <dgm:cxn modelId="{0674C053-E261-4E4B-AC34-3F4589D299B2}" type="presParOf" srcId="{DDAF1FE5-C5D3-4CA7-A67F-C25547295CA9}" destId="{9A15ED38-F669-41A3-907C-27AB39CB2DB4}" srcOrd="1" destOrd="0" presId="urn:microsoft.com/office/officeart/2005/8/layout/pyramid2"/>
    <dgm:cxn modelId="{589A0DD4-D985-4CA5-AE23-CA0E648B5877}" type="presParOf" srcId="{9A15ED38-F669-41A3-907C-27AB39CB2DB4}" destId="{79E00057-C751-4630-9847-09AE3DEADE63}" srcOrd="0" destOrd="0" presId="urn:microsoft.com/office/officeart/2005/8/layout/pyramid2"/>
    <dgm:cxn modelId="{640D0D78-F13E-4D3D-83FD-584CD1179975}" type="presParOf" srcId="{9A15ED38-F669-41A3-907C-27AB39CB2DB4}" destId="{E2B13565-7192-4B16-A500-37EFC88E8185}" srcOrd="1" destOrd="0" presId="urn:microsoft.com/office/officeart/2005/8/layout/pyramid2"/>
    <dgm:cxn modelId="{858C425D-426C-46B7-B332-B5E5222BAF5E}" type="presParOf" srcId="{9A15ED38-F669-41A3-907C-27AB39CB2DB4}" destId="{280D3A0A-3DA9-41D1-A06E-8D3A7C869E29}" srcOrd="2" destOrd="0" presId="urn:microsoft.com/office/officeart/2005/8/layout/pyramid2"/>
    <dgm:cxn modelId="{0B7B22CC-8255-45FA-8E3C-A8930619426E}" type="presParOf" srcId="{9A15ED38-F669-41A3-907C-27AB39CB2DB4}" destId="{0E7D118B-3157-4274-981A-110BDB4B53AE}" srcOrd="3" destOrd="0" presId="urn:microsoft.com/office/officeart/2005/8/layout/pyramid2"/>
    <dgm:cxn modelId="{F1FB5B8E-1621-4B04-80B0-CEE6488E51B2}" type="presParOf" srcId="{9A15ED38-F669-41A3-907C-27AB39CB2DB4}" destId="{8A980813-3547-400B-9AB1-5FE6948ABF62}" srcOrd="4" destOrd="0" presId="urn:microsoft.com/office/officeart/2005/8/layout/pyramid2"/>
    <dgm:cxn modelId="{8AFEDD01-1E77-4E00-AD97-22DDA89997EE}" type="presParOf" srcId="{9A15ED38-F669-41A3-907C-27AB39CB2DB4}" destId="{4350B804-804A-491E-8DF9-62457D0AABDA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FF34A3A5-90AE-494B-8F42-C63F50A96E8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F3082F-7960-44D5-ABEB-0AA9885F5D14}">
      <dgm:prSet phldrT="[Texto]"/>
      <dgm:spPr/>
      <dgm:t>
        <a:bodyPr/>
        <a:lstStyle/>
        <a:p>
          <a:r>
            <a:rPr lang="en-US" b="1" dirty="0" smtClean="0"/>
            <a:t>B) </a:t>
          </a:r>
          <a:r>
            <a:rPr lang="en-US" b="1" dirty="0" err="1" smtClean="0"/>
            <a:t>Duración</a:t>
          </a:r>
          <a:r>
            <a:rPr lang="en-US" b="1" dirty="0" smtClean="0"/>
            <a:t> del </a:t>
          </a:r>
          <a:r>
            <a:rPr lang="en-US" b="1" dirty="0" err="1" smtClean="0"/>
            <a:t>agrupamiento</a:t>
          </a:r>
          <a:r>
            <a:rPr lang="en-US" b="1" dirty="0" smtClean="0"/>
            <a:t>.</a:t>
          </a:r>
          <a:endParaRPr lang="en-US" dirty="0"/>
        </a:p>
      </dgm:t>
    </dgm:pt>
    <dgm:pt modelId="{B196F79B-CF1D-43E3-B706-4893D88B4823}" type="parTrans" cxnId="{858A0E19-C2CB-4F7D-B598-D78B33C7985C}">
      <dgm:prSet/>
      <dgm:spPr/>
      <dgm:t>
        <a:bodyPr/>
        <a:lstStyle/>
        <a:p>
          <a:endParaRPr lang="en-US"/>
        </a:p>
      </dgm:t>
    </dgm:pt>
    <dgm:pt modelId="{533C8E01-4A82-4F1F-876A-A7A5133328B6}" type="sibTrans" cxnId="{858A0E19-C2CB-4F7D-B598-D78B33C7985C}">
      <dgm:prSet/>
      <dgm:spPr/>
      <dgm:t>
        <a:bodyPr/>
        <a:lstStyle/>
        <a:p>
          <a:endParaRPr lang="en-US"/>
        </a:p>
      </dgm:t>
    </dgm:pt>
    <dgm:pt modelId="{8207DD91-763E-4CEF-B54A-7EE67D9319EB}">
      <dgm:prSet phldrT="[Texto]"/>
      <dgm:spPr/>
      <dgm:t>
        <a:bodyPr/>
        <a:lstStyle/>
        <a:p>
          <a:r>
            <a:rPr lang="es-ES" b="1" dirty="0" smtClean="0"/>
            <a:t>Actividades breves </a:t>
          </a:r>
          <a:r>
            <a:rPr lang="es-ES" dirty="0" smtClean="0"/>
            <a:t>(5 - 10 minutos), muy estructuradas y dirigidas a tareas muy concretas.</a:t>
          </a:r>
          <a:endParaRPr lang="en-US" dirty="0"/>
        </a:p>
      </dgm:t>
    </dgm:pt>
    <dgm:pt modelId="{4963965F-10A7-42A5-91C7-FDB89A3F0FDB}" type="parTrans" cxnId="{BB42EC06-D260-4AB0-899E-1223DF39F0AE}">
      <dgm:prSet/>
      <dgm:spPr/>
      <dgm:t>
        <a:bodyPr/>
        <a:lstStyle/>
        <a:p>
          <a:endParaRPr lang="en-US"/>
        </a:p>
      </dgm:t>
    </dgm:pt>
    <dgm:pt modelId="{E2D9CA4F-76E7-4AA1-8D15-E5091CE45B3F}" type="sibTrans" cxnId="{BB42EC06-D260-4AB0-899E-1223DF39F0AE}">
      <dgm:prSet/>
      <dgm:spPr/>
      <dgm:t>
        <a:bodyPr/>
        <a:lstStyle/>
        <a:p>
          <a:endParaRPr lang="en-US"/>
        </a:p>
      </dgm:t>
    </dgm:pt>
    <dgm:pt modelId="{22B2829A-C719-4D75-A230-49A1D5B58024}">
      <dgm:prSet phldrT="[Texto]"/>
      <dgm:spPr/>
      <dgm:t>
        <a:bodyPr/>
        <a:lstStyle/>
        <a:p>
          <a:r>
            <a:rPr lang="en-US" b="1" dirty="0" smtClean="0"/>
            <a:t>C) </a:t>
          </a:r>
          <a:r>
            <a:rPr lang="en-US" b="1" dirty="0" err="1" smtClean="0"/>
            <a:t>Estrategias</a:t>
          </a:r>
          <a:r>
            <a:rPr lang="en-US" b="1" dirty="0" smtClean="0"/>
            <a:t> y </a:t>
          </a:r>
          <a:r>
            <a:rPr lang="en-US" b="1" dirty="0" err="1" smtClean="0"/>
            <a:t>técnicas</a:t>
          </a:r>
          <a:r>
            <a:rPr lang="en-US" b="1" dirty="0" smtClean="0"/>
            <a:t>.</a:t>
          </a:r>
          <a:endParaRPr lang="en-US" dirty="0"/>
        </a:p>
      </dgm:t>
    </dgm:pt>
    <dgm:pt modelId="{CF986766-C7F8-46EB-A2E2-A9417A59C006}" type="parTrans" cxnId="{8015C928-7CD7-46A9-805D-1BDAD6F765AE}">
      <dgm:prSet/>
      <dgm:spPr/>
      <dgm:t>
        <a:bodyPr/>
        <a:lstStyle/>
        <a:p>
          <a:endParaRPr lang="en-US"/>
        </a:p>
      </dgm:t>
    </dgm:pt>
    <dgm:pt modelId="{78F4B4C0-292F-4893-984B-05E754293F3D}" type="sibTrans" cxnId="{8015C928-7CD7-46A9-805D-1BDAD6F765AE}">
      <dgm:prSet/>
      <dgm:spPr/>
      <dgm:t>
        <a:bodyPr/>
        <a:lstStyle/>
        <a:p>
          <a:endParaRPr lang="en-US"/>
        </a:p>
      </dgm:t>
    </dgm:pt>
    <dgm:pt modelId="{AFC754A9-35E0-4D2A-B818-7FC51DFD9BCA}">
      <dgm:prSet phldrT="[Texto]"/>
      <dgm:spPr/>
      <dgm:t>
        <a:bodyPr/>
        <a:lstStyle/>
        <a:p>
          <a:r>
            <a:rPr lang="es-ES" b="1" dirty="0" smtClean="0"/>
            <a:t>Técnicas o estructuras informales </a:t>
          </a:r>
          <a:r>
            <a:rPr lang="es-ES" dirty="0" smtClean="0"/>
            <a:t>de aprendizaje cooperativo. (R</a:t>
          </a:r>
          <a:r>
            <a:rPr lang="es-ES" b="1" dirty="0" smtClean="0"/>
            <a:t>utinas)</a:t>
          </a:r>
          <a:r>
            <a:rPr lang="es-ES" dirty="0" smtClean="0"/>
            <a:t> </a:t>
          </a:r>
          <a:endParaRPr lang="en-US" dirty="0"/>
        </a:p>
      </dgm:t>
    </dgm:pt>
    <dgm:pt modelId="{27DA8618-1D2B-4377-A064-937DD7BD83F7}" type="parTrans" cxnId="{33B733C5-CF58-4AE3-AB8C-A91EA3A62DB4}">
      <dgm:prSet/>
      <dgm:spPr/>
      <dgm:t>
        <a:bodyPr/>
        <a:lstStyle/>
        <a:p>
          <a:endParaRPr lang="en-US"/>
        </a:p>
      </dgm:t>
    </dgm:pt>
    <dgm:pt modelId="{00641175-A95D-4906-BFC2-F5FBD7C5B113}" type="sibTrans" cxnId="{33B733C5-CF58-4AE3-AB8C-A91EA3A62DB4}">
      <dgm:prSet/>
      <dgm:spPr/>
      <dgm:t>
        <a:bodyPr/>
        <a:lstStyle/>
        <a:p>
          <a:endParaRPr lang="en-US"/>
        </a:p>
      </dgm:t>
    </dgm:pt>
    <dgm:pt modelId="{21E0E369-8183-4DF9-9C81-7F4366030DF0}" type="pres">
      <dgm:prSet presAssocID="{FF34A3A5-90AE-494B-8F42-C63F50A96E8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A1AFE4B-AA1E-49DC-991B-347144462944}" type="pres">
      <dgm:prSet presAssocID="{9EF3082F-7960-44D5-ABEB-0AA9885F5D14}" presName="thickLine" presStyleLbl="alignNode1" presStyleIdx="0" presStyleCnt="2"/>
      <dgm:spPr/>
    </dgm:pt>
    <dgm:pt modelId="{F62294D3-8BFF-4437-B3C5-E79693D663FF}" type="pres">
      <dgm:prSet presAssocID="{9EF3082F-7960-44D5-ABEB-0AA9885F5D14}" presName="horz1" presStyleCnt="0"/>
      <dgm:spPr/>
    </dgm:pt>
    <dgm:pt modelId="{465D4F2B-F642-4A13-845F-9206D42D0D9E}" type="pres">
      <dgm:prSet presAssocID="{9EF3082F-7960-44D5-ABEB-0AA9885F5D14}" presName="tx1" presStyleLbl="revTx" presStyleIdx="0" presStyleCnt="4"/>
      <dgm:spPr/>
      <dgm:t>
        <a:bodyPr/>
        <a:lstStyle/>
        <a:p>
          <a:endParaRPr lang="en-US"/>
        </a:p>
      </dgm:t>
    </dgm:pt>
    <dgm:pt modelId="{B7A65D2C-742C-4844-99CE-B831442B49F7}" type="pres">
      <dgm:prSet presAssocID="{9EF3082F-7960-44D5-ABEB-0AA9885F5D14}" presName="vert1" presStyleCnt="0"/>
      <dgm:spPr/>
    </dgm:pt>
    <dgm:pt modelId="{2A7B6C59-CE8F-4525-AC2D-8B6B16DF03F3}" type="pres">
      <dgm:prSet presAssocID="{8207DD91-763E-4CEF-B54A-7EE67D9319EB}" presName="vertSpace2a" presStyleCnt="0"/>
      <dgm:spPr/>
    </dgm:pt>
    <dgm:pt modelId="{36D5421D-BD3E-480D-9B03-B71A94292067}" type="pres">
      <dgm:prSet presAssocID="{8207DD91-763E-4CEF-B54A-7EE67D9319EB}" presName="horz2" presStyleCnt="0"/>
      <dgm:spPr/>
    </dgm:pt>
    <dgm:pt modelId="{FC3919D8-F97A-4B6B-85E2-E71F182F3DCF}" type="pres">
      <dgm:prSet presAssocID="{8207DD91-763E-4CEF-B54A-7EE67D9319EB}" presName="horzSpace2" presStyleCnt="0"/>
      <dgm:spPr/>
    </dgm:pt>
    <dgm:pt modelId="{EDE8FFCE-DA43-441E-98B3-B35C71F60A47}" type="pres">
      <dgm:prSet presAssocID="{8207DD91-763E-4CEF-B54A-7EE67D9319EB}" presName="tx2" presStyleLbl="revTx" presStyleIdx="1" presStyleCnt="4"/>
      <dgm:spPr/>
      <dgm:t>
        <a:bodyPr/>
        <a:lstStyle/>
        <a:p>
          <a:endParaRPr lang="en-US"/>
        </a:p>
      </dgm:t>
    </dgm:pt>
    <dgm:pt modelId="{6586AC93-6551-4A45-A72F-254718848665}" type="pres">
      <dgm:prSet presAssocID="{8207DD91-763E-4CEF-B54A-7EE67D9319EB}" presName="vert2" presStyleCnt="0"/>
      <dgm:spPr/>
    </dgm:pt>
    <dgm:pt modelId="{5AE375D6-AB12-4790-9F7F-9F4B02BEF8AD}" type="pres">
      <dgm:prSet presAssocID="{8207DD91-763E-4CEF-B54A-7EE67D9319EB}" presName="thinLine2b" presStyleLbl="callout" presStyleIdx="0" presStyleCnt="2"/>
      <dgm:spPr/>
    </dgm:pt>
    <dgm:pt modelId="{36929935-E159-4F39-86D8-97799CF3E50B}" type="pres">
      <dgm:prSet presAssocID="{8207DD91-763E-4CEF-B54A-7EE67D9319EB}" presName="vertSpace2b" presStyleCnt="0"/>
      <dgm:spPr/>
    </dgm:pt>
    <dgm:pt modelId="{86D8C7B9-4334-4633-98EB-C8B4DB1BA214}" type="pres">
      <dgm:prSet presAssocID="{22B2829A-C719-4D75-A230-49A1D5B58024}" presName="thickLine" presStyleLbl="alignNode1" presStyleIdx="1" presStyleCnt="2"/>
      <dgm:spPr/>
    </dgm:pt>
    <dgm:pt modelId="{83D5E5B6-AE47-4950-9338-2D67FDA30374}" type="pres">
      <dgm:prSet presAssocID="{22B2829A-C719-4D75-A230-49A1D5B58024}" presName="horz1" presStyleCnt="0"/>
      <dgm:spPr/>
    </dgm:pt>
    <dgm:pt modelId="{B454A3F9-9E4D-46CF-8684-F3FF84A2FD9A}" type="pres">
      <dgm:prSet presAssocID="{22B2829A-C719-4D75-A230-49A1D5B58024}" presName="tx1" presStyleLbl="revTx" presStyleIdx="2" presStyleCnt="4"/>
      <dgm:spPr/>
      <dgm:t>
        <a:bodyPr/>
        <a:lstStyle/>
        <a:p>
          <a:endParaRPr lang="en-US"/>
        </a:p>
      </dgm:t>
    </dgm:pt>
    <dgm:pt modelId="{CE339A22-C1DE-4054-9C09-110DF63A1A1C}" type="pres">
      <dgm:prSet presAssocID="{22B2829A-C719-4D75-A230-49A1D5B58024}" presName="vert1" presStyleCnt="0"/>
      <dgm:spPr/>
    </dgm:pt>
    <dgm:pt modelId="{36129202-3CF3-4274-895F-0EB5B8B1B4C0}" type="pres">
      <dgm:prSet presAssocID="{AFC754A9-35E0-4D2A-B818-7FC51DFD9BCA}" presName="vertSpace2a" presStyleCnt="0"/>
      <dgm:spPr/>
    </dgm:pt>
    <dgm:pt modelId="{54D71AA6-B21D-4F6A-A616-3574478FBC28}" type="pres">
      <dgm:prSet presAssocID="{AFC754A9-35E0-4D2A-B818-7FC51DFD9BCA}" presName="horz2" presStyleCnt="0"/>
      <dgm:spPr/>
    </dgm:pt>
    <dgm:pt modelId="{D034EF8C-65BB-4404-93AB-40A98286E85C}" type="pres">
      <dgm:prSet presAssocID="{AFC754A9-35E0-4D2A-B818-7FC51DFD9BCA}" presName="horzSpace2" presStyleCnt="0"/>
      <dgm:spPr/>
    </dgm:pt>
    <dgm:pt modelId="{19906121-065B-4455-8705-3F4C1205FB3C}" type="pres">
      <dgm:prSet presAssocID="{AFC754A9-35E0-4D2A-B818-7FC51DFD9BCA}" presName="tx2" presStyleLbl="revTx" presStyleIdx="3" presStyleCnt="4"/>
      <dgm:spPr/>
      <dgm:t>
        <a:bodyPr/>
        <a:lstStyle/>
        <a:p>
          <a:endParaRPr lang="en-US"/>
        </a:p>
      </dgm:t>
    </dgm:pt>
    <dgm:pt modelId="{2AA0B996-FFA7-438E-8B09-335580862674}" type="pres">
      <dgm:prSet presAssocID="{AFC754A9-35E0-4D2A-B818-7FC51DFD9BCA}" presName="vert2" presStyleCnt="0"/>
      <dgm:spPr/>
    </dgm:pt>
    <dgm:pt modelId="{23E7A526-FBEE-495B-ADB0-975225C5CC36}" type="pres">
      <dgm:prSet presAssocID="{AFC754A9-35E0-4D2A-B818-7FC51DFD9BCA}" presName="thinLine2b" presStyleLbl="callout" presStyleIdx="1" presStyleCnt="2"/>
      <dgm:spPr/>
    </dgm:pt>
    <dgm:pt modelId="{934FFB99-2939-4E4E-A0C7-FBBBEC6BDE12}" type="pres">
      <dgm:prSet presAssocID="{AFC754A9-35E0-4D2A-B818-7FC51DFD9BCA}" presName="vertSpace2b" presStyleCnt="0"/>
      <dgm:spPr/>
    </dgm:pt>
  </dgm:ptLst>
  <dgm:cxnLst>
    <dgm:cxn modelId="{8015C928-7CD7-46A9-805D-1BDAD6F765AE}" srcId="{FF34A3A5-90AE-494B-8F42-C63F50A96E89}" destId="{22B2829A-C719-4D75-A230-49A1D5B58024}" srcOrd="1" destOrd="0" parTransId="{CF986766-C7F8-46EB-A2E2-A9417A59C006}" sibTransId="{78F4B4C0-292F-4893-984B-05E754293F3D}"/>
    <dgm:cxn modelId="{C3D34C56-163C-4048-B84B-34664A2AF1F0}" type="presOf" srcId="{22B2829A-C719-4D75-A230-49A1D5B58024}" destId="{B454A3F9-9E4D-46CF-8684-F3FF84A2FD9A}" srcOrd="0" destOrd="0" presId="urn:microsoft.com/office/officeart/2008/layout/LinedList"/>
    <dgm:cxn modelId="{508AC72B-A005-48AF-A9E2-37352E93EEC4}" type="presOf" srcId="{9EF3082F-7960-44D5-ABEB-0AA9885F5D14}" destId="{465D4F2B-F642-4A13-845F-9206D42D0D9E}" srcOrd="0" destOrd="0" presId="urn:microsoft.com/office/officeart/2008/layout/LinedList"/>
    <dgm:cxn modelId="{DCD10ADD-B2F0-41A8-AA07-D73E1D1B4F87}" type="presOf" srcId="{8207DD91-763E-4CEF-B54A-7EE67D9319EB}" destId="{EDE8FFCE-DA43-441E-98B3-B35C71F60A47}" srcOrd="0" destOrd="0" presId="urn:microsoft.com/office/officeart/2008/layout/LinedList"/>
    <dgm:cxn modelId="{33B733C5-CF58-4AE3-AB8C-A91EA3A62DB4}" srcId="{22B2829A-C719-4D75-A230-49A1D5B58024}" destId="{AFC754A9-35E0-4D2A-B818-7FC51DFD9BCA}" srcOrd="0" destOrd="0" parTransId="{27DA8618-1D2B-4377-A064-937DD7BD83F7}" sibTransId="{00641175-A95D-4906-BFC2-F5FBD7C5B113}"/>
    <dgm:cxn modelId="{858A0E19-C2CB-4F7D-B598-D78B33C7985C}" srcId="{FF34A3A5-90AE-494B-8F42-C63F50A96E89}" destId="{9EF3082F-7960-44D5-ABEB-0AA9885F5D14}" srcOrd="0" destOrd="0" parTransId="{B196F79B-CF1D-43E3-B706-4893D88B4823}" sibTransId="{533C8E01-4A82-4F1F-876A-A7A5133328B6}"/>
    <dgm:cxn modelId="{1DE3602E-7D66-4F22-BCE1-4DB5404FB43E}" type="presOf" srcId="{AFC754A9-35E0-4D2A-B818-7FC51DFD9BCA}" destId="{19906121-065B-4455-8705-3F4C1205FB3C}" srcOrd="0" destOrd="0" presId="urn:microsoft.com/office/officeart/2008/layout/LinedList"/>
    <dgm:cxn modelId="{AA3B3444-5D9A-4E60-84BA-7196A84B0447}" type="presOf" srcId="{FF34A3A5-90AE-494B-8F42-C63F50A96E89}" destId="{21E0E369-8183-4DF9-9C81-7F4366030DF0}" srcOrd="0" destOrd="0" presId="urn:microsoft.com/office/officeart/2008/layout/LinedList"/>
    <dgm:cxn modelId="{BB42EC06-D260-4AB0-899E-1223DF39F0AE}" srcId="{9EF3082F-7960-44D5-ABEB-0AA9885F5D14}" destId="{8207DD91-763E-4CEF-B54A-7EE67D9319EB}" srcOrd="0" destOrd="0" parTransId="{4963965F-10A7-42A5-91C7-FDB89A3F0FDB}" sibTransId="{E2D9CA4F-76E7-4AA1-8D15-E5091CE45B3F}"/>
    <dgm:cxn modelId="{B01E6C94-9E2B-4532-BD8D-0D6F1631C0D4}" type="presParOf" srcId="{21E0E369-8183-4DF9-9C81-7F4366030DF0}" destId="{5A1AFE4B-AA1E-49DC-991B-347144462944}" srcOrd="0" destOrd="0" presId="urn:microsoft.com/office/officeart/2008/layout/LinedList"/>
    <dgm:cxn modelId="{0418E9F0-8E04-4684-AEE3-7DD9DF459DDC}" type="presParOf" srcId="{21E0E369-8183-4DF9-9C81-7F4366030DF0}" destId="{F62294D3-8BFF-4437-B3C5-E79693D663FF}" srcOrd="1" destOrd="0" presId="urn:microsoft.com/office/officeart/2008/layout/LinedList"/>
    <dgm:cxn modelId="{ABD2754D-DA02-480F-9586-BFFCD84AFD51}" type="presParOf" srcId="{F62294D3-8BFF-4437-B3C5-E79693D663FF}" destId="{465D4F2B-F642-4A13-845F-9206D42D0D9E}" srcOrd="0" destOrd="0" presId="urn:microsoft.com/office/officeart/2008/layout/LinedList"/>
    <dgm:cxn modelId="{9B913257-7BE2-4DD1-8D01-EFBA3102D98B}" type="presParOf" srcId="{F62294D3-8BFF-4437-B3C5-E79693D663FF}" destId="{B7A65D2C-742C-4844-99CE-B831442B49F7}" srcOrd="1" destOrd="0" presId="urn:microsoft.com/office/officeart/2008/layout/LinedList"/>
    <dgm:cxn modelId="{3CBE410D-6B5D-4E82-BBBF-259E21121775}" type="presParOf" srcId="{B7A65D2C-742C-4844-99CE-B831442B49F7}" destId="{2A7B6C59-CE8F-4525-AC2D-8B6B16DF03F3}" srcOrd="0" destOrd="0" presId="urn:microsoft.com/office/officeart/2008/layout/LinedList"/>
    <dgm:cxn modelId="{8EAC5659-0DB5-482B-BD00-D63D59B06779}" type="presParOf" srcId="{B7A65D2C-742C-4844-99CE-B831442B49F7}" destId="{36D5421D-BD3E-480D-9B03-B71A94292067}" srcOrd="1" destOrd="0" presId="urn:microsoft.com/office/officeart/2008/layout/LinedList"/>
    <dgm:cxn modelId="{94379E77-E010-436A-A203-B040D7B6D493}" type="presParOf" srcId="{36D5421D-BD3E-480D-9B03-B71A94292067}" destId="{FC3919D8-F97A-4B6B-85E2-E71F182F3DCF}" srcOrd="0" destOrd="0" presId="urn:microsoft.com/office/officeart/2008/layout/LinedList"/>
    <dgm:cxn modelId="{B10231D4-DB8F-4E1D-A4D5-FA507D356E03}" type="presParOf" srcId="{36D5421D-BD3E-480D-9B03-B71A94292067}" destId="{EDE8FFCE-DA43-441E-98B3-B35C71F60A47}" srcOrd="1" destOrd="0" presId="urn:microsoft.com/office/officeart/2008/layout/LinedList"/>
    <dgm:cxn modelId="{A4D69209-14A3-4875-94D7-1635F9B4F95E}" type="presParOf" srcId="{36D5421D-BD3E-480D-9B03-B71A94292067}" destId="{6586AC93-6551-4A45-A72F-254718848665}" srcOrd="2" destOrd="0" presId="urn:microsoft.com/office/officeart/2008/layout/LinedList"/>
    <dgm:cxn modelId="{4B49F28E-95EC-4551-B449-DF8E6F3B7B63}" type="presParOf" srcId="{B7A65D2C-742C-4844-99CE-B831442B49F7}" destId="{5AE375D6-AB12-4790-9F7F-9F4B02BEF8AD}" srcOrd="2" destOrd="0" presId="urn:microsoft.com/office/officeart/2008/layout/LinedList"/>
    <dgm:cxn modelId="{2EDA03F8-4EE4-4757-9E33-3C16C73D9623}" type="presParOf" srcId="{B7A65D2C-742C-4844-99CE-B831442B49F7}" destId="{36929935-E159-4F39-86D8-97799CF3E50B}" srcOrd="3" destOrd="0" presId="urn:microsoft.com/office/officeart/2008/layout/LinedList"/>
    <dgm:cxn modelId="{AD589260-2DCE-44FA-91C0-BFF559BAA38F}" type="presParOf" srcId="{21E0E369-8183-4DF9-9C81-7F4366030DF0}" destId="{86D8C7B9-4334-4633-98EB-C8B4DB1BA214}" srcOrd="2" destOrd="0" presId="urn:microsoft.com/office/officeart/2008/layout/LinedList"/>
    <dgm:cxn modelId="{D50ACBE6-9CC4-44AE-AE7B-ED31DA41DA19}" type="presParOf" srcId="{21E0E369-8183-4DF9-9C81-7F4366030DF0}" destId="{83D5E5B6-AE47-4950-9338-2D67FDA30374}" srcOrd="3" destOrd="0" presId="urn:microsoft.com/office/officeart/2008/layout/LinedList"/>
    <dgm:cxn modelId="{A2627DDB-7222-4E1E-9600-361E63E2EF60}" type="presParOf" srcId="{83D5E5B6-AE47-4950-9338-2D67FDA30374}" destId="{B454A3F9-9E4D-46CF-8684-F3FF84A2FD9A}" srcOrd="0" destOrd="0" presId="urn:microsoft.com/office/officeart/2008/layout/LinedList"/>
    <dgm:cxn modelId="{1008254D-4B63-4764-AC80-2716319CA485}" type="presParOf" srcId="{83D5E5B6-AE47-4950-9338-2D67FDA30374}" destId="{CE339A22-C1DE-4054-9C09-110DF63A1A1C}" srcOrd="1" destOrd="0" presId="urn:microsoft.com/office/officeart/2008/layout/LinedList"/>
    <dgm:cxn modelId="{B8B1F593-7EE1-480C-A48E-6636D070FE9D}" type="presParOf" srcId="{CE339A22-C1DE-4054-9C09-110DF63A1A1C}" destId="{36129202-3CF3-4274-895F-0EB5B8B1B4C0}" srcOrd="0" destOrd="0" presId="urn:microsoft.com/office/officeart/2008/layout/LinedList"/>
    <dgm:cxn modelId="{3B75EBEC-9A7B-454C-867F-F80962933F40}" type="presParOf" srcId="{CE339A22-C1DE-4054-9C09-110DF63A1A1C}" destId="{54D71AA6-B21D-4F6A-A616-3574478FBC28}" srcOrd="1" destOrd="0" presId="urn:microsoft.com/office/officeart/2008/layout/LinedList"/>
    <dgm:cxn modelId="{48D09F40-C526-47EC-AB20-6312D169D875}" type="presParOf" srcId="{54D71AA6-B21D-4F6A-A616-3574478FBC28}" destId="{D034EF8C-65BB-4404-93AB-40A98286E85C}" srcOrd="0" destOrd="0" presId="urn:microsoft.com/office/officeart/2008/layout/LinedList"/>
    <dgm:cxn modelId="{6B3A8C6C-556A-499E-B09E-6CD748082BC2}" type="presParOf" srcId="{54D71AA6-B21D-4F6A-A616-3574478FBC28}" destId="{19906121-065B-4455-8705-3F4C1205FB3C}" srcOrd="1" destOrd="0" presId="urn:microsoft.com/office/officeart/2008/layout/LinedList"/>
    <dgm:cxn modelId="{36317079-B68D-47D5-9896-4346B74F5582}" type="presParOf" srcId="{54D71AA6-B21D-4F6A-A616-3574478FBC28}" destId="{2AA0B996-FFA7-438E-8B09-335580862674}" srcOrd="2" destOrd="0" presId="urn:microsoft.com/office/officeart/2008/layout/LinedList"/>
    <dgm:cxn modelId="{A9D9C064-F193-43FA-BC1B-2F2FACB023BC}" type="presParOf" srcId="{CE339A22-C1DE-4054-9C09-110DF63A1A1C}" destId="{23E7A526-FBEE-495B-ADB0-975225C5CC36}" srcOrd="2" destOrd="0" presId="urn:microsoft.com/office/officeart/2008/layout/LinedList"/>
    <dgm:cxn modelId="{F43D75C7-F01D-4FFE-AA10-2C90EB219D98}" type="presParOf" srcId="{CE339A22-C1DE-4054-9C09-110DF63A1A1C}" destId="{934FFB99-2939-4E4E-A0C7-FBBBEC6BDE12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D5FD09-AD9F-41E8-86CB-121A30F3765B}" type="doc">
      <dgm:prSet loTypeId="urn:microsoft.com/office/officeart/2005/8/layout/pyramid1" loCatId="pyramid" qsTypeId="urn:microsoft.com/office/officeart/2005/8/quickstyle/simple3" qsCatId="simple" csTypeId="urn:microsoft.com/office/officeart/2005/8/colors/accent1_2" csCatId="accent1" phldr="1"/>
      <dgm:spPr/>
    </dgm:pt>
    <dgm:pt modelId="{29107BB5-7675-4D5B-ACA0-8A2A795CC6D7}">
      <dgm:prSet phldrT="[Texto]" custT="1"/>
      <dgm:spPr>
        <a:solidFill>
          <a:srgbClr val="7030A0"/>
        </a:solidFill>
      </dgm:spPr>
      <dgm:t>
        <a:bodyPr/>
        <a:lstStyle/>
        <a:p>
          <a:r>
            <a:rPr lang="es-ES" sz="2000" dirty="0" smtClean="0">
              <a:solidFill>
                <a:srgbClr val="FFC000"/>
              </a:solidFill>
            </a:rPr>
            <a:t>Escuchar</a:t>
          </a:r>
          <a:endParaRPr lang="es-ES" sz="3200" dirty="0">
            <a:solidFill>
              <a:srgbClr val="FFC000"/>
            </a:solidFill>
          </a:endParaRPr>
        </a:p>
      </dgm:t>
    </dgm:pt>
    <dgm:pt modelId="{AF9D629B-7F7A-43C0-9E7F-F7C9B1846343}" type="parTrans" cxnId="{B40BC426-D54E-46CD-B7CC-49A74732FB5E}">
      <dgm:prSet/>
      <dgm:spPr/>
      <dgm:t>
        <a:bodyPr/>
        <a:lstStyle/>
        <a:p>
          <a:endParaRPr lang="es-ES"/>
        </a:p>
      </dgm:t>
    </dgm:pt>
    <dgm:pt modelId="{23C05189-75E3-4A78-808F-C23CE0492C90}" type="sibTrans" cxnId="{B40BC426-D54E-46CD-B7CC-49A74732FB5E}">
      <dgm:prSet/>
      <dgm:spPr/>
      <dgm:t>
        <a:bodyPr/>
        <a:lstStyle/>
        <a:p>
          <a:endParaRPr lang="es-ES"/>
        </a:p>
      </dgm:t>
    </dgm:pt>
    <dgm:pt modelId="{135019DC-1A0E-4E4E-BF6F-A53F3B5AF4BC}">
      <dgm:prSet phldrT="[Texto]"/>
      <dgm:spPr>
        <a:solidFill>
          <a:srgbClr val="0070C0"/>
        </a:solidFill>
      </dgm:spPr>
      <dgm:t>
        <a:bodyPr/>
        <a:lstStyle/>
        <a:p>
          <a:r>
            <a:rPr lang="es-ES" dirty="0" smtClean="0"/>
            <a:t>Leer</a:t>
          </a:r>
          <a:endParaRPr lang="es-ES" dirty="0"/>
        </a:p>
      </dgm:t>
    </dgm:pt>
    <dgm:pt modelId="{DFB98055-80DF-458A-8DA8-775FC06FF130}" type="parTrans" cxnId="{93F609DA-CEEB-4F48-A497-438EBCEAE717}">
      <dgm:prSet/>
      <dgm:spPr/>
      <dgm:t>
        <a:bodyPr/>
        <a:lstStyle/>
        <a:p>
          <a:endParaRPr lang="es-ES"/>
        </a:p>
      </dgm:t>
    </dgm:pt>
    <dgm:pt modelId="{C6B84EB2-3F04-404D-A673-E05F4D425EF0}" type="sibTrans" cxnId="{93F609DA-CEEB-4F48-A497-438EBCEAE717}">
      <dgm:prSet/>
      <dgm:spPr/>
      <dgm:t>
        <a:bodyPr/>
        <a:lstStyle/>
        <a:p>
          <a:endParaRPr lang="es-ES"/>
        </a:p>
      </dgm:t>
    </dgm:pt>
    <dgm:pt modelId="{C90611F0-48D6-4E09-88E0-32E715AC7ADC}">
      <dgm:prSet phldrT="[Texto]"/>
      <dgm:spPr>
        <a:solidFill>
          <a:srgbClr val="92D050"/>
        </a:solidFill>
      </dgm:spPr>
      <dgm:t>
        <a:bodyPr/>
        <a:lstStyle/>
        <a:p>
          <a:r>
            <a:rPr lang="es-ES" dirty="0" smtClean="0"/>
            <a:t>Ver y escuchar</a:t>
          </a:r>
          <a:endParaRPr lang="es-ES" dirty="0"/>
        </a:p>
      </dgm:t>
    </dgm:pt>
    <dgm:pt modelId="{060623C8-B804-4F5F-9B73-C48D86BD345D}" type="parTrans" cxnId="{11EE1E0D-EACD-4773-BAEC-57AFA17FD41A}">
      <dgm:prSet/>
      <dgm:spPr/>
      <dgm:t>
        <a:bodyPr/>
        <a:lstStyle/>
        <a:p>
          <a:endParaRPr lang="es-ES"/>
        </a:p>
      </dgm:t>
    </dgm:pt>
    <dgm:pt modelId="{308C66DA-6FB9-40DD-916D-DE18C6376EA2}" type="sibTrans" cxnId="{11EE1E0D-EACD-4773-BAEC-57AFA17FD41A}">
      <dgm:prSet/>
      <dgm:spPr/>
      <dgm:t>
        <a:bodyPr/>
        <a:lstStyle/>
        <a:p>
          <a:endParaRPr lang="es-ES"/>
        </a:p>
      </dgm:t>
    </dgm:pt>
    <dgm:pt modelId="{D81D9A96-FF3F-419F-B7AD-F24CD86BCEBA}">
      <dgm:prSet phldrT="[Texto]"/>
      <dgm:spPr>
        <a:solidFill>
          <a:srgbClr val="FFFF00"/>
        </a:solidFill>
      </dgm:spPr>
      <dgm:t>
        <a:bodyPr/>
        <a:lstStyle/>
        <a:p>
          <a:r>
            <a:rPr lang="es-ES" dirty="0" smtClean="0"/>
            <a:t>Decir y discutir</a:t>
          </a:r>
          <a:endParaRPr lang="es-ES" dirty="0"/>
        </a:p>
      </dgm:t>
    </dgm:pt>
    <dgm:pt modelId="{9E9BCF64-6C3C-4213-B0DB-D0324972154D}" type="parTrans" cxnId="{3CDEC585-B91D-4FD6-8131-C60D4A08047F}">
      <dgm:prSet/>
      <dgm:spPr/>
      <dgm:t>
        <a:bodyPr/>
        <a:lstStyle/>
        <a:p>
          <a:endParaRPr lang="es-ES"/>
        </a:p>
      </dgm:t>
    </dgm:pt>
    <dgm:pt modelId="{37C79060-EB23-4BC9-AC10-6F60176A1195}" type="sibTrans" cxnId="{3CDEC585-B91D-4FD6-8131-C60D4A08047F}">
      <dgm:prSet/>
      <dgm:spPr/>
      <dgm:t>
        <a:bodyPr/>
        <a:lstStyle/>
        <a:p>
          <a:endParaRPr lang="es-ES"/>
        </a:p>
      </dgm:t>
    </dgm:pt>
    <dgm:pt modelId="{16F3B05C-983E-4A05-BCA0-8E9F7CBE8EB0}">
      <dgm:prSet phldrT="[Texto]"/>
      <dgm:spPr>
        <a:solidFill>
          <a:srgbClr val="FFC000"/>
        </a:solidFill>
      </dgm:spPr>
      <dgm:t>
        <a:bodyPr/>
        <a:lstStyle/>
        <a:p>
          <a:r>
            <a:rPr lang="es-ES" dirty="0" smtClean="0"/>
            <a:t>Hacer</a:t>
          </a:r>
          <a:endParaRPr lang="es-ES" dirty="0"/>
        </a:p>
      </dgm:t>
    </dgm:pt>
    <dgm:pt modelId="{48EEB290-4B08-4136-BDDB-B9B2C16903BE}" type="parTrans" cxnId="{5341CCC2-A270-449F-A2BF-182F31D5573B}">
      <dgm:prSet/>
      <dgm:spPr/>
      <dgm:t>
        <a:bodyPr/>
        <a:lstStyle/>
        <a:p>
          <a:endParaRPr lang="es-ES"/>
        </a:p>
      </dgm:t>
    </dgm:pt>
    <dgm:pt modelId="{A21A93E0-231F-4EE6-AB55-527F56C571E8}" type="sibTrans" cxnId="{5341CCC2-A270-449F-A2BF-182F31D5573B}">
      <dgm:prSet/>
      <dgm:spPr/>
      <dgm:t>
        <a:bodyPr/>
        <a:lstStyle/>
        <a:p>
          <a:endParaRPr lang="es-ES"/>
        </a:p>
      </dgm:t>
    </dgm:pt>
    <dgm:pt modelId="{A5A4EE90-DE8E-43A1-AD43-6CDA0EC2336D}">
      <dgm:prSet phldrT="[Texto]"/>
      <dgm:spPr>
        <a:solidFill>
          <a:srgbClr val="FF0000"/>
        </a:solidFill>
      </dgm:spPr>
      <dgm:t>
        <a:bodyPr/>
        <a:lstStyle/>
        <a:p>
          <a:r>
            <a:rPr lang="es-ES" dirty="0" smtClean="0">
              <a:solidFill>
                <a:srgbClr val="FFC000"/>
              </a:solidFill>
            </a:rPr>
            <a:t>Decir y hacer</a:t>
          </a:r>
          <a:endParaRPr lang="es-ES" dirty="0">
            <a:solidFill>
              <a:srgbClr val="FFC000"/>
            </a:solidFill>
          </a:endParaRPr>
        </a:p>
      </dgm:t>
    </dgm:pt>
    <dgm:pt modelId="{24BDE332-8E0B-4704-8E63-24FE94A5E167}" type="parTrans" cxnId="{AE043884-5D9F-47C6-A343-33E17788DCAC}">
      <dgm:prSet/>
      <dgm:spPr/>
      <dgm:t>
        <a:bodyPr/>
        <a:lstStyle/>
        <a:p>
          <a:endParaRPr lang="es-ES"/>
        </a:p>
      </dgm:t>
    </dgm:pt>
    <dgm:pt modelId="{121498CF-325F-4A9B-AB69-79262CCFE0D3}" type="sibTrans" cxnId="{AE043884-5D9F-47C6-A343-33E17788DCAC}">
      <dgm:prSet/>
      <dgm:spPr/>
      <dgm:t>
        <a:bodyPr/>
        <a:lstStyle/>
        <a:p>
          <a:endParaRPr lang="es-ES"/>
        </a:p>
      </dgm:t>
    </dgm:pt>
    <dgm:pt modelId="{63A65B57-03E7-407F-B822-7AC841FE4B7A}">
      <dgm:prSet phldrT="[Texto]"/>
      <dgm:spPr>
        <a:solidFill>
          <a:srgbClr val="00B0F0"/>
        </a:solidFill>
      </dgm:spPr>
      <dgm:t>
        <a:bodyPr/>
        <a:lstStyle/>
        <a:p>
          <a:r>
            <a:rPr lang="es-ES" dirty="0" smtClean="0"/>
            <a:t>Ver</a:t>
          </a:r>
          <a:endParaRPr lang="es-ES" dirty="0"/>
        </a:p>
      </dgm:t>
    </dgm:pt>
    <dgm:pt modelId="{CD7602EA-33A2-4D3D-A0B2-722F7BD398B2}" type="parTrans" cxnId="{35C114BB-5F71-45FB-9CCC-06A6DC22013B}">
      <dgm:prSet/>
      <dgm:spPr/>
      <dgm:t>
        <a:bodyPr/>
        <a:lstStyle/>
        <a:p>
          <a:endParaRPr lang="es-ES"/>
        </a:p>
      </dgm:t>
    </dgm:pt>
    <dgm:pt modelId="{20FD71A6-6061-4E93-B0D9-4257EB88A27E}" type="sibTrans" cxnId="{35C114BB-5F71-45FB-9CCC-06A6DC22013B}">
      <dgm:prSet/>
      <dgm:spPr/>
      <dgm:t>
        <a:bodyPr/>
        <a:lstStyle/>
        <a:p>
          <a:endParaRPr lang="es-ES"/>
        </a:p>
      </dgm:t>
    </dgm:pt>
    <dgm:pt modelId="{B3C83E0E-D502-435F-A4E9-E4E694035126}" type="pres">
      <dgm:prSet presAssocID="{AAD5FD09-AD9F-41E8-86CB-121A30F3765B}" presName="Name0" presStyleCnt="0">
        <dgm:presLayoutVars>
          <dgm:dir/>
          <dgm:animLvl val="lvl"/>
          <dgm:resizeHandles val="exact"/>
        </dgm:presLayoutVars>
      </dgm:prSet>
      <dgm:spPr/>
    </dgm:pt>
    <dgm:pt modelId="{B183A58B-7E1A-4912-8AA1-8724B36BD82A}" type="pres">
      <dgm:prSet presAssocID="{29107BB5-7675-4D5B-ACA0-8A2A795CC6D7}" presName="Name8" presStyleCnt="0"/>
      <dgm:spPr/>
    </dgm:pt>
    <dgm:pt modelId="{0F825AEF-4E7A-4B6C-A117-754EC0BC0B2A}" type="pres">
      <dgm:prSet presAssocID="{29107BB5-7675-4D5B-ACA0-8A2A795CC6D7}" presName="level" presStyleLbl="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7EF22B-59CB-4940-A30D-EC878FAC0A81}" type="pres">
      <dgm:prSet presAssocID="{29107BB5-7675-4D5B-ACA0-8A2A795CC6D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FC98E61-EA0F-4C09-BEFD-72F0997439B5}" type="pres">
      <dgm:prSet presAssocID="{135019DC-1A0E-4E4E-BF6F-A53F3B5AF4BC}" presName="Name8" presStyleCnt="0"/>
      <dgm:spPr/>
    </dgm:pt>
    <dgm:pt modelId="{E8EC0EC3-01AA-42C0-B410-920A4B5D0AE3}" type="pres">
      <dgm:prSet presAssocID="{135019DC-1A0E-4E4E-BF6F-A53F3B5AF4BC}" presName="level" presStyleLbl="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C44D20-058C-4D87-B14C-91EF845D1747}" type="pres">
      <dgm:prSet presAssocID="{135019DC-1A0E-4E4E-BF6F-A53F3B5AF4B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548129-A4AB-414A-BB54-2B50466C2C0A}" type="pres">
      <dgm:prSet presAssocID="{63A65B57-03E7-407F-B822-7AC841FE4B7A}" presName="Name8" presStyleCnt="0"/>
      <dgm:spPr/>
    </dgm:pt>
    <dgm:pt modelId="{119D6D84-54A4-469A-9B7A-5A0D137A7699}" type="pres">
      <dgm:prSet presAssocID="{63A65B57-03E7-407F-B822-7AC841FE4B7A}" presName="level" presStyleLbl="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479CC4F-DB90-421A-8E9B-89B25922685F}" type="pres">
      <dgm:prSet presAssocID="{63A65B57-03E7-407F-B822-7AC841FE4B7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6B441D-2B73-472A-81A5-0913C941A0C7}" type="pres">
      <dgm:prSet presAssocID="{C90611F0-48D6-4E09-88E0-32E715AC7ADC}" presName="Name8" presStyleCnt="0"/>
      <dgm:spPr/>
    </dgm:pt>
    <dgm:pt modelId="{1BBCD933-9F05-46B0-A0E6-6B25FA8C73D7}" type="pres">
      <dgm:prSet presAssocID="{C90611F0-48D6-4E09-88E0-32E715AC7ADC}" presName="level" presStyleLbl="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3A576CD-ADB5-4734-85F3-1C664983064D}" type="pres">
      <dgm:prSet presAssocID="{C90611F0-48D6-4E09-88E0-32E715AC7AD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FC47169-6678-4A90-85ED-9987A26097D0}" type="pres">
      <dgm:prSet presAssocID="{D81D9A96-FF3F-419F-B7AD-F24CD86BCEBA}" presName="Name8" presStyleCnt="0"/>
      <dgm:spPr/>
    </dgm:pt>
    <dgm:pt modelId="{91D139A7-94C9-4F52-94F1-9008DF4071BA}" type="pres">
      <dgm:prSet presAssocID="{D81D9A96-FF3F-419F-B7AD-F24CD86BCEBA}" presName="level" presStyleLbl="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0A8DA5-ED49-4C6F-8465-256BA2788595}" type="pres">
      <dgm:prSet presAssocID="{D81D9A96-FF3F-419F-B7AD-F24CD86BCEB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30B8EB-5D04-42CD-A276-824B9000EBB9}" type="pres">
      <dgm:prSet presAssocID="{16F3B05C-983E-4A05-BCA0-8E9F7CBE8EB0}" presName="Name8" presStyleCnt="0"/>
      <dgm:spPr/>
    </dgm:pt>
    <dgm:pt modelId="{06AD2C1E-6A46-46D1-B0D1-6C03C0F22B82}" type="pres">
      <dgm:prSet presAssocID="{16F3B05C-983E-4A05-BCA0-8E9F7CBE8EB0}" presName="level" presStyleLbl="node1" presStyleIdx="5" presStyleCnt="7" custLinFactNeighborX="0" custLinFactNeighborY="-182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D56142B-BD16-4EFB-A619-4F2870184B4E}" type="pres">
      <dgm:prSet presAssocID="{16F3B05C-983E-4A05-BCA0-8E9F7CBE8EB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CE96B9-159B-4240-9A0B-FF350E8189C5}" type="pres">
      <dgm:prSet presAssocID="{A5A4EE90-DE8E-43A1-AD43-6CDA0EC2336D}" presName="Name8" presStyleCnt="0"/>
      <dgm:spPr/>
    </dgm:pt>
    <dgm:pt modelId="{AFB3309F-DE84-4A7F-87AC-002CBA3944AE}" type="pres">
      <dgm:prSet presAssocID="{A5A4EE90-DE8E-43A1-AD43-6CDA0EC2336D}" presName="level" presStyleLbl="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80584A-97D8-43E3-8695-E32B8DCE7A22}" type="pres">
      <dgm:prSet presAssocID="{A5A4EE90-DE8E-43A1-AD43-6CDA0EC2336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2ADF129-B754-4913-8761-73262D3D248D}" type="presOf" srcId="{D81D9A96-FF3F-419F-B7AD-F24CD86BCEBA}" destId="{250A8DA5-ED49-4C6F-8465-256BA2788595}" srcOrd="1" destOrd="0" presId="urn:microsoft.com/office/officeart/2005/8/layout/pyramid1"/>
    <dgm:cxn modelId="{476F71A5-9C5F-4AEF-BFE7-882A3F56BBFD}" type="presOf" srcId="{135019DC-1A0E-4E4E-BF6F-A53F3B5AF4BC}" destId="{E8EC0EC3-01AA-42C0-B410-920A4B5D0AE3}" srcOrd="0" destOrd="0" presId="urn:microsoft.com/office/officeart/2005/8/layout/pyramid1"/>
    <dgm:cxn modelId="{3CDEC585-B91D-4FD6-8131-C60D4A08047F}" srcId="{AAD5FD09-AD9F-41E8-86CB-121A30F3765B}" destId="{D81D9A96-FF3F-419F-B7AD-F24CD86BCEBA}" srcOrd="4" destOrd="0" parTransId="{9E9BCF64-6C3C-4213-B0DB-D0324972154D}" sibTransId="{37C79060-EB23-4BC9-AC10-6F60176A1195}"/>
    <dgm:cxn modelId="{9514A834-FEB8-4AE5-9604-E1E05BC6FEC7}" type="presOf" srcId="{63A65B57-03E7-407F-B822-7AC841FE4B7A}" destId="{B479CC4F-DB90-421A-8E9B-89B25922685F}" srcOrd="1" destOrd="0" presId="urn:microsoft.com/office/officeart/2005/8/layout/pyramid1"/>
    <dgm:cxn modelId="{5D1BB0AA-B0DF-4F8A-88CB-CE1FF9F91490}" type="presOf" srcId="{29107BB5-7675-4D5B-ACA0-8A2A795CC6D7}" destId="{0F825AEF-4E7A-4B6C-A117-754EC0BC0B2A}" srcOrd="0" destOrd="0" presId="urn:microsoft.com/office/officeart/2005/8/layout/pyramid1"/>
    <dgm:cxn modelId="{C1830DD6-2998-4B05-AC2D-DBB06956ECBC}" type="presOf" srcId="{63A65B57-03E7-407F-B822-7AC841FE4B7A}" destId="{119D6D84-54A4-469A-9B7A-5A0D137A7699}" srcOrd="0" destOrd="0" presId="urn:microsoft.com/office/officeart/2005/8/layout/pyramid1"/>
    <dgm:cxn modelId="{C7C01E2E-004A-4855-A222-D433ACFA98BB}" type="presOf" srcId="{16F3B05C-983E-4A05-BCA0-8E9F7CBE8EB0}" destId="{ED56142B-BD16-4EFB-A619-4F2870184B4E}" srcOrd="1" destOrd="0" presId="urn:microsoft.com/office/officeart/2005/8/layout/pyramid1"/>
    <dgm:cxn modelId="{5341CCC2-A270-449F-A2BF-182F31D5573B}" srcId="{AAD5FD09-AD9F-41E8-86CB-121A30F3765B}" destId="{16F3B05C-983E-4A05-BCA0-8E9F7CBE8EB0}" srcOrd="5" destOrd="0" parTransId="{48EEB290-4B08-4136-BDDB-B9B2C16903BE}" sibTransId="{A21A93E0-231F-4EE6-AB55-527F56C571E8}"/>
    <dgm:cxn modelId="{38CB3E3A-D46B-4305-B5A9-D6513524D92C}" type="presOf" srcId="{C90611F0-48D6-4E09-88E0-32E715AC7ADC}" destId="{1BBCD933-9F05-46B0-A0E6-6B25FA8C73D7}" srcOrd="0" destOrd="0" presId="urn:microsoft.com/office/officeart/2005/8/layout/pyramid1"/>
    <dgm:cxn modelId="{AE043884-5D9F-47C6-A343-33E17788DCAC}" srcId="{AAD5FD09-AD9F-41E8-86CB-121A30F3765B}" destId="{A5A4EE90-DE8E-43A1-AD43-6CDA0EC2336D}" srcOrd="6" destOrd="0" parTransId="{24BDE332-8E0B-4704-8E63-24FE94A5E167}" sibTransId="{121498CF-325F-4A9B-AB69-79262CCFE0D3}"/>
    <dgm:cxn modelId="{AE926C33-2930-4197-B4F9-8E9722FE1F3B}" type="presOf" srcId="{D81D9A96-FF3F-419F-B7AD-F24CD86BCEBA}" destId="{91D139A7-94C9-4F52-94F1-9008DF4071BA}" srcOrd="0" destOrd="0" presId="urn:microsoft.com/office/officeart/2005/8/layout/pyramid1"/>
    <dgm:cxn modelId="{C848D7BB-646C-4E65-9EF1-D66F210CC260}" type="presOf" srcId="{A5A4EE90-DE8E-43A1-AD43-6CDA0EC2336D}" destId="{8080584A-97D8-43E3-8695-E32B8DCE7A22}" srcOrd="1" destOrd="0" presId="urn:microsoft.com/office/officeart/2005/8/layout/pyramid1"/>
    <dgm:cxn modelId="{88D0BB47-686A-4F18-8CFA-1EB9A77957AF}" type="presOf" srcId="{AAD5FD09-AD9F-41E8-86CB-121A30F3765B}" destId="{B3C83E0E-D502-435F-A4E9-E4E694035126}" srcOrd="0" destOrd="0" presId="urn:microsoft.com/office/officeart/2005/8/layout/pyramid1"/>
    <dgm:cxn modelId="{2EE717EC-F4B0-4C2D-812A-22E3370DB6B6}" type="presOf" srcId="{C90611F0-48D6-4E09-88E0-32E715AC7ADC}" destId="{93A576CD-ADB5-4734-85F3-1C664983064D}" srcOrd="1" destOrd="0" presId="urn:microsoft.com/office/officeart/2005/8/layout/pyramid1"/>
    <dgm:cxn modelId="{11EE1E0D-EACD-4773-BAEC-57AFA17FD41A}" srcId="{AAD5FD09-AD9F-41E8-86CB-121A30F3765B}" destId="{C90611F0-48D6-4E09-88E0-32E715AC7ADC}" srcOrd="3" destOrd="0" parTransId="{060623C8-B804-4F5F-9B73-C48D86BD345D}" sibTransId="{308C66DA-6FB9-40DD-916D-DE18C6376EA2}"/>
    <dgm:cxn modelId="{B40BC426-D54E-46CD-B7CC-49A74732FB5E}" srcId="{AAD5FD09-AD9F-41E8-86CB-121A30F3765B}" destId="{29107BB5-7675-4D5B-ACA0-8A2A795CC6D7}" srcOrd="0" destOrd="0" parTransId="{AF9D629B-7F7A-43C0-9E7F-F7C9B1846343}" sibTransId="{23C05189-75E3-4A78-808F-C23CE0492C90}"/>
    <dgm:cxn modelId="{D75593C3-551E-41E2-8A80-E88CA3230A64}" type="presOf" srcId="{29107BB5-7675-4D5B-ACA0-8A2A795CC6D7}" destId="{797EF22B-59CB-4940-A30D-EC878FAC0A81}" srcOrd="1" destOrd="0" presId="urn:microsoft.com/office/officeart/2005/8/layout/pyramid1"/>
    <dgm:cxn modelId="{35C114BB-5F71-45FB-9CCC-06A6DC22013B}" srcId="{AAD5FD09-AD9F-41E8-86CB-121A30F3765B}" destId="{63A65B57-03E7-407F-B822-7AC841FE4B7A}" srcOrd="2" destOrd="0" parTransId="{CD7602EA-33A2-4D3D-A0B2-722F7BD398B2}" sibTransId="{20FD71A6-6061-4E93-B0D9-4257EB88A27E}"/>
    <dgm:cxn modelId="{93F609DA-CEEB-4F48-A497-438EBCEAE717}" srcId="{AAD5FD09-AD9F-41E8-86CB-121A30F3765B}" destId="{135019DC-1A0E-4E4E-BF6F-A53F3B5AF4BC}" srcOrd="1" destOrd="0" parTransId="{DFB98055-80DF-458A-8DA8-775FC06FF130}" sibTransId="{C6B84EB2-3F04-404D-A673-E05F4D425EF0}"/>
    <dgm:cxn modelId="{EDB2BD5A-6595-4CCA-9FB2-BCEB98D01547}" type="presOf" srcId="{A5A4EE90-DE8E-43A1-AD43-6CDA0EC2336D}" destId="{AFB3309F-DE84-4A7F-87AC-002CBA3944AE}" srcOrd="0" destOrd="0" presId="urn:microsoft.com/office/officeart/2005/8/layout/pyramid1"/>
    <dgm:cxn modelId="{1B51D644-AAD2-4879-8D21-D4B05571BABE}" type="presOf" srcId="{16F3B05C-983E-4A05-BCA0-8E9F7CBE8EB0}" destId="{06AD2C1E-6A46-46D1-B0D1-6C03C0F22B82}" srcOrd="0" destOrd="0" presId="urn:microsoft.com/office/officeart/2005/8/layout/pyramid1"/>
    <dgm:cxn modelId="{E50C5356-0FFD-40D2-BC8E-3DD042C6A848}" type="presOf" srcId="{135019DC-1A0E-4E4E-BF6F-A53F3B5AF4BC}" destId="{A1C44D20-058C-4D87-B14C-91EF845D1747}" srcOrd="1" destOrd="0" presId="urn:microsoft.com/office/officeart/2005/8/layout/pyramid1"/>
    <dgm:cxn modelId="{C638255F-79F2-4F14-91A7-9A4C42DB52D3}" type="presParOf" srcId="{B3C83E0E-D502-435F-A4E9-E4E694035126}" destId="{B183A58B-7E1A-4912-8AA1-8724B36BD82A}" srcOrd="0" destOrd="0" presId="urn:microsoft.com/office/officeart/2005/8/layout/pyramid1"/>
    <dgm:cxn modelId="{8F3C7EB9-0C1D-4EA5-B6A6-A7447000E121}" type="presParOf" srcId="{B183A58B-7E1A-4912-8AA1-8724B36BD82A}" destId="{0F825AEF-4E7A-4B6C-A117-754EC0BC0B2A}" srcOrd="0" destOrd="0" presId="urn:microsoft.com/office/officeart/2005/8/layout/pyramid1"/>
    <dgm:cxn modelId="{35C3DE40-CDBC-4A63-A8C1-5E9CC974B2A6}" type="presParOf" srcId="{B183A58B-7E1A-4912-8AA1-8724B36BD82A}" destId="{797EF22B-59CB-4940-A30D-EC878FAC0A81}" srcOrd="1" destOrd="0" presId="urn:microsoft.com/office/officeart/2005/8/layout/pyramid1"/>
    <dgm:cxn modelId="{1B3F8EC3-DB38-4C27-A52D-B92014B0BEA4}" type="presParOf" srcId="{B3C83E0E-D502-435F-A4E9-E4E694035126}" destId="{9FC98E61-EA0F-4C09-BEFD-72F0997439B5}" srcOrd="1" destOrd="0" presId="urn:microsoft.com/office/officeart/2005/8/layout/pyramid1"/>
    <dgm:cxn modelId="{0F5AC21A-A7DE-4D52-A4D4-2896EE1860D8}" type="presParOf" srcId="{9FC98E61-EA0F-4C09-BEFD-72F0997439B5}" destId="{E8EC0EC3-01AA-42C0-B410-920A4B5D0AE3}" srcOrd="0" destOrd="0" presId="urn:microsoft.com/office/officeart/2005/8/layout/pyramid1"/>
    <dgm:cxn modelId="{1708AF34-F388-4E2E-BF7F-48C003587C90}" type="presParOf" srcId="{9FC98E61-EA0F-4C09-BEFD-72F0997439B5}" destId="{A1C44D20-058C-4D87-B14C-91EF845D1747}" srcOrd="1" destOrd="0" presId="urn:microsoft.com/office/officeart/2005/8/layout/pyramid1"/>
    <dgm:cxn modelId="{491F2DC8-9FC9-4024-93D4-1429A58CDD9E}" type="presParOf" srcId="{B3C83E0E-D502-435F-A4E9-E4E694035126}" destId="{0D548129-A4AB-414A-BB54-2B50466C2C0A}" srcOrd="2" destOrd="0" presId="urn:microsoft.com/office/officeart/2005/8/layout/pyramid1"/>
    <dgm:cxn modelId="{39D194CA-62F6-4610-B8BC-9873A9DAC904}" type="presParOf" srcId="{0D548129-A4AB-414A-BB54-2B50466C2C0A}" destId="{119D6D84-54A4-469A-9B7A-5A0D137A7699}" srcOrd="0" destOrd="0" presId="urn:microsoft.com/office/officeart/2005/8/layout/pyramid1"/>
    <dgm:cxn modelId="{422F68C0-7B84-4ACB-B2C6-F92E3136D0B1}" type="presParOf" srcId="{0D548129-A4AB-414A-BB54-2B50466C2C0A}" destId="{B479CC4F-DB90-421A-8E9B-89B25922685F}" srcOrd="1" destOrd="0" presId="urn:microsoft.com/office/officeart/2005/8/layout/pyramid1"/>
    <dgm:cxn modelId="{3A82864D-6F04-4E64-89CE-F75573701CFE}" type="presParOf" srcId="{B3C83E0E-D502-435F-A4E9-E4E694035126}" destId="{2A6B441D-2B73-472A-81A5-0913C941A0C7}" srcOrd="3" destOrd="0" presId="urn:microsoft.com/office/officeart/2005/8/layout/pyramid1"/>
    <dgm:cxn modelId="{10123122-2354-4EE6-90C2-815C4CCDF96D}" type="presParOf" srcId="{2A6B441D-2B73-472A-81A5-0913C941A0C7}" destId="{1BBCD933-9F05-46B0-A0E6-6B25FA8C73D7}" srcOrd="0" destOrd="0" presId="urn:microsoft.com/office/officeart/2005/8/layout/pyramid1"/>
    <dgm:cxn modelId="{F5092567-AEF2-44C3-B424-C56678E4752C}" type="presParOf" srcId="{2A6B441D-2B73-472A-81A5-0913C941A0C7}" destId="{93A576CD-ADB5-4734-85F3-1C664983064D}" srcOrd="1" destOrd="0" presId="urn:microsoft.com/office/officeart/2005/8/layout/pyramid1"/>
    <dgm:cxn modelId="{7AE5A133-AC41-4910-971C-E06A862A491B}" type="presParOf" srcId="{B3C83E0E-D502-435F-A4E9-E4E694035126}" destId="{0FC47169-6678-4A90-85ED-9987A26097D0}" srcOrd="4" destOrd="0" presId="urn:microsoft.com/office/officeart/2005/8/layout/pyramid1"/>
    <dgm:cxn modelId="{3F9EF3AB-5BF7-4BB1-915C-7FDD1969AD61}" type="presParOf" srcId="{0FC47169-6678-4A90-85ED-9987A26097D0}" destId="{91D139A7-94C9-4F52-94F1-9008DF4071BA}" srcOrd="0" destOrd="0" presId="urn:microsoft.com/office/officeart/2005/8/layout/pyramid1"/>
    <dgm:cxn modelId="{00DF756E-590F-4839-9C03-78201BAEE706}" type="presParOf" srcId="{0FC47169-6678-4A90-85ED-9987A26097D0}" destId="{250A8DA5-ED49-4C6F-8465-256BA2788595}" srcOrd="1" destOrd="0" presId="urn:microsoft.com/office/officeart/2005/8/layout/pyramid1"/>
    <dgm:cxn modelId="{2FFDACEE-9DEA-497C-991E-80CAF8E3800F}" type="presParOf" srcId="{B3C83E0E-D502-435F-A4E9-E4E694035126}" destId="{7B30B8EB-5D04-42CD-A276-824B9000EBB9}" srcOrd="5" destOrd="0" presId="urn:microsoft.com/office/officeart/2005/8/layout/pyramid1"/>
    <dgm:cxn modelId="{4FBE65EE-44E9-4DEE-97E6-B0CF20AFAB31}" type="presParOf" srcId="{7B30B8EB-5D04-42CD-A276-824B9000EBB9}" destId="{06AD2C1E-6A46-46D1-B0D1-6C03C0F22B82}" srcOrd="0" destOrd="0" presId="urn:microsoft.com/office/officeart/2005/8/layout/pyramid1"/>
    <dgm:cxn modelId="{53247DBB-F819-4E7B-9525-F05E1486EDC5}" type="presParOf" srcId="{7B30B8EB-5D04-42CD-A276-824B9000EBB9}" destId="{ED56142B-BD16-4EFB-A619-4F2870184B4E}" srcOrd="1" destOrd="0" presId="urn:microsoft.com/office/officeart/2005/8/layout/pyramid1"/>
    <dgm:cxn modelId="{93BCFBFA-EC3D-4B3A-9C97-016A29E51E4D}" type="presParOf" srcId="{B3C83E0E-D502-435F-A4E9-E4E694035126}" destId="{5DCE96B9-159B-4240-9A0B-FF350E8189C5}" srcOrd="6" destOrd="0" presId="urn:microsoft.com/office/officeart/2005/8/layout/pyramid1"/>
    <dgm:cxn modelId="{6D4DD15B-77AD-4E8A-A7AA-C39CC88C13FB}" type="presParOf" srcId="{5DCE96B9-159B-4240-9A0B-FF350E8189C5}" destId="{AFB3309F-DE84-4A7F-87AC-002CBA3944AE}" srcOrd="0" destOrd="0" presId="urn:microsoft.com/office/officeart/2005/8/layout/pyramid1"/>
    <dgm:cxn modelId="{7E7EEDAE-01C1-4B16-9583-FD350A3849FC}" type="presParOf" srcId="{5DCE96B9-159B-4240-9A0B-FF350E8189C5}" destId="{8080584A-97D8-43E3-8695-E32B8DCE7A22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6CC73B26-280B-4BF6-A42E-02F592D70A20}" type="doc">
      <dgm:prSet loTypeId="urn:microsoft.com/office/officeart/2005/8/layout/chevron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558B15-C97E-4411-A954-F392E82A0774}">
      <dgm:prSet phldrT="[Texto]"/>
      <dgm:spPr/>
      <dgm:t>
        <a:bodyPr/>
        <a:lstStyle/>
        <a:p>
          <a:r>
            <a:rPr lang="es-ES" b="1" i="1" dirty="0" smtClean="0"/>
            <a:t>Rutinas para activar conocimientos previos…</a:t>
          </a:r>
          <a:endParaRPr lang="en-US" dirty="0"/>
        </a:p>
      </dgm:t>
    </dgm:pt>
    <dgm:pt modelId="{5C938E3F-FCA5-40B9-B524-9A5980560792}" type="parTrans" cxnId="{465B700A-24A4-459A-90F8-D72F62283012}">
      <dgm:prSet/>
      <dgm:spPr/>
      <dgm:t>
        <a:bodyPr/>
        <a:lstStyle/>
        <a:p>
          <a:endParaRPr lang="en-US"/>
        </a:p>
      </dgm:t>
    </dgm:pt>
    <dgm:pt modelId="{C5DE9875-E803-4A3D-9367-E7A135C4AB48}" type="sibTrans" cxnId="{465B700A-24A4-459A-90F8-D72F62283012}">
      <dgm:prSet/>
      <dgm:spPr/>
      <dgm:t>
        <a:bodyPr/>
        <a:lstStyle/>
        <a:p>
          <a:endParaRPr lang="en-US"/>
        </a:p>
      </dgm:t>
    </dgm:pt>
    <dgm:pt modelId="{FD6BF881-62E0-4E34-B5C8-3E46625174FE}">
      <dgm:prSet phldrT="[Texto]" custT="1"/>
      <dgm:spPr/>
      <dgm:t>
        <a:bodyPr/>
        <a:lstStyle/>
        <a:p>
          <a:r>
            <a:rPr lang="es-ES" sz="1400" dirty="0" smtClean="0"/>
            <a:t>- </a:t>
          </a:r>
          <a:r>
            <a:rPr lang="es-ES" sz="1400" i="1" dirty="0" smtClean="0"/>
            <a:t>Parejas de discusión enfocada introductoria</a:t>
          </a:r>
          <a:endParaRPr lang="en-US" sz="1400" dirty="0"/>
        </a:p>
      </dgm:t>
    </dgm:pt>
    <dgm:pt modelId="{393FE1AB-2D56-4A32-89C1-32C2ECF20B6D}" type="parTrans" cxnId="{7B7CE328-8617-4E6D-9377-C5D076EBC630}">
      <dgm:prSet/>
      <dgm:spPr/>
      <dgm:t>
        <a:bodyPr/>
        <a:lstStyle/>
        <a:p>
          <a:endParaRPr lang="en-US"/>
        </a:p>
      </dgm:t>
    </dgm:pt>
    <dgm:pt modelId="{88F77C4D-CFC7-4689-8748-0F60FCC11798}" type="sibTrans" cxnId="{7B7CE328-8617-4E6D-9377-C5D076EBC630}">
      <dgm:prSet/>
      <dgm:spPr/>
      <dgm:t>
        <a:bodyPr/>
        <a:lstStyle/>
        <a:p>
          <a:endParaRPr lang="en-US"/>
        </a:p>
      </dgm:t>
    </dgm:pt>
    <dgm:pt modelId="{993724F3-F1E4-43E0-A592-4115A173CFF0}">
      <dgm:prSet phldrT="[Texto]" custT="1"/>
      <dgm:spPr/>
      <dgm:t>
        <a:bodyPr/>
        <a:lstStyle/>
        <a:p>
          <a:r>
            <a:rPr lang="es-ES" sz="950" b="1" dirty="0" smtClean="0"/>
            <a:t>- </a:t>
          </a:r>
          <a:r>
            <a:rPr lang="es-ES" sz="950" b="1" i="1" dirty="0" smtClean="0"/>
            <a:t>Parejas de explicación simultánea</a:t>
          </a:r>
          <a:r>
            <a:rPr lang="es-ES" sz="950" i="1" dirty="0" smtClean="0"/>
            <a:t>. :</a:t>
          </a:r>
          <a:endParaRPr lang="en-US" sz="950" dirty="0"/>
        </a:p>
      </dgm:t>
    </dgm:pt>
    <dgm:pt modelId="{64B74D79-E4C8-42AC-AE57-5546BD2C867A}" type="parTrans" cxnId="{456A9F50-E1E7-48A0-8FEE-3E3E1768CF8C}">
      <dgm:prSet/>
      <dgm:spPr/>
      <dgm:t>
        <a:bodyPr/>
        <a:lstStyle/>
        <a:p>
          <a:endParaRPr lang="en-US"/>
        </a:p>
      </dgm:t>
    </dgm:pt>
    <dgm:pt modelId="{1C91E7F8-892E-439F-AD95-ACC3B88B9C02}" type="sibTrans" cxnId="{456A9F50-E1E7-48A0-8FEE-3E3E1768CF8C}">
      <dgm:prSet/>
      <dgm:spPr/>
      <dgm:t>
        <a:bodyPr/>
        <a:lstStyle/>
        <a:p>
          <a:endParaRPr lang="en-US"/>
        </a:p>
      </dgm:t>
    </dgm:pt>
    <dgm:pt modelId="{0A0DAB0F-B730-41FC-8CFA-56D667820E3F}">
      <dgm:prSet custT="1"/>
      <dgm:spPr/>
      <dgm:t>
        <a:bodyPr/>
        <a:lstStyle/>
        <a:p>
          <a:r>
            <a:rPr lang="es-ES" sz="1400" dirty="0" smtClean="0"/>
            <a:t>- </a:t>
          </a:r>
          <a:r>
            <a:rPr lang="es-ES" sz="1400" i="1" dirty="0" smtClean="0"/>
            <a:t>Trabajo introductorio.</a:t>
          </a:r>
          <a:endParaRPr lang="es-ES" sz="1400" dirty="0" smtClean="0"/>
        </a:p>
      </dgm:t>
    </dgm:pt>
    <dgm:pt modelId="{381F05E3-3D56-4E2E-8D7A-B93D1D275A3F}" type="parTrans" cxnId="{379EF6D5-910A-484E-9656-594548210A33}">
      <dgm:prSet/>
      <dgm:spPr/>
      <dgm:t>
        <a:bodyPr/>
        <a:lstStyle/>
        <a:p>
          <a:endParaRPr lang="en-US"/>
        </a:p>
      </dgm:t>
    </dgm:pt>
    <dgm:pt modelId="{8FABBA2E-F653-42BA-B6FC-550DF744EFBE}" type="sibTrans" cxnId="{379EF6D5-910A-484E-9656-594548210A33}">
      <dgm:prSet/>
      <dgm:spPr/>
      <dgm:t>
        <a:bodyPr/>
        <a:lstStyle/>
        <a:p>
          <a:endParaRPr lang="en-US"/>
        </a:p>
      </dgm:t>
    </dgm:pt>
    <dgm:pt modelId="{B987FB13-A803-4E98-9A9B-8AF6E9A83151}">
      <dgm:prSet custT="1"/>
      <dgm:spPr/>
      <dgm:t>
        <a:bodyPr/>
        <a:lstStyle/>
        <a:p>
          <a:r>
            <a:rPr lang="es-ES" sz="1400" dirty="0" smtClean="0"/>
            <a:t>- </a:t>
          </a:r>
          <a:r>
            <a:rPr lang="es-ES" sz="1400" i="1" dirty="0" smtClean="0"/>
            <a:t>Parejas pregunta-respuesta.</a:t>
          </a:r>
          <a:endParaRPr lang="es-ES" sz="1400" dirty="0" smtClean="0"/>
        </a:p>
      </dgm:t>
    </dgm:pt>
    <dgm:pt modelId="{75568CD8-C6DD-4734-B8F3-68EEC03E8F6B}" type="parTrans" cxnId="{E4EAAA49-0337-4AE3-9B18-843C465BE124}">
      <dgm:prSet/>
      <dgm:spPr/>
      <dgm:t>
        <a:bodyPr/>
        <a:lstStyle/>
        <a:p>
          <a:endParaRPr lang="en-US"/>
        </a:p>
      </dgm:t>
    </dgm:pt>
    <dgm:pt modelId="{BB83115D-55E5-4BE0-894C-009E5B872745}" type="sibTrans" cxnId="{E4EAAA49-0337-4AE3-9B18-843C465BE124}">
      <dgm:prSet/>
      <dgm:spPr/>
      <dgm:t>
        <a:bodyPr/>
        <a:lstStyle/>
        <a:p>
          <a:endParaRPr lang="en-US"/>
        </a:p>
      </dgm:t>
    </dgm:pt>
    <dgm:pt modelId="{A1D27D7D-FE79-4A5D-AFCD-D3B71A625EF1}">
      <dgm:prSet custT="1"/>
      <dgm:spPr/>
      <dgm:t>
        <a:bodyPr/>
        <a:lstStyle/>
        <a:p>
          <a:r>
            <a:rPr lang="es-ES" sz="1400" dirty="0" smtClean="0"/>
            <a:t>- </a:t>
          </a:r>
          <a:r>
            <a:rPr lang="es-ES" sz="1400" i="1" dirty="0" smtClean="0"/>
            <a:t>Pequeño rompecabezas. </a:t>
          </a:r>
          <a:endParaRPr lang="en-US" sz="1400" dirty="0"/>
        </a:p>
      </dgm:t>
    </dgm:pt>
    <dgm:pt modelId="{79DA6AFA-D911-44CF-AE3B-31ABA5C16A83}" type="parTrans" cxnId="{601FE0B7-BEB5-4199-8C70-D176C36ADC5F}">
      <dgm:prSet/>
      <dgm:spPr/>
      <dgm:t>
        <a:bodyPr/>
        <a:lstStyle/>
        <a:p>
          <a:endParaRPr lang="en-US"/>
        </a:p>
      </dgm:t>
    </dgm:pt>
    <dgm:pt modelId="{C29A06E2-3B44-4BD9-A4E8-CBFF66601F02}" type="sibTrans" cxnId="{601FE0B7-BEB5-4199-8C70-D176C36ADC5F}">
      <dgm:prSet/>
      <dgm:spPr/>
      <dgm:t>
        <a:bodyPr/>
        <a:lstStyle/>
        <a:p>
          <a:endParaRPr lang="en-US"/>
        </a:p>
      </dgm:t>
    </dgm:pt>
    <dgm:pt modelId="{6FC7571F-7D8F-4EBD-BE96-E95EED29EF0D}">
      <dgm:prSet/>
      <dgm:spPr/>
      <dgm:t>
        <a:bodyPr/>
        <a:lstStyle/>
        <a:p>
          <a:r>
            <a:rPr lang="es-ES" b="1" i="1" smtClean="0"/>
            <a:t>Rutinas para procesar la información…</a:t>
          </a:r>
          <a:endParaRPr lang="en-US" dirty="0"/>
        </a:p>
      </dgm:t>
    </dgm:pt>
    <dgm:pt modelId="{49FA8B38-7D8D-4733-9576-C973F65CF71F}" type="parTrans" cxnId="{9D4CA6F3-0B59-4FC2-9EE0-C77E24D1E470}">
      <dgm:prSet/>
      <dgm:spPr/>
      <dgm:t>
        <a:bodyPr/>
        <a:lstStyle/>
        <a:p>
          <a:endParaRPr lang="en-US"/>
        </a:p>
      </dgm:t>
    </dgm:pt>
    <dgm:pt modelId="{35A396E7-93D8-4651-AC4F-4F48FD6833A8}" type="sibTrans" cxnId="{9D4CA6F3-0B59-4FC2-9EE0-C77E24D1E470}">
      <dgm:prSet/>
      <dgm:spPr/>
      <dgm:t>
        <a:bodyPr/>
        <a:lstStyle/>
        <a:p>
          <a:endParaRPr lang="en-US"/>
        </a:p>
      </dgm:t>
    </dgm:pt>
    <dgm:pt modelId="{9C724E62-EE43-4021-B1CF-1F31AA59F210}">
      <dgm:prSet phldrT="[Texto]" custT="1"/>
      <dgm:spPr/>
      <dgm:t>
        <a:bodyPr/>
        <a:lstStyle/>
        <a:p>
          <a:r>
            <a:rPr lang="es-ES" sz="950" b="1" dirty="0" smtClean="0"/>
            <a:t>- </a:t>
          </a:r>
          <a:r>
            <a:rPr lang="es-ES" sz="950" b="1" i="1" dirty="0" smtClean="0"/>
            <a:t>Parejas de toma de apuntes.</a:t>
          </a:r>
          <a:endParaRPr lang="en-US" sz="950" b="1" dirty="0"/>
        </a:p>
      </dgm:t>
    </dgm:pt>
    <dgm:pt modelId="{5EDE66CD-63A1-4FED-8B3E-B9D7C6DA4B97}" type="parTrans" cxnId="{7D10931B-F23A-4BF3-BCB9-65443E3EA5AB}">
      <dgm:prSet/>
      <dgm:spPr/>
      <dgm:t>
        <a:bodyPr/>
        <a:lstStyle/>
        <a:p>
          <a:endParaRPr lang="en-US"/>
        </a:p>
      </dgm:t>
    </dgm:pt>
    <dgm:pt modelId="{2191077C-C3F8-45B7-93F8-4B57FD6903A5}" type="sibTrans" cxnId="{7D10931B-F23A-4BF3-BCB9-65443E3EA5AB}">
      <dgm:prSet/>
      <dgm:spPr/>
      <dgm:t>
        <a:bodyPr/>
        <a:lstStyle/>
        <a:p>
          <a:endParaRPr lang="en-US"/>
        </a:p>
      </dgm:t>
    </dgm:pt>
    <dgm:pt modelId="{A005F3B9-5F12-4CE6-8FF5-05D74C762504}">
      <dgm:prSet custT="1"/>
      <dgm:spPr/>
      <dgm:t>
        <a:bodyPr/>
        <a:lstStyle/>
        <a:p>
          <a:r>
            <a:rPr lang="es-ES" sz="950" b="1" dirty="0" smtClean="0"/>
            <a:t>- </a:t>
          </a:r>
          <a:r>
            <a:rPr lang="es-ES" sz="950" b="1" i="1" dirty="0" smtClean="0"/>
            <a:t>Parejas de lectura: </a:t>
          </a:r>
          <a:r>
            <a:rPr lang="es-ES" sz="950" b="1" dirty="0" smtClean="0"/>
            <a:t>las parejas trabajan sobre un texto breve:</a:t>
          </a:r>
          <a:endParaRPr lang="es-ES" sz="950" b="1" dirty="0"/>
        </a:p>
      </dgm:t>
    </dgm:pt>
    <dgm:pt modelId="{22B8F759-EB4E-4B7A-994D-9F69B7A322A5}" type="parTrans" cxnId="{AFA3E142-A386-4490-A5F1-9EF708B67224}">
      <dgm:prSet/>
      <dgm:spPr/>
      <dgm:t>
        <a:bodyPr/>
        <a:lstStyle/>
        <a:p>
          <a:endParaRPr lang="en-US"/>
        </a:p>
      </dgm:t>
    </dgm:pt>
    <dgm:pt modelId="{D32A8D1C-9016-4FB9-98F6-7D234712FCAD}" type="sibTrans" cxnId="{AFA3E142-A386-4490-A5F1-9EF708B67224}">
      <dgm:prSet/>
      <dgm:spPr/>
      <dgm:t>
        <a:bodyPr/>
        <a:lstStyle/>
        <a:p>
          <a:endParaRPr lang="en-US"/>
        </a:p>
      </dgm:t>
    </dgm:pt>
    <dgm:pt modelId="{9A575742-947C-4DC6-A615-CD7E4045D5F3}">
      <dgm:prSet custT="1"/>
      <dgm:spPr/>
      <dgm:t>
        <a:bodyPr/>
        <a:lstStyle/>
        <a:p>
          <a:r>
            <a:rPr lang="es-ES" sz="950" dirty="0" smtClean="0"/>
            <a:t> (1) el alumno A lee el primer párrafo; (2) el alumno B lo resume; (3) identifican la pregunta que se contesta en el párrafo; (4) acuerdan una respuesta; (5) relacionan la respuesta con el conocimiento anterior; (6) pasan al párrafo siguiente y repiten el proceso invirtiendo los roles.</a:t>
          </a:r>
          <a:endParaRPr lang="es-ES" sz="950" dirty="0"/>
        </a:p>
      </dgm:t>
    </dgm:pt>
    <dgm:pt modelId="{B7872E4E-2302-464A-A666-BDC583FB998C}" type="parTrans" cxnId="{AE5B1693-A8A6-4166-A963-81E59BDBC07D}">
      <dgm:prSet/>
      <dgm:spPr/>
      <dgm:t>
        <a:bodyPr/>
        <a:lstStyle/>
        <a:p>
          <a:endParaRPr lang="en-US"/>
        </a:p>
      </dgm:t>
    </dgm:pt>
    <dgm:pt modelId="{05AC557F-F523-4F6E-AC55-682DB3FA0DAF}" type="sibTrans" cxnId="{AE5B1693-A8A6-4166-A963-81E59BDBC07D}">
      <dgm:prSet/>
      <dgm:spPr/>
      <dgm:t>
        <a:bodyPr/>
        <a:lstStyle/>
        <a:p>
          <a:endParaRPr lang="en-US"/>
        </a:p>
      </dgm:t>
    </dgm:pt>
    <dgm:pt modelId="{B628BD84-6768-4E79-AE9A-D549B8791AC2}">
      <dgm:prSet phldrT="[Texto]" custT="1"/>
      <dgm:spPr/>
      <dgm:t>
        <a:bodyPr/>
        <a:lstStyle/>
        <a:p>
          <a:r>
            <a:rPr lang="es-ES" sz="950" i="1" dirty="0" smtClean="0"/>
            <a:t> </a:t>
          </a:r>
          <a:r>
            <a:rPr lang="es-ES" sz="950" dirty="0" smtClean="0"/>
            <a:t>las parejas trabajan sobre una pregunta concreta: (1) elaboran una respuesta individual, (2) la explican al otro y (3) elaboran una respuesta común.</a:t>
          </a:r>
          <a:endParaRPr lang="en-US" sz="950" dirty="0"/>
        </a:p>
      </dgm:t>
    </dgm:pt>
    <dgm:pt modelId="{B1544E94-E896-4F55-A86E-FAABA3C74AAC}" type="parTrans" cxnId="{61C148D8-1A04-4D2F-BB80-C3103AC4B353}">
      <dgm:prSet/>
      <dgm:spPr/>
      <dgm:t>
        <a:bodyPr/>
        <a:lstStyle/>
        <a:p>
          <a:endParaRPr lang="en-US"/>
        </a:p>
      </dgm:t>
    </dgm:pt>
    <dgm:pt modelId="{80D3F9EE-42AD-408F-B83A-49F9D537BB9A}" type="sibTrans" cxnId="{61C148D8-1A04-4D2F-BB80-C3103AC4B353}">
      <dgm:prSet/>
      <dgm:spPr/>
      <dgm:t>
        <a:bodyPr/>
        <a:lstStyle/>
        <a:p>
          <a:endParaRPr lang="en-US"/>
        </a:p>
      </dgm:t>
    </dgm:pt>
    <dgm:pt modelId="{AE2E4BCA-477D-45E8-A98E-ACBC1C9449C4}" type="pres">
      <dgm:prSet presAssocID="{6CC73B26-280B-4BF6-A42E-02F592D70A2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5B4AA61-0ACE-4A23-B16D-2E780477D701}" type="pres">
      <dgm:prSet presAssocID="{A1558B15-C97E-4411-A954-F392E82A0774}" presName="composite" presStyleCnt="0"/>
      <dgm:spPr/>
    </dgm:pt>
    <dgm:pt modelId="{EB1B0566-B8A6-491D-A22E-BEC55ABDE2BD}" type="pres">
      <dgm:prSet presAssocID="{A1558B15-C97E-4411-A954-F392E82A0774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9F743C-3B7B-45FB-A0E5-13F6311D504C}" type="pres">
      <dgm:prSet presAssocID="{A1558B15-C97E-4411-A954-F392E82A0774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8CF85E-B1B9-497A-8A86-8C2813048E7A}" type="pres">
      <dgm:prSet presAssocID="{C5DE9875-E803-4A3D-9367-E7A135C4AB48}" presName="sp" presStyleCnt="0"/>
      <dgm:spPr/>
    </dgm:pt>
    <dgm:pt modelId="{EF900752-B9DF-4D7D-8FFC-B4BC2AEC76FD}" type="pres">
      <dgm:prSet presAssocID="{6FC7571F-7D8F-4EBD-BE96-E95EED29EF0D}" presName="composite" presStyleCnt="0"/>
      <dgm:spPr/>
    </dgm:pt>
    <dgm:pt modelId="{E355C3BA-44ED-49E5-8D1F-AF2F926F22F4}" type="pres">
      <dgm:prSet presAssocID="{6FC7571F-7D8F-4EBD-BE96-E95EED29EF0D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3EAA89-A774-4102-91A7-F458420238C3}" type="pres">
      <dgm:prSet presAssocID="{6FC7571F-7D8F-4EBD-BE96-E95EED29EF0D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79EF6D5-910A-484E-9656-594548210A33}" srcId="{A1558B15-C97E-4411-A954-F392E82A0774}" destId="{0A0DAB0F-B730-41FC-8CFA-56D667820E3F}" srcOrd="1" destOrd="0" parTransId="{381F05E3-3D56-4E2E-8D7A-B93D1D275A3F}" sibTransId="{8FABBA2E-F653-42BA-B6FC-550DF744EFBE}"/>
    <dgm:cxn modelId="{9D4CA6F3-0B59-4FC2-9EE0-C77E24D1E470}" srcId="{6CC73B26-280B-4BF6-A42E-02F592D70A20}" destId="{6FC7571F-7D8F-4EBD-BE96-E95EED29EF0D}" srcOrd="1" destOrd="0" parTransId="{49FA8B38-7D8D-4733-9576-C973F65CF71F}" sibTransId="{35A396E7-93D8-4651-AC4F-4F48FD6833A8}"/>
    <dgm:cxn modelId="{6E66E5E5-662D-439E-90B4-6D4960519A8F}" type="presOf" srcId="{A1558B15-C97E-4411-A954-F392E82A0774}" destId="{EB1B0566-B8A6-491D-A22E-BEC55ABDE2BD}" srcOrd="0" destOrd="0" presId="urn:microsoft.com/office/officeart/2005/8/layout/chevron2"/>
    <dgm:cxn modelId="{601FE0B7-BEB5-4199-8C70-D176C36ADC5F}" srcId="{A1558B15-C97E-4411-A954-F392E82A0774}" destId="{A1D27D7D-FE79-4A5D-AFCD-D3B71A625EF1}" srcOrd="3" destOrd="0" parTransId="{79DA6AFA-D911-44CF-AE3B-31ABA5C16A83}" sibTransId="{C29A06E2-3B44-4BD9-A4E8-CBFF66601F02}"/>
    <dgm:cxn modelId="{2E0267FF-8CB5-491B-B527-80549520DFE7}" type="presOf" srcId="{FD6BF881-62E0-4E34-B5C8-3E46625174FE}" destId="{BC9F743C-3B7B-45FB-A0E5-13F6311D504C}" srcOrd="0" destOrd="0" presId="urn:microsoft.com/office/officeart/2005/8/layout/chevron2"/>
    <dgm:cxn modelId="{456A9F50-E1E7-48A0-8FEE-3E3E1768CF8C}" srcId="{6FC7571F-7D8F-4EBD-BE96-E95EED29EF0D}" destId="{993724F3-F1E4-43E0-A592-4115A173CFF0}" srcOrd="0" destOrd="0" parTransId="{64B74D79-E4C8-42AC-AE57-5546BD2C867A}" sibTransId="{1C91E7F8-892E-439F-AD95-ACC3B88B9C02}"/>
    <dgm:cxn modelId="{7D10931B-F23A-4BF3-BCB9-65443E3EA5AB}" srcId="{6FC7571F-7D8F-4EBD-BE96-E95EED29EF0D}" destId="{9C724E62-EE43-4021-B1CF-1F31AA59F210}" srcOrd="2" destOrd="0" parTransId="{5EDE66CD-63A1-4FED-8B3E-B9D7C6DA4B97}" sibTransId="{2191077C-C3F8-45B7-93F8-4B57FD6903A5}"/>
    <dgm:cxn modelId="{AFA3E142-A386-4490-A5F1-9EF708B67224}" srcId="{6FC7571F-7D8F-4EBD-BE96-E95EED29EF0D}" destId="{A005F3B9-5F12-4CE6-8FF5-05D74C762504}" srcOrd="3" destOrd="0" parTransId="{22B8F759-EB4E-4B7A-994D-9F69B7A322A5}" sibTransId="{D32A8D1C-9016-4FB9-98F6-7D234712FCAD}"/>
    <dgm:cxn modelId="{75E699DD-977C-4A91-BDA5-6308342AE673}" type="presOf" srcId="{9A575742-947C-4DC6-A615-CD7E4045D5F3}" destId="{9E3EAA89-A774-4102-91A7-F458420238C3}" srcOrd="0" destOrd="4" presId="urn:microsoft.com/office/officeart/2005/8/layout/chevron2"/>
    <dgm:cxn modelId="{61C148D8-1A04-4D2F-BB80-C3103AC4B353}" srcId="{6FC7571F-7D8F-4EBD-BE96-E95EED29EF0D}" destId="{B628BD84-6768-4E79-AE9A-D549B8791AC2}" srcOrd="1" destOrd="0" parTransId="{B1544E94-E896-4F55-A86E-FAABA3C74AAC}" sibTransId="{80D3F9EE-42AD-408F-B83A-49F9D537BB9A}"/>
    <dgm:cxn modelId="{A4138451-9EEA-4ED1-8A4A-2CAD1CAC3566}" type="presOf" srcId="{A005F3B9-5F12-4CE6-8FF5-05D74C762504}" destId="{9E3EAA89-A774-4102-91A7-F458420238C3}" srcOrd="0" destOrd="3" presId="urn:microsoft.com/office/officeart/2005/8/layout/chevron2"/>
    <dgm:cxn modelId="{A6B017F1-A510-481B-935F-305C7957E5C7}" type="presOf" srcId="{0A0DAB0F-B730-41FC-8CFA-56D667820E3F}" destId="{BC9F743C-3B7B-45FB-A0E5-13F6311D504C}" srcOrd="0" destOrd="1" presId="urn:microsoft.com/office/officeart/2005/8/layout/chevron2"/>
    <dgm:cxn modelId="{A1EA0386-C8CC-4B15-B304-F82B1800E8FF}" type="presOf" srcId="{B987FB13-A803-4E98-9A9B-8AF6E9A83151}" destId="{BC9F743C-3B7B-45FB-A0E5-13F6311D504C}" srcOrd="0" destOrd="2" presId="urn:microsoft.com/office/officeart/2005/8/layout/chevron2"/>
    <dgm:cxn modelId="{81B9E8E1-370C-4553-9FBE-2116C94B64F2}" type="presOf" srcId="{9C724E62-EE43-4021-B1CF-1F31AA59F210}" destId="{9E3EAA89-A774-4102-91A7-F458420238C3}" srcOrd="0" destOrd="2" presId="urn:microsoft.com/office/officeart/2005/8/layout/chevron2"/>
    <dgm:cxn modelId="{3CD51F34-C2B5-4172-BDE4-85728F5128BB}" type="presOf" srcId="{6CC73B26-280B-4BF6-A42E-02F592D70A20}" destId="{AE2E4BCA-477D-45E8-A98E-ACBC1C9449C4}" srcOrd="0" destOrd="0" presId="urn:microsoft.com/office/officeart/2005/8/layout/chevron2"/>
    <dgm:cxn modelId="{7B7CE328-8617-4E6D-9377-C5D076EBC630}" srcId="{A1558B15-C97E-4411-A954-F392E82A0774}" destId="{FD6BF881-62E0-4E34-B5C8-3E46625174FE}" srcOrd="0" destOrd="0" parTransId="{393FE1AB-2D56-4A32-89C1-32C2ECF20B6D}" sibTransId="{88F77C4D-CFC7-4689-8748-0F60FCC11798}"/>
    <dgm:cxn modelId="{9901C77F-0395-4FBE-8CDA-88CD3ADB2C66}" type="presOf" srcId="{A1D27D7D-FE79-4A5D-AFCD-D3B71A625EF1}" destId="{BC9F743C-3B7B-45FB-A0E5-13F6311D504C}" srcOrd="0" destOrd="3" presId="urn:microsoft.com/office/officeart/2005/8/layout/chevron2"/>
    <dgm:cxn modelId="{AE5B1693-A8A6-4166-A963-81E59BDBC07D}" srcId="{6FC7571F-7D8F-4EBD-BE96-E95EED29EF0D}" destId="{9A575742-947C-4DC6-A615-CD7E4045D5F3}" srcOrd="4" destOrd="0" parTransId="{B7872E4E-2302-464A-A666-BDC583FB998C}" sibTransId="{05AC557F-F523-4F6E-AC55-682DB3FA0DAF}"/>
    <dgm:cxn modelId="{465B700A-24A4-459A-90F8-D72F62283012}" srcId="{6CC73B26-280B-4BF6-A42E-02F592D70A20}" destId="{A1558B15-C97E-4411-A954-F392E82A0774}" srcOrd="0" destOrd="0" parTransId="{5C938E3F-FCA5-40B9-B524-9A5980560792}" sibTransId="{C5DE9875-E803-4A3D-9367-E7A135C4AB48}"/>
    <dgm:cxn modelId="{F84DA0D9-B9ED-4242-BC88-BE4419FA912D}" type="presOf" srcId="{6FC7571F-7D8F-4EBD-BE96-E95EED29EF0D}" destId="{E355C3BA-44ED-49E5-8D1F-AF2F926F22F4}" srcOrd="0" destOrd="0" presId="urn:microsoft.com/office/officeart/2005/8/layout/chevron2"/>
    <dgm:cxn modelId="{15B42946-1F85-4559-A33C-69266EBCBC31}" type="presOf" srcId="{993724F3-F1E4-43E0-A592-4115A173CFF0}" destId="{9E3EAA89-A774-4102-91A7-F458420238C3}" srcOrd="0" destOrd="0" presId="urn:microsoft.com/office/officeart/2005/8/layout/chevron2"/>
    <dgm:cxn modelId="{8AEDE345-9297-4E20-A7E3-2C8BCF6246B1}" type="presOf" srcId="{B628BD84-6768-4E79-AE9A-D549B8791AC2}" destId="{9E3EAA89-A774-4102-91A7-F458420238C3}" srcOrd="0" destOrd="1" presId="urn:microsoft.com/office/officeart/2005/8/layout/chevron2"/>
    <dgm:cxn modelId="{E4EAAA49-0337-4AE3-9B18-843C465BE124}" srcId="{A1558B15-C97E-4411-A954-F392E82A0774}" destId="{B987FB13-A803-4E98-9A9B-8AF6E9A83151}" srcOrd="2" destOrd="0" parTransId="{75568CD8-C6DD-4734-B8F3-68EEC03E8F6B}" sibTransId="{BB83115D-55E5-4BE0-894C-009E5B872745}"/>
    <dgm:cxn modelId="{A6A3E516-BD6E-463D-AEC8-9F6260278D1E}" type="presParOf" srcId="{AE2E4BCA-477D-45E8-A98E-ACBC1C9449C4}" destId="{A5B4AA61-0ACE-4A23-B16D-2E780477D701}" srcOrd="0" destOrd="0" presId="urn:microsoft.com/office/officeart/2005/8/layout/chevron2"/>
    <dgm:cxn modelId="{10D7ECA2-269C-4D08-B53A-8CDBACA4E990}" type="presParOf" srcId="{A5B4AA61-0ACE-4A23-B16D-2E780477D701}" destId="{EB1B0566-B8A6-491D-A22E-BEC55ABDE2BD}" srcOrd="0" destOrd="0" presId="urn:microsoft.com/office/officeart/2005/8/layout/chevron2"/>
    <dgm:cxn modelId="{FD52A3DB-32B9-4877-99DD-CE45E5BF877C}" type="presParOf" srcId="{A5B4AA61-0ACE-4A23-B16D-2E780477D701}" destId="{BC9F743C-3B7B-45FB-A0E5-13F6311D504C}" srcOrd="1" destOrd="0" presId="urn:microsoft.com/office/officeart/2005/8/layout/chevron2"/>
    <dgm:cxn modelId="{E51F7FFD-6A4D-41B8-95DC-207F121841AD}" type="presParOf" srcId="{AE2E4BCA-477D-45E8-A98E-ACBC1C9449C4}" destId="{6A8CF85E-B1B9-497A-8A86-8C2813048E7A}" srcOrd="1" destOrd="0" presId="urn:microsoft.com/office/officeart/2005/8/layout/chevron2"/>
    <dgm:cxn modelId="{7BDE4AE9-37D4-4522-90BB-AB913CC4B3F3}" type="presParOf" srcId="{AE2E4BCA-477D-45E8-A98E-ACBC1C9449C4}" destId="{EF900752-B9DF-4D7D-8FFC-B4BC2AEC76FD}" srcOrd="2" destOrd="0" presId="urn:microsoft.com/office/officeart/2005/8/layout/chevron2"/>
    <dgm:cxn modelId="{28F49304-640C-4980-B20C-A173854394E9}" type="presParOf" srcId="{EF900752-B9DF-4D7D-8FFC-B4BC2AEC76FD}" destId="{E355C3BA-44ED-49E5-8D1F-AF2F926F22F4}" srcOrd="0" destOrd="0" presId="urn:microsoft.com/office/officeart/2005/8/layout/chevron2"/>
    <dgm:cxn modelId="{4BF2869D-337C-41A8-8693-95AEEE8C15C3}" type="presParOf" srcId="{EF900752-B9DF-4D7D-8FFC-B4BC2AEC76FD}" destId="{9E3EAA89-A774-4102-91A7-F458420238C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7423A941-0693-4D08-87CD-B8B222B5FF32}" type="doc">
      <dgm:prSet loTypeId="urn:microsoft.com/office/officeart/2005/8/layout/chevron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A572FE-77D3-4354-A6A4-CF9F0076BF47}">
      <dgm:prSet phldrT="[Texto]" custT="1"/>
      <dgm:spPr/>
      <dgm:t>
        <a:bodyPr/>
        <a:lstStyle/>
        <a:p>
          <a:r>
            <a:rPr lang="en-US" sz="1800" b="1" i="1" dirty="0" err="1" smtClean="0"/>
            <a:t>Rutinas</a:t>
          </a:r>
          <a:r>
            <a:rPr lang="en-US" sz="1800" b="1" i="1" dirty="0" smtClean="0"/>
            <a:t> para </a:t>
          </a:r>
          <a:r>
            <a:rPr lang="en-US" sz="1800" b="1" i="1" dirty="0" err="1" smtClean="0"/>
            <a:t>recapitular</a:t>
          </a:r>
          <a:r>
            <a:rPr lang="en-US" sz="1800" b="1" i="1" dirty="0" smtClean="0"/>
            <a:t> lo </a:t>
          </a:r>
          <a:r>
            <a:rPr lang="en-US" sz="1800" b="1" i="1" dirty="0" err="1" smtClean="0"/>
            <a:t>aprendido</a:t>
          </a:r>
          <a:r>
            <a:rPr lang="en-US" sz="1800" b="1" i="1" dirty="0" smtClean="0"/>
            <a:t>…</a:t>
          </a:r>
          <a:endParaRPr lang="en-US" sz="1800" dirty="0"/>
        </a:p>
      </dgm:t>
    </dgm:pt>
    <dgm:pt modelId="{EB9386C3-75E7-4A90-8A7B-563CE76ED5ED}" type="parTrans" cxnId="{F9D4B985-5952-4C2B-A437-C28765AF8D83}">
      <dgm:prSet/>
      <dgm:spPr/>
      <dgm:t>
        <a:bodyPr/>
        <a:lstStyle/>
        <a:p>
          <a:endParaRPr lang="en-US"/>
        </a:p>
      </dgm:t>
    </dgm:pt>
    <dgm:pt modelId="{E7653939-21E0-4F83-9876-438BA5D0897E}" type="sibTrans" cxnId="{F9D4B985-5952-4C2B-A437-C28765AF8D83}">
      <dgm:prSet/>
      <dgm:spPr/>
      <dgm:t>
        <a:bodyPr/>
        <a:lstStyle/>
        <a:p>
          <a:endParaRPr lang="en-US"/>
        </a:p>
      </dgm:t>
    </dgm:pt>
    <dgm:pt modelId="{C7387AAC-A30F-4E07-82B9-EBD660E4CB37}">
      <dgm:prSet phldrT="[Texto]" custT="1"/>
      <dgm:spPr/>
      <dgm:t>
        <a:bodyPr/>
        <a:lstStyle/>
        <a:p>
          <a:r>
            <a:rPr lang="es-ES" sz="1800" dirty="0" smtClean="0"/>
            <a:t>- </a:t>
          </a:r>
          <a:r>
            <a:rPr lang="es-ES" sz="1800" i="1" dirty="0" smtClean="0"/>
            <a:t>Cierre de la discusión enfocada</a:t>
          </a:r>
          <a:endParaRPr lang="en-US" sz="1800" dirty="0"/>
        </a:p>
      </dgm:t>
    </dgm:pt>
    <dgm:pt modelId="{4587A059-D069-42CE-B38D-66A33EB63BF3}" type="parTrans" cxnId="{0292AA56-9FFD-4DC2-B1BE-4089322676CF}">
      <dgm:prSet/>
      <dgm:spPr/>
      <dgm:t>
        <a:bodyPr/>
        <a:lstStyle/>
        <a:p>
          <a:endParaRPr lang="en-US"/>
        </a:p>
      </dgm:t>
    </dgm:pt>
    <dgm:pt modelId="{01E04671-239F-4225-8BE6-9ABDC0C4963D}" type="sibTrans" cxnId="{0292AA56-9FFD-4DC2-B1BE-4089322676CF}">
      <dgm:prSet/>
      <dgm:spPr/>
      <dgm:t>
        <a:bodyPr/>
        <a:lstStyle/>
        <a:p>
          <a:endParaRPr lang="en-US"/>
        </a:p>
      </dgm:t>
    </dgm:pt>
    <dgm:pt modelId="{31DF2130-796D-41C0-8D9F-7790462A044C}">
      <dgm:prSet phldrT="[Texto]" custT="1"/>
      <dgm:spPr/>
      <dgm:t>
        <a:bodyPr/>
        <a:lstStyle/>
        <a:p>
          <a:r>
            <a:rPr lang="es-ES" sz="1800" dirty="0" smtClean="0"/>
            <a:t>- </a:t>
          </a:r>
          <a:r>
            <a:rPr lang="es-ES" sz="1800" i="1" dirty="0" smtClean="0"/>
            <a:t>Cierre para las parejas escribientes.</a:t>
          </a:r>
          <a:endParaRPr lang="en-US" sz="1800" dirty="0"/>
        </a:p>
      </dgm:t>
    </dgm:pt>
    <dgm:pt modelId="{6FC02793-4E03-40CB-AFFD-69FCE548156D}" type="parTrans" cxnId="{0F42D12B-DD4A-4EB0-85C3-2B94AF126685}">
      <dgm:prSet/>
      <dgm:spPr/>
      <dgm:t>
        <a:bodyPr/>
        <a:lstStyle/>
        <a:p>
          <a:endParaRPr lang="en-US"/>
        </a:p>
      </dgm:t>
    </dgm:pt>
    <dgm:pt modelId="{C3B78786-D6B5-45DC-8DCB-0CAAC2333AD2}" type="sibTrans" cxnId="{0F42D12B-DD4A-4EB0-85C3-2B94AF126685}">
      <dgm:prSet/>
      <dgm:spPr/>
      <dgm:t>
        <a:bodyPr/>
        <a:lstStyle/>
        <a:p>
          <a:endParaRPr lang="en-US"/>
        </a:p>
      </dgm:t>
    </dgm:pt>
    <dgm:pt modelId="{387FCA8A-7417-4C7A-864C-1C11CED334CD}" type="pres">
      <dgm:prSet presAssocID="{7423A941-0693-4D08-87CD-B8B222B5FF3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652AF08-6800-411A-B452-82BDD218001A}" type="pres">
      <dgm:prSet presAssocID="{D5A572FE-77D3-4354-A6A4-CF9F0076BF47}" presName="composite" presStyleCnt="0"/>
      <dgm:spPr/>
    </dgm:pt>
    <dgm:pt modelId="{FFFF27F4-D984-4F83-9594-8407BBA2F617}" type="pres">
      <dgm:prSet presAssocID="{D5A572FE-77D3-4354-A6A4-CF9F0076BF47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EF33C5-32D0-4BF2-BFF4-F940DEF66D14}" type="pres">
      <dgm:prSet presAssocID="{D5A572FE-77D3-4354-A6A4-CF9F0076BF47}" presName="descendantText" presStyleLbl="alignAcc1" presStyleIdx="0" presStyleCnt="1" custLinFactNeighborX="-216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C25BF3-2479-4AB7-B703-842B733C6246}" type="presOf" srcId="{7423A941-0693-4D08-87CD-B8B222B5FF32}" destId="{387FCA8A-7417-4C7A-864C-1C11CED334CD}" srcOrd="0" destOrd="0" presId="urn:microsoft.com/office/officeart/2005/8/layout/chevron2"/>
    <dgm:cxn modelId="{F9D4B985-5952-4C2B-A437-C28765AF8D83}" srcId="{7423A941-0693-4D08-87CD-B8B222B5FF32}" destId="{D5A572FE-77D3-4354-A6A4-CF9F0076BF47}" srcOrd="0" destOrd="0" parTransId="{EB9386C3-75E7-4A90-8A7B-563CE76ED5ED}" sibTransId="{E7653939-21E0-4F83-9876-438BA5D0897E}"/>
    <dgm:cxn modelId="{0292AA56-9FFD-4DC2-B1BE-4089322676CF}" srcId="{D5A572FE-77D3-4354-A6A4-CF9F0076BF47}" destId="{C7387AAC-A30F-4E07-82B9-EBD660E4CB37}" srcOrd="0" destOrd="0" parTransId="{4587A059-D069-42CE-B38D-66A33EB63BF3}" sibTransId="{01E04671-239F-4225-8BE6-9ABDC0C4963D}"/>
    <dgm:cxn modelId="{0F42D12B-DD4A-4EB0-85C3-2B94AF126685}" srcId="{D5A572FE-77D3-4354-A6A4-CF9F0076BF47}" destId="{31DF2130-796D-41C0-8D9F-7790462A044C}" srcOrd="1" destOrd="0" parTransId="{6FC02793-4E03-40CB-AFFD-69FCE548156D}" sibTransId="{C3B78786-D6B5-45DC-8DCB-0CAAC2333AD2}"/>
    <dgm:cxn modelId="{8B1A31B5-7193-44C0-8506-F131BF29C70E}" type="presOf" srcId="{D5A572FE-77D3-4354-A6A4-CF9F0076BF47}" destId="{FFFF27F4-D984-4F83-9594-8407BBA2F617}" srcOrd="0" destOrd="0" presId="urn:microsoft.com/office/officeart/2005/8/layout/chevron2"/>
    <dgm:cxn modelId="{A6AC0951-A4AC-4192-978E-57ACD11175F7}" type="presOf" srcId="{C7387AAC-A30F-4E07-82B9-EBD660E4CB37}" destId="{5EEF33C5-32D0-4BF2-BFF4-F940DEF66D14}" srcOrd="0" destOrd="0" presId="urn:microsoft.com/office/officeart/2005/8/layout/chevron2"/>
    <dgm:cxn modelId="{FB98674E-A5E0-4FF7-A705-3AB8ECBB7D5F}" type="presOf" srcId="{31DF2130-796D-41C0-8D9F-7790462A044C}" destId="{5EEF33C5-32D0-4BF2-BFF4-F940DEF66D14}" srcOrd="0" destOrd="1" presId="urn:microsoft.com/office/officeart/2005/8/layout/chevron2"/>
    <dgm:cxn modelId="{4D73E732-CEEA-48EB-B636-67FBFDE1A2E2}" type="presParOf" srcId="{387FCA8A-7417-4C7A-864C-1C11CED334CD}" destId="{A652AF08-6800-411A-B452-82BDD218001A}" srcOrd="0" destOrd="0" presId="urn:microsoft.com/office/officeart/2005/8/layout/chevron2"/>
    <dgm:cxn modelId="{E6F5E63D-CF17-4C1B-A373-0A792FA7633F}" type="presParOf" srcId="{A652AF08-6800-411A-B452-82BDD218001A}" destId="{FFFF27F4-D984-4F83-9594-8407BBA2F617}" srcOrd="0" destOrd="0" presId="urn:microsoft.com/office/officeart/2005/8/layout/chevron2"/>
    <dgm:cxn modelId="{20F99B7C-9BFD-4D87-BB63-3A4F6522F185}" type="presParOf" srcId="{A652AF08-6800-411A-B452-82BDD218001A}" destId="{5EEF33C5-32D0-4BF2-BFF4-F940DEF66D1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6CC73B26-280B-4BF6-A42E-02F592D70A20}" type="doc">
      <dgm:prSet loTypeId="urn:microsoft.com/office/officeart/2005/8/layout/chevron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558B15-C97E-4411-A954-F392E82A0774}">
      <dgm:prSet phldrT="[Texto]"/>
      <dgm:spPr/>
      <dgm:t>
        <a:bodyPr/>
        <a:lstStyle/>
        <a:p>
          <a:endParaRPr lang="en-US" dirty="0"/>
        </a:p>
      </dgm:t>
    </dgm:pt>
    <dgm:pt modelId="{5C938E3F-FCA5-40B9-B524-9A5980560792}" type="parTrans" cxnId="{465B700A-24A4-459A-90F8-D72F62283012}">
      <dgm:prSet/>
      <dgm:spPr/>
      <dgm:t>
        <a:bodyPr/>
        <a:lstStyle/>
        <a:p>
          <a:endParaRPr lang="en-US"/>
        </a:p>
      </dgm:t>
    </dgm:pt>
    <dgm:pt modelId="{C5DE9875-E803-4A3D-9367-E7A135C4AB48}" type="sibTrans" cxnId="{465B700A-24A4-459A-90F8-D72F62283012}">
      <dgm:prSet/>
      <dgm:spPr/>
      <dgm:t>
        <a:bodyPr/>
        <a:lstStyle/>
        <a:p>
          <a:endParaRPr lang="en-US"/>
        </a:p>
      </dgm:t>
    </dgm:pt>
    <dgm:pt modelId="{15C3A233-70D9-4641-B230-5BA1F7F75B5C}">
      <dgm:prSet custT="1"/>
      <dgm:spPr/>
      <dgm:t>
        <a:bodyPr/>
        <a:lstStyle/>
        <a:p>
          <a:r>
            <a:rPr lang="es-ES" sz="2000" i="1" dirty="0" smtClean="0"/>
            <a:t>-Equipos de comprensión lectora</a:t>
          </a:r>
          <a:endParaRPr lang="es-ES" sz="2000" i="1" dirty="0"/>
        </a:p>
      </dgm:t>
    </dgm:pt>
    <dgm:pt modelId="{444E60EA-6355-4868-B051-85B362F6FD16}" type="parTrans" cxnId="{CB480D55-ED3A-4445-B94D-A023DC930710}">
      <dgm:prSet/>
      <dgm:spPr/>
      <dgm:t>
        <a:bodyPr/>
        <a:lstStyle/>
        <a:p>
          <a:endParaRPr lang="en-US"/>
        </a:p>
      </dgm:t>
    </dgm:pt>
    <dgm:pt modelId="{0D9EEF12-0B44-4436-9C80-754B0F7B6CFD}" type="sibTrans" cxnId="{CB480D55-ED3A-4445-B94D-A023DC930710}">
      <dgm:prSet/>
      <dgm:spPr/>
      <dgm:t>
        <a:bodyPr/>
        <a:lstStyle/>
        <a:p>
          <a:endParaRPr lang="en-US"/>
        </a:p>
      </dgm:t>
    </dgm:pt>
    <dgm:pt modelId="{6667A5B1-93F9-4656-ABB3-C929632D31A3}">
      <dgm:prSet phldrT="[Texto]" custT="1"/>
      <dgm:spPr/>
      <dgm:t>
        <a:bodyPr/>
        <a:lstStyle/>
        <a:p>
          <a:r>
            <a:rPr lang="es-ES" sz="2000" dirty="0" smtClean="0"/>
            <a:t>-Pensamos juntos</a:t>
          </a:r>
          <a:endParaRPr lang="en-US" sz="2000" dirty="0"/>
        </a:p>
      </dgm:t>
    </dgm:pt>
    <dgm:pt modelId="{0281B1F5-ADD0-4C0F-B773-45F5A4D91530}" type="parTrans" cxnId="{5B4891BD-BE84-44C2-8788-1634F2CD6A6D}">
      <dgm:prSet/>
      <dgm:spPr/>
      <dgm:t>
        <a:bodyPr/>
        <a:lstStyle/>
        <a:p>
          <a:endParaRPr lang="en-US"/>
        </a:p>
      </dgm:t>
    </dgm:pt>
    <dgm:pt modelId="{D79B83C4-8D4B-4CAF-AE7F-4085C278D45D}" type="sibTrans" cxnId="{5B4891BD-BE84-44C2-8788-1634F2CD6A6D}">
      <dgm:prSet/>
      <dgm:spPr/>
      <dgm:t>
        <a:bodyPr/>
        <a:lstStyle/>
        <a:p>
          <a:endParaRPr lang="en-US"/>
        </a:p>
      </dgm:t>
    </dgm:pt>
    <dgm:pt modelId="{993724F3-F1E4-43E0-A592-4115A173CFF0}">
      <dgm:prSet phldrT="[Texto]" custT="1"/>
      <dgm:spPr/>
      <dgm:t>
        <a:bodyPr/>
        <a:lstStyle/>
        <a:p>
          <a:r>
            <a:rPr lang="es-ES" sz="2000" i="1" dirty="0" smtClean="0"/>
            <a:t>-Revisar la tarea</a:t>
          </a:r>
          <a:endParaRPr lang="en-US" sz="2000" dirty="0"/>
        </a:p>
      </dgm:t>
    </dgm:pt>
    <dgm:pt modelId="{1C91E7F8-892E-439F-AD95-ACC3B88B9C02}" type="sibTrans" cxnId="{456A9F50-E1E7-48A0-8FEE-3E3E1768CF8C}">
      <dgm:prSet/>
      <dgm:spPr/>
      <dgm:t>
        <a:bodyPr/>
        <a:lstStyle/>
        <a:p>
          <a:endParaRPr lang="en-US"/>
        </a:p>
      </dgm:t>
    </dgm:pt>
    <dgm:pt modelId="{64B74D79-E4C8-42AC-AE57-5546BD2C867A}" type="parTrans" cxnId="{456A9F50-E1E7-48A0-8FEE-3E3E1768CF8C}">
      <dgm:prSet/>
      <dgm:spPr/>
      <dgm:t>
        <a:bodyPr/>
        <a:lstStyle/>
        <a:p>
          <a:endParaRPr lang="en-US"/>
        </a:p>
      </dgm:t>
    </dgm:pt>
    <dgm:pt modelId="{AE2E4BCA-477D-45E8-A98E-ACBC1C9449C4}" type="pres">
      <dgm:prSet presAssocID="{6CC73B26-280B-4BF6-A42E-02F592D70A2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5B4AA61-0ACE-4A23-B16D-2E780477D701}" type="pres">
      <dgm:prSet presAssocID="{A1558B15-C97E-4411-A954-F392E82A0774}" presName="composite" presStyleCnt="0"/>
      <dgm:spPr/>
    </dgm:pt>
    <dgm:pt modelId="{EB1B0566-B8A6-491D-A22E-BEC55ABDE2BD}" type="pres">
      <dgm:prSet presAssocID="{A1558B15-C97E-4411-A954-F392E82A0774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9F743C-3B7B-45FB-A0E5-13F6311D504C}" type="pres">
      <dgm:prSet presAssocID="{A1558B15-C97E-4411-A954-F392E82A0774}" presName="descendantText" presStyleLbl="alignAcc1" presStyleIdx="0" presStyleCnt="1" custLinFactNeighborX="-5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9BBCBCF-937A-4B9F-9B3D-D59B071F36E0}" type="presOf" srcId="{15C3A233-70D9-4641-B230-5BA1F7F75B5C}" destId="{BC9F743C-3B7B-45FB-A0E5-13F6311D504C}" srcOrd="0" destOrd="2" presId="urn:microsoft.com/office/officeart/2005/8/layout/chevron2"/>
    <dgm:cxn modelId="{5B4891BD-BE84-44C2-8788-1634F2CD6A6D}" srcId="{A1558B15-C97E-4411-A954-F392E82A0774}" destId="{6667A5B1-93F9-4656-ABB3-C929632D31A3}" srcOrd="1" destOrd="0" parTransId="{0281B1F5-ADD0-4C0F-B773-45F5A4D91530}" sibTransId="{D79B83C4-8D4B-4CAF-AE7F-4085C278D45D}"/>
    <dgm:cxn modelId="{57586D83-D3CA-46C3-8697-6A8C4698E433}" type="presOf" srcId="{A1558B15-C97E-4411-A954-F392E82A0774}" destId="{EB1B0566-B8A6-491D-A22E-BEC55ABDE2BD}" srcOrd="0" destOrd="0" presId="urn:microsoft.com/office/officeart/2005/8/layout/chevron2"/>
    <dgm:cxn modelId="{6C5152A8-1F1B-46D4-B2A8-BCD19E222D2A}" type="presOf" srcId="{6667A5B1-93F9-4656-ABB3-C929632D31A3}" destId="{BC9F743C-3B7B-45FB-A0E5-13F6311D504C}" srcOrd="0" destOrd="1" presId="urn:microsoft.com/office/officeart/2005/8/layout/chevron2"/>
    <dgm:cxn modelId="{456A9F50-E1E7-48A0-8FEE-3E3E1768CF8C}" srcId="{A1558B15-C97E-4411-A954-F392E82A0774}" destId="{993724F3-F1E4-43E0-A592-4115A173CFF0}" srcOrd="0" destOrd="0" parTransId="{64B74D79-E4C8-42AC-AE57-5546BD2C867A}" sibTransId="{1C91E7F8-892E-439F-AD95-ACC3B88B9C02}"/>
    <dgm:cxn modelId="{465B700A-24A4-459A-90F8-D72F62283012}" srcId="{6CC73B26-280B-4BF6-A42E-02F592D70A20}" destId="{A1558B15-C97E-4411-A954-F392E82A0774}" srcOrd="0" destOrd="0" parTransId="{5C938E3F-FCA5-40B9-B524-9A5980560792}" sibTransId="{C5DE9875-E803-4A3D-9367-E7A135C4AB48}"/>
    <dgm:cxn modelId="{0026B51F-9904-4BFD-B91A-7821D4FD9163}" type="presOf" srcId="{6CC73B26-280B-4BF6-A42E-02F592D70A20}" destId="{AE2E4BCA-477D-45E8-A98E-ACBC1C9449C4}" srcOrd="0" destOrd="0" presId="urn:microsoft.com/office/officeart/2005/8/layout/chevron2"/>
    <dgm:cxn modelId="{CB480D55-ED3A-4445-B94D-A023DC930710}" srcId="{A1558B15-C97E-4411-A954-F392E82A0774}" destId="{15C3A233-70D9-4641-B230-5BA1F7F75B5C}" srcOrd="2" destOrd="0" parTransId="{444E60EA-6355-4868-B051-85B362F6FD16}" sibTransId="{0D9EEF12-0B44-4436-9C80-754B0F7B6CFD}"/>
    <dgm:cxn modelId="{E972A40A-E4E1-4317-8544-75C5EA791E6C}" type="presOf" srcId="{993724F3-F1E4-43E0-A592-4115A173CFF0}" destId="{BC9F743C-3B7B-45FB-A0E5-13F6311D504C}" srcOrd="0" destOrd="0" presId="urn:microsoft.com/office/officeart/2005/8/layout/chevron2"/>
    <dgm:cxn modelId="{269E350C-94D0-4FE4-98E2-635E9FC72291}" type="presParOf" srcId="{AE2E4BCA-477D-45E8-A98E-ACBC1C9449C4}" destId="{A5B4AA61-0ACE-4A23-B16D-2E780477D701}" srcOrd="0" destOrd="0" presId="urn:microsoft.com/office/officeart/2005/8/layout/chevron2"/>
    <dgm:cxn modelId="{37ED2E92-D58E-4113-864C-52E0C974535C}" type="presParOf" srcId="{A5B4AA61-0ACE-4A23-B16D-2E780477D701}" destId="{EB1B0566-B8A6-491D-A22E-BEC55ABDE2BD}" srcOrd="0" destOrd="0" presId="urn:microsoft.com/office/officeart/2005/8/layout/chevron2"/>
    <dgm:cxn modelId="{64E040DF-25FC-45D7-9AC3-CDFDB7F0688C}" type="presParOf" srcId="{A5B4AA61-0ACE-4A23-B16D-2E780477D701}" destId="{BC9F743C-3B7B-45FB-A0E5-13F6311D504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721FCB84-1B78-4489-9ECB-126C1B6970CF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A3CCB0-A9D3-46FE-92B8-BDC98FA4B3C2}">
      <dgm:prSet phldrT="[Texto]"/>
      <dgm:spPr/>
      <dgm:t>
        <a:bodyPr/>
        <a:lstStyle/>
        <a:p>
          <a:r>
            <a:rPr lang="es-ES" dirty="0" smtClean="0"/>
            <a:t>Preparamos las </a:t>
          </a:r>
          <a:r>
            <a:rPr lang="es-ES" b="1" dirty="0" smtClean="0"/>
            <a:t>condiciones</a:t>
          </a:r>
          <a:r>
            <a:rPr lang="es-ES" dirty="0" smtClean="0"/>
            <a:t> para el aprendizaje. </a:t>
          </a:r>
        </a:p>
        <a:p>
          <a:r>
            <a:rPr lang="es-ES" dirty="0" smtClean="0"/>
            <a:t>La a</a:t>
          </a:r>
          <a:r>
            <a:rPr lang="es-ES" b="1" dirty="0" smtClean="0"/>
            <a:t>ctivación </a:t>
          </a:r>
          <a:r>
            <a:rPr lang="es-ES" dirty="0" smtClean="0"/>
            <a:t>de los conocimientos previos. </a:t>
          </a:r>
        </a:p>
        <a:p>
          <a:r>
            <a:rPr lang="es-ES" dirty="0" smtClean="0"/>
            <a:t>Recordar lo aprendido en las sesiones anteriores.</a:t>
          </a:r>
        </a:p>
      </dgm:t>
    </dgm:pt>
    <dgm:pt modelId="{617709B7-C76D-4313-B58E-3B680C10D246}" type="parTrans" cxnId="{719CD8C6-0555-4635-843E-793DFD4472D0}">
      <dgm:prSet/>
      <dgm:spPr/>
      <dgm:t>
        <a:bodyPr/>
        <a:lstStyle/>
        <a:p>
          <a:endParaRPr lang="en-US"/>
        </a:p>
      </dgm:t>
    </dgm:pt>
    <dgm:pt modelId="{0C451849-7DC2-4B2B-A1BB-2E1DB90F3B56}" type="sibTrans" cxnId="{719CD8C6-0555-4635-843E-793DFD4472D0}">
      <dgm:prSet/>
      <dgm:spPr/>
      <dgm:t>
        <a:bodyPr/>
        <a:lstStyle/>
        <a:p>
          <a:endParaRPr lang="en-US"/>
        </a:p>
      </dgm:t>
    </dgm:pt>
    <dgm:pt modelId="{2EBA2096-E86C-4F91-B01A-649407BADEFD}">
      <dgm:prSet phldrT="[Texto]"/>
      <dgm:spPr/>
      <dgm:t>
        <a:bodyPr/>
        <a:lstStyle/>
        <a:p>
          <a:r>
            <a:rPr lang="es-ES" b="1" dirty="0" smtClean="0"/>
            <a:t>Orientar </a:t>
          </a:r>
          <a:r>
            <a:rPr lang="es-ES" dirty="0" smtClean="0"/>
            <a:t>a los alumnos hacia la tarea.</a:t>
          </a:r>
        </a:p>
        <a:p>
          <a:r>
            <a:rPr lang="es-ES" dirty="0" smtClean="0"/>
            <a:t>Presentación del </a:t>
          </a:r>
          <a:r>
            <a:rPr lang="es-ES" b="1" dirty="0" smtClean="0"/>
            <a:t>objetivo o propósito</a:t>
          </a:r>
          <a:r>
            <a:rPr lang="es-ES" dirty="0" smtClean="0"/>
            <a:t>.</a:t>
          </a:r>
        </a:p>
        <a:p>
          <a:endParaRPr lang="en-US" dirty="0"/>
        </a:p>
      </dgm:t>
    </dgm:pt>
    <dgm:pt modelId="{8FDF1960-F85F-461F-B5CD-E052974EDB9D}" type="parTrans" cxnId="{56776DED-D79C-4375-9DB6-1AE27A30C964}">
      <dgm:prSet/>
      <dgm:spPr/>
      <dgm:t>
        <a:bodyPr/>
        <a:lstStyle/>
        <a:p>
          <a:endParaRPr lang="en-US"/>
        </a:p>
      </dgm:t>
    </dgm:pt>
    <dgm:pt modelId="{7648F65D-9B44-41C5-9223-DDD649B67B84}" type="sibTrans" cxnId="{56776DED-D79C-4375-9DB6-1AE27A30C964}">
      <dgm:prSet/>
      <dgm:spPr/>
      <dgm:t>
        <a:bodyPr/>
        <a:lstStyle/>
        <a:p>
          <a:endParaRPr lang="en-US"/>
        </a:p>
      </dgm:t>
    </dgm:pt>
    <dgm:pt modelId="{86DCE3CB-5421-4BC0-BAB8-C792804088F0}">
      <dgm:prSet phldrT="[Texto]"/>
      <dgm:spPr/>
      <dgm:t>
        <a:bodyPr/>
        <a:lstStyle/>
        <a:p>
          <a:r>
            <a:rPr lang="es-ES" dirty="0" smtClean="0"/>
            <a:t>Ofrecer el tiempo necesario para que los alumnos se </a:t>
          </a:r>
          <a:r>
            <a:rPr lang="es-ES" b="1" dirty="0" smtClean="0"/>
            <a:t>centren y presten atención</a:t>
          </a:r>
          <a:r>
            <a:rPr lang="es-ES" dirty="0" smtClean="0"/>
            <a:t> así como tiempo par desconectar si vienen del recreo por ejemplo.</a:t>
          </a:r>
          <a:endParaRPr lang="en-US" dirty="0"/>
        </a:p>
      </dgm:t>
    </dgm:pt>
    <dgm:pt modelId="{B97C75B2-5F56-49A8-834B-F7F710F605E1}" type="parTrans" cxnId="{493C38E2-D75B-4C6B-B45C-1537A35B1609}">
      <dgm:prSet/>
      <dgm:spPr/>
      <dgm:t>
        <a:bodyPr/>
        <a:lstStyle/>
        <a:p>
          <a:endParaRPr lang="en-US"/>
        </a:p>
      </dgm:t>
    </dgm:pt>
    <dgm:pt modelId="{45F09FF0-9AE8-4FA7-B293-4DBFAFC48834}" type="sibTrans" cxnId="{493C38E2-D75B-4C6B-B45C-1537A35B1609}">
      <dgm:prSet/>
      <dgm:spPr/>
      <dgm:t>
        <a:bodyPr/>
        <a:lstStyle/>
        <a:p>
          <a:endParaRPr lang="en-US"/>
        </a:p>
      </dgm:t>
    </dgm:pt>
    <dgm:pt modelId="{1BF2BC4A-DDE3-40F7-9A52-F5921D28597B}" type="pres">
      <dgm:prSet presAssocID="{721FCB84-1B78-4489-9ECB-126C1B6970C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FDDD3C8D-FB9D-4EE7-B8ED-16B91A48802E}" type="pres">
      <dgm:prSet presAssocID="{721FCB84-1B78-4489-9ECB-126C1B6970CF}" presName="Name1" presStyleCnt="0"/>
      <dgm:spPr/>
    </dgm:pt>
    <dgm:pt modelId="{E1F0D5F5-AA9C-4954-843F-82A2B74ACA22}" type="pres">
      <dgm:prSet presAssocID="{721FCB84-1B78-4489-9ECB-126C1B6970CF}" presName="cycle" presStyleCnt="0"/>
      <dgm:spPr/>
    </dgm:pt>
    <dgm:pt modelId="{9D54440D-1982-45F5-A779-C03E6F4F48FD}" type="pres">
      <dgm:prSet presAssocID="{721FCB84-1B78-4489-9ECB-126C1B6970CF}" presName="srcNode" presStyleLbl="node1" presStyleIdx="0" presStyleCnt="3"/>
      <dgm:spPr/>
    </dgm:pt>
    <dgm:pt modelId="{1410BBBB-46D5-49CC-AEFA-DCB8D96B6813}" type="pres">
      <dgm:prSet presAssocID="{721FCB84-1B78-4489-9ECB-126C1B6970CF}" presName="conn" presStyleLbl="parChTrans1D2" presStyleIdx="0" presStyleCnt="1"/>
      <dgm:spPr/>
      <dgm:t>
        <a:bodyPr/>
        <a:lstStyle/>
        <a:p>
          <a:endParaRPr lang="en-US"/>
        </a:p>
      </dgm:t>
    </dgm:pt>
    <dgm:pt modelId="{0E55C90D-FBAD-4A0C-A81D-1D725524B031}" type="pres">
      <dgm:prSet presAssocID="{721FCB84-1B78-4489-9ECB-126C1B6970CF}" presName="extraNode" presStyleLbl="node1" presStyleIdx="0" presStyleCnt="3"/>
      <dgm:spPr/>
    </dgm:pt>
    <dgm:pt modelId="{63531917-B386-4121-B63D-07AEAC7D5504}" type="pres">
      <dgm:prSet presAssocID="{721FCB84-1B78-4489-9ECB-126C1B6970CF}" presName="dstNode" presStyleLbl="node1" presStyleIdx="0" presStyleCnt="3"/>
      <dgm:spPr/>
    </dgm:pt>
    <dgm:pt modelId="{DA64E877-315D-4CAD-8C06-7061FC6F5300}" type="pres">
      <dgm:prSet presAssocID="{D1A3CCB0-A9D3-46FE-92B8-BDC98FA4B3C2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5D5DB9-E9D2-425D-A683-0D8AB829A9C2}" type="pres">
      <dgm:prSet presAssocID="{D1A3CCB0-A9D3-46FE-92B8-BDC98FA4B3C2}" presName="accent_1" presStyleCnt="0"/>
      <dgm:spPr/>
    </dgm:pt>
    <dgm:pt modelId="{14ED1A5A-1A1E-4900-B6E9-ECFD489E2A7E}" type="pres">
      <dgm:prSet presAssocID="{D1A3CCB0-A9D3-46FE-92B8-BDC98FA4B3C2}" presName="accentRepeatNode" presStyleLbl="solidFgAcc1" presStyleIdx="0" presStyleCnt="3"/>
      <dgm:spPr/>
    </dgm:pt>
    <dgm:pt modelId="{699DD8D3-350F-4A47-B8B0-1907E479A4D5}" type="pres">
      <dgm:prSet presAssocID="{2EBA2096-E86C-4F91-B01A-649407BADEFD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312782-3139-4AB0-8BF9-6C17394DDF7D}" type="pres">
      <dgm:prSet presAssocID="{2EBA2096-E86C-4F91-B01A-649407BADEFD}" presName="accent_2" presStyleCnt="0"/>
      <dgm:spPr/>
    </dgm:pt>
    <dgm:pt modelId="{3728C473-6FD1-4539-AC3D-421B413C48AF}" type="pres">
      <dgm:prSet presAssocID="{2EBA2096-E86C-4F91-B01A-649407BADEFD}" presName="accentRepeatNode" presStyleLbl="solidFgAcc1" presStyleIdx="1" presStyleCnt="3"/>
      <dgm:spPr/>
    </dgm:pt>
    <dgm:pt modelId="{79E9E4F2-50AE-4B4E-9214-BE6B90B4480F}" type="pres">
      <dgm:prSet presAssocID="{86DCE3CB-5421-4BC0-BAB8-C792804088F0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43145D-FDAD-4F1B-B1BD-1380E121C09B}" type="pres">
      <dgm:prSet presAssocID="{86DCE3CB-5421-4BC0-BAB8-C792804088F0}" presName="accent_3" presStyleCnt="0"/>
      <dgm:spPr/>
    </dgm:pt>
    <dgm:pt modelId="{F84783E9-94EC-4616-AA7C-9E38C61FDBF0}" type="pres">
      <dgm:prSet presAssocID="{86DCE3CB-5421-4BC0-BAB8-C792804088F0}" presName="accentRepeatNode" presStyleLbl="solidFgAcc1" presStyleIdx="2" presStyleCnt="3"/>
      <dgm:spPr/>
    </dgm:pt>
  </dgm:ptLst>
  <dgm:cxnLst>
    <dgm:cxn modelId="{56776DED-D79C-4375-9DB6-1AE27A30C964}" srcId="{721FCB84-1B78-4489-9ECB-126C1B6970CF}" destId="{2EBA2096-E86C-4F91-B01A-649407BADEFD}" srcOrd="1" destOrd="0" parTransId="{8FDF1960-F85F-461F-B5CD-E052974EDB9D}" sibTransId="{7648F65D-9B44-41C5-9223-DDD649B67B84}"/>
    <dgm:cxn modelId="{03473C30-E7C2-407D-9C66-A658FAA83970}" type="presOf" srcId="{2EBA2096-E86C-4F91-B01A-649407BADEFD}" destId="{699DD8D3-350F-4A47-B8B0-1907E479A4D5}" srcOrd="0" destOrd="0" presId="urn:microsoft.com/office/officeart/2008/layout/VerticalCurvedList"/>
    <dgm:cxn modelId="{7EF1E8B3-6A77-4364-8B14-D54867FA8AC9}" type="presOf" srcId="{D1A3CCB0-A9D3-46FE-92B8-BDC98FA4B3C2}" destId="{DA64E877-315D-4CAD-8C06-7061FC6F5300}" srcOrd="0" destOrd="0" presId="urn:microsoft.com/office/officeart/2008/layout/VerticalCurvedList"/>
    <dgm:cxn modelId="{493C38E2-D75B-4C6B-B45C-1537A35B1609}" srcId="{721FCB84-1B78-4489-9ECB-126C1B6970CF}" destId="{86DCE3CB-5421-4BC0-BAB8-C792804088F0}" srcOrd="2" destOrd="0" parTransId="{B97C75B2-5F56-49A8-834B-F7F710F605E1}" sibTransId="{45F09FF0-9AE8-4FA7-B293-4DBFAFC48834}"/>
    <dgm:cxn modelId="{46A202DC-2C3C-4977-B586-7EEAB8F3229A}" type="presOf" srcId="{721FCB84-1B78-4489-9ECB-126C1B6970CF}" destId="{1BF2BC4A-DDE3-40F7-9A52-F5921D28597B}" srcOrd="0" destOrd="0" presId="urn:microsoft.com/office/officeart/2008/layout/VerticalCurvedList"/>
    <dgm:cxn modelId="{719CD8C6-0555-4635-843E-793DFD4472D0}" srcId="{721FCB84-1B78-4489-9ECB-126C1B6970CF}" destId="{D1A3CCB0-A9D3-46FE-92B8-BDC98FA4B3C2}" srcOrd="0" destOrd="0" parTransId="{617709B7-C76D-4313-B58E-3B680C10D246}" sibTransId="{0C451849-7DC2-4B2B-A1BB-2E1DB90F3B56}"/>
    <dgm:cxn modelId="{163B75F4-AC26-4FCE-9AB3-42E35263BD14}" type="presOf" srcId="{86DCE3CB-5421-4BC0-BAB8-C792804088F0}" destId="{79E9E4F2-50AE-4B4E-9214-BE6B90B4480F}" srcOrd="0" destOrd="0" presId="urn:microsoft.com/office/officeart/2008/layout/VerticalCurvedList"/>
    <dgm:cxn modelId="{B887C8B6-7461-42FE-8E71-5E62EA8CE206}" type="presOf" srcId="{0C451849-7DC2-4B2B-A1BB-2E1DB90F3B56}" destId="{1410BBBB-46D5-49CC-AEFA-DCB8D96B6813}" srcOrd="0" destOrd="0" presId="urn:microsoft.com/office/officeart/2008/layout/VerticalCurvedList"/>
    <dgm:cxn modelId="{BE572919-6177-4A1E-9D9E-4A3984220F4E}" type="presParOf" srcId="{1BF2BC4A-DDE3-40F7-9A52-F5921D28597B}" destId="{FDDD3C8D-FB9D-4EE7-B8ED-16B91A48802E}" srcOrd="0" destOrd="0" presId="urn:microsoft.com/office/officeart/2008/layout/VerticalCurvedList"/>
    <dgm:cxn modelId="{9BF79F1D-120D-41F4-B3E9-32BC4FE32D5F}" type="presParOf" srcId="{FDDD3C8D-FB9D-4EE7-B8ED-16B91A48802E}" destId="{E1F0D5F5-AA9C-4954-843F-82A2B74ACA22}" srcOrd="0" destOrd="0" presId="urn:microsoft.com/office/officeart/2008/layout/VerticalCurvedList"/>
    <dgm:cxn modelId="{83D47350-748F-4060-8F6E-C19E968C4BE9}" type="presParOf" srcId="{E1F0D5F5-AA9C-4954-843F-82A2B74ACA22}" destId="{9D54440D-1982-45F5-A779-C03E6F4F48FD}" srcOrd="0" destOrd="0" presId="urn:microsoft.com/office/officeart/2008/layout/VerticalCurvedList"/>
    <dgm:cxn modelId="{41129E65-C443-4E12-8866-97792F806E9B}" type="presParOf" srcId="{E1F0D5F5-AA9C-4954-843F-82A2B74ACA22}" destId="{1410BBBB-46D5-49CC-AEFA-DCB8D96B6813}" srcOrd="1" destOrd="0" presId="urn:microsoft.com/office/officeart/2008/layout/VerticalCurvedList"/>
    <dgm:cxn modelId="{454E65D8-A79F-4F06-AB8D-32557CF03C64}" type="presParOf" srcId="{E1F0D5F5-AA9C-4954-843F-82A2B74ACA22}" destId="{0E55C90D-FBAD-4A0C-A81D-1D725524B031}" srcOrd="2" destOrd="0" presId="urn:microsoft.com/office/officeart/2008/layout/VerticalCurvedList"/>
    <dgm:cxn modelId="{A273DB49-84EB-4712-B1D2-8BE0FA417815}" type="presParOf" srcId="{E1F0D5F5-AA9C-4954-843F-82A2B74ACA22}" destId="{63531917-B386-4121-B63D-07AEAC7D5504}" srcOrd="3" destOrd="0" presId="urn:microsoft.com/office/officeart/2008/layout/VerticalCurvedList"/>
    <dgm:cxn modelId="{A031411A-54B2-48DE-ACC4-7110C65B1656}" type="presParOf" srcId="{FDDD3C8D-FB9D-4EE7-B8ED-16B91A48802E}" destId="{DA64E877-315D-4CAD-8C06-7061FC6F5300}" srcOrd="1" destOrd="0" presId="urn:microsoft.com/office/officeart/2008/layout/VerticalCurvedList"/>
    <dgm:cxn modelId="{8310DF6F-496B-4C6C-8C39-43CE428CC12E}" type="presParOf" srcId="{FDDD3C8D-FB9D-4EE7-B8ED-16B91A48802E}" destId="{EC5D5DB9-E9D2-425D-A683-0D8AB829A9C2}" srcOrd="2" destOrd="0" presId="urn:microsoft.com/office/officeart/2008/layout/VerticalCurvedList"/>
    <dgm:cxn modelId="{E6B64C42-3811-44B6-8AE6-B1E789DB43F7}" type="presParOf" srcId="{EC5D5DB9-E9D2-425D-A683-0D8AB829A9C2}" destId="{14ED1A5A-1A1E-4900-B6E9-ECFD489E2A7E}" srcOrd="0" destOrd="0" presId="urn:microsoft.com/office/officeart/2008/layout/VerticalCurvedList"/>
    <dgm:cxn modelId="{C9221736-3085-4E56-A20D-17CE38D62384}" type="presParOf" srcId="{FDDD3C8D-FB9D-4EE7-B8ED-16B91A48802E}" destId="{699DD8D3-350F-4A47-B8B0-1907E479A4D5}" srcOrd="3" destOrd="0" presId="urn:microsoft.com/office/officeart/2008/layout/VerticalCurvedList"/>
    <dgm:cxn modelId="{606A0D3D-78F6-4F7C-9AD5-042C2353EE1A}" type="presParOf" srcId="{FDDD3C8D-FB9D-4EE7-B8ED-16B91A48802E}" destId="{7F312782-3139-4AB0-8BF9-6C17394DDF7D}" srcOrd="4" destOrd="0" presId="urn:microsoft.com/office/officeart/2008/layout/VerticalCurvedList"/>
    <dgm:cxn modelId="{11052A35-116F-4668-95E0-3FA3EBA19C56}" type="presParOf" srcId="{7F312782-3139-4AB0-8BF9-6C17394DDF7D}" destId="{3728C473-6FD1-4539-AC3D-421B413C48AF}" srcOrd="0" destOrd="0" presId="urn:microsoft.com/office/officeart/2008/layout/VerticalCurvedList"/>
    <dgm:cxn modelId="{5073FE87-1B89-4CB4-8F20-AEB926E2983E}" type="presParOf" srcId="{FDDD3C8D-FB9D-4EE7-B8ED-16B91A48802E}" destId="{79E9E4F2-50AE-4B4E-9214-BE6B90B4480F}" srcOrd="5" destOrd="0" presId="urn:microsoft.com/office/officeart/2008/layout/VerticalCurvedList"/>
    <dgm:cxn modelId="{83EFC313-1B86-4AE3-83E4-0BB35FD91F05}" type="presParOf" srcId="{FDDD3C8D-FB9D-4EE7-B8ED-16B91A48802E}" destId="{4043145D-FDAD-4F1B-B1BD-1380E121C09B}" srcOrd="6" destOrd="0" presId="urn:microsoft.com/office/officeart/2008/layout/VerticalCurvedList"/>
    <dgm:cxn modelId="{2B53B2E1-EB58-49DC-8849-F83579DBD33B}" type="presParOf" srcId="{4043145D-FDAD-4F1B-B1BD-1380E121C09B}" destId="{F84783E9-94EC-4616-AA7C-9E38C61FDBF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CA3D991A-B296-48A8-8998-221CF7096A98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BEEF13-394C-4B17-8313-6B885BF0C275}">
      <dgm:prSet phldrT="[Texto]"/>
      <dgm:spPr/>
      <dgm:t>
        <a:bodyPr/>
        <a:lstStyle/>
        <a:p>
          <a:r>
            <a:rPr lang="es-ES" dirty="0" smtClean="0"/>
            <a:t>- Pensar – formar parejas – poner en común.</a:t>
          </a:r>
        </a:p>
        <a:p>
          <a:r>
            <a:rPr lang="en-US" dirty="0" smtClean="0"/>
            <a:t>- </a:t>
          </a:r>
          <a:r>
            <a:rPr lang="en-US" dirty="0" err="1" smtClean="0"/>
            <a:t>Por</a:t>
          </a:r>
          <a:r>
            <a:rPr lang="en-US" dirty="0" smtClean="0"/>
            <a:t> </a:t>
          </a:r>
          <a:r>
            <a:rPr lang="en-US" dirty="0" err="1" smtClean="0"/>
            <a:t>turnos</a:t>
          </a:r>
          <a:r>
            <a:rPr lang="en-US" dirty="0" smtClean="0"/>
            <a:t>.</a:t>
          </a:r>
        </a:p>
        <a:p>
          <a:r>
            <a:rPr lang="en-US" dirty="0" smtClean="0"/>
            <a:t>- 1 – 2 – 4.</a:t>
          </a:r>
          <a:endParaRPr lang="en-US" dirty="0"/>
        </a:p>
      </dgm:t>
    </dgm:pt>
    <dgm:pt modelId="{D755D133-2BE5-47C4-A3CB-4955EDCB447B}" type="parTrans" cxnId="{C88D778B-59AC-4695-A033-0CDACFEF70D8}">
      <dgm:prSet/>
      <dgm:spPr/>
      <dgm:t>
        <a:bodyPr/>
        <a:lstStyle/>
        <a:p>
          <a:endParaRPr lang="en-US"/>
        </a:p>
      </dgm:t>
    </dgm:pt>
    <dgm:pt modelId="{DA76A1AD-28C2-4C19-886D-A3B513D98685}" type="sibTrans" cxnId="{C88D778B-59AC-4695-A033-0CDACFEF70D8}">
      <dgm:prSet/>
      <dgm:spPr/>
      <dgm:t>
        <a:bodyPr/>
        <a:lstStyle/>
        <a:p>
          <a:endParaRPr lang="en-US"/>
        </a:p>
      </dgm:t>
    </dgm:pt>
    <dgm:pt modelId="{47290800-308E-4683-82F3-8BBF97A48592}">
      <dgm:prSet phldrT="[Texto]"/>
      <dgm:spPr/>
      <dgm:t>
        <a:bodyPr/>
        <a:lstStyle/>
        <a:p>
          <a:r>
            <a:rPr lang="en-US" dirty="0" smtClean="0"/>
            <a:t>- </a:t>
          </a:r>
          <a:r>
            <a:rPr lang="en-US" dirty="0" err="1" smtClean="0"/>
            <a:t>Lápices</a:t>
          </a:r>
          <a:r>
            <a:rPr lang="en-US" dirty="0" smtClean="0"/>
            <a:t> al </a:t>
          </a:r>
          <a:r>
            <a:rPr lang="en-US" dirty="0" err="1" smtClean="0"/>
            <a:t>centro</a:t>
          </a:r>
          <a:r>
            <a:rPr lang="en-US" dirty="0" smtClean="0"/>
            <a:t>.</a:t>
          </a:r>
        </a:p>
        <a:p>
          <a:r>
            <a:rPr lang="en-US" dirty="0" smtClean="0"/>
            <a:t>- El </a:t>
          </a:r>
          <a:r>
            <a:rPr lang="en-US" dirty="0" err="1" smtClean="0"/>
            <a:t>número</a:t>
          </a:r>
          <a:r>
            <a:rPr lang="en-US" dirty="0" smtClean="0"/>
            <a:t>.</a:t>
          </a:r>
        </a:p>
        <a:p>
          <a:r>
            <a:rPr lang="en-US" dirty="0" smtClean="0"/>
            <a:t>- Los </a:t>
          </a:r>
          <a:r>
            <a:rPr lang="en-US" dirty="0" err="1" smtClean="0"/>
            <a:t>cuatro</a:t>
          </a:r>
          <a:r>
            <a:rPr lang="en-US" dirty="0" smtClean="0"/>
            <a:t> </a:t>
          </a:r>
          <a:r>
            <a:rPr lang="en-US" dirty="0" err="1" smtClean="0"/>
            <a:t>sabios</a:t>
          </a:r>
          <a:endParaRPr lang="en-US" dirty="0"/>
        </a:p>
      </dgm:t>
    </dgm:pt>
    <dgm:pt modelId="{2A046151-A775-4840-BD2C-62783BAEB0F0}" type="parTrans" cxnId="{4CAAF644-BAC9-4C74-AF1A-B2B02DE85993}">
      <dgm:prSet/>
      <dgm:spPr/>
      <dgm:t>
        <a:bodyPr/>
        <a:lstStyle/>
        <a:p>
          <a:endParaRPr lang="en-US"/>
        </a:p>
      </dgm:t>
    </dgm:pt>
    <dgm:pt modelId="{F61ADD75-0E9D-4B43-B378-3B306B636176}" type="sibTrans" cxnId="{4CAAF644-BAC9-4C74-AF1A-B2B02DE85993}">
      <dgm:prSet/>
      <dgm:spPr/>
      <dgm:t>
        <a:bodyPr/>
        <a:lstStyle/>
        <a:p>
          <a:endParaRPr lang="en-US"/>
        </a:p>
      </dgm:t>
    </dgm:pt>
    <dgm:pt modelId="{12A07631-CA3B-47F0-BE06-C567EF2B0626}">
      <dgm:prSet phldrT="[Texto]"/>
      <dgm:spPr/>
      <dgm:t>
        <a:bodyPr/>
        <a:lstStyle/>
        <a:p>
          <a:r>
            <a:rPr lang="es-ES" dirty="0" smtClean="0"/>
            <a:t>- El juego de las palabras</a:t>
          </a:r>
        </a:p>
        <a:p>
          <a:r>
            <a:rPr lang="es-ES" dirty="0" smtClean="0"/>
            <a:t>- Revisar la tarea</a:t>
          </a:r>
        </a:p>
        <a:p>
          <a:r>
            <a:rPr lang="es-ES" dirty="0" smtClean="0"/>
            <a:t>- Parejas de ejercitación-revisión</a:t>
          </a:r>
          <a:endParaRPr lang="en-US" dirty="0"/>
        </a:p>
      </dgm:t>
    </dgm:pt>
    <dgm:pt modelId="{FB16E0F1-0501-41B0-B186-230E4C3E0CB0}" type="parTrans" cxnId="{C0FCF537-030C-4187-85DB-BB1B7A03B073}">
      <dgm:prSet/>
      <dgm:spPr/>
      <dgm:t>
        <a:bodyPr/>
        <a:lstStyle/>
        <a:p>
          <a:endParaRPr lang="en-US"/>
        </a:p>
      </dgm:t>
    </dgm:pt>
    <dgm:pt modelId="{D6BAC333-73EE-43E2-8D62-E5911F6970D4}" type="sibTrans" cxnId="{C0FCF537-030C-4187-85DB-BB1B7A03B073}">
      <dgm:prSet/>
      <dgm:spPr/>
      <dgm:t>
        <a:bodyPr/>
        <a:lstStyle/>
        <a:p>
          <a:endParaRPr lang="en-US"/>
        </a:p>
      </dgm:t>
    </dgm:pt>
    <dgm:pt modelId="{F39EB633-5766-4CBB-9623-C8B42CC3215A}" type="pres">
      <dgm:prSet presAssocID="{CA3D991A-B296-48A8-8998-221CF7096A9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AC9E33A-6C5C-4595-AE5D-5D2523F7A64A}" type="pres">
      <dgm:prSet presAssocID="{6BBEEF13-394C-4B17-8313-6B885BF0C275}" presName="comp" presStyleCnt="0"/>
      <dgm:spPr/>
    </dgm:pt>
    <dgm:pt modelId="{B3CD5A6C-E3D6-4D11-8281-EB37CA38B6C7}" type="pres">
      <dgm:prSet presAssocID="{6BBEEF13-394C-4B17-8313-6B885BF0C275}" presName="box" presStyleLbl="node1" presStyleIdx="0" presStyleCnt="3" custLinFactNeighborX="-3309"/>
      <dgm:spPr/>
      <dgm:t>
        <a:bodyPr/>
        <a:lstStyle/>
        <a:p>
          <a:endParaRPr lang="en-US"/>
        </a:p>
      </dgm:t>
    </dgm:pt>
    <dgm:pt modelId="{517D2BF7-201E-4AD2-93EB-076B4BB8858B}" type="pres">
      <dgm:prSet presAssocID="{6BBEEF13-394C-4B17-8313-6B885BF0C275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0000" b="-10000"/>
          </a:stretch>
        </a:blipFill>
      </dgm:spPr>
      <dgm:t>
        <a:bodyPr/>
        <a:lstStyle/>
        <a:p>
          <a:endParaRPr lang="en-US"/>
        </a:p>
      </dgm:t>
    </dgm:pt>
    <dgm:pt modelId="{9B272000-5267-4A48-B5E6-D5155C8A4B0C}" type="pres">
      <dgm:prSet presAssocID="{6BBEEF13-394C-4B17-8313-6B885BF0C275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E2EFF7-552D-4038-97FF-1951181D6E47}" type="pres">
      <dgm:prSet presAssocID="{DA76A1AD-28C2-4C19-886D-A3B513D98685}" presName="spacer" presStyleCnt="0"/>
      <dgm:spPr/>
    </dgm:pt>
    <dgm:pt modelId="{3C6E2B51-0423-4A81-8C49-861E546872C9}" type="pres">
      <dgm:prSet presAssocID="{47290800-308E-4683-82F3-8BBF97A48592}" presName="comp" presStyleCnt="0"/>
      <dgm:spPr/>
    </dgm:pt>
    <dgm:pt modelId="{410EE67E-7093-491B-89A1-D7D59D1258E8}" type="pres">
      <dgm:prSet presAssocID="{47290800-308E-4683-82F3-8BBF97A48592}" presName="box" presStyleLbl="node1" presStyleIdx="1" presStyleCnt="3"/>
      <dgm:spPr/>
      <dgm:t>
        <a:bodyPr/>
        <a:lstStyle/>
        <a:p>
          <a:endParaRPr lang="en-US"/>
        </a:p>
      </dgm:t>
    </dgm:pt>
    <dgm:pt modelId="{92CAD039-D145-4A23-9F1B-CCA6E8FD8A02}" type="pres">
      <dgm:prSet presAssocID="{47290800-308E-4683-82F3-8BBF97A48592}" presName="img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en-US"/>
        </a:p>
      </dgm:t>
    </dgm:pt>
    <dgm:pt modelId="{D3B7E2D4-8A10-4A3D-93D7-4E4971CEEF3C}" type="pres">
      <dgm:prSet presAssocID="{47290800-308E-4683-82F3-8BBF97A48592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8A343D-36CA-4242-BB04-4B4943EFD4DA}" type="pres">
      <dgm:prSet presAssocID="{F61ADD75-0E9D-4B43-B378-3B306B636176}" presName="spacer" presStyleCnt="0"/>
      <dgm:spPr/>
    </dgm:pt>
    <dgm:pt modelId="{BCAA16A6-8F02-4904-A662-CDF19AAFE656}" type="pres">
      <dgm:prSet presAssocID="{12A07631-CA3B-47F0-BE06-C567EF2B0626}" presName="comp" presStyleCnt="0"/>
      <dgm:spPr/>
    </dgm:pt>
    <dgm:pt modelId="{6B3BC9AD-8304-4767-A6F0-39E5F9FE50AF}" type="pres">
      <dgm:prSet presAssocID="{12A07631-CA3B-47F0-BE06-C567EF2B0626}" presName="box" presStyleLbl="node1" presStyleIdx="2" presStyleCnt="3"/>
      <dgm:spPr/>
      <dgm:t>
        <a:bodyPr/>
        <a:lstStyle/>
        <a:p>
          <a:endParaRPr lang="en-US"/>
        </a:p>
      </dgm:t>
    </dgm:pt>
    <dgm:pt modelId="{401F7C32-3C17-4AA4-AC94-998146227E65}" type="pres">
      <dgm:prSet presAssocID="{12A07631-CA3B-47F0-BE06-C567EF2B0626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en-US"/>
        </a:p>
      </dgm:t>
    </dgm:pt>
    <dgm:pt modelId="{AE7BC534-C441-4A98-AE79-14FAA6C7535C}" type="pres">
      <dgm:prSet presAssocID="{12A07631-CA3B-47F0-BE06-C567EF2B0626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220D4BB-13F9-4CF9-A70E-33A3AF039272}" type="presOf" srcId="{47290800-308E-4683-82F3-8BBF97A48592}" destId="{410EE67E-7093-491B-89A1-D7D59D1258E8}" srcOrd="0" destOrd="0" presId="urn:microsoft.com/office/officeart/2005/8/layout/vList4#1"/>
    <dgm:cxn modelId="{00274B5D-B639-46EC-A842-371C76E33AD8}" type="presOf" srcId="{12A07631-CA3B-47F0-BE06-C567EF2B0626}" destId="{AE7BC534-C441-4A98-AE79-14FAA6C7535C}" srcOrd="1" destOrd="0" presId="urn:microsoft.com/office/officeart/2005/8/layout/vList4#1"/>
    <dgm:cxn modelId="{164A4352-AF70-40F1-9311-A4C26AA9D6E5}" type="presOf" srcId="{47290800-308E-4683-82F3-8BBF97A48592}" destId="{D3B7E2D4-8A10-4A3D-93D7-4E4971CEEF3C}" srcOrd="1" destOrd="0" presId="urn:microsoft.com/office/officeart/2005/8/layout/vList4#1"/>
    <dgm:cxn modelId="{AEA4D70F-6003-4547-91CF-3D5430BF7AE2}" type="presOf" srcId="{6BBEEF13-394C-4B17-8313-6B885BF0C275}" destId="{B3CD5A6C-E3D6-4D11-8281-EB37CA38B6C7}" srcOrd="0" destOrd="0" presId="urn:microsoft.com/office/officeart/2005/8/layout/vList4#1"/>
    <dgm:cxn modelId="{FA1D3734-DAFB-4BFA-B798-242DD7AE2051}" type="presOf" srcId="{6BBEEF13-394C-4B17-8313-6B885BF0C275}" destId="{9B272000-5267-4A48-B5E6-D5155C8A4B0C}" srcOrd="1" destOrd="0" presId="urn:microsoft.com/office/officeart/2005/8/layout/vList4#1"/>
    <dgm:cxn modelId="{24F11F6C-E50B-4219-9AEF-C57808D41FDC}" type="presOf" srcId="{CA3D991A-B296-48A8-8998-221CF7096A98}" destId="{F39EB633-5766-4CBB-9623-C8B42CC3215A}" srcOrd="0" destOrd="0" presId="urn:microsoft.com/office/officeart/2005/8/layout/vList4#1"/>
    <dgm:cxn modelId="{C0FCF537-030C-4187-85DB-BB1B7A03B073}" srcId="{CA3D991A-B296-48A8-8998-221CF7096A98}" destId="{12A07631-CA3B-47F0-BE06-C567EF2B0626}" srcOrd="2" destOrd="0" parTransId="{FB16E0F1-0501-41B0-B186-230E4C3E0CB0}" sibTransId="{D6BAC333-73EE-43E2-8D62-E5911F6970D4}"/>
    <dgm:cxn modelId="{C88D778B-59AC-4695-A033-0CDACFEF70D8}" srcId="{CA3D991A-B296-48A8-8998-221CF7096A98}" destId="{6BBEEF13-394C-4B17-8313-6B885BF0C275}" srcOrd="0" destOrd="0" parTransId="{D755D133-2BE5-47C4-A3CB-4955EDCB447B}" sibTransId="{DA76A1AD-28C2-4C19-886D-A3B513D98685}"/>
    <dgm:cxn modelId="{4CAAF644-BAC9-4C74-AF1A-B2B02DE85993}" srcId="{CA3D991A-B296-48A8-8998-221CF7096A98}" destId="{47290800-308E-4683-82F3-8BBF97A48592}" srcOrd="1" destOrd="0" parTransId="{2A046151-A775-4840-BD2C-62783BAEB0F0}" sibTransId="{F61ADD75-0E9D-4B43-B378-3B306B636176}"/>
    <dgm:cxn modelId="{13341A70-7271-48B8-9DB3-EB5E7BEFBECD}" type="presOf" srcId="{12A07631-CA3B-47F0-BE06-C567EF2B0626}" destId="{6B3BC9AD-8304-4767-A6F0-39E5F9FE50AF}" srcOrd="0" destOrd="0" presId="urn:microsoft.com/office/officeart/2005/8/layout/vList4#1"/>
    <dgm:cxn modelId="{F892FC45-8A30-4BD6-AB4B-252C6966A830}" type="presParOf" srcId="{F39EB633-5766-4CBB-9623-C8B42CC3215A}" destId="{4AC9E33A-6C5C-4595-AE5D-5D2523F7A64A}" srcOrd="0" destOrd="0" presId="urn:microsoft.com/office/officeart/2005/8/layout/vList4#1"/>
    <dgm:cxn modelId="{E69D8EAE-9275-4B05-A475-4D8F04D60ED7}" type="presParOf" srcId="{4AC9E33A-6C5C-4595-AE5D-5D2523F7A64A}" destId="{B3CD5A6C-E3D6-4D11-8281-EB37CA38B6C7}" srcOrd="0" destOrd="0" presId="urn:microsoft.com/office/officeart/2005/8/layout/vList4#1"/>
    <dgm:cxn modelId="{96FD5FF4-6E47-4D28-BB75-8BDA9A06EAF7}" type="presParOf" srcId="{4AC9E33A-6C5C-4595-AE5D-5D2523F7A64A}" destId="{517D2BF7-201E-4AD2-93EB-076B4BB8858B}" srcOrd="1" destOrd="0" presId="urn:microsoft.com/office/officeart/2005/8/layout/vList4#1"/>
    <dgm:cxn modelId="{35174F3E-4E95-455C-979A-AB550FFCED6F}" type="presParOf" srcId="{4AC9E33A-6C5C-4595-AE5D-5D2523F7A64A}" destId="{9B272000-5267-4A48-B5E6-D5155C8A4B0C}" srcOrd="2" destOrd="0" presId="urn:microsoft.com/office/officeart/2005/8/layout/vList4#1"/>
    <dgm:cxn modelId="{CFE08959-0104-4C63-877E-E350BA77D73A}" type="presParOf" srcId="{F39EB633-5766-4CBB-9623-C8B42CC3215A}" destId="{C6E2EFF7-552D-4038-97FF-1951181D6E47}" srcOrd="1" destOrd="0" presId="urn:microsoft.com/office/officeart/2005/8/layout/vList4#1"/>
    <dgm:cxn modelId="{52ECE3A3-9E1F-4201-9EF6-548E00F00BE8}" type="presParOf" srcId="{F39EB633-5766-4CBB-9623-C8B42CC3215A}" destId="{3C6E2B51-0423-4A81-8C49-861E546872C9}" srcOrd="2" destOrd="0" presId="urn:microsoft.com/office/officeart/2005/8/layout/vList4#1"/>
    <dgm:cxn modelId="{6DF19116-22C2-4EA5-B91D-553909165CA0}" type="presParOf" srcId="{3C6E2B51-0423-4A81-8C49-861E546872C9}" destId="{410EE67E-7093-491B-89A1-D7D59D1258E8}" srcOrd="0" destOrd="0" presId="urn:microsoft.com/office/officeart/2005/8/layout/vList4#1"/>
    <dgm:cxn modelId="{8AF87B11-8D8C-4027-9E37-023F340C02AE}" type="presParOf" srcId="{3C6E2B51-0423-4A81-8C49-861E546872C9}" destId="{92CAD039-D145-4A23-9F1B-CCA6E8FD8A02}" srcOrd="1" destOrd="0" presId="urn:microsoft.com/office/officeart/2005/8/layout/vList4#1"/>
    <dgm:cxn modelId="{4FC536F4-06F1-4F96-B85D-E336DCD11028}" type="presParOf" srcId="{3C6E2B51-0423-4A81-8C49-861E546872C9}" destId="{D3B7E2D4-8A10-4A3D-93D7-4E4971CEEF3C}" srcOrd="2" destOrd="0" presId="urn:microsoft.com/office/officeart/2005/8/layout/vList4#1"/>
    <dgm:cxn modelId="{D458A98F-984D-431A-8FBE-FEC17AFB33D3}" type="presParOf" srcId="{F39EB633-5766-4CBB-9623-C8B42CC3215A}" destId="{B08A343D-36CA-4242-BB04-4B4943EFD4DA}" srcOrd="3" destOrd="0" presId="urn:microsoft.com/office/officeart/2005/8/layout/vList4#1"/>
    <dgm:cxn modelId="{62155846-E8FA-4C87-A602-6773682E174C}" type="presParOf" srcId="{F39EB633-5766-4CBB-9623-C8B42CC3215A}" destId="{BCAA16A6-8F02-4904-A662-CDF19AAFE656}" srcOrd="4" destOrd="0" presId="urn:microsoft.com/office/officeart/2005/8/layout/vList4#1"/>
    <dgm:cxn modelId="{6DA00847-4D5C-468F-B607-754AAA204920}" type="presParOf" srcId="{BCAA16A6-8F02-4904-A662-CDF19AAFE656}" destId="{6B3BC9AD-8304-4767-A6F0-39E5F9FE50AF}" srcOrd="0" destOrd="0" presId="urn:microsoft.com/office/officeart/2005/8/layout/vList4#1"/>
    <dgm:cxn modelId="{51580B2B-077B-4458-88F9-381C7F32DD11}" type="presParOf" srcId="{BCAA16A6-8F02-4904-A662-CDF19AAFE656}" destId="{401F7C32-3C17-4AA4-AC94-998146227E65}" srcOrd="1" destOrd="0" presId="urn:microsoft.com/office/officeart/2005/8/layout/vList4#1"/>
    <dgm:cxn modelId="{51839FCE-B2F4-4622-9707-041A0D0FC346}" type="presParOf" srcId="{BCAA16A6-8F02-4904-A662-CDF19AAFE656}" destId="{AE7BC534-C441-4A98-AE79-14FAA6C7535C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93D85273-F472-4AEF-A3B6-606C02964211}" type="doc">
      <dgm:prSet loTypeId="urn:microsoft.com/office/officeart/2005/8/layout/vList4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954A93-0F65-4ABC-936D-3868FD147361}">
      <dgm:prSet phldrT="[Texto]"/>
      <dgm:spPr/>
      <dgm:t>
        <a:bodyPr/>
        <a:lstStyle/>
        <a:p>
          <a:r>
            <a:rPr lang="es-ES" b="1" dirty="0" smtClean="0"/>
            <a:t>Parejas de discusión enfocada introductoria.</a:t>
          </a:r>
        </a:p>
        <a:p>
          <a:r>
            <a:rPr lang="es-ES" b="1" dirty="0" smtClean="0"/>
            <a:t>Preparación de un trabajo introductorio.</a:t>
          </a:r>
        </a:p>
        <a:p>
          <a:r>
            <a:rPr lang="es-ES" b="1" dirty="0" smtClean="0"/>
            <a:t>Parejas de pregunta y respuesta</a:t>
          </a:r>
          <a:endParaRPr lang="en-US" dirty="0"/>
        </a:p>
      </dgm:t>
    </dgm:pt>
    <dgm:pt modelId="{767655E2-AF48-4CFC-BB7D-85D379DE546A}" type="parTrans" cxnId="{88AD89AB-81A0-4BF7-B476-8AD94F7A9F5D}">
      <dgm:prSet/>
      <dgm:spPr/>
      <dgm:t>
        <a:bodyPr/>
        <a:lstStyle/>
        <a:p>
          <a:endParaRPr lang="en-US"/>
        </a:p>
      </dgm:t>
    </dgm:pt>
    <dgm:pt modelId="{C83AC6EA-C7C7-4504-84D4-C175A1D129A5}" type="sibTrans" cxnId="{88AD89AB-81A0-4BF7-B476-8AD94F7A9F5D}">
      <dgm:prSet/>
      <dgm:spPr/>
      <dgm:t>
        <a:bodyPr/>
        <a:lstStyle/>
        <a:p>
          <a:endParaRPr lang="en-US"/>
        </a:p>
      </dgm:t>
    </dgm:pt>
    <dgm:pt modelId="{D54451ED-8C20-4863-B923-C50FBD76BC5D}">
      <dgm:prSet phldrT="[Texto]"/>
      <dgm:spPr/>
      <dgm:t>
        <a:bodyPr/>
        <a:lstStyle/>
        <a:p>
          <a:r>
            <a:rPr lang="en-US" b="1" dirty="0" err="1" smtClean="0"/>
            <a:t>Frases</a:t>
          </a:r>
          <a:r>
            <a:rPr lang="en-US" b="1" dirty="0" smtClean="0"/>
            <a:t> </a:t>
          </a:r>
          <a:r>
            <a:rPr lang="en-US" b="1" dirty="0" err="1" smtClean="0"/>
            <a:t>incompletas</a:t>
          </a:r>
          <a:endParaRPr lang="en-US" b="1" dirty="0" smtClean="0"/>
        </a:p>
        <a:p>
          <a:r>
            <a:rPr lang="en-US" b="1" dirty="0" err="1" smtClean="0"/>
            <a:t>Concordar</a:t>
          </a:r>
          <a:r>
            <a:rPr lang="en-US" b="1" dirty="0" smtClean="0"/>
            <a:t>–</a:t>
          </a:r>
          <a:r>
            <a:rPr lang="en-US" b="1" dirty="0" err="1" smtClean="0"/>
            <a:t>Discordar</a:t>
          </a:r>
          <a:endParaRPr lang="en-US" b="1" dirty="0" smtClean="0"/>
        </a:p>
        <a:p>
          <a:r>
            <a:rPr lang="en-US" b="1" dirty="0" err="1" smtClean="0"/>
            <a:t>Escribir</a:t>
          </a:r>
          <a:r>
            <a:rPr lang="en-US" b="1" dirty="0" smtClean="0"/>
            <a:t> </a:t>
          </a:r>
          <a:r>
            <a:rPr lang="en-US" b="1" dirty="0" err="1" smtClean="0"/>
            <a:t>sobre</a:t>
          </a:r>
          <a:r>
            <a:rPr lang="en-US" b="1" dirty="0" smtClean="0"/>
            <a:t>...</a:t>
          </a:r>
          <a:endParaRPr lang="en-US" dirty="0"/>
        </a:p>
      </dgm:t>
    </dgm:pt>
    <dgm:pt modelId="{E3D120A5-FA94-4141-BA2D-A61FC772B9DE}" type="parTrans" cxnId="{04EBF5F1-531B-4AC4-9960-3B802A4AAB97}">
      <dgm:prSet/>
      <dgm:spPr/>
      <dgm:t>
        <a:bodyPr/>
        <a:lstStyle/>
        <a:p>
          <a:endParaRPr lang="en-US"/>
        </a:p>
      </dgm:t>
    </dgm:pt>
    <dgm:pt modelId="{AE29ECB2-F76C-47BC-A3F1-9314CF206E72}" type="sibTrans" cxnId="{04EBF5F1-531B-4AC4-9960-3B802A4AAB97}">
      <dgm:prSet/>
      <dgm:spPr/>
      <dgm:t>
        <a:bodyPr/>
        <a:lstStyle/>
        <a:p>
          <a:endParaRPr lang="en-US"/>
        </a:p>
      </dgm:t>
    </dgm:pt>
    <dgm:pt modelId="{79305B86-8F87-462F-B770-ACF105FC0A54}">
      <dgm:prSet phldrT="[Texto]"/>
      <dgm:spPr/>
      <dgm:t>
        <a:bodyPr/>
        <a:lstStyle/>
        <a:p>
          <a:r>
            <a:rPr lang="en-US" b="1" dirty="0" err="1" smtClean="0"/>
            <a:t>Controles</a:t>
          </a:r>
          <a:r>
            <a:rPr lang="en-US" b="1" dirty="0" smtClean="0"/>
            <a:t> de </a:t>
          </a:r>
          <a:r>
            <a:rPr lang="en-US" b="1" dirty="0" err="1" smtClean="0"/>
            <a:t>progreso</a:t>
          </a:r>
          <a:r>
            <a:rPr lang="en-US" b="1" dirty="0" smtClean="0"/>
            <a:t>.</a:t>
          </a:r>
        </a:p>
        <a:p>
          <a:r>
            <a:rPr lang="en-US" b="1" dirty="0" err="1" smtClean="0"/>
            <a:t>Frase</a:t>
          </a:r>
          <a:r>
            <a:rPr lang="en-US" b="1" dirty="0" smtClean="0"/>
            <a:t> mural</a:t>
          </a:r>
        </a:p>
        <a:p>
          <a:r>
            <a:rPr lang="en-US" b="1" dirty="0" err="1" smtClean="0"/>
            <a:t>Lámina</a:t>
          </a:r>
          <a:r>
            <a:rPr lang="en-US" b="1" dirty="0" smtClean="0"/>
            <a:t>/</a:t>
          </a:r>
          <a:r>
            <a:rPr lang="en-US" b="1" dirty="0" err="1" smtClean="0"/>
            <a:t>fotomural</a:t>
          </a:r>
          <a:endParaRPr lang="en-US" b="1" dirty="0" smtClean="0"/>
        </a:p>
        <a:p>
          <a:r>
            <a:rPr lang="en-US" b="1" dirty="0" err="1" smtClean="0"/>
            <a:t>En</a:t>
          </a:r>
          <a:r>
            <a:rPr lang="en-US" b="1" dirty="0" smtClean="0"/>
            <a:t> el </a:t>
          </a:r>
          <a:r>
            <a:rPr lang="en-US" b="1" dirty="0" err="1" smtClean="0"/>
            <a:t>telediario</a:t>
          </a:r>
          <a:endParaRPr lang="en-US" b="1" dirty="0" smtClean="0"/>
        </a:p>
      </dgm:t>
    </dgm:pt>
    <dgm:pt modelId="{9A55E595-B602-4A8C-A53E-0F4F3C73AB7A}" type="parTrans" cxnId="{4C3B16A4-A20B-4EC6-9110-B75AE2771E79}">
      <dgm:prSet/>
      <dgm:spPr/>
      <dgm:t>
        <a:bodyPr/>
        <a:lstStyle/>
        <a:p>
          <a:endParaRPr lang="en-US"/>
        </a:p>
      </dgm:t>
    </dgm:pt>
    <dgm:pt modelId="{B26C3EC3-F55B-477A-960B-DFE69D27608D}" type="sibTrans" cxnId="{4C3B16A4-A20B-4EC6-9110-B75AE2771E79}">
      <dgm:prSet/>
      <dgm:spPr/>
      <dgm:t>
        <a:bodyPr/>
        <a:lstStyle/>
        <a:p>
          <a:endParaRPr lang="en-US"/>
        </a:p>
      </dgm:t>
    </dgm:pt>
    <dgm:pt modelId="{93855E60-9D89-4A44-832A-31B29259A0B6}" type="pres">
      <dgm:prSet presAssocID="{93D85273-F472-4AEF-A3B6-606C0296421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C1B1735-9C5F-43FB-914C-4A437239D2FB}" type="pres">
      <dgm:prSet presAssocID="{8D954A93-0F65-4ABC-936D-3868FD147361}" presName="comp" presStyleCnt="0"/>
      <dgm:spPr/>
    </dgm:pt>
    <dgm:pt modelId="{41A9C159-0313-4EEA-BF20-FEEA7491C0A2}" type="pres">
      <dgm:prSet presAssocID="{8D954A93-0F65-4ABC-936D-3868FD147361}" presName="box" presStyleLbl="node1" presStyleIdx="0" presStyleCnt="3"/>
      <dgm:spPr/>
      <dgm:t>
        <a:bodyPr/>
        <a:lstStyle/>
        <a:p>
          <a:endParaRPr lang="en-US"/>
        </a:p>
      </dgm:t>
    </dgm:pt>
    <dgm:pt modelId="{EABCAFC4-FC29-45C9-AC89-15D20B4E36B7}" type="pres">
      <dgm:prSet presAssocID="{8D954A93-0F65-4ABC-936D-3868FD147361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5000" r="-25000"/>
          </a:stretch>
        </a:blipFill>
      </dgm:spPr>
    </dgm:pt>
    <dgm:pt modelId="{A068AAE1-5442-46FB-8694-498687AC87A0}" type="pres">
      <dgm:prSet presAssocID="{8D954A93-0F65-4ABC-936D-3868FD147361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F5BD29-11F6-4EED-A657-306450575834}" type="pres">
      <dgm:prSet presAssocID="{C83AC6EA-C7C7-4504-84D4-C175A1D129A5}" presName="spacer" presStyleCnt="0"/>
      <dgm:spPr/>
    </dgm:pt>
    <dgm:pt modelId="{4D15FCF0-2CE7-4525-970A-862FC78369D7}" type="pres">
      <dgm:prSet presAssocID="{79305B86-8F87-462F-B770-ACF105FC0A54}" presName="comp" presStyleCnt="0"/>
      <dgm:spPr/>
    </dgm:pt>
    <dgm:pt modelId="{A91A4642-027B-4F56-80D8-CEC6E25F666F}" type="pres">
      <dgm:prSet presAssocID="{79305B86-8F87-462F-B770-ACF105FC0A54}" presName="box" presStyleLbl="node1" presStyleIdx="1" presStyleCnt="3"/>
      <dgm:spPr/>
      <dgm:t>
        <a:bodyPr/>
        <a:lstStyle/>
        <a:p>
          <a:endParaRPr lang="en-US"/>
        </a:p>
      </dgm:t>
    </dgm:pt>
    <dgm:pt modelId="{FEFE50A2-3ECF-4004-B839-504249579EF1}" type="pres">
      <dgm:prSet presAssocID="{79305B86-8F87-462F-B770-ACF105FC0A54}" presName="img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6000" r="-6000"/>
          </a:stretch>
        </a:blipFill>
      </dgm:spPr>
    </dgm:pt>
    <dgm:pt modelId="{44EC5691-05DB-4119-9E45-612CBBC4C6F6}" type="pres">
      <dgm:prSet presAssocID="{79305B86-8F87-462F-B770-ACF105FC0A54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55E91E-9E9A-4D62-9338-A373F1465DEF}" type="pres">
      <dgm:prSet presAssocID="{B26C3EC3-F55B-477A-960B-DFE69D27608D}" presName="spacer" presStyleCnt="0"/>
      <dgm:spPr/>
    </dgm:pt>
    <dgm:pt modelId="{CD920AD2-99D7-410D-B083-8D4F7C553909}" type="pres">
      <dgm:prSet presAssocID="{D54451ED-8C20-4863-B923-C50FBD76BC5D}" presName="comp" presStyleCnt="0"/>
      <dgm:spPr/>
    </dgm:pt>
    <dgm:pt modelId="{4DCD7FC6-E6D6-4D7A-AC7E-7B700D47B302}" type="pres">
      <dgm:prSet presAssocID="{D54451ED-8C20-4863-B923-C50FBD76BC5D}" presName="box" presStyleLbl="node1" presStyleIdx="2" presStyleCnt="3"/>
      <dgm:spPr/>
      <dgm:t>
        <a:bodyPr/>
        <a:lstStyle/>
        <a:p>
          <a:endParaRPr lang="en-US"/>
        </a:p>
      </dgm:t>
    </dgm:pt>
    <dgm:pt modelId="{9B9863EC-DAE6-48C9-B68B-C96C9A7791E9}" type="pres">
      <dgm:prSet presAssocID="{D54451ED-8C20-4863-B923-C50FBD76BC5D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38000" b="-38000"/>
          </a:stretch>
        </a:blipFill>
      </dgm:spPr>
      <dgm:t>
        <a:bodyPr/>
        <a:lstStyle/>
        <a:p>
          <a:endParaRPr lang="es-ES"/>
        </a:p>
      </dgm:t>
    </dgm:pt>
    <dgm:pt modelId="{21A11E15-99DA-4136-A1E3-10ACCD945EC6}" type="pres">
      <dgm:prSet presAssocID="{D54451ED-8C20-4863-B923-C50FBD76BC5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4EBF5F1-531B-4AC4-9960-3B802A4AAB97}" srcId="{93D85273-F472-4AEF-A3B6-606C02964211}" destId="{D54451ED-8C20-4863-B923-C50FBD76BC5D}" srcOrd="2" destOrd="0" parTransId="{E3D120A5-FA94-4141-BA2D-A61FC772B9DE}" sibTransId="{AE29ECB2-F76C-47BC-A3F1-9314CF206E72}"/>
    <dgm:cxn modelId="{F14D2DD4-065D-4C81-B12D-F807843E57E9}" type="presOf" srcId="{D54451ED-8C20-4863-B923-C50FBD76BC5D}" destId="{4DCD7FC6-E6D6-4D7A-AC7E-7B700D47B302}" srcOrd="0" destOrd="0" presId="urn:microsoft.com/office/officeart/2005/8/layout/vList4#2"/>
    <dgm:cxn modelId="{EE2A658F-EDDF-41B2-A007-4189B15D36B1}" type="presOf" srcId="{93D85273-F472-4AEF-A3B6-606C02964211}" destId="{93855E60-9D89-4A44-832A-31B29259A0B6}" srcOrd="0" destOrd="0" presId="urn:microsoft.com/office/officeart/2005/8/layout/vList4#2"/>
    <dgm:cxn modelId="{B9B0C0A5-E64C-43AB-ADBE-36343C8F9CD9}" type="presOf" srcId="{D54451ED-8C20-4863-B923-C50FBD76BC5D}" destId="{21A11E15-99DA-4136-A1E3-10ACCD945EC6}" srcOrd="1" destOrd="0" presId="urn:microsoft.com/office/officeart/2005/8/layout/vList4#2"/>
    <dgm:cxn modelId="{4C3B16A4-A20B-4EC6-9110-B75AE2771E79}" srcId="{93D85273-F472-4AEF-A3B6-606C02964211}" destId="{79305B86-8F87-462F-B770-ACF105FC0A54}" srcOrd="1" destOrd="0" parTransId="{9A55E595-B602-4A8C-A53E-0F4F3C73AB7A}" sibTransId="{B26C3EC3-F55B-477A-960B-DFE69D27608D}"/>
    <dgm:cxn modelId="{70CEA769-77B7-4712-AA40-EEA9D7516677}" type="presOf" srcId="{8D954A93-0F65-4ABC-936D-3868FD147361}" destId="{41A9C159-0313-4EEA-BF20-FEEA7491C0A2}" srcOrd="0" destOrd="0" presId="urn:microsoft.com/office/officeart/2005/8/layout/vList4#2"/>
    <dgm:cxn modelId="{AC2EA0F6-DCD7-439F-AB0C-A99A871BB910}" type="presOf" srcId="{79305B86-8F87-462F-B770-ACF105FC0A54}" destId="{A91A4642-027B-4F56-80D8-CEC6E25F666F}" srcOrd="0" destOrd="0" presId="urn:microsoft.com/office/officeart/2005/8/layout/vList4#2"/>
    <dgm:cxn modelId="{88AD89AB-81A0-4BF7-B476-8AD94F7A9F5D}" srcId="{93D85273-F472-4AEF-A3B6-606C02964211}" destId="{8D954A93-0F65-4ABC-936D-3868FD147361}" srcOrd="0" destOrd="0" parTransId="{767655E2-AF48-4CFC-BB7D-85D379DE546A}" sibTransId="{C83AC6EA-C7C7-4504-84D4-C175A1D129A5}"/>
    <dgm:cxn modelId="{954E4143-0A66-4594-9188-6110FB5E6DD7}" type="presOf" srcId="{8D954A93-0F65-4ABC-936D-3868FD147361}" destId="{A068AAE1-5442-46FB-8694-498687AC87A0}" srcOrd="1" destOrd="0" presId="urn:microsoft.com/office/officeart/2005/8/layout/vList4#2"/>
    <dgm:cxn modelId="{EF2AFD88-66F3-443D-8D97-68479FB08EFE}" type="presOf" srcId="{79305B86-8F87-462F-B770-ACF105FC0A54}" destId="{44EC5691-05DB-4119-9E45-612CBBC4C6F6}" srcOrd="1" destOrd="0" presId="urn:microsoft.com/office/officeart/2005/8/layout/vList4#2"/>
    <dgm:cxn modelId="{CD9E5AA8-F514-46C4-9425-EF18FD2A4B69}" type="presParOf" srcId="{93855E60-9D89-4A44-832A-31B29259A0B6}" destId="{CC1B1735-9C5F-43FB-914C-4A437239D2FB}" srcOrd="0" destOrd="0" presId="urn:microsoft.com/office/officeart/2005/8/layout/vList4#2"/>
    <dgm:cxn modelId="{38B88B88-CC87-45D1-91C9-FDC7A6EA307A}" type="presParOf" srcId="{CC1B1735-9C5F-43FB-914C-4A437239D2FB}" destId="{41A9C159-0313-4EEA-BF20-FEEA7491C0A2}" srcOrd="0" destOrd="0" presId="urn:microsoft.com/office/officeart/2005/8/layout/vList4#2"/>
    <dgm:cxn modelId="{98DE3C84-57CC-4A9F-8FAB-B8BCCD6611F1}" type="presParOf" srcId="{CC1B1735-9C5F-43FB-914C-4A437239D2FB}" destId="{EABCAFC4-FC29-45C9-AC89-15D20B4E36B7}" srcOrd="1" destOrd="0" presId="urn:microsoft.com/office/officeart/2005/8/layout/vList4#2"/>
    <dgm:cxn modelId="{91C4DEB5-85E8-4DD9-BE2E-E129EE4914D0}" type="presParOf" srcId="{CC1B1735-9C5F-43FB-914C-4A437239D2FB}" destId="{A068AAE1-5442-46FB-8694-498687AC87A0}" srcOrd="2" destOrd="0" presId="urn:microsoft.com/office/officeart/2005/8/layout/vList4#2"/>
    <dgm:cxn modelId="{367DF618-76C5-4667-870B-BE567D9299AB}" type="presParOf" srcId="{93855E60-9D89-4A44-832A-31B29259A0B6}" destId="{D3F5BD29-11F6-4EED-A657-306450575834}" srcOrd="1" destOrd="0" presId="urn:microsoft.com/office/officeart/2005/8/layout/vList4#2"/>
    <dgm:cxn modelId="{5CBE0EB4-36F5-4B7D-8054-FDE8F5028AC3}" type="presParOf" srcId="{93855E60-9D89-4A44-832A-31B29259A0B6}" destId="{4D15FCF0-2CE7-4525-970A-862FC78369D7}" srcOrd="2" destOrd="0" presId="urn:microsoft.com/office/officeart/2005/8/layout/vList4#2"/>
    <dgm:cxn modelId="{CF0C1371-A031-4E91-82FA-96813EDB29F5}" type="presParOf" srcId="{4D15FCF0-2CE7-4525-970A-862FC78369D7}" destId="{A91A4642-027B-4F56-80D8-CEC6E25F666F}" srcOrd="0" destOrd="0" presId="urn:microsoft.com/office/officeart/2005/8/layout/vList4#2"/>
    <dgm:cxn modelId="{B3CD24F8-762C-4FF1-8CDE-97C7161EA3BF}" type="presParOf" srcId="{4D15FCF0-2CE7-4525-970A-862FC78369D7}" destId="{FEFE50A2-3ECF-4004-B839-504249579EF1}" srcOrd="1" destOrd="0" presId="urn:microsoft.com/office/officeart/2005/8/layout/vList4#2"/>
    <dgm:cxn modelId="{022DA050-A369-4025-A637-29962349761E}" type="presParOf" srcId="{4D15FCF0-2CE7-4525-970A-862FC78369D7}" destId="{44EC5691-05DB-4119-9E45-612CBBC4C6F6}" srcOrd="2" destOrd="0" presId="urn:microsoft.com/office/officeart/2005/8/layout/vList4#2"/>
    <dgm:cxn modelId="{17593AA3-2786-48DA-A03E-97A33F8B930B}" type="presParOf" srcId="{93855E60-9D89-4A44-832A-31B29259A0B6}" destId="{C655E91E-9E9A-4D62-9338-A373F1465DEF}" srcOrd="3" destOrd="0" presId="urn:microsoft.com/office/officeart/2005/8/layout/vList4#2"/>
    <dgm:cxn modelId="{797CF68D-5172-48AD-BAAC-36D1A40C34D1}" type="presParOf" srcId="{93855E60-9D89-4A44-832A-31B29259A0B6}" destId="{CD920AD2-99D7-410D-B083-8D4F7C553909}" srcOrd="4" destOrd="0" presId="urn:microsoft.com/office/officeart/2005/8/layout/vList4#2"/>
    <dgm:cxn modelId="{4DFBBA70-34E3-49A2-8090-BE625193B541}" type="presParOf" srcId="{CD920AD2-99D7-410D-B083-8D4F7C553909}" destId="{4DCD7FC6-E6D6-4D7A-AC7E-7B700D47B302}" srcOrd="0" destOrd="0" presId="urn:microsoft.com/office/officeart/2005/8/layout/vList4#2"/>
    <dgm:cxn modelId="{3E7F948B-7E79-4FAA-AD1A-59080077AEAD}" type="presParOf" srcId="{CD920AD2-99D7-410D-B083-8D4F7C553909}" destId="{9B9863EC-DAE6-48C9-B68B-C96C9A7791E9}" srcOrd="1" destOrd="0" presId="urn:microsoft.com/office/officeart/2005/8/layout/vList4#2"/>
    <dgm:cxn modelId="{58211E21-BAAA-45C5-A7DF-2E95DFBA2481}" type="presParOf" srcId="{CD920AD2-99D7-410D-B083-8D4F7C553909}" destId="{21A11E15-99DA-4136-A1E3-10ACCD945EC6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F98A302A-10C1-438F-801C-B96F344085D9}" type="doc">
      <dgm:prSet loTypeId="urn:microsoft.com/office/officeart/2005/8/layout/vList4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7A4DCD-620B-416D-B25E-9A09997B6BB0}">
      <dgm:prSet phldrT="[Texto]"/>
      <dgm:spPr/>
      <dgm:t>
        <a:bodyPr/>
        <a:lstStyle/>
        <a:p>
          <a:r>
            <a:rPr lang="en-US" b="1" dirty="0" err="1" smtClean="0"/>
            <a:t>Situación</a:t>
          </a:r>
          <a:r>
            <a:rPr lang="en-US" b="1" dirty="0" smtClean="0"/>
            <a:t> </a:t>
          </a:r>
          <a:r>
            <a:rPr lang="en-US" b="1" dirty="0" err="1" smtClean="0"/>
            <a:t>problema</a:t>
          </a:r>
          <a:endParaRPr lang="en-US" dirty="0" smtClean="0"/>
        </a:p>
        <a:p>
          <a:r>
            <a:rPr lang="en-US" b="1" dirty="0" err="1" smtClean="0"/>
            <a:t>Construir</a:t>
          </a:r>
          <a:r>
            <a:rPr lang="en-US" b="1" dirty="0" smtClean="0"/>
            <a:t> </a:t>
          </a:r>
          <a:r>
            <a:rPr lang="en-US" b="1" dirty="0" err="1" smtClean="0"/>
            <a:t>oraciones</a:t>
          </a:r>
          <a:r>
            <a:rPr lang="en-US" b="1" dirty="0" smtClean="0"/>
            <a:t> con </a:t>
          </a:r>
          <a:r>
            <a:rPr lang="en-US" b="1" dirty="0" err="1" smtClean="0"/>
            <a:t>significado</a:t>
          </a:r>
          <a:endParaRPr lang="en-US" b="1" dirty="0" smtClean="0"/>
        </a:p>
        <a:p>
          <a:r>
            <a:rPr lang="es-ES" b="1" dirty="0" smtClean="0"/>
            <a:t>Plantear el trabajo que se va a realizar</a:t>
          </a:r>
        </a:p>
      </dgm:t>
    </dgm:pt>
    <dgm:pt modelId="{8152D497-62A0-40D6-B06D-E4EFE5B4567C}" type="parTrans" cxnId="{44FAC763-649F-456E-BBE0-44572B13BFA8}">
      <dgm:prSet/>
      <dgm:spPr/>
      <dgm:t>
        <a:bodyPr/>
        <a:lstStyle/>
        <a:p>
          <a:endParaRPr lang="en-US"/>
        </a:p>
      </dgm:t>
    </dgm:pt>
    <dgm:pt modelId="{3E13102D-83E7-4803-B7CF-62AB57519B3C}" type="sibTrans" cxnId="{44FAC763-649F-456E-BBE0-44572B13BFA8}">
      <dgm:prSet/>
      <dgm:spPr/>
      <dgm:t>
        <a:bodyPr/>
        <a:lstStyle/>
        <a:p>
          <a:endParaRPr lang="en-US"/>
        </a:p>
      </dgm:t>
    </dgm:pt>
    <dgm:pt modelId="{EFD375EE-20D7-4983-BCF0-04C056D94010}">
      <dgm:prSet phldrT="[Texto]"/>
      <dgm:spPr/>
      <dgm:t>
        <a:bodyPr/>
        <a:lstStyle/>
        <a:p>
          <a:r>
            <a:rPr lang="en-US" b="1" dirty="0" err="1" smtClean="0"/>
            <a:t>Confeccionar</a:t>
          </a:r>
          <a:r>
            <a:rPr lang="en-US" b="1" dirty="0" smtClean="0"/>
            <a:t> </a:t>
          </a:r>
          <a:r>
            <a:rPr lang="en-US" b="1" dirty="0" err="1" smtClean="0"/>
            <a:t>preguntas</a:t>
          </a:r>
          <a:endParaRPr lang="en-US" b="1" dirty="0" smtClean="0"/>
        </a:p>
        <a:p>
          <a:r>
            <a:rPr lang="en-US" b="1" dirty="0" smtClean="0"/>
            <a:t>Las </a:t>
          </a:r>
          <a:r>
            <a:rPr lang="en-US" b="1" dirty="0" err="1" smtClean="0"/>
            <a:t>mentes</a:t>
          </a:r>
          <a:r>
            <a:rPr lang="en-US" b="1" dirty="0" smtClean="0"/>
            <a:t> </a:t>
          </a:r>
          <a:r>
            <a:rPr lang="en-US" b="1" dirty="0" err="1" smtClean="0"/>
            <a:t>inquisitivas</a:t>
          </a:r>
          <a:r>
            <a:rPr lang="en-US" b="1" dirty="0" smtClean="0"/>
            <a:t> </a:t>
          </a:r>
          <a:r>
            <a:rPr lang="en-US" b="1" dirty="0" err="1" smtClean="0"/>
            <a:t>quieren</a:t>
          </a:r>
          <a:r>
            <a:rPr lang="en-US" b="1" dirty="0" smtClean="0"/>
            <a:t> saber</a:t>
          </a:r>
          <a:endParaRPr lang="en-US" dirty="0"/>
        </a:p>
      </dgm:t>
    </dgm:pt>
    <dgm:pt modelId="{F4EE41DE-9D94-4F76-814D-181884E5DF9D}" type="parTrans" cxnId="{F6C3F17B-0E2F-44DE-97F4-E246A528D01A}">
      <dgm:prSet/>
      <dgm:spPr/>
      <dgm:t>
        <a:bodyPr/>
        <a:lstStyle/>
        <a:p>
          <a:endParaRPr lang="en-US"/>
        </a:p>
      </dgm:t>
    </dgm:pt>
    <dgm:pt modelId="{9537B568-47F6-404D-AA25-5EFA9ED7CAE1}" type="sibTrans" cxnId="{F6C3F17B-0E2F-44DE-97F4-E246A528D01A}">
      <dgm:prSet/>
      <dgm:spPr/>
      <dgm:t>
        <a:bodyPr/>
        <a:lstStyle/>
        <a:p>
          <a:endParaRPr lang="en-US"/>
        </a:p>
      </dgm:t>
    </dgm:pt>
    <dgm:pt modelId="{34587F7A-09FB-455D-B66A-BCC7BD3B580C}">
      <dgm:prSet phldrT="[Texto]"/>
      <dgm:spPr/>
      <dgm:t>
        <a:bodyPr/>
        <a:lstStyle/>
        <a:p>
          <a:r>
            <a:rPr lang="en-US" b="1" dirty="0" err="1" smtClean="0"/>
            <a:t>Aligerar</a:t>
          </a:r>
          <a:r>
            <a:rPr lang="en-US" b="1" dirty="0" smtClean="0"/>
            <a:t> el </a:t>
          </a:r>
          <a:r>
            <a:rPr lang="en-US" b="1" dirty="0" err="1" smtClean="0"/>
            <a:t>ambiente</a:t>
          </a:r>
          <a:endParaRPr lang="en-US" b="1" dirty="0" smtClean="0"/>
        </a:p>
        <a:p>
          <a:r>
            <a:rPr lang="en-US" b="1" dirty="0" err="1" smtClean="0"/>
            <a:t>Proyectar</a:t>
          </a:r>
          <a:r>
            <a:rPr lang="en-US" b="1" dirty="0" smtClean="0"/>
            <a:t> el </a:t>
          </a:r>
          <a:r>
            <a:rPr lang="en-US" b="1" dirty="0" err="1" smtClean="0"/>
            <a:t>pensamiento</a:t>
          </a:r>
          <a:endParaRPr lang="en-US" b="1" dirty="0" smtClean="0"/>
        </a:p>
        <a:p>
          <a:r>
            <a:rPr lang="en-US" b="1" dirty="0" err="1" smtClean="0"/>
            <a:t>Preguntas</a:t>
          </a:r>
          <a:r>
            <a:rPr lang="en-US" b="1" dirty="0" smtClean="0"/>
            <a:t> de </a:t>
          </a:r>
          <a:r>
            <a:rPr lang="en-US" b="1" dirty="0" err="1" smtClean="0"/>
            <a:t>los</a:t>
          </a:r>
          <a:r>
            <a:rPr lang="en-US" b="1" dirty="0" smtClean="0"/>
            <a:t> </a:t>
          </a:r>
          <a:r>
            <a:rPr lang="en-US" b="1" dirty="0" err="1" smtClean="0"/>
            <a:t>alumnos</a:t>
          </a:r>
          <a:endParaRPr lang="en-US" dirty="0"/>
        </a:p>
      </dgm:t>
    </dgm:pt>
    <dgm:pt modelId="{C23D1A59-7F0C-465D-9C9F-4517D1724369}" type="parTrans" cxnId="{34FB7764-501E-46BD-8F26-B25F0C37846A}">
      <dgm:prSet/>
      <dgm:spPr/>
      <dgm:t>
        <a:bodyPr/>
        <a:lstStyle/>
        <a:p>
          <a:endParaRPr lang="en-US"/>
        </a:p>
      </dgm:t>
    </dgm:pt>
    <dgm:pt modelId="{E4A20F5D-5300-4C9C-8881-A29FDDB86932}" type="sibTrans" cxnId="{34FB7764-501E-46BD-8F26-B25F0C37846A}">
      <dgm:prSet/>
      <dgm:spPr/>
      <dgm:t>
        <a:bodyPr/>
        <a:lstStyle/>
        <a:p>
          <a:endParaRPr lang="en-US"/>
        </a:p>
      </dgm:t>
    </dgm:pt>
    <dgm:pt modelId="{979BB716-F49B-466D-9A73-25C60A065175}" type="pres">
      <dgm:prSet presAssocID="{F98A302A-10C1-438F-801C-B96F344085D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C5835A5-8AC4-4E09-82A6-F137DA7E33D8}" type="pres">
      <dgm:prSet presAssocID="{A27A4DCD-620B-416D-B25E-9A09997B6BB0}" presName="comp" presStyleCnt="0"/>
      <dgm:spPr/>
    </dgm:pt>
    <dgm:pt modelId="{4FA0327F-1435-4DC9-990C-E4C4F3D51540}" type="pres">
      <dgm:prSet presAssocID="{A27A4DCD-620B-416D-B25E-9A09997B6BB0}" presName="box" presStyleLbl="node1" presStyleIdx="0" presStyleCnt="3"/>
      <dgm:spPr/>
      <dgm:t>
        <a:bodyPr/>
        <a:lstStyle/>
        <a:p>
          <a:endParaRPr lang="en-US"/>
        </a:p>
      </dgm:t>
    </dgm:pt>
    <dgm:pt modelId="{E559E6F7-683D-454B-9370-D35D6CE9B784}" type="pres">
      <dgm:prSet presAssocID="{A27A4DCD-620B-416D-B25E-9A09997B6BB0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es-ES"/>
        </a:p>
      </dgm:t>
    </dgm:pt>
    <dgm:pt modelId="{42041141-EFFB-470F-ACD1-F04667314638}" type="pres">
      <dgm:prSet presAssocID="{A27A4DCD-620B-416D-B25E-9A09997B6BB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E9DD55-AEF6-43A0-B40A-A53751C56BDA}" type="pres">
      <dgm:prSet presAssocID="{3E13102D-83E7-4803-B7CF-62AB57519B3C}" presName="spacer" presStyleCnt="0"/>
      <dgm:spPr/>
    </dgm:pt>
    <dgm:pt modelId="{11EEAF36-75B9-4D82-A25B-BF1A84107B2E}" type="pres">
      <dgm:prSet presAssocID="{EFD375EE-20D7-4983-BCF0-04C056D94010}" presName="comp" presStyleCnt="0"/>
      <dgm:spPr/>
    </dgm:pt>
    <dgm:pt modelId="{F6E7786E-09CC-47A4-88CF-2B02C883FA40}" type="pres">
      <dgm:prSet presAssocID="{EFD375EE-20D7-4983-BCF0-04C056D94010}" presName="box" presStyleLbl="node1" presStyleIdx="1" presStyleCnt="3"/>
      <dgm:spPr/>
      <dgm:t>
        <a:bodyPr/>
        <a:lstStyle/>
        <a:p>
          <a:endParaRPr lang="en-US"/>
        </a:p>
      </dgm:t>
    </dgm:pt>
    <dgm:pt modelId="{5C388ADA-7980-4DB4-8F21-884AEF516A44}" type="pres">
      <dgm:prSet presAssocID="{EFD375EE-20D7-4983-BCF0-04C056D94010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7000" r="-27000"/>
          </a:stretch>
        </a:blipFill>
      </dgm:spPr>
    </dgm:pt>
    <dgm:pt modelId="{954204F7-AEC2-4101-BF51-85495B793A60}" type="pres">
      <dgm:prSet presAssocID="{EFD375EE-20D7-4983-BCF0-04C056D9401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905D3B-BFAF-4B52-ADB2-3B9A77A2C942}" type="pres">
      <dgm:prSet presAssocID="{9537B568-47F6-404D-AA25-5EFA9ED7CAE1}" presName="spacer" presStyleCnt="0"/>
      <dgm:spPr/>
    </dgm:pt>
    <dgm:pt modelId="{987176DA-30A6-4FA2-A8B6-8BD80040826D}" type="pres">
      <dgm:prSet presAssocID="{34587F7A-09FB-455D-B66A-BCC7BD3B580C}" presName="comp" presStyleCnt="0"/>
      <dgm:spPr/>
    </dgm:pt>
    <dgm:pt modelId="{5626867E-BEF6-45AE-B34E-02D4C96C9DC4}" type="pres">
      <dgm:prSet presAssocID="{34587F7A-09FB-455D-B66A-BCC7BD3B580C}" presName="box" presStyleLbl="node1" presStyleIdx="2" presStyleCnt="3"/>
      <dgm:spPr/>
      <dgm:t>
        <a:bodyPr/>
        <a:lstStyle/>
        <a:p>
          <a:endParaRPr lang="en-US"/>
        </a:p>
      </dgm:t>
    </dgm:pt>
    <dgm:pt modelId="{D94CE938-7A51-4E28-8FD7-3883A3F4EFD8}" type="pres">
      <dgm:prSet presAssocID="{34587F7A-09FB-455D-B66A-BCC7BD3B580C}" presName="img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4000" r="-24000"/>
          </a:stretch>
        </a:blipFill>
      </dgm:spPr>
    </dgm:pt>
    <dgm:pt modelId="{FE709610-DB8F-4382-9403-B801AC01B8D7}" type="pres">
      <dgm:prSet presAssocID="{34587F7A-09FB-455D-B66A-BCC7BD3B580C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D89FA98-F2AD-4B93-8887-53FE56E16961}" type="presOf" srcId="{34587F7A-09FB-455D-B66A-BCC7BD3B580C}" destId="{5626867E-BEF6-45AE-B34E-02D4C96C9DC4}" srcOrd="0" destOrd="0" presId="urn:microsoft.com/office/officeart/2005/8/layout/vList4#3"/>
    <dgm:cxn modelId="{34FB7764-501E-46BD-8F26-B25F0C37846A}" srcId="{F98A302A-10C1-438F-801C-B96F344085D9}" destId="{34587F7A-09FB-455D-B66A-BCC7BD3B580C}" srcOrd="2" destOrd="0" parTransId="{C23D1A59-7F0C-465D-9C9F-4517D1724369}" sibTransId="{E4A20F5D-5300-4C9C-8881-A29FDDB86932}"/>
    <dgm:cxn modelId="{4DF317F7-CD72-481E-A381-AAF3EEDA76BF}" type="presOf" srcId="{F98A302A-10C1-438F-801C-B96F344085D9}" destId="{979BB716-F49B-466D-9A73-25C60A065175}" srcOrd="0" destOrd="0" presId="urn:microsoft.com/office/officeart/2005/8/layout/vList4#3"/>
    <dgm:cxn modelId="{25FCE33D-74BE-44A1-B709-D4ADAF37A04F}" type="presOf" srcId="{EFD375EE-20D7-4983-BCF0-04C056D94010}" destId="{F6E7786E-09CC-47A4-88CF-2B02C883FA40}" srcOrd="0" destOrd="0" presId="urn:microsoft.com/office/officeart/2005/8/layout/vList4#3"/>
    <dgm:cxn modelId="{D39862D9-7A71-4411-A599-8BBE5258C5F3}" type="presOf" srcId="{A27A4DCD-620B-416D-B25E-9A09997B6BB0}" destId="{4FA0327F-1435-4DC9-990C-E4C4F3D51540}" srcOrd="0" destOrd="0" presId="urn:microsoft.com/office/officeart/2005/8/layout/vList4#3"/>
    <dgm:cxn modelId="{F6C3F17B-0E2F-44DE-97F4-E246A528D01A}" srcId="{F98A302A-10C1-438F-801C-B96F344085D9}" destId="{EFD375EE-20D7-4983-BCF0-04C056D94010}" srcOrd="1" destOrd="0" parTransId="{F4EE41DE-9D94-4F76-814D-181884E5DF9D}" sibTransId="{9537B568-47F6-404D-AA25-5EFA9ED7CAE1}"/>
    <dgm:cxn modelId="{CFB2DFD2-834C-405C-A42F-25DD4CE1E7D8}" type="presOf" srcId="{A27A4DCD-620B-416D-B25E-9A09997B6BB0}" destId="{42041141-EFFB-470F-ACD1-F04667314638}" srcOrd="1" destOrd="0" presId="urn:microsoft.com/office/officeart/2005/8/layout/vList4#3"/>
    <dgm:cxn modelId="{48AF2083-24F9-4A1A-AD97-DDEE341FC1BD}" type="presOf" srcId="{34587F7A-09FB-455D-B66A-BCC7BD3B580C}" destId="{FE709610-DB8F-4382-9403-B801AC01B8D7}" srcOrd="1" destOrd="0" presId="urn:microsoft.com/office/officeart/2005/8/layout/vList4#3"/>
    <dgm:cxn modelId="{15E1D6EC-F093-48BC-BC67-A523862C2C76}" type="presOf" srcId="{EFD375EE-20D7-4983-BCF0-04C056D94010}" destId="{954204F7-AEC2-4101-BF51-85495B793A60}" srcOrd="1" destOrd="0" presId="urn:microsoft.com/office/officeart/2005/8/layout/vList4#3"/>
    <dgm:cxn modelId="{44FAC763-649F-456E-BBE0-44572B13BFA8}" srcId="{F98A302A-10C1-438F-801C-B96F344085D9}" destId="{A27A4DCD-620B-416D-B25E-9A09997B6BB0}" srcOrd="0" destOrd="0" parTransId="{8152D497-62A0-40D6-B06D-E4EFE5B4567C}" sibTransId="{3E13102D-83E7-4803-B7CF-62AB57519B3C}"/>
    <dgm:cxn modelId="{C2DE6C93-8FCE-4B29-A6B0-244904B1F0EA}" type="presParOf" srcId="{979BB716-F49B-466D-9A73-25C60A065175}" destId="{1C5835A5-8AC4-4E09-82A6-F137DA7E33D8}" srcOrd="0" destOrd="0" presId="urn:microsoft.com/office/officeart/2005/8/layout/vList4#3"/>
    <dgm:cxn modelId="{C5DC7DDB-BC57-4114-9F2B-507E7A87412C}" type="presParOf" srcId="{1C5835A5-8AC4-4E09-82A6-F137DA7E33D8}" destId="{4FA0327F-1435-4DC9-990C-E4C4F3D51540}" srcOrd="0" destOrd="0" presId="urn:microsoft.com/office/officeart/2005/8/layout/vList4#3"/>
    <dgm:cxn modelId="{241CE214-A0AC-41EF-9828-F17F47BB2529}" type="presParOf" srcId="{1C5835A5-8AC4-4E09-82A6-F137DA7E33D8}" destId="{E559E6F7-683D-454B-9370-D35D6CE9B784}" srcOrd="1" destOrd="0" presId="urn:microsoft.com/office/officeart/2005/8/layout/vList4#3"/>
    <dgm:cxn modelId="{E5EAE4DA-17CC-49BB-A9B6-2BC996A5FF33}" type="presParOf" srcId="{1C5835A5-8AC4-4E09-82A6-F137DA7E33D8}" destId="{42041141-EFFB-470F-ACD1-F04667314638}" srcOrd="2" destOrd="0" presId="urn:microsoft.com/office/officeart/2005/8/layout/vList4#3"/>
    <dgm:cxn modelId="{28D4354D-D997-4063-8CA7-EA4AB38D58CF}" type="presParOf" srcId="{979BB716-F49B-466D-9A73-25C60A065175}" destId="{F8E9DD55-AEF6-43A0-B40A-A53751C56BDA}" srcOrd="1" destOrd="0" presId="urn:microsoft.com/office/officeart/2005/8/layout/vList4#3"/>
    <dgm:cxn modelId="{6CC8A1F9-7F55-4D8F-9E55-87E9B90B1673}" type="presParOf" srcId="{979BB716-F49B-466D-9A73-25C60A065175}" destId="{11EEAF36-75B9-4D82-A25B-BF1A84107B2E}" srcOrd="2" destOrd="0" presId="urn:microsoft.com/office/officeart/2005/8/layout/vList4#3"/>
    <dgm:cxn modelId="{9FBCEE14-E431-43BB-91D1-6C61254008CE}" type="presParOf" srcId="{11EEAF36-75B9-4D82-A25B-BF1A84107B2E}" destId="{F6E7786E-09CC-47A4-88CF-2B02C883FA40}" srcOrd="0" destOrd="0" presId="urn:microsoft.com/office/officeart/2005/8/layout/vList4#3"/>
    <dgm:cxn modelId="{764F3FFF-8C48-48EB-8A64-5525B850D032}" type="presParOf" srcId="{11EEAF36-75B9-4D82-A25B-BF1A84107B2E}" destId="{5C388ADA-7980-4DB4-8F21-884AEF516A44}" srcOrd="1" destOrd="0" presId="urn:microsoft.com/office/officeart/2005/8/layout/vList4#3"/>
    <dgm:cxn modelId="{663E0806-C13C-436F-A42E-3669A9CC4098}" type="presParOf" srcId="{11EEAF36-75B9-4D82-A25B-BF1A84107B2E}" destId="{954204F7-AEC2-4101-BF51-85495B793A60}" srcOrd="2" destOrd="0" presId="urn:microsoft.com/office/officeart/2005/8/layout/vList4#3"/>
    <dgm:cxn modelId="{DC55CB1F-2839-4F0F-9A5E-14AED54E8409}" type="presParOf" srcId="{979BB716-F49B-466D-9A73-25C60A065175}" destId="{08905D3B-BFAF-4B52-ADB2-3B9A77A2C942}" srcOrd="3" destOrd="0" presId="urn:microsoft.com/office/officeart/2005/8/layout/vList4#3"/>
    <dgm:cxn modelId="{E6587C9A-977B-4104-838B-EEC69B421D02}" type="presParOf" srcId="{979BB716-F49B-466D-9A73-25C60A065175}" destId="{987176DA-30A6-4FA2-A8B6-8BD80040826D}" srcOrd="4" destOrd="0" presId="urn:microsoft.com/office/officeart/2005/8/layout/vList4#3"/>
    <dgm:cxn modelId="{18404C51-08DA-4918-B04E-82DDDE493D5A}" type="presParOf" srcId="{987176DA-30A6-4FA2-A8B6-8BD80040826D}" destId="{5626867E-BEF6-45AE-B34E-02D4C96C9DC4}" srcOrd="0" destOrd="0" presId="urn:microsoft.com/office/officeart/2005/8/layout/vList4#3"/>
    <dgm:cxn modelId="{7F02B979-4922-4970-B0DF-3A46E13B8D2F}" type="presParOf" srcId="{987176DA-30A6-4FA2-A8B6-8BD80040826D}" destId="{D94CE938-7A51-4E28-8FD7-3883A3F4EFD8}" srcOrd="1" destOrd="0" presId="urn:microsoft.com/office/officeart/2005/8/layout/vList4#3"/>
    <dgm:cxn modelId="{8D6B6E53-564A-4D0F-8C55-B5DAF593A048}" type="presParOf" srcId="{987176DA-30A6-4FA2-A8B6-8BD80040826D}" destId="{FE709610-DB8F-4382-9403-B801AC01B8D7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B629E012-A4B6-419A-A0F1-205E9B531FA5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1CD634-E368-41E9-A4D9-A431C04821A9}">
      <dgm:prSet phldrT="[Texto]"/>
      <dgm:spPr/>
      <dgm:t>
        <a:bodyPr/>
        <a:lstStyle/>
        <a:p>
          <a:r>
            <a:rPr lang="es-ES" dirty="0" smtClean="0"/>
            <a:t>Presentación de contenidos. (no más de 20 minutos)</a:t>
          </a:r>
        </a:p>
        <a:p>
          <a:r>
            <a:rPr lang="es-ES" dirty="0" smtClean="0"/>
            <a:t>Promover el aprendizaje significativo.</a:t>
          </a:r>
          <a:endParaRPr lang="en-US" dirty="0"/>
        </a:p>
      </dgm:t>
    </dgm:pt>
    <dgm:pt modelId="{D1BF3B85-4663-4462-A4B3-BA24D5A19FBB}" type="parTrans" cxnId="{9EDDF96F-A4A7-46C4-9302-ED421F11CD3C}">
      <dgm:prSet/>
      <dgm:spPr/>
      <dgm:t>
        <a:bodyPr/>
        <a:lstStyle/>
        <a:p>
          <a:endParaRPr lang="en-US"/>
        </a:p>
      </dgm:t>
    </dgm:pt>
    <dgm:pt modelId="{03E9D972-04B9-45EF-8EAF-7508C4FE70C6}" type="sibTrans" cxnId="{9EDDF96F-A4A7-46C4-9302-ED421F11CD3C}">
      <dgm:prSet/>
      <dgm:spPr/>
      <dgm:t>
        <a:bodyPr/>
        <a:lstStyle/>
        <a:p>
          <a:endParaRPr lang="en-US"/>
        </a:p>
      </dgm:t>
    </dgm:pt>
    <dgm:pt modelId="{F7810546-FA37-48FE-AFD9-5C48C7BA62BD}">
      <dgm:prSet phldrT="[Texto]"/>
      <dgm:spPr/>
      <dgm:t>
        <a:bodyPr/>
        <a:lstStyle/>
        <a:p>
          <a:r>
            <a:rPr lang="es-ES" dirty="0" smtClean="0"/>
            <a:t>Estrategias:</a:t>
          </a:r>
        </a:p>
        <a:p>
          <a:r>
            <a:rPr lang="en-US" b="1" dirty="0" err="1" smtClean="0"/>
            <a:t>Exposición</a:t>
          </a:r>
          <a:endParaRPr lang="en-US" b="1" dirty="0" smtClean="0"/>
        </a:p>
        <a:p>
          <a:r>
            <a:rPr lang="en-US" b="1" dirty="0" err="1" smtClean="0"/>
            <a:t>Demostración</a:t>
          </a:r>
          <a:endParaRPr lang="en-US" b="1" dirty="0" smtClean="0"/>
        </a:p>
        <a:p>
          <a:r>
            <a:rPr lang="en-US" b="1" dirty="0" err="1" smtClean="0"/>
            <a:t>Visionados</a:t>
          </a:r>
          <a:endParaRPr lang="en-US" dirty="0"/>
        </a:p>
      </dgm:t>
    </dgm:pt>
    <dgm:pt modelId="{EC1A02EB-6B2D-42B2-B693-04CCFE525C84}" type="parTrans" cxnId="{1D64B793-9787-437C-80AD-7C3B98748A0A}">
      <dgm:prSet/>
      <dgm:spPr/>
      <dgm:t>
        <a:bodyPr/>
        <a:lstStyle/>
        <a:p>
          <a:endParaRPr lang="en-US"/>
        </a:p>
      </dgm:t>
    </dgm:pt>
    <dgm:pt modelId="{3C773295-B8C2-4702-8A32-DE5B29FB2F62}" type="sibTrans" cxnId="{1D64B793-9787-437C-80AD-7C3B98748A0A}">
      <dgm:prSet/>
      <dgm:spPr/>
      <dgm:t>
        <a:bodyPr/>
        <a:lstStyle/>
        <a:p>
          <a:endParaRPr lang="en-US"/>
        </a:p>
      </dgm:t>
    </dgm:pt>
    <dgm:pt modelId="{FED2FC03-D3E4-43E4-AAA7-62E78FAA6168}" type="pres">
      <dgm:prSet presAssocID="{B629E012-A4B6-419A-A0F1-205E9B531FA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A430FDF9-A6A9-4F7F-94B0-B393DB00D2C1}" type="pres">
      <dgm:prSet presAssocID="{B629E012-A4B6-419A-A0F1-205E9B531FA5}" presName="Name1" presStyleCnt="0"/>
      <dgm:spPr/>
    </dgm:pt>
    <dgm:pt modelId="{C3DB17BF-5E1A-4363-9986-51D3BDD66A66}" type="pres">
      <dgm:prSet presAssocID="{B629E012-A4B6-419A-A0F1-205E9B531FA5}" presName="cycle" presStyleCnt="0"/>
      <dgm:spPr/>
    </dgm:pt>
    <dgm:pt modelId="{8174679B-1337-4971-8EC8-16FE367A26D0}" type="pres">
      <dgm:prSet presAssocID="{B629E012-A4B6-419A-A0F1-205E9B531FA5}" presName="srcNode" presStyleLbl="node1" presStyleIdx="0" presStyleCnt="2"/>
      <dgm:spPr/>
    </dgm:pt>
    <dgm:pt modelId="{D422B552-15CC-4E1A-93F7-46C45830B9EB}" type="pres">
      <dgm:prSet presAssocID="{B629E012-A4B6-419A-A0F1-205E9B531FA5}" presName="conn" presStyleLbl="parChTrans1D2" presStyleIdx="0" presStyleCnt="1"/>
      <dgm:spPr/>
      <dgm:t>
        <a:bodyPr/>
        <a:lstStyle/>
        <a:p>
          <a:endParaRPr lang="es-ES"/>
        </a:p>
      </dgm:t>
    </dgm:pt>
    <dgm:pt modelId="{D4A22BF6-81C8-41A5-AE9D-27F67F3F7AB1}" type="pres">
      <dgm:prSet presAssocID="{B629E012-A4B6-419A-A0F1-205E9B531FA5}" presName="extraNode" presStyleLbl="node1" presStyleIdx="0" presStyleCnt="2"/>
      <dgm:spPr/>
    </dgm:pt>
    <dgm:pt modelId="{9791A987-9DE4-4841-88F1-1383EE0E7247}" type="pres">
      <dgm:prSet presAssocID="{B629E012-A4B6-419A-A0F1-205E9B531FA5}" presName="dstNode" presStyleLbl="node1" presStyleIdx="0" presStyleCnt="2"/>
      <dgm:spPr/>
    </dgm:pt>
    <dgm:pt modelId="{25FEDB74-6EE1-40F3-AF67-8C4F50F22F6B}" type="pres">
      <dgm:prSet presAssocID="{031CD634-E368-41E9-A4D9-A431C04821A9}" presName="text_1" presStyleLbl="node1" presStyleIdx="0" presStyleCnt="2" custLinFactNeighborX="402" custLinFactNeighborY="-26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D8A6BE-BAB3-486B-8446-020A1B38A404}" type="pres">
      <dgm:prSet presAssocID="{031CD634-E368-41E9-A4D9-A431C04821A9}" presName="accent_1" presStyleCnt="0"/>
      <dgm:spPr/>
    </dgm:pt>
    <dgm:pt modelId="{5E52E525-8F22-4800-BEC2-9DFDF2E761C8}" type="pres">
      <dgm:prSet presAssocID="{031CD634-E368-41E9-A4D9-A431C04821A9}" presName="accentRepeatNode" presStyleLbl="solidFgAcc1" presStyleIdx="0" presStyleCnt="2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endParaRPr lang="es-ES"/>
        </a:p>
      </dgm:t>
    </dgm:pt>
    <dgm:pt modelId="{A53A365B-1640-4DA5-A8D5-289830C13269}" type="pres">
      <dgm:prSet presAssocID="{F7810546-FA37-48FE-AFD9-5C48C7BA62BD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481826-87CB-409B-9D12-D35383317D29}" type="pres">
      <dgm:prSet presAssocID="{F7810546-FA37-48FE-AFD9-5C48C7BA62BD}" presName="accent_2" presStyleCnt="0"/>
      <dgm:spPr/>
    </dgm:pt>
    <dgm:pt modelId="{5646E166-A7CA-466B-A077-45E8F085D3B7}" type="pres">
      <dgm:prSet presAssocID="{F7810546-FA37-48FE-AFD9-5C48C7BA62BD}" presName="accentRepeatNode" presStyleLbl="solidFgAcc1" presStyleIdx="1" presStyleCnt="2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endParaRPr lang="es-ES"/>
        </a:p>
      </dgm:t>
    </dgm:pt>
  </dgm:ptLst>
  <dgm:cxnLst>
    <dgm:cxn modelId="{EB2BAAA8-2D74-4A8E-A296-1AE0F137AB25}" type="presOf" srcId="{031CD634-E368-41E9-A4D9-A431C04821A9}" destId="{25FEDB74-6EE1-40F3-AF67-8C4F50F22F6B}" srcOrd="0" destOrd="0" presId="urn:microsoft.com/office/officeart/2008/layout/VerticalCurvedList"/>
    <dgm:cxn modelId="{963985DB-9208-4FAE-97A8-219D49D2ED8E}" type="presOf" srcId="{F7810546-FA37-48FE-AFD9-5C48C7BA62BD}" destId="{A53A365B-1640-4DA5-A8D5-289830C13269}" srcOrd="0" destOrd="0" presId="urn:microsoft.com/office/officeart/2008/layout/VerticalCurvedList"/>
    <dgm:cxn modelId="{9EDDF96F-A4A7-46C4-9302-ED421F11CD3C}" srcId="{B629E012-A4B6-419A-A0F1-205E9B531FA5}" destId="{031CD634-E368-41E9-A4D9-A431C04821A9}" srcOrd="0" destOrd="0" parTransId="{D1BF3B85-4663-4462-A4B3-BA24D5A19FBB}" sibTransId="{03E9D972-04B9-45EF-8EAF-7508C4FE70C6}"/>
    <dgm:cxn modelId="{1D64B793-9787-437C-80AD-7C3B98748A0A}" srcId="{B629E012-A4B6-419A-A0F1-205E9B531FA5}" destId="{F7810546-FA37-48FE-AFD9-5C48C7BA62BD}" srcOrd="1" destOrd="0" parTransId="{EC1A02EB-6B2D-42B2-B693-04CCFE525C84}" sibTransId="{3C773295-B8C2-4702-8A32-DE5B29FB2F62}"/>
    <dgm:cxn modelId="{5D5CF1A5-AE3C-4F98-B939-970D1AF45AA9}" type="presOf" srcId="{03E9D972-04B9-45EF-8EAF-7508C4FE70C6}" destId="{D422B552-15CC-4E1A-93F7-46C45830B9EB}" srcOrd="0" destOrd="0" presId="urn:microsoft.com/office/officeart/2008/layout/VerticalCurvedList"/>
    <dgm:cxn modelId="{30DA7D70-955C-460C-83C7-95EB07DC6FDB}" type="presOf" srcId="{B629E012-A4B6-419A-A0F1-205E9B531FA5}" destId="{FED2FC03-D3E4-43E4-AAA7-62E78FAA6168}" srcOrd="0" destOrd="0" presId="urn:microsoft.com/office/officeart/2008/layout/VerticalCurvedList"/>
    <dgm:cxn modelId="{061EEDBD-E7AE-4738-97B2-3E8995A5D3CB}" type="presParOf" srcId="{FED2FC03-D3E4-43E4-AAA7-62E78FAA6168}" destId="{A430FDF9-A6A9-4F7F-94B0-B393DB00D2C1}" srcOrd="0" destOrd="0" presId="urn:microsoft.com/office/officeart/2008/layout/VerticalCurvedList"/>
    <dgm:cxn modelId="{A77A1A31-5F73-44C3-BE2C-EC05339CCF47}" type="presParOf" srcId="{A430FDF9-A6A9-4F7F-94B0-B393DB00D2C1}" destId="{C3DB17BF-5E1A-4363-9986-51D3BDD66A66}" srcOrd="0" destOrd="0" presId="urn:microsoft.com/office/officeart/2008/layout/VerticalCurvedList"/>
    <dgm:cxn modelId="{6E96BD10-8DA5-44CF-A800-483B2ABE0592}" type="presParOf" srcId="{C3DB17BF-5E1A-4363-9986-51D3BDD66A66}" destId="{8174679B-1337-4971-8EC8-16FE367A26D0}" srcOrd="0" destOrd="0" presId="urn:microsoft.com/office/officeart/2008/layout/VerticalCurvedList"/>
    <dgm:cxn modelId="{CAB38A83-70FB-4449-9888-BE997D8F9E17}" type="presParOf" srcId="{C3DB17BF-5E1A-4363-9986-51D3BDD66A66}" destId="{D422B552-15CC-4E1A-93F7-46C45830B9EB}" srcOrd="1" destOrd="0" presId="urn:microsoft.com/office/officeart/2008/layout/VerticalCurvedList"/>
    <dgm:cxn modelId="{CC44E6C7-E68A-4C61-8FEC-A26C872C0F34}" type="presParOf" srcId="{C3DB17BF-5E1A-4363-9986-51D3BDD66A66}" destId="{D4A22BF6-81C8-41A5-AE9D-27F67F3F7AB1}" srcOrd="2" destOrd="0" presId="urn:microsoft.com/office/officeart/2008/layout/VerticalCurvedList"/>
    <dgm:cxn modelId="{17690EAF-29E2-4755-83A5-4CF779D49511}" type="presParOf" srcId="{C3DB17BF-5E1A-4363-9986-51D3BDD66A66}" destId="{9791A987-9DE4-4841-88F1-1383EE0E7247}" srcOrd="3" destOrd="0" presId="urn:microsoft.com/office/officeart/2008/layout/VerticalCurvedList"/>
    <dgm:cxn modelId="{13A965AC-1145-4D3B-B967-14326E4923FB}" type="presParOf" srcId="{A430FDF9-A6A9-4F7F-94B0-B393DB00D2C1}" destId="{25FEDB74-6EE1-40F3-AF67-8C4F50F22F6B}" srcOrd="1" destOrd="0" presId="urn:microsoft.com/office/officeart/2008/layout/VerticalCurvedList"/>
    <dgm:cxn modelId="{1C9DF8A2-F9AA-4417-9565-77ED1A41A26F}" type="presParOf" srcId="{A430FDF9-A6A9-4F7F-94B0-B393DB00D2C1}" destId="{90D8A6BE-BAB3-486B-8446-020A1B38A404}" srcOrd="2" destOrd="0" presId="urn:microsoft.com/office/officeart/2008/layout/VerticalCurvedList"/>
    <dgm:cxn modelId="{FD71294E-EF9E-4BE6-8CE8-588A17B74476}" type="presParOf" srcId="{90D8A6BE-BAB3-486B-8446-020A1B38A404}" destId="{5E52E525-8F22-4800-BEC2-9DFDF2E761C8}" srcOrd="0" destOrd="0" presId="urn:microsoft.com/office/officeart/2008/layout/VerticalCurvedList"/>
    <dgm:cxn modelId="{21C60996-2E69-4912-BC43-1228F9A1E1F6}" type="presParOf" srcId="{A430FDF9-A6A9-4F7F-94B0-B393DB00D2C1}" destId="{A53A365B-1640-4DA5-A8D5-289830C13269}" srcOrd="3" destOrd="0" presId="urn:microsoft.com/office/officeart/2008/layout/VerticalCurvedList"/>
    <dgm:cxn modelId="{49161EDA-E1BA-449C-AF62-268AC512C923}" type="presParOf" srcId="{A430FDF9-A6A9-4F7F-94B0-B393DB00D2C1}" destId="{D9481826-87CB-409B-9D12-D35383317D29}" srcOrd="4" destOrd="0" presId="urn:microsoft.com/office/officeart/2008/layout/VerticalCurvedList"/>
    <dgm:cxn modelId="{3A938829-1ED3-4DED-96FD-3807E253705F}" type="presParOf" srcId="{D9481826-87CB-409B-9D12-D35383317D29}" destId="{5646E166-A7CA-466B-A077-45E8F085D3B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4ACC5E41-F0B3-4B37-90FE-6DE220AE379A}" type="doc">
      <dgm:prSet loTypeId="urn:microsoft.com/office/officeart/2005/8/layout/vList4#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F0DAB99-453D-4E1C-9ACE-66EAC0E3B221}">
      <dgm:prSet phldrT="[Texto]"/>
      <dgm:spPr/>
      <dgm:t>
        <a:bodyPr/>
        <a:lstStyle/>
        <a:p>
          <a:r>
            <a:rPr lang="en-US" dirty="0" err="1" smtClean="0"/>
            <a:t>Trabajo</a:t>
          </a:r>
          <a:r>
            <a:rPr lang="en-US" dirty="0" smtClean="0"/>
            <a:t> </a:t>
          </a:r>
          <a:r>
            <a:rPr lang="en-US" dirty="0" err="1" smtClean="0"/>
            <a:t>sobre</a:t>
          </a:r>
          <a:r>
            <a:rPr lang="en-US" dirty="0" smtClean="0"/>
            <a:t> </a:t>
          </a:r>
          <a:r>
            <a:rPr lang="en-US" dirty="0" err="1" smtClean="0"/>
            <a:t>materiales</a:t>
          </a:r>
          <a:endParaRPr lang="en-US" dirty="0"/>
        </a:p>
      </dgm:t>
    </dgm:pt>
    <dgm:pt modelId="{3C0C6EE0-D537-4265-9740-1DA7A1042C11}" type="parTrans" cxnId="{B3D6BAA4-C325-431A-A7E4-C5F870AD2C74}">
      <dgm:prSet/>
      <dgm:spPr/>
      <dgm:t>
        <a:bodyPr/>
        <a:lstStyle/>
        <a:p>
          <a:endParaRPr lang="en-US"/>
        </a:p>
      </dgm:t>
    </dgm:pt>
    <dgm:pt modelId="{259F86DD-EA50-4F98-B888-F0421DB1379C}" type="sibTrans" cxnId="{B3D6BAA4-C325-431A-A7E4-C5F870AD2C74}">
      <dgm:prSet/>
      <dgm:spPr/>
      <dgm:t>
        <a:bodyPr/>
        <a:lstStyle/>
        <a:p>
          <a:endParaRPr lang="en-US"/>
        </a:p>
      </dgm:t>
    </dgm:pt>
    <dgm:pt modelId="{28F36223-C1E7-48A2-A1F7-39ECF9E590FF}">
      <dgm:prSet phldrT="[Texto]"/>
      <dgm:spPr/>
      <dgm:t>
        <a:bodyPr/>
        <a:lstStyle/>
        <a:p>
          <a:r>
            <a:rPr lang="en-US" dirty="0" err="1" smtClean="0"/>
            <a:t>Pequeños</a:t>
          </a:r>
          <a:r>
            <a:rPr lang="en-US" dirty="0" smtClean="0"/>
            <a:t> </a:t>
          </a:r>
          <a:r>
            <a:rPr lang="en-US" dirty="0" err="1" smtClean="0"/>
            <a:t>experimentos</a:t>
          </a:r>
          <a:endParaRPr lang="en-US" dirty="0"/>
        </a:p>
      </dgm:t>
    </dgm:pt>
    <dgm:pt modelId="{28FD3FE9-51DE-48E1-856F-0CD4058F62B6}" type="parTrans" cxnId="{0C854102-7D36-45A0-9E33-96710D633287}">
      <dgm:prSet/>
      <dgm:spPr/>
      <dgm:t>
        <a:bodyPr/>
        <a:lstStyle/>
        <a:p>
          <a:endParaRPr lang="en-US"/>
        </a:p>
      </dgm:t>
    </dgm:pt>
    <dgm:pt modelId="{C21643D8-551E-43D1-9D56-CAB935692001}" type="sibTrans" cxnId="{0C854102-7D36-45A0-9E33-96710D633287}">
      <dgm:prSet/>
      <dgm:spPr/>
      <dgm:t>
        <a:bodyPr/>
        <a:lstStyle/>
        <a:p>
          <a:endParaRPr lang="en-US"/>
        </a:p>
      </dgm:t>
    </dgm:pt>
    <dgm:pt modelId="{C1FFE7E6-BE53-44DE-B340-A26D65CCBA66}">
      <dgm:prSet phldrT="[Texto]"/>
      <dgm:spPr/>
      <dgm:t>
        <a:bodyPr/>
        <a:lstStyle/>
        <a:p>
          <a:r>
            <a:rPr lang="en-US" dirty="0" err="1" smtClean="0"/>
            <a:t>Diálogos</a:t>
          </a:r>
          <a:endParaRPr lang="en-US" dirty="0"/>
        </a:p>
      </dgm:t>
    </dgm:pt>
    <dgm:pt modelId="{8F0219BC-C5D0-4BDE-AE09-360C5204C720}" type="parTrans" cxnId="{DE23918E-DE68-4801-8CDB-106CD7EC1AB2}">
      <dgm:prSet/>
      <dgm:spPr/>
      <dgm:t>
        <a:bodyPr/>
        <a:lstStyle/>
        <a:p>
          <a:endParaRPr lang="en-US"/>
        </a:p>
      </dgm:t>
    </dgm:pt>
    <dgm:pt modelId="{3E4C0A54-27C6-4409-9D04-F9B439C6C8B7}" type="sibTrans" cxnId="{DE23918E-DE68-4801-8CDB-106CD7EC1AB2}">
      <dgm:prSet/>
      <dgm:spPr/>
      <dgm:t>
        <a:bodyPr/>
        <a:lstStyle/>
        <a:p>
          <a:endParaRPr lang="en-US"/>
        </a:p>
      </dgm:t>
    </dgm:pt>
    <dgm:pt modelId="{80ADE97E-4A87-42AA-A903-611A404031A5}">
      <dgm:prSet phldrT="[Texto]"/>
      <dgm:spPr/>
      <dgm:t>
        <a:bodyPr/>
        <a:lstStyle/>
        <a:p>
          <a:r>
            <a:rPr lang="en-US" dirty="0" err="1" smtClean="0"/>
            <a:t>Enseñanza</a:t>
          </a:r>
          <a:r>
            <a:rPr lang="en-US" dirty="0" smtClean="0"/>
            <a:t> </a:t>
          </a:r>
          <a:r>
            <a:rPr lang="en-US" dirty="0" err="1" smtClean="0"/>
            <a:t>programada</a:t>
          </a:r>
          <a:endParaRPr lang="en-US" dirty="0"/>
        </a:p>
      </dgm:t>
    </dgm:pt>
    <dgm:pt modelId="{23B6BB51-FC03-4BF5-9E7A-C0233EA43AE5}" type="parTrans" cxnId="{2338A24C-5AE5-48A8-AB32-2CFABCC3B417}">
      <dgm:prSet/>
      <dgm:spPr/>
      <dgm:t>
        <a:bodyPr/>
        <a:lstStyle/>
        <a:p>
          <a:endParaRPr lang="en-US"/>
        </a:p>
      </dgm:t>
    </dgm:pt>
    <dgm:pt modelId="{F63FE3AF-24CD-4C13-9192-1B8EAA5E99B6}" type="sibTrans" cxnId="{2338A24C-5AE5-48A8-AB32-2CFABCC3B417}">
      <dgm:prSet/>
      <dgm:spPr/>
      <dgm:t>
        <a:bodyPr/>
        <a:lstStyle/>
        <a:p>
          <a:endParaRPr lang="en-US"/>
        </a:p>
      </dgm:t>
    </dgm:pt>
    <dgm:pt modelId="{D8BBECB6-5C54-45A1-8125-E64735FAB06B}">
      <dgm:prSet phldrT="[Texto]"/>
      <dgm:spPr/>
      <dgm:t>
        <a:bodyPr/>
        <a:lstStyle/>
        <a:p>
          <a:r>
            <a:rPr lang="en-US" dirty="0" smtClean="0"/>
            <a:t>Mini </a:t>
          </a:r>
          <a:r>
            <a:rPr lang="en-US" dirty="0" err="1" smtClean="0"/>
            <a:t>rompecabezas</a:t>
          </a:r>
          <a:endParaRPr lang="en-US" dirty="0"/>
        </a:p>
      </dgm:t>
    </dgm:pt>
    <dgm:pt modelId="{5F931B29-6D1A-484C-8ACE-8E5701569700}" type="parTrans" cxnId="{69FE99F0-5AAC-4FC6-9449-9271DC55F78C}">
      <dgm:prSet/>
      <dgm:spPr/>
      <dgm:t>
        <a:bodyPr/>
        <a:lstStyle/>
        <a:p>
          <a:endParaRPr lang="en-US"/>
        </a:p>
      </dgm:t>
    </dgm:pt>
    <dgm:pt modelId="{01F3777D-D94C-471E-9B00-FCDB8B3A2457}" type="sibTrans" cxnId="{69FE99F0-5AAC-4FC6-9449-9271DC55F78C}">
      <dgm:prSet/>
      <dgm:spPr/>
      <dgm:t>
        <a:bodyPr/>
        <a:lstStyle/>
        <a:p>
          <a:endParaRPr lang="en-US"/>
        </a:p>
      </dgm:t>
    </dgm:pt>
    <dgm:pt modelId="{BD010375-EF6C-46D0-819F-E56AEAC0D124}">
      <dgm:prSet phldrT="[Texto]"/>
      <dgm:spPr/>
      <dgm:t>
        <a:bodyPr/>
        <a:lstStyle/>
        <a:p>
          <a:r>
            <a:rPr lang="en-US" dirty="0" err="1" smtClean="0"/>
            <a:t>Visionados</a:t>
          </a:r>
          <a:endParaRPr lang="en-US" dirty="0"/>
        </a:p>
      </dgm:t>
    </dgm:pt>
    <dgm:pt modelId="{2A559A2D-7681-4C22-BBCF-2895002700BE}" type="parTrans" cxnId="{9D279324-C678-4895-918E-83BCE883EA10}">
      <dgm:prSet/>
      <dgm:spPr/>
      <dgm:t>
        <a:bodyPr/>
        <a:lstStyle/>
        <a:p>
          <a:endParaRPr lang="en-US"/>
        </a:p>
      </dgm:t>
    </dgm:pt>
    <dgm:pt modelId="{5D738668-9946-403B-9C6B-3E78F124595E}" type="sibTrans" cxnId="{9D279324-C678-4895-918E-83BCE883EA10}">
      <dgm:prSet/>
      <dgm:spPr/>
      <dgm:t>
        <a:bodyPr/>
        <a:lstStyle/>
        <a:p>
          <a:endParaRPr lang="en-US"/>
        </a:p>
      </dgm:t>
    </dgm:pt>
    <dgm:pt modelId="{91283249-E941-44D6-80F0-BFA61EE13410}">
      <dgm:prSet phldrT="[Texto]"/>
      <dgm:spPr/>
      <dgm:t>
        <a:bodyPr/>
        <a:lstStyle/>
        <a:p>
          <a:endParaRPr lang="en-US" dirty="0"/>
        </a:p>
      </dgm:t>
    </dgm:pt>
    <dgm:pt modelId="{7F4FB996-595D-41AA-B2CA-93B5E966CCDD}" type="parTrans" cxnId="{9A3D6340-1FA4-4CFA-AC9E-9B6BDCBA63C8}">
      <dgm:prSet/>
      <dgm:spPr/>
      <dgm:t>
        <a:bodyPr/>
        <a:lstStyle/>
        <a:p>
          <a:endParaRPr lang="en-US"/>
        </a:p>
      </dgm:t>
    </dgm:pt>
    <dgm:pt modelId="{CBE1CC14-179D-48E3-9420-7C78B62ADF5A}" type="sibTrans" cxnId="{9A3D6340-1FA4-4CFA-AC9E-9B6BDCBA63C8}">
      <dgm:prSet/>
      <dgm:spPr/>
      <dgm:t>
        <a:bodyPr/>
        <a:lstStyle/>
        <a:p>
          <a:endParaRPr lang="en-US"/>
        </a:p>
      </dgm:t>
    </dgm:pt>
    <dgm:pt modelId="{59BD950A-BCBE-4D1E-A36A-9573CDDC06F0}">
      <dgm:prSet phldrT="[Texto]"/>
      <dgm:spPr/>
      <dgm:t>
        <a:bodyPr/>
        <a:lstStyle/>
        <a:p>
          <a:r>
            <a:rPr lang="es-ES" dirty="0" smtClean="0"/>
            <a:t>Demostración</a:t>
          </a:r>
          <a:endParaRPr lang="en-US" dirty="0"/>
        </a:p>
      </dgm:t>
    </dgm:pt>
    <dgm:pt modelId="{C2445709-CA61-4461-BC06-28E3DA6B09C8}" type="sibTrans" cxnId="{5D56510A-5364-421E-AAB6-DFE0DE1D764A}">
      <dgm:prSet/>
      <dgm:spPr/>
      <dgm:t>
        <a:bodyPr/>
        <a:lstStyle/>
        <a:p>
          <a:endParaRPr lang="en-US"/>
        </a:p>
      </dgm:t>
    </dgm:pt>
    <dgm:pt modelId="{A3E78694-3665-4711-B0F5-65392B711F78}" type="parTrans" cxnId="{5D56510A-5364-421E-AAB6-DFE0DE1D764A}">
      <dgm:prSet/>
      <dgm:spPr/>
      <dgm:t>
        <a:bodyPr/>
        <a:lstStyle/>
        <a:p>
          <a:endParaRPr lang="en-US"/>
        </a:p>
      </dgm:t>
    </dgm:pt>
    <dgm:pt modelId="{63F28323-A802-480A-96CB-E41671A50564}">
      <dgm:prSet phldrT="[Texto]"/>
      <dgm:spPr/>
      <dgm:t>
        <a:bodyPr/>
        <a:lstStyle/>
        <a:p>
          <a:r>
            <a:rPr lang="es-ES" dirty="0" smtClean="0"/>
            <a:t>Exposición</a:t>
          </a:r>
          <a:endParaRPr lang="en-US" dirty="0"/>
        </a:p>
      </dgm:t>
    </dgm:pt>
    <dgm:pt modelId="{9E5639EC-83EE-4002-8BA9-10E05FDE1C2D}" type="sibTrans" cxnId="{1F584BB9-CDA3-4E57-89DE-DA3C644BFC2F}">
      <dgm:prSet/>
      <dgm:spPr/>
      <dgm:t>
        <a:bodyPr/>
        <a:lstStyle/>
        <a:p>
          <a:endParaRPr lang="en-US"/>
        </a:p>
      </dgm:t>
    </dgm:pt>
    <dgm:pt modelId="{47A2A15E-DF8D-4119-AFF0-B8E50FBF2D85}" type="parTrans" cxnId="{1F584BB9-CDA3-4E57-89DE-DA3C644BFC2F}">
      <dgm:prSet/>
      <dgm:spPr/>
      <dgm:t>
        <a:bodyPr/>
        <a:lstStyle/>
        <a:p>
          <a:endParaRPr lang="en-US"/>
        </a:p>
      </dgm:t>
    </dgm:pt>
    <dgm:pt modelId="{882D8527-C679-492D-9F32-1089392C9D30}" type="pres">
      <dgm:prSet presAssocID="{4ACC5E41-F0B3-4B37-90FE-6DE220AE379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8D9C907-87AE-4104-AF8A-EBB7300F4E1A}" type="pres">
      <dgm:prSet presAssocID="{91283249-E941-44D6-80F0-BFA61EE13410}" presName="comp" presStyleCnt="0"/>
      <dgm:spPr/>
    </dgm:pt>
    <dgm:pt modelId="{6631CCED-A44A-4517-B480-76B567394047}" type="pres">
      <dgm:prSet presAssocID="{91283249-E941-44D6-80F0-BFA61EE13410}" presName="box" presStyleLbl="node1" presStyleIdx="0" presStyleCnt="1"/>
      <dgm:spPr/>
      <dgm:t>
        <a:bodyPr/>
        <a:lstStyle/>
        <a:p>
          <a:endParaRPr lang="en-US"/>
        </a:p>
      </dgm:t>
    </dgm:pt>
    <dgm:pt modelId="{D7BBEF18-691C-44A4-B6B4-4B7A252384CD}" type="pres">
      <dgm:prSet presAssocID="{91283249-E941-44D6-80F0-BFA61EE13410}" presName="img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47000" r="-147000"/>
          </a:stretch>
        </a:blipFill>
      </dgm:spPr>
      <dgm:t>
        <a:bodyPr/>
        <a:lstStyle/>
        <a:p>
          <a:endParaRPr lang="es-ES"/>
        </a:p>
      </dgm:t>
    </dgm:pt>
    <dgm:pt modelId="{C9D8ED06-4101-4AC2-B33C-68343C14DFF3}" type="pres">
      <dgm:prSet presAssocID="{91283249-E941-44D6-80F0-BFA61EE13410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D56510A-5364-421E-AAB6-DFE0DE1D764A}" srcId="{91283249-E941-44D6-80F0-BFA61EE13410}" destId="{59BD950A-BCBE-4D1E-A36A-9573CDDC06F0}" srcOrd="1" destOrd="0" parTransId="{A3E78694-3665-4711-B0F5-65392B711F78}" sibTransId="{C2445709-CA61-4461-BC06-28E3DA6B09C8}"/>
    <dgm:cxn modelId="{9D279324-C678-4895-918E-83BCE883EA10}" srcId="{91283249-E941-44D6-80F0-BFA61EE13410}" destId="{BD010375-EF6C-46D0-819F-E56AEAC0D124}" srcOrd="2" destOrd="0" parTransId="{2A559A2D-7681-4C22-BBCF-2895002700BE}" sibTransId="{5D738668-9946-403B-9C6B-3E78F124595E}"/>
    <dgm:cxn modelId="{8035B28F-3D6A-47E7-A66F-8A0A5842F9A7}" type="presOf" srcId="{80ADE97E-4A87-42AA-A903-611A404031A5}" destId="{6631CCED-A44A-4517-B480-76B567394047}" srcOrd="0" destOrd="7" presId="urn:microsoft.com/office/officeart/2005/8/layout/vList4#4"/>
    <dgm:cxn modelId="{B3D6BAA4-C325-431A-A7E4-C5F870AD2C74}" srcId="{91283249-E941-44D6-80F0-BFA61EE13410}" destId="{DF0DAB99-453D-4E1C-9ACE-66EAC0E3B221}" srcOrd="3" destOrd="0" parTransId="{3C0C6EE0-D537-4265-9740-1DA7A1042C11}" sibTransId="{259F86DD-EA50-4F98-B888-F0421DB1379C}"/>
    <dgm:cxn modelId="{DADE93EE-A37D-413B-BC17-359D4E8AEDD7}" type="presOf" srcId="{59BD950A-BCBE-4D1E-A36A-9573CDDC06F0}" destId="{C9D8ED06-4101-4AC2-B33C-68343C14DFF3}" srcOrd="1" destOrd="2" presId="urn:microsoft.com/office/officeart/2005/8/layout/vList4#4"/>
    <dgm:cxn modelId="{66FB6C9E-7CE3-40ED-BAE6-845F9B755021}" type="presOf" srcId="{D8BBECB6-5C54-45A1-8125-E64735FAB06B}" destId="{C9D8ED06-4101-4AC2-B33C-68343C14DFF3}" srcOrd="1" destOrd="8" presId="urn:microsoft.com/office/officeart/2005/8/layout/vList4#4"/>
    <dgm:cxn modelId="{712D58A3-DB0B-4072-A2B8-66D903942D5C}" type="presOf" srcId="{BD010375-EF6C-46D0-819F-E56AEAC0D124}" destId="{6631CCED-A44A-4517-B480-76B567394047}" srcOrd="0" destOrd="3" presId="urn:microsoft.com/office/officeart/2005/8/layout/vList4#4"/>
    <dgm:cxn modelId="{68EDAAAD-4C7E-477A-8FD6-D2A71DDAAD9D}" type="presOf" srcId="{59BD950A-BCBE-4D1E-A36A-9573CDDC06F0}" destId="{6631CCED-A44A-4517-B480-76B567394047}" srcOrd="0" destOrd="2" presId="urn:microsoft.com/office/officeart/2005/8/layout/vList4#4"/>
    <dgm:cxn modelId="{2AA821FC-8FD2-41E7-9C5D-3957DFCC57F5}" type="presOf" srcId="{91283249-E941-44D6-80F0-BFA61EE13410}" destId="{6631CCED-A44A-4517-B480-76B567394047}" srcOrd="0" destOrd="0" presId="urn:microsoft.com/office/officeart/2005/8/layout/vList4#4"/>
    <dgm:cxn modelId="{757AE10B-47AD-4AAD-B99F-59FD908F9527}" type="presOf" srcId="{28F36223-C1E7-48A2-A1F7-39ECF9E590FF}" destId="{C9D8ED06-4101-4AC2-B33C-68343C14DFF3}" srcOrd="1" destOrd="5" presId="urn:microsoft.com/office/officeart/2005/8/layout/vList4#4"/>
    <dgm:cxn modelId="{3DC17162-6B9A-432C-9C84-7967C6C88FCB}" type="presOf" srcId="{BD010375-EF6C-46D0-819F-E56AEAC0D124}" destId="{C9D8ED06-4101-4AC2-B33C-68343C14DFF3}" srcOrd="1" destOrd="3" presId="urn:microsoft.com/office/officeart/2005/8/layout/vList4#4"/>
    <dgm:cxn modelId="{B51269DB-97C1-4689-ACE1-591CDCFBDFB9}" type="presOf" srcId="{91283249-E941-44D6-80F0-BFA61EE13410}" destId="{C9D8ED06-4101-4AC2-B33C-68343C14DFF3}" srcOrd="1" destOrd="0" presId="urn:microsoft.com/office/officeart/2005/8/layout/vList4#4"/>
    <dgm:cxn modelId="{5A1665D0-23DF-477D-B04A-363F5CD58D18}" type="presOf" srcId="{DF0DAB99-453D-4E1C-9ACE-66EAC0E3B221}" destId="{6631CCED-A44A-4517-B480-76B567394047}" srcOrd="0" destOrd="4" presId="urn:microsoft.com/office/officeart/2005/8/layout/vList4#4"/>
    <dgm:cxn modelId="{08AD7B8C-C422-4534-B61A-3E9C9FAE0607}" type="presOf" srcId="{80ADE97E-4A87-42AA-A903-611A404031A5}" destId="{C9D8ED06-4101-4AC2-B33C-68343C14DFF3}" srcOrd="1" destOrd="7" presId="urn:microsoft.com/office/officeart/2005/8/layout/vList4#4"/>
    <dgm:cxn modelId="{1F584BB9-CDA3-4E57-89DE-DA3C644BFC2F}" srcId="{91283249-E941-44D6-80F0-BFA61EE13410}" destId="{63F28323-A802-480A-96CB-E41671A50564}" srcOrd="0" destOrd="0" parTransId="{47A2A15E-DF8D-4119-AFF0-B8E50FBF2D85}" sibTransId="{9E5639EC-83EE-4002-8BA9-10E05FDE1C2D}"/>
    <dgm:cxn modelId="{9A3D6340-1FA4-4CFA-AC9E-9B6BDCBA63C8}" srcId="{4ACC5E41-F0B3-4B37-90FE-6DE220AE379A}" destId="{91283249-E941-44D6-80F0-BFA61EE13410}" srcOrd="0" destOrd="0" parTransId="{7F4FB996-595D-41AA-B2CA-93B5E966CCDD}" sibTransId="{CBE1CC14-179D-48E3-9420-7C78B62ADF5A}"/>
    <dgm:cxn modelId="{F913FF77-D192-41A6-B0E0-EFF108F0BBAC}" type="presOf" srcId="{63F28323-A802-480A-96CB-E41671A50564}" destId="{6631CCED-A44A-4517-B480-76B567394047}" srcOrd="0" destOrd="1" presId="urn:microsoft.com/office/officeart/2005/8/layout/vList4#4"/>
    <dgm:cxn modelId="{2338A24C-5AE5-48A8-AB32-2CFABCC3B417}" srcId="{91283249-E941-44D6-80F0-BFA61EE13410}" destId="{80ADE97E-4A87-42AA-A903-611A404031A5}" srcOrd="6" destOrd="0" parTransId="{23B6BB51-FC03-4BF5-9E7A-C0233EA43AE5}" sibTransId="{F63FE3AF-24CD-4C13-9192-1B8EAA5E99B6}"/>
    <dgm:cxn modelId="{69FE99F0-5AAC-4FC6-9449-9271DC55F78C}" srcId="{91283249-E941-44D6-80F0-BFA61EE13410}" destId="{D8BBECB6-5C54-45A1-8125-E64735FAB06B}" srcOrd="7" destOrd="0" parTransId="{5F931B29-6D1A-484C-8ACE-8E5701569700}" sibTransId="{01F3777D-D94C-471E-9B00-FCDB8B3A2457}"/>
    <dgm:cxn modelId="{1DC20DF9-DF5F-46DC-9DA6-99E694C4BF04}" type="presOf" srcId="{DF0DAB99-453D-4E1C-9ACE-66EAC0E3B221}" destId="{C9D8ED06-4101-4AC2-B33C-68343C14DFF3}" srcOrd="1" destOrd="4" presId="urn:microsoft.com/office/officeart/2005/8/layout/vList4#4"/>
    <dgm:cxn modelId="{49805605-AF69-46C6-97B7-D3EA02E9F056}" type="presOf" srcId="{63F28323-A802-480A-96CB-E41671A50564}" destId="{C9D8ED06-4101-4AC2-B33C-68343C14DFF3}" srcOrd="1" destOrd="1" presId="urn:microsoft.com/office/officeart/2005/8/layout/vList4#4"/>
    <dgm:cxn modelId="{DE23918E-DE68-4801-8CDB-106CD7EC1AB2}" srcId="{91283249-E941-44D6-80F0-BFA61EE13410}" destId="{C1FFE7E6-BE53-44DE-B340-A26D65CCBA66}" srcOrd="5" destOrd="0" parTransId="{8F0219BC-C5D0-4BDE-AE09-360C5204C720}" sibTransId="{3E4C0A54-27C6-4409-9D04-F9B439C6C8B7}"/>
    <dgm:cxn modelId="{74696A1A-FC16-4716-9ED5-9B32DD2E2074}" type="presOf" srcId="{C1FFE7E6-BE53-44DE-B340-A26D65CCBA66}" destId="{C9D8ED06-4101-4AC2-B33C-68343C14DFF3}" srcOrd="1" destOrd="6" presId="urn:microsoft.com/office/officeart/2005/8/layout/vList4#4"/>
    <dgm:cxn modelId="{9CAE2423-FA9B-4F9E-90F3-85E8B3E31165}" type="presOf" srcId="{D8BBECB6-5C54-45A1-8125-E64735FAB06B}" destId="{6631CCED-A44A-4517-B480-76B567394047}" srcOrd="0" destOrd="8" presId="urn:microsoft.com/office/officeart/2005/8/layout/vList4#4"/>
    <dgm:cxn modelId="{B5BFDD92-9D5F-4A09-A0B4-F0E1525E771F}" type="presOf" srcId="{28F36223-C1E7-48A2-A1F7-39ECF9E590FF}" destId="{6631CCED-A44A-4517-B480-76B567394047}" srcOrd="0" destOrd="5" presId="urn:microsoft.com/office/officeart/2005/8/layout/vList4#4"/>
    <dgm:cxn modelId="{18C14B41-32ED-48AE-B207-559779005210}" type="presOf" srcId="{C1FFE7E6-BE53-44DE-B340-A26D65CCBA66}" destId="{6631CCED-A44A-4517-B480-76B567394047}" srcOrd="0" destOrd="6" presId="urn:microsoft.com/office/officeart/2005/8/layout/vList4#4"/>
    <dgm:cxn modelId="{F13D7A62-7FCF-459F-9DDD-5C89DE74DA81}" type="presOf" srcId="{4ACC5E41-F0B3-4B37-90FE-6DE220AE379A}" destId="{882D8527-C679-492D-9F32-1089392C9D30}" srcOrd="0" destOrd="0" presId="urn:microsoft.com/office/officeart/2005/8/layout/vList4#4"/>
    <dgm:cxn modelId="{0C854102-7D36-45A0-9E33-96710D633287}" srcId="{91283249-E941-44D6-80F0-BFA61EE13410}" destId="{28F36223-C1E7-48A2-A1F7-39ECF9E590FF}" srcOrd="4" destOrd="0" parTransId="{28FD3FE9-51DE-48E1-856F-0CD4058F62B6}" sibTransId="{C21643D8-551E-43D1-9D56-CAB935692001}"/>
    <dgm:cxn modelId="{F4FF171E-1930-40F7-95C5-E21307256C4D}" type="presParOf" srcId="{882D8527-C679-492D-9F32-1089392C9D30}" destId="{68D9C907-87AE-4104-AF8A-EBB7300F4E1A}" srcOrd="0" destOrd="0" presId="urn:microsoft.com/office/officeart/2005/8/layout/vList4#4"/>
    <dgm:cxn modelId="{699A7691-CD28-42DB-9D08-1418131B2F31}" type="presParOf" srcId="{68D9C907-87AE-4104-AF8A-EBB7300F4E1A}" destId="{6631CCED-A44A-4517-B480-76B567394047}" srcOrd="0" destOrd="0" presId="urn:microsoft.com/office/officeart/2005/8/layout/vList4#4"/>
    <dgm:cxn modelId="{12A501D6-71C8-434F-BA38-593270394133}" type="presParOf" srcId="{68D9C907-87AE-4104-AF8A-EBB7300F4E1A}" destId="{D7BBEF18-691C-44A4-B6B4-4B7A252384CD}" srcOrd="1" destOrd="0" presId="urn:microsoft.com/office/officeart/2005/8/layout/vList4#4"/>
    <dgm:cxn modelId="{7C3BCBB2-EBE4-411B-A926-3AFD9C09B2E6}" type="presParOf" srcId="{68D9C907-87AE-4104-AF8A-EBB7300F4E1A}" destId="{C9D8ED06-4101-4AC2-B33C-68343C14DFF3}" srcOrd="2" destOrd="0" presId="urn:microsoft.com/office/officeart/2005/8/layout/vList4#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0CDEEE15-9731-40D5-A966-EAFA0024A3C5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6B67CD-5599-4F47-BBD9-A5A10C219D35}">
      <dgm:prSet phldrT="[Texto]"/>
      <dgm:spPr/>
      <dgm:t>
        <a:bodyPr/>
        <a:lstStyle/>
        <a:p>
          <a:r>
            <a:rPr lang="es-ES" dirty="0" smtClean="0"/>
            <a:t>El procesamiento de la información consiste en la </a:t>
          </a:r>
          <a:r>
            <a:rPr lang="es-ES" b="1" dirty="0" smtClean="0"/>
            <a:t>secuencia de acciones </a:t>
          </a:r>
          <a:r>
            <a:rPr lang="es-ES" dirty="0" smtClean="0"/>
            <a:t>ininterrumpidas que permiten al sujeto captar y seleccionar estímulos de diferentes tipos (</a:t>
          </a:r>
          <a:r>
            <a:rPr lang="es-ES" b="1" dirty="0" smtClean="0"/>
            <a:t>entrada</a:t>
          </a:r>
          <a:r>
            <a:rPr lang="es-ES" dirty="0" smtClean="0"/>
            <a:t> al sistema), procesarlos según necesidades e intereses (</a:t>
          </a:r>
          <a:r>
            <a:rPr lang="es-ES" b="1" dirty="0" smtClean="0"/>
            <a:t>procesos</a:t>
          </a:r>
          <a:r>
            <a:rPr lang="es-ES" dirty="0" smtClean="0"/>
            <a:t> del sistema), para dar respuestas a los mismos (</a:t>
          </a:r>
          <a:r>
            <a:rPr lang="es-ES" b="1" dirty="0" smtClean="0"/>
            <a:t>salida</a:t>
          </a:r>
          <a:r>
            <a:rPr lang="es-ES" dirty="0" smtClean="0"/>
            <a:t> del sistema).</a:t>
          </a:r>
          <a:r>
            <a:rPr lang="en-US" dirty="0" smtClean="0"/>
            <a:t> </a:t>
          </a:r>
          <a:r>
            <a:rPr lang="en-US" dirty="0" err="1" smtClean="0"/>
            <a:t>Ferreiro</a:t>
          </a:r>
          <a:r>
            <a:rPr lang="en-US" dirty="0" smtClean="0"/>
            <a:t> </a:t>
          </a:r>
          <a:r>
            <a:rPr lang="en-US" dirty="0" err="1" smtClean="0"/>
            <a:t>Gravié</a:t>
          </a:r>
          <a:r>
            <a:rPr lang="en-US" dirty="0" smtClean="0"/>
            <a:t>:</a:t>
          </a:r>
          <a:endParaRPr lang="en-US" dirty="0"/>
        </a:p>
      </dgm:t>
    </dgm:pt>
    <dgm:pt modelId="{BB0C5F90-562F-4457-99FB-A150F2FB54EB}" type="parTrans" cxnId="{672EA660-D8DB-432C-A245-785A0A20C368}">
      <dgm:prSet/>
      <dgm:spPr/>
      <dgm:t>
        <a:bodyPr/>
        <a:lstStyle/>
        <a:p>
          <a:endParaRPr lang="en-US"/>
        </a:p>
      </dgm:t>
    </dgm:pt>
    <dgm:pt modelId="{505932FA-9BE7-49CA-B194-691518C4606A}" type="sibTrans" cxnId="{672EA660-D8DB-432C-A245-785A0A20C368}">
      <dgm:prSet/>
      <dgm:spPr/>
      <dgm:t>
        <a:bodyPr/>
        <a:lstStyle/>
        <a:p>
          <a:endParaRPr lang="en-US"/>
        </a:p>
      </dgm:t>
    </dgm:pt>
    <dgm:pt modelId="{CAF9E316-2E4D-4572-B4D7-7B93C97171C6}" type="pres">
      <dgm:prSet presAssocID="{0CDEEE15-9731-40D5-A966-EAFA0024A3C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61663741-B09A-44F1-89BA-0DF9151C2322}" type="pres">
      <dgm:prSet presAssocID="{0CDEEE15-9731-40D5-A966-EAFA0024A3C5}" presName="Name1" presStyleCnt="0"/>
      <dgm:spPr/>
    </dgm:pt>
    <dgm:pt modelId="{1B34E9FF-DAA2-4730-BE7D-665329FB0816}" type="pres">
      <dgm:prSet presAssocID="{0CDEEE15-9731-40D5-A966-EAFA0024A3C5}" presName="cycle" presStyleCnt="0"/>
      <dgm:spPr/>
    </dgm:pt>
    <dgm:pt modelId="{EC0ED667-90F6-421A-A15F-AD63504BB079}" type="pres">
      <dgm:prSet presAssocID="{0CDEEE15-9731-40D5-A966-EAFA0024A3C5}" presName="srcNode" presStyleLbl="node1" presStyleIdx="0" presStyleCnt="1"/>
      <dgm:spPr/>
    </dgm:pt>
    <dgm:pt modelId="{52748D15-BBF8-4FCB-9A0E-4767C49869EC}" type="pres">
      <dgm:prSet presAssocID="{0CDEEE15-9731-40D5-A966-EAFA0024A3C5}" presName="conn" presStyleLbl="parChTrans1D2" presStyleIdx="0" presStyleCnt="1"/>
      <dgm:spPr/>
      <dgm:t>
        <a:bodyPr/>
        <a:lstStyle/>
        <a:p>
          <a:endParaRPr lang="es-ES"/>
        </a:p>
      </dgm:t>
    </dgm:pt>
    <dgm:pt modelId="{ECBA99A2-0BC2-4F92-8AAE-2442F53CACAC}" type="pres">
      <dgm:prSet presAssocID="{0CDEEE15-9731-40D5-A966-EAFA0024A3C5}" presName="extraNode" presStyleLbl="node1" presStyleIdx="0" presStyleCnt="1"/>
      <dgm:spPr/>
    </dgm:pt>
    <dgm:pt modelId="{74CD7332-5B7C-4553-A495-932AA7152F19}" type="pres">
      <dgm:prSet presAssocID="{0CDEEE15-9731-40D5-A966-EAFA0024A3C5}" presName="dstNode" presStyleLbl="node1" presStyleIdx="0" presStyleCnt="1"/>
      <dgm:spPr/>
    </dgm:pt>
    <dgm:pt modelId="{0756ADF9-873D-47FB-8248-5EF4B9BCB1E6}" type="pres">
      <dgm:prSet presAssocID="{B06B67CD-5599-4F47-BBD9-A5A10C219D35}" presName="text_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CD8877-468E-4A45-A904-4805B42385CA}" type="pres">
      <dgm:prSet presAssocID="{B06B67CD-5599-4F47-BBD9-A5A10C219D35}" presName="accent_1" presStyleCnt="0"/>
      <dgm:spPr/>
    </dgm:pt>
    <dgm:pt modelId="{BD86C826-5E1C-46CD-86E6-213F03D85E9E}" type="pres">
      <dgm:prSet presAssocID="{B06B67CD-5599-4F47-BBD9-A5A10C219D35}" presName="accentRepeatNode" presStyleLbl="solidFgAcc1" presStyleIdx="0" presStyleCn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endParaRPr lang="es-ES"/>
        </a:p>
      </dgm:t>
    </dgm:pt>
  </dgm:ptLst>
  <dgm:cxnLst>
    <dgm:cxn modelId="{CCBAD686-4D64-4173-A2BA-17001BAB7664}" type="presOf" srcId="{0CDEEE15-9731-40D5-A966-EAFA0024A3C5}" destId="{CAF9E316-2E4D-4572-B4D7-7B93C97171C6}" srcOrd="0" destOrd="0" presId="urn:microsoft.com/office/officeart/2008/layout/VerticalCurvedList"/>
    <dgm:cxn modelId="{03FEB68A-AA2E-4147-A3C0-1F7D47C463CE}" type="presOf" srcId="{505932FA-9BE7-49CA-B194-691518C4606A}" destId="{52748D15-BBF8-4FCB-9A0E-4767C49869EC}" srcOrd="0" destOrd="0" presId="urn:microsoft.com/office/officeart/2008/layout/VerticalCurvedList"/>
    <dgm:cxn modelId="{672EA660-D8DB-432C-A245-785A0A20C368}" srcId="{0CDEEE15-9731-40D5-A966-EAFA0024A3C5}" destId="{B06B67CD-5599-4F47-BBD9-A5A10C219D35}" srcOrd="0" destOrd="0" parTransId="{BB0C5F90-562F-4457-99FB-A150F2FB54EB}" sibTransId="{505932FA-9BE7-49CA-B194-691518C4606A}"/>
    <dgm:cxn modelId="{BA38CD72-BF0D-482D-A94D-D0354AF745D7}" type="presOf" srcId="{B06B67CD-5599-4F47-BBD9-A5A10C219D35}" destId="{0756ADF9-873D-47FB-8248-5EF4B9BCB1E6}" srcOrd="0" destOrd="0" presId="urn:microsoft.com/office/officeart/2008/layout/VerticalCurvedList"/>
    <dgm:cxn modelId="{E6731925-7188-4EAB-B2D9-B1CF1FE61909}" type="presParOf" srcId="{CAF9E316-2E4D-4572-B4D7-7B93C97171C6}" destId="{61663741-B09A-44F1-89BA-0DF9151C2322}" srcOrd="0" destOrd="0" presId="urn:microsoft.com/office/officeart/2008/layout/VerticalCurvedList"/>
    <dgm:cxn modelId="{A217A64F-9831-4E5A-A62A-B1DCA7A56CA6}" type="presParOf" srcId="{61663741-B09A-44F1-89BA-0DF9151C2322}" destId="{1B34E9FF-DAA2-4730-BE7D-665329FB0816}" srcOrd="0" destOrd="0" presId="urn:microsoft.com/office/officeart/2008/layout/VerticalCurvedList"/>
    <dgm:cxn modelId="{6D4333B1-6E6E-480F-8E9B-95696DD86E1A}" type="presParOf" srcId="{1B34E9FF-DAA2-4730-BE7D-665329FB0816}" destId="{EC0ED667-90F6-421A-A15F-AD63504BB079}" srcOrd="0" destOrd="0" presId="urn:microsoft.com/office/officeart/2008/layout/VerticalCurvedList"/>
    <dgm:cxn modelId="{2EC636A9-A6B1-48C8-A930-7EBDD8C99EBF}" type="presParOf" srcId="{1B34E9FF-DAA2-4730-BE7D-665329FB0816}" destId="{52748D15-BBF8-4FCB-9A0E-4767C49869EC}" srcOrd="1" destOrd="0" presId="urn:microsoft.com/office/officeart/2008/layout/VerticalCurvedList"/>
    <dgm:cxn modelId="{4A621227-2392-4BD3-8ADC-C6E1759489AF}" type="presParOf" srcId="{1B34E9FF-DAA2-4730-BE7D-665329FB0816}" destId="{ECBA99A2-0BC2-4F92-8AAE-2442F53CACAC}" srcOrd="2" destOrd="0" presId="urn:microsoft.com/office/officeart/2008/layout/VerticalCurvedList"/>
    <dgm:cxn modelId="{D0ABD898-9F95-4FFE-844B-A0B209175FAE}" type="presParOf" srcId="{1B34E9FF-DAA2-4730-BE7D-665329FB0816}" destId="{74CD7332-5B7C-4553-A495-932AA7152F19}" srcOrd="3" destOrd="0" presId="urn:microsoft.com/office/officeart/2008/layout/VerticalCurvedList"/>
    <dgm:cxn modelId="{BD6ABAE0-6D72-444D-9650-3FAB892C0FA4}" type="presParOf" srcId="{61663741-B09A-44F1-89BA-0DF9151C2322}" destId="{0756ADF9-873D-47FB-8248-5EF4B9BCB1E6}" srcOrd="1" destOrd="0" presId="urn:microsoft.com/office/officeart/2008/layout/VerticalCurvedList"/>
    <dgm:cxn modelId="{1479377C-47EC-407A-9FE5-619488F0B3A4}" type="presParOf" srcId="{61663741-B09A-44F1-89BA-0DF9151C2322}" destId="{9CCD8877-468E-4A45-A904-4805B42385CA}" srcOrd="2" destOrd="0" presId="urn:microsoft.com/office/officeart/2008/layout/VerticalCurvedList"/>
    <dgm:cxn modelId="{8CB3205E-F6B9-4C5B-A4EB-1FDBA35F353E}" type="presParOf" srcId="{9CCD8877-468E-4A45-A904-4805B42385CA}" destId="{BD86C826-5E1C-46CD-86E6-213F03D85E9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EFC4D48-2DE1-44A1-9913-BCCAC56D67F5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63DF9C0-4A07-4378-9BCA-354C08E2CE17}">
      <dgm:prSet phldrT="[Texto]"/>
      <dgm:spPr/>
      <dgm:t>
        <a:bodyPr/>
        <a:lstStyle/>
        <a:p>
          <a:r>
            <a:rPr lang="es-ES" dirty="0" smtClean="0"/>
            <a:t>Habilidades </a:t>
          </a:r>
          <a:r>
            <a:rPr lang="es-ES" dirty="0" smtClean="0">
              <a:solidFill>
                <a:srgbClr val="FFFF00"/>
              </a:solidFill>
            </a:rPr>
            <a:t>interpersonales</a:t>
          </a:r>
          <a:r>
            <a:rPr lang="es-ES" dirty="0" smtClean="0"/>
            <a:t> y de equipo</a:t>
          </a:r>
          <a:endParaRPr lang="en-US" dirty="0"/>
        </a:p>
      </dgm:t>
    </dgm:pt>
    <dgm:pt modelId="{14DF875A-0402-4C20-918D-944CEA59F438}" type="parTrans" cxnId="{7AC03561-E8B5-4A34-9E6E-982B5A47A740}">
      <dgm:prSet/>
      <dgm:spPr/>
      <dgm:t>
        <a:bodyPr/>
        <a:lstStyle/>
        <a:p>
          <a:endParaRPr lang="en-US"/>
        </a:p>
      </dgm:t>
    </dgm:pt>
    <dgm:pt modelId="{C1CE062E-38CD-4A5A-A31F-E1F08B26C1AE}" type="sibTrans" cxnId="{7AC03561-E8B5-4A34-9E6E-982B5A47A740}">
      <dgm:prSet/>
      <dgm:spPr/>
      <dgm:t>
        <a:bodyPr/>
        <a:lstStyle/>
        <a:p>
          <a:endParaRPr lang="en-US"/>
        </a:p>
      </dgm:t>
    </dgm:pt>
    <dgm:pt modelId="{3DBD78E9-20EF-4C95-A0D3-C65D9D43A2F5}">
      <dgm:prSet phldrT="[Texto]"/>
      <dgm:spPr/>
      <dgm:t>
        <a:bodyPr/>
        <a:lstStyle/>
        <a:p>
          <a:r>
            <a:rPr lang="es-ES" dirty="0" smtClean="0">
              <a:solidFill>
                <a:srgbClr val="FFFF00"/>
              </a:solidFill>
            </a:rPr>
            <a:t>Evaluación</a:t>
          </a:r>
          <a:r>
            <a:rPr lang="es-ES" dirty="0" smtClean="0"/>
            <a:t> grupal</a:t>
          </a:r>
          <a:endParaRPr lang="en-US" dirty="0"/>
        </a:p>
      </dgm:t>
    </dgm:pt>
    <dgm:pt modelId="{0409DA51-BEE4-4D70-9852-137B4B44280A}" type="parTrans" cxnId="{3B3581CD-BA6D-44F0-8C17-792A6585E295}">
      <dgm:prSet/>
      <dgm:spPr/>
      <dgm:t>
        <a:bodyPr/>
        <a:lstStyle/>
        <a:p>
          <a:endParaRPr lang="en-US"/>
        </a:p>
      </dgm:t>
    </dgm:pt>
    <dgm:pt modelId="{5B9C0FCA-DE5F-47A6-88EA-5F62973FE0A9}" type="sibTrans" cxnId="{3B3581CD-BA6D-44F0-8C17-792A6585E295}">
      <dgm:prSet/>
      <dgm:spPr/>
      <dgm:t>
        <a:bodyPr/>
        <a:lstStyle/>
        <a:p>
          <a:endParaRPr lang="en-US"/>
        </a:p>
      </dgm:t>
    </dgm:pt>
    <dgm:pt modelId="{4667BBD7-0386-41E7-8D99-FF9F3947C771}">
      <dgm:prSet phldrT="[Texto]"/>
      <dgm:spPr/>
      <dgm:t>
        <a:bodyPr/>
        <a:lstStyle/>
        <a:p>
          <a:r>
            <a:rPr lang="es-ES" dirty="0" smtClean="0">
              <a:solidFill>
                <a:srgbClr val="FFFF00"/>
              </a:solidFill>
            </a:rPr>
            <a:t>Responsabilidad </a:t>
          </a:r>
          <a:r>
            <a:rPr lang="es-ES" dirty="0" smtClean="0"/>
            <a:t>individual</a:t>
          </a:r>
          <a:endParaRPr lang="en-US" dirty="0"/>
        </a:p>
      </dgm:t>
    </dgm:pt>
    <dgm:pt modelId="{42A69393-0F7F-4ECD-9130-6D0072E587A2}" type="parTrans" cxnId="{3AF7D066-FFFA-41D8-B83A-C8FA0A87DE4F}">
      <dgm:prSet/>
      <dgm:spPr/>
      <dgm:t>
        <a:bodyPr/>
        <a:lstStyle/>
        <a:p>
          <a:endParaRPr lang="en-US"/>
        </a:p>
      </dgm:t>
    </dgm:pt>
    <dgm:pt modelId="{F0113050-B0AF-4209-BECB-408528EA6960}" type="sibTrans" cxnId="{3AF7D066-FFFA-41D8-B83A-C8FA0A87DE4F}">
      <dgm:prSet/>
      <dgm:spPr/>
      <dgm:t>
        <a:bodyPr/>
        <a:lstStyle/>
        <a:p>
          <a:endParaRPr lang="en-US"/>
        </a:p>
      </dgm:t>
    </dgm:pt>
    <dgm:pt modelId="{4C3580F4-136E-43F6-BA1E-B7869DFBC631}">
      <dgm:prSet phldrT="[Texto]"/>
      <dgm:spPr/>
      <dgm:t>
        <a:bodyPr/>
        <a:lstStyle/>
        <a:p>
          <a:r>
            <a:rPr lang="es-ES" dirty="0" smtClean="0">
              <a:solidFill>
                <a:srgbClr val="FFFF00"/>
              </a:solidFill>
            </a:rPr>
            <a:t>Interacción </a:t>
          </a:r>
          <a:r>
            <a:rPr lang="es-ES" dirty="0" smtClean="0"/>
            <a:t>promotora</a:t>
          </a:r>
          <a:endParaRPr lang="en-US" dirty="0"/>
        </a:p>
      </dgm:t>
    </dgm:pt>
    <dgm:pt modelId="{17C32C08-603C-4A10-B1E9-F8D5DDDF10AD}" type="sibTrans" cxnId="{58B0027A-B002-49E3-A359-C3B5559277E8}">
      <dgm:prSet/>
      <dgm:spPr/>
      <dgm:t>
        <a:bodyPr/>
        <a:lstStyle/>
        <a:p>
          <a:endParaRPr lang="en-US"/>
        </a:p>
      </dgm:t>
    </dgm:pt>
    <dgm:pt modelId="{581D38E1-9F61-4DEF-9E7D-BBA8B218A2D1}" type="parTrans" cxnId="{58B0027A-B002-49E3-A359-C3B5559277E8}">
      <dgm:prSet/>
      <dgm:spPr/>
      <dgm:t>
        <a:bodyPr/>
        <a:lstStyle/>
        <a:p>
          <a:endParaRPr lang="en-US"/>
        </a:p>
      </dgm:t>
    </dgm:pt>
    <dgm:pt modelId="{B295EFAA-0B8C-4BDC-AC64-39FB6F58E9EC}">
      <dgm:prSet phldrT="[Texto]"/>
      <dgm:spPr/>
      <dgm:t>
        <a:bodyPr/>
        <a:lstStyle/>
        <a:p>
          <a:r>
            <a:rPr lang="es-ES" dirty="0" smtClean="0">
              <a:solidFill>
                <a:srgbClr val="FFFF00"/>
              </a:solidFill>
            </a:rPr>
            <a:t>Interdependencia</a:t>
          </a:r>
        </a:p>
        <a:p>
          <a:r>
            <a:rPr lang="es-ES" dirty="0" smtClean="0"/>
            <a:t>positiva</a:t>
          </a:r>
          <a:endParaRPr lang="en-US" dirty="0"/>
        </a:p>
      </dgm:t>
    </dgm:pt>
    <dgm:pt modelId="{08A191AA-8A42-4E3A-8EFE-C39EEC3AB929}" type="sibTrans" cxnId="{E3691C36-0A08-4DBA-85CD-513DC829943C}">
      <dgm:prSet/>
      <dgm:spPr/>
      <dgm:t>
        <a:bodyPr/>
        <a:lstStyle/>
        <a:p>
          <a:endParaRPr lang="en-US"/>
        </a:p>
      </dgm:t>
    </dgm:pt>
    <dgm:pt modelId="{D585B3D4-4F10-4B10-A4F9-5A20F3F2EFC2}" type="parTrans" cxnId="{E3691C36-0A08-4DBA-85CD-513DC829943C}">
      <dgm:prSet/>
      <dgm:spPr/>
      <dgm:t>
        <a:bodyPr/>
        <a:lstStyle/>
        <a:p>
          <a:endParaRPr lang="en-US"/>
        </a:p>
      </dgm:t>
    </dgm:pt>
    <dgm:pt modelId="{59FD8E39-E666-42EB-A097-817BD7F1DC9F}" type="pres">
      <dgm:prSet presAssocID="{9EFC4D48-2DE1-44A1-9913-BCCAC56D67F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E4EC3AB-D256-4548-BFC6-1EF2E73CA309}" type="pres">
      <dgm:prSet presAssocID="{B295EFAA-0B8C-4BDC-AC64-39FB6F58E9EC}" presName="node" presStyleLbl="node1" presStyleIdx="0" presStyleCnt="5" custScaleX="101364" custScaleY="100628" custRadScaleRad="1000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BCF752-2B3B-41B7-942D-3967AB1FE2DD}" type="pres">
      <dgm:prSet presAssocID="{B295EFAA-0B8C-4BDC-AC64-39FB6F58E9EC}" presName="spNode" presStyleCnt="0"/>
      <dgm:spPr/>
    </dgm:pt>
    <dgm:pt modelId="{128D0BDE-F029-4DD7-B5ED-89AABCC41E1C}" type="pres">
      <dgm:prSet presAssocID="{08A191AA-8A42-4E3A-8EFE-C39EEC3AB929}" presName="sibTrans" presStyleLbl="sibTrans1D1" presStyleIdx="0" presStyleCnt="5"/>
      <dgm:spPr/>
      <dgm:t>
        <a:bodyPr/>
        <a:lstStyle/>
        <a:p>
          <a:endParaRPr lang="en-US"/>
        </a:p>
      </dgm:t>
    </dgm:pt>
    <dgm:pt modelId="{38640B39-E169-4216-9E5F-303887DABD21}" type="pres">
      <dgm:prSet presAssocID="{4C3580F4-136E-43F6-BA1E-B7869DFBC63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0512CD-E4E3-412E-B894-BE9B043ED1F0}" type="pres">
      <dgm:prSet presAssocID="{4C3580F4-136E-43F6-BA1E-B7869DFBC631}" presName="spNode" presStyleCnt="0"/>
      <dgm:spPr/>
    </dgm:pt>
    <dgm:pt modelId="{EFF763C4-F207-40C6-8801-E6F5EAE646BE}" type="pres">
      <dgm:prSet presAssocID="{17C32C08-603C-4A10-B1E9-F8D5DDDF10AD}" presName="sibTrans" presStyleLbl="sibTrans1D1" presStyleIdx="1" presStyleCnt="5"/>
      <dgm:spPr/>
      <dgm:t>
        <a:bodyPr/>
        <a:lstStyle/>
        <a:p>
          <a:endParaRPr lang="en-US"/>
        </a:p>
      </dgm:t>
    </dgm:pt>
    <dgm:pt modelId="{832668CA-3360-478E-8271-8F55F4B0AEAB}" type="pres">
      <dgm:prSet presAssocID="{963DF9C0-4A07-4378-9BCA-354C08E2CE1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873E9B-DBA8-4A40-A393-7CCB1BCB7A2A}" type="pres">
      <dgm:prSet presAssocID="{963DF9C0-4A07-4378-9BCA-354C08E2CE17}" presName="spNode" presStyleCnt="0"/>
      <dgm:spPr/>
    </dgm:pt>
    <dgm:pt modelId="{C84C5C2F-B8A4-498B-A199-5C180F5E0168}" type="pres">
      <dgm:prSet presAssocID="{C1CE062E-38CD-4A5A-A31F-E1F08B26C1AE}" presName="sibTrans" presStyleLbl="sibTrans1D1" presStyleIdx="2" presStyleCnt="5"/>
      <dgm:spPr/>
      <dgm:t>
        <a:bodyPr/>
        <a:lstStyle/>
        <a:p>
          <a:endParaRPr lang="en-US"/>
        </a:p>
      </dgm:t>
    </dgm:pt>
    <dgm:pt modelId="{1F3FC813-1B22-473B-B40A-9374E94F3CC1}" type="pres">
      <dgm:prSet presAssocID="{3DBD78E9-20EF-4C95-A0D3-C65D9D43A2F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C8E2E0-720E-4E5F-A1B6-F0CB92988CAC}" type="pres">
      <dgm:prSet presAssocID="{3DBD78E9-20EF-4C95-A0D3-C65D9D43A2F5}" presName="spNode" presStyleCnt="0"/>
      <dgm:spPr/>
    </dgm:pt>
    <dgm:pt modelId="{57D0DFCF-E4C2-4404-BEF5-0FBE745B3FF0}" type="pres">
      <dgm:prSet presAssocID="{5B9C0FCA-DE5F-47A6-88EA-5F62973FE0A9}" presName="sibTrans" presStyleLbl="sibTrans1D1" presStyleIdx="3" presStyleCnt="5"/>
      <dgm:spPr/>
      <dgm:t>
        <a:bodyPr/>
        <a:lstStyle/>
        <a:p>
          <a:endParaRPr lang="en-US"/>
        </a:p>
      </dgm:t>
    </dgm:pt>
    <dgm:pt modelId="{915AD995-3376-4528-A975-A22B1C551DFB}" type="pres">
      <dgm:prSet presAssocID="{4667BBD7-0386-41E7-8D99-FF9F3947C77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75B758-4DBA-4AE5-ABFC-41464F8B401E}" type="pres">
      <dgm:prSet presAssocID="{4667BBD7-0386-41E7-8D99-FF9F3947C771}" presName="spNode" presStyleCnt="0"/>
      <dgm:spPr/>
    </dgm:pt>
    <dgm:pt modelId="{AAE63839-E23B-4440-9D32-EA2F9697CA43}" type="pres">
      <dgm:prSet presAssocID="{F0113050-B0AF-4209-BECB-408528EA6960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EB26D11D-4B84-4A5B-A54D-5A6ECB55A176}" type="presOf" srcId="{963DF9C0-4A07-4378-9BCA-354C08E2CE17}" destId="{832668CA-3360-478E-8271-8F55F4B0AEAB}" srcOrd="0" destOrd="0" presId="urn:microsoft.com/office/officeart/2005/8/layout/cycle6"/>
    <dgm:cxn modelId="{A978377C-5E9B-437F-BA48-7CAB22D3E335}" type="presOf" srcId="{3DBD78E9-20EF-4C95-A0D3-C65D9D43A2F5}" destId="{1F3FC813-1B22-473B-B40A-9374E94F3CC1}" srcOrd="0" destOrd="0" presId="urn:microsoft.com/office/officeart/2005/8/layout/cycle6"/>
    <dgm:cxn modelId="{58B0027A-B002-49E3-A359-C3B5559277E8}" srcId="{9EFC4D48-2DE1-44A1-9913-BCCAC56D67F5}" destId="{4C3580F4-136E-43F6-BA1E-B7869DFBC631}" srcOrd="1" destOrd="0" parTransId="{581D38E1-9F61-4DEF-9E7D-BBA8B218A2D1}" sibTransId="{17C32C08-603C-4A10-B1E9-F8D5DDDF10AD}"/>
    <dgm:cxn modelId="{CFBCA118-BB8B-4C1B-90DF-1229CD654661}" type="presOf" srcId="{4C3580F4-136E-43F6-BA1E-B7869DFBC631}" destId="{38640B39-E169-4216-9E5F-303887DABD21}" srcOrd="0" destOrd="0" presId="urn:microsoft.com/office/officeart/2005/8/layout/cycle6"/>
    <dgm:cxn modelId="{7AC03561-E8B5-4A34-9E6E-982B5A47A740}" srcId="{9EFC4D48-2DE1-44A1-9913-BCCAC56D67F5}" destId="{963DF9C0-4A07-4378-9BCA-354C08E2CE17}" srcOrd="2" destOrd="0" parTransId="{14DF875A-0402-4C20-918D-944CEA59F438}" sibTransId="{C1CE062E-38CD-4A5A-A31F-E1F08B26C1AE}"/>
    <dgm:cxn modelId="{3AF7D066-FFFA-41D8-B83A-C8FA0A87DE4F}" srcId="{9EFC4D48-2DE1-44A1-9913-BCCAC56D67F5}" destId="{4667BBD7-0386-41E7-8D99-FF9F3947C771}" srcOrd="4" destOrd="0" parTransId="{42A69393-0F7F-4ECD-9130-6D0072E587A2}" sibTransId="{F0113050-B0AF-4209-BECB-408528EA6960}"/>
    <dgm:cxn modelId="{914658C2-AE1B-46D2-83BB-278AE138E0BC}" type="presOf" srcId="{B295EFAA-0B8C-4BDC-AC64-39FB6F58E9EC}" destId="{9E4EC3AB-D256-4548-BFC6-1EF2E73CA309}" srcOrd="0" destOrd="0" presId="urn:microsoft.com/office/officeart/2005/8/layout/cycle6"/>
    <dgm:cxn modelId="{B3E89633-3DE1-4A94-A50F-C316F8021EA1}" type="presOf" srcId="{17C32C08-603C-4A10-B1E9-F8D5DDDF10AD}" destId="{EFF763C4-F207-40C6-8801-E6F5EAE646BE}" srcOrd="0" destOrd="0" presId="urn:microsoft.com/office/officeart/2005/8/layout/cycle6"/>
    <dgm:cxn modelId="{B643C2C5-6881-43C1-A944-C2EDEA1A93EB}" type="presOf" srcId="{9EFC4D48-2DE1-44A1-9913-BCCAC56D67F5}" destId="{59FD8E39-E666-42EB-A097-817BD7F1DC9F}" srcOrd="0" destOrd="0" presId="urn:microsoft.com/office/officeart/2005/8/layout/cycle6"/>
    <dgm:cxn modelId="{7CCD0716-D1B0-4EF5-8773-9C153738DD58}" type="presOf" srcId="{4667BBD7-0386-41E7-8D99-FF9F3947C771}" destId="{915AD995-3376-4528-A975-A22B1C551DFB}" srcOrd="0" destOrd="0" presId="urn:microsoft.com/office/officeart/2005/8/layout/cycle6"/>
    <dgm:cxn modelId="{A76BB79E-DBFA-4E31-8205-765D61B38DF5}" type="presOf" srcId="{08A191AA-8A42-4E3A-8EFE-C39EEC3AB929}" destId="{128D0BDE-F029-4DD7-B5ED-89AABCC41E1C}" srcOrd="0" destOrd="0" presId="urn:microsoft.com/office/officeart/2005/8/layout/cycle6"/>
    <dgm:cxn modelId="{3B3581CD-BA6D-44F0-8C17-792A6585E295}" srcId="{9EFC4D48-2DE1-44A1-9913-BCCAC56D67F5}" destId="{3DBD78E9-20EF-4C95-A0D3-C65D9D43A2F5}" srcOrd="3" destOrd="0" parTransId="{0409DA51-BEE4-4D70-9852-137B4B44280A}" sibTransId="{5B9C0FCA-DE5F-47A6-88EA-5F62973FE0A9}"/>
    <dgm:cxn modelId="{E3691C36-0A08-4DBA-85CD-513DC829943C}" srcId="{9EFC4D48-2DE1-44A1-9913-BCCAC56D67F5}" destId="{B295EFAA-0B8C-4BDC-AC64-39FB6F58E9EC}" srcOrd="0" destOrd="0" parTransId="{D585B3D4-4F10-4B10-A4F9-5A20F3F2EFC2}" sibTransId="{08A191AA-8A42-4E3A-8EFE-C39EEC3AB929}"/>
    <dgm:cxn modelId="{1CEE905E-02DA-497A-8F07-446FCA383B9B}" type="presOf" srcId="{F0113050-B0AF-4209-BECB-408528EA6960}" destId="{AAE63839-E23B-4440-9D32-EA2F9697CA43}" srcOrd="0" destOrd="0" presId="urn:microsoft.com/office/officeart/2005/8/layout/cycle6"/>
    <dgm:cxn modelId="{A79694C3-31EF-411C-893A-BC38143F9A65}" type="presOf" srcId="{C1CE062E-38CD-4A5A-A31F-E1F08B26C1AE}" destId="{C84C5C2F-B8A4-498B-A199-5C180F5E0168}" srcOrd="0" destOrd="0" presId="urn:microsoft.com/office/officeart/2005/8/layout/cycle6"/>
    <dgm:cxn modelId="{DCB52C24-3515-44F5-95B0-02FED9DBB045}" type="presOf" srcId="{5B9C0FCA-DE5F-47A6-88EA-5F62973FE0A9}" destId="{57D0DFCF-E4C2-4404-BEF5-0FBE745B3FF0}" srcOrd="0" destOrd="0" presId="urn:microsoft.com/office/officeart/2005/8/layout/cycle6"/>
    <dgm:cxn modelId="{0B1A564C-0175-4D91-8833-423D8008771F}" type="presParOf" srcId="{59FD8E39-E666-42EB-A097-817BD7F1DC9F}" destId="{9E4EC3AB-D256-4548-BFC6-1EF2E73CA309}" srcOrd="0" destOrd="0" presId="urn:microsoft.com/office/officeart/2005/8/layout/cycle6"/>
    <dgm:cxn modelId="{83F09FEC-2949-4319-9299-73C626DA7B71}" type="presParOf" srcId="{59FD8E39-E666-42EB-A097-817BD7F1DC9F}" destId="{86BCF752-2B3B-41B7-942D-3967AB1FE2DD}" srcOrd="1" destOrd="0" presId="urn:microsoft.com/office/officeart/2005/8/layout/cycle6"/>
    <dgm:cxn modelId="{2C0C2123-8A23-4BA7-A577-760DD7C12EE9}" type="presParOf" srcId="{59FD8E39-E666-42EB-A097-817BD7F1DC9F}" destId="{128D0BDE-F029-4DD7-B5ED-89AABCC41E1C}" srcOrd="2" destOrd="0" presId="urn:microsoft.com/office/officeart/2005/8/layout/cycle6"/>
    <dgm:cxn modelId="{D20BD664-ECFF-4765-9008-FA932ADACFA3}" type="presParOf" srcId="{59FD8E39-E666-42EB-A097-817BD7F1DC9F}" destId="{38640B39-E169-4216-9E5F-303887DABD21}" srcOrd="3" destOrd="0" presId="urn:microsoft.com/office/officeart/2005/8/layout/cycle6"/>
    <dgm:cxn modelId="{87A341C8-A484-4738-ADFD-0804F85E9C5E}" type="presParOf" srcId="{59FD8E39-E666-42EB-A097-817BD7F1DC9F}" destId="{7F0512CD-E4E3-412E-B894-BE9B043ED1F0}" srcOrd="4" destOrd="0" presId="urn:microsoft.com/office/officeart/2005/8/layout/cycle6"/>
    <dgm:cxn modelId="{A058DE06-1C60-4C8A-8687-DE30C713C1B6}" type="presParOf" srcId="{59FD8E39-E666-42EB-A097-817BD7F1DC9F}" destId="{EFF763C4-F207-40C6-8801-E6F5EAE646BE}" srcOrd="5" destOrd="0" presId="urn:microsoft.com/office/officeart/2005/8/layout/cycle6"/>
    <dgm:cxn modelId="{0742CBC8-DB62-4F26-8793-8DF90E851E09}" type="presParOf" srcId="{59FD8E39-E666-42EB-A097-817BD7F1DC9F}" destId="{832668CA-3360-478E-8271-8F55F4B0AEAB}" srcOrd="6" destOrd="0" presId="urn:microsoft.com/office/officeart/2005/8/layout/cycle6"/>
    <dgm:cxn modelId="{4E8273C1-4ABB-4BF8-AA30-07C5E61B0C7D}" type="presParOf" srcId="{59FD8E39-E666-42EB-A097-817BD7F1DC9F}" destId="{AC873E9B-DBA8-4A40-A393-7CCB1BCB7A2A}" srcOrd="7" destOrd="0" presId="urn:microsoft.com/office/officeart/2005/8/layout/cycle6"/>
    <dgm:cxn modelId="{F1589671-0C55-40F2-BDFE-232B0A6D5E9D}" type="presParOf" srcId="{59FD8E39-E666-42EB-A097-817BD7F1DC9F}" destId="{C84C5C2F-B8A4-498B-A199-5C180F5E0168}" srcOrd="8" destOrd="0" presId="urn:microsoft.com/office/officeart/2005/8/layout/cycle6"/>
    <dgm:cxn modelId="{0E4FF51A-3665-47C0-A1DD-14A2DB90CEF6}" type="presParOf" srcId="{59FD8E39-E666-42EB-A097-817BD7F1DC9F}" destId="{1F3FC813-1B22-473B-B40A-9374E94F3CC1}" srcOrd="9" destOrd="0" presId="urn:microsoft.com/office/officeart/2005/8/layout/cycle6"/>
    <dgm:cxn modelId="{49BAE42B-14EF-4031-9445-1A6F34613663}" type="presParOf" srcId="{59FD8E39-E666-42EB-A097-817BD7F1DC9F}" destId="{D9C8E2E0-720E-4E5F-A1B6-F0CB92988CAC}" srcOrd="10" destOrd="0" presId="urn:microsoft.com/office/officeart/2005/8/layout/cycle6"/>
    <dgm:cxn modelId="{2985A1FE-8EDD-48C2-AF8F-4C82D8B10F10}" type="presParOf" srcId="{59FD8E39-E666-42EB-A097-817BD7F1DC9F}" destId="{57D0DFCF-E4C2-4404-BEF5-0FBE745B3FF0}" srcOrd="11" destOrd="0" presId="urn:microsoft.com/office/officeart/2005/8/layout/cycle6"/>
    <dgm:cxn modelId="{C4157FA0-38F6-4680-A503-A98975854D00}" type="presParOf" srcId="{59FD8E39-E666-42EB-A097-817BD7F1DC9F}" destId="{915AD995-3376-4528-A975-A22B1C551DFB}" srcOrd="12" destOrd="0" presId="urn:microsoft.com/office/officeart/2005/8/layout/cycle6"/>
    <dgm:cxn modelId="{4BF53FFA-269C-4FC9-ACF6-8C2B9B2FEC58}" type="presParOf" srcId="{59FD8E39-E666-42EB-A097-817BD7F1DC9F}" destId="{5C75B758-4DBA-4AE5-ABFC-41464F8B401E}" srcOrd="13" destOrd="0" presId="urn:microsoft.com/office/officeart/2005/8/layout/cycle6"/>
    <dgm:cxn modelId="{58A43E2F-9D9C-4BF2-9A46-76BC0F14EC88}" type="presParOf" srcId="{59FD8E39-E666-42EB-A097-817BD7F1DC9F}" destId="{AAE63839-E23B-4440-9D32-EA2F9697CA43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5EEA18AE-481A-4704-BC49-A570B44B6CDB}" type="doc">
      <dgm:prSet loTypeId="urn:microsoft.com/office/officeart/2005/8/layout/vList4#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DAA991A-955B-467E-B9B3-11C5E2A6DCD2}">
      <dgm:prSet phldrT="[Texto]"/>
      <dgm:spPr/>
      <dgm:t>
        <a:bodyPr/>
        <a:lstStyle/>
        <a:p>
          <a:pPr marL="0" indent="0">
            <a:buNone/>
          </a:pPr>
          <a:r>
            <a:rPr lang="es-ES" dirty="0" smtClean="0"/>
            <a:t>- Pensar – formar parejas – poner en común.</a:t>
          </a:r>
        </a:p>
        <a:p>
          <a:pPr marL="0" indent="0">
            <a:buNone/>
          </a:pPr>
          <a:r>
            <a:rPr lang="en-US" dirty="0" smtClean="0"/>
            <a:t>- </a:t>
          </a:r>
          <a:r>
            <a:rPr lang="en-US" dirty="0" err="1" smtClean="0"/>
            <a:t>Por</a:t>
          </a:r>
          <a:r>
            <a:rPr lang="en-US" dirty="0" smtClean="0"/>
            <a:t> </a:t>
          </a:r>
          <a:r>
            <a:rPr lang="en-US" dirty="0" err="1" smtClean="0"/>
            <a:t>turnos</a:t>
          </a:r>
          <a:r>
            <a:rPr lang="en-US" dirty="0" smtClean="0"/>
            <a:t>.</a:t>
          </a:r>
        </a:p>
        <a:p>
          <a:pPr marL="0" indent="0">
            <a:buNone/>
          </a:pPr>
          <a:r>
            <a:rPr lang="en-US" dirty="0" smtClean="0"/>
            <a:t>- </a:t>
          </a:r>
          <a:r>
            <a:rPr lang="en-US" dirty="0" err="1" smtClean="0"/>
            <a:t>Intercambiar</a:t>
          </a:r>
          <a:r>
            <a:rPr lang="en-US" dirty="0" smtClean="0"/>
            <a:t> </a:t>
          </a:r>
          <a:r>
            <a:rPr lang="en-US" dirty="0" err="1" smtClean="0"/>
            <a:t>dificultades</a:t>
          </a:r>
          <a:r>
            <a:rPr lang="en-US" dirty="0" smtClean="0"/>
            <a:t>.</a:t>
          </a:r>
        </a:p>
        <a:p>
          <a:pPr marL="0" indent="0">
            <a:buNone/>
          </a:pPr>
          <a:r>
            <a:rPr lang="en-US" dirty="0" smtClean="0"/>
            <a:t>- 1 – 2 – 4.</a:t>
          </a:r>
        </a:p>
        <a:p>
          <a:pPr marL="0" indent="0">
            <a:buNone/>
          </a:pPr>
          <a:r>
            <a:rPr lang="en-US" smtClean="0"/>
            <a:t>- Lápices al centro.</a:t>
          </a:r>
          <a:endParaRPr lang="en-US" dirty="0"/>
        </a:p>
      </dgm:t>
    </dgm:pt>
    <dgm:pt modelId="{54B62ADA-FDA6-4D5B-9DD9-8ACA086ECF4D}" type="parTrans" cxnId="{A2B69B61-816F-48F5-98B4-B0F44790963B}">
      <dgm:prSet/>
      <dgm:spPr/>
      <dgm:t>
        <a:bodyPr/>
        <a:lstStyle/>
        <a:p>
          <a:endParaRPr lang="en-US"/>
        </a:p>
      </dgm:t>
    </dgm:pt>
    <dgm:pt modelId="{90D438FA-CDB0-4945-8DD4-FA399B7C5E2A}" type="sibTrans" cxnId="{A2B69B61-816F-48F5-98B4-B0F44790963B}">
      <dgm:prSet/>
      <dgm:spPr/>
      <dgm:t>
        <a:bodyPr/>
        <a:lstStyle/>
        <a:p>
          <a:endParaRPr lang="en-US"/>
        </a:p>
      </dgm:t>
    </dgm:pt>
    <dgm:pt modelId="{BFA9570A-9F6D-4716-9A26-0A2B0B9F6BF2}">
      <dgm:prSet/>
      <dgm:spPr/>
      <dgm:t>
        <a:bodyPr/>
        <a:lstStyle/>
        <a:p>
          <a:r>
            <a:rPr lang="en-US" sz="1200" dirty="0" smtClean="0"/>
            <a:t>- </a:t>
          </a:r>
          <a:r>
            <a:rPr lang="en-US" sz="1200" dirty="0" err="1" smtClean="0"/>
            <a:t>Mapa</a:t>
          </a:r>
          <a:r>
            <a:rPr lang="en-US" sz="1200" dirty="0" smtClean="0"/>
            <a:t> conceptual </a:t>
          </a:r>
          <a:r>
            <a:rPr lang="en-US" sz="1200" dirty="0" err="1" smtClean="0"/>
            <a:t>mudo</a:t>
          </a:r>
          <a:r>
            <a:rPr lang="en-US" sz="1200" dirty="0" smtClean="0"/>
            <a:t>.</a:t>
          </a:r>
          <a:endParaRPr lang="en-US" sz="1200" dirty="0"/>
        </a:p>
      </dgm:t>
    </dgm:pt>
    <dgm:pt modelId="{3A453141-085C-4A2F-A68E-E2F0E723507A}" type="parTrans" cxnId="{114B72D0-7098-442F-84A2-14F86E55301C}">
      <dgm:prSet/>
      <dgm:spPr/>
      <dgm:t>
        <a:bodyPr/>
        <a:lstStyle/>
        <a:p>
          <a:endParaRPr lang="en-US"/>
        </a:p>
      </dgm:t>
    </dgm:pt>
    <dgm:pt modelId="{433EFEA9-FF71-4283-AABF-4A6017375EB5}" type="sibTrans" cxnId="{114B72D0-7098-442F-84A2-14F86E55301C}">
      <dgm:prSet/>
      <dgm:spPr/>
      <dgm:t>
        <a:bodyPr/>
        <a:lstStyle/>
        <a:p>
          <a:endParaRPr lang="en-US"/>
        </a:p>
      </dgm:t>
    </dgm:pt>
    <dgm:pt modelId="{A65D66E1-A77E-4A9D-9262-A5EABA4675E6}">
      <dgm:prSet custT="1"/>
      <dgm:spPr/>
      <dgm:t>
        <a:bodyPr/>
        <a:lstStyle/>
        <a:p>
          <a:r>
            <a:rPr lang="es-ES" sz="900" dirty="0" smtClean="0"/>
            <a:t>- </a:t>
          </a:r>
          <a:r>
            <a:rPr lang="es-ES" sz="1100" dirty="0" smtClean="0"/>
            <a:t>El juego de las palabras.</a:t>
          </a:r>
          <a:endParaRPr lang="es-ES" sz="1100" dirty="0"/>
        </a:p>
      </dgm:t>
    </dgm:pt>
    <dgm:pt modelId="{8B9B76BE-05C8-47AE-9505-431F975C32AF}" type="parTrans" cxnId="{EB0E8A7E-52EC-4659-B239-B9440B401575}">
      <dgm:prSet/>
      <dgm:spPr/>
      <dgm:t>
        <a:bodyPr/>
        <a:lstStyle/>
        <a:p>
          <a:endParaRPr lang="en-US"/>
        </a:p>
      </dgm:t>
    </dgm:pt>
    <dgm:pt modelId="{BBD93E99-E351-4546-AEB2-54C379689179}" type="sibTrans" cxnId="{EB0E8A7E-52EC-4659-B239-B9440B401575}">
      <dgm:prSet/>
      <dgm:spPr/>
      <dgm:t>
        <a:bodyPr/>
        <a:lstStyle/>
        <a:p>
          <a:endParaRPr lang="en-US"/>
        </a:p>
      </dgm:t>
    </dgm:pt>
    <dgm:pt modelId="{C39E6A48-8A84-4D34-A50B-555B7FAC6AE3}">
      <dgm:prSet custT="1"/>
      <dgm:spPr/>
      <dgm:t>
        <a:bodyPr/>
        <a:lstStyle/>
        <a:p>
          <a:r>
            <a:rPr lang="en-US" sz="1100" dirty="0" smtClean="0"/>
            <a:t>- La </a:t>
          </a:r>
          <a:r>
            <a:rPr lang="en-US" sz="1100" dirty="0" err="1" smtClean="0"/>
            <a:t>sustancia</a:t>
          </a:r>
          <a:r>
            <a:rPr lang="en-US" sz="1100" dirty="0" smtClean="0"/>
            <a:t>.</a:t>
          </a:r>
          <a:endParaRPr lang="en-US" sz="1100" dirty="0"/>
        </a:p>
      </dgm:t>
    </dgm:pt>
    <dgm:pt modelId="{A6FE5BC8-5E73-4352-8BCA-43C148128322}" type="parTrans" cxnId="{EED0603A-24E5-4D1B-A2A6-03DF88F75AB6}">
      <dgm:prSet/>
      <dgm:spPr/>
      <dgm:t>
        <a:bodyPr/>
        <a:lstStyle/>
        <a:p>
          <a:endParaRPr lang="en-US"/>
        </a:p>
      </dgm:t>
    </dgm:pt>
    <dgm:pt modelId="{455A3378-3611-4FC3-B93D-65EA3DC284AB}" type="sibTrans" cxnId="{EED0603A-24E5-4D1B-A2A6-03DF88F75AB6}">
      <dgm:prSet/>
      <dgm:spPr/>
      <dgm:t>
        <a:bodyPr/>
        <a:lstStyle/>
        <a:p>
          <a:endParaRPr lang="en-US"/>
        </a:p>
      </dgm:t>
    </dgm:pt>
    <dgm:pt modelId="{A6496944-E7F1-4129-AD26-867AAA2926AC}">
      <dgm:prSet custT="1"/>
      <dgm:spPr/>
      <dgm:t>
        <a:bodyPr/>
        <a:lstStyle/>
        <a:p>
          <a:r>
            <a:rPr lang="en-US" sz="1100" dirty="0" smtClean="0"/>
            <a:t>- </a:t>
          </a:r>
          <a:r>
            <a:rPr lang="en-US" sz="1100" dirty="0" err="1" smtClean="0"/>
            <a:t>Cooperación</a:t>
          </a:r>
          <a:r>
            <a:rPr lang="en-US" sz="1100" dirty="0" smtClean="0"/>
            <a:t> </a:t>
          </a:r>
          <a:r>
            <a:rPr lang="en-US" sz="1100" dirty="0" err="1" smtClean="0"/>
            <a:t>guiada</a:t>
          </a:r>
          <a:r>
            <a:rPr lang="en-US" sz="1100" dirty="0" smtClean="0"/>
            <a:t> o </a:t>
          </a:r>
          <a:r>
            <a:rPr lang="en-US" sz="1100" dirty="0" err="1" smtClean="0"/>
            <a:t>estructurada</a:t>
          </a:r>
          <a:r>
            <a:rPr lang="en-US" sz="1100" dirty="0" smtClean="0"/>
            <a:t>.</a:t>
          </a:r>
          <a:endParaRPr lang="en-US" sz="1100" dirty="0"/>
        </a:p>
      </dgm:t>
    </dgm:pt>
    <dgm:pt modelId="{517F2ECF-F1E2-4EA0-8AA2-45AA92144111}" type="parTrans" cxnId="{34ACB1B0-A900-418F-9CA7-FE553F81E16B}">
      <dgm:prSet/>
      <dgm:spPr/>
      <dgm:t>
        <a:bodyPr/>
        <a:lstStyle/>
        <a:p>
          <a:endParaRPr lang="en-US"/>
        </a:p>
      </dgm:t>
    </dgm:pt>
    <dgm:pt modelId="{4CD7E948-1168-4B67-BE3B-52779EE6D2D2}" type="sibTrans" cxnId="{34ACB1B0-A900-418F-9CA7-FE553F81E16B}">
      <dgm:prSet/>
      <dgm:spPr/>
      <dgm:t>
        <a:bodyPr/>
        <a:lstStyle/>
        <a:p>
          <a:endParaRPr lang="en-US"/>
        </a:p>
      </dgm:t>
    </dgm:pt>
    <dgm:pt modelId="{0F654B55-9E2C-48F4-B992-0B6F309E0598}">
      <dgm:prSet custT="1"/>
      <dgm:spPr/>
      <dgm:t>
        <a:bodyPr/>
        <a:lstStyle/>
        <a:p>
          <a:r>
            <a:rPr lang="es-ES" sz="1100" dirty="0" smtClean="0"/>
            <a:t>- Tutoría por parejas de toda la clase</a:t>
          </a:r>
          <a:r>
            <a:rPr lang="es-ES" sz="900" dirty="0" smtClean="0"/>
            <a:t>.</a:t>
          </a:r>
          <a:endParaRPr lang="es-ES" sz="900" dirty="0"/>
        </a:p>
      </dgm:t>
    </dgm:pt>
    <dgm:pt modelId="{488F2CAE-4178-4DA6-9CCA-F9F2CB353C33}" type="parTrans" cxnId="{5D92ADA9-BF1F-4957-AF46-C8BDF1C139E9}">
      <dgm:prSet/>
      <dgm:spPr/>
      <dgm:t>
        <a:bodyPr/>
        <a:lstStyle/>
        <a:p>
          <a:endParaRPr lang="en-US"/>
        </a:p>
      </dgm:t>
    </dgm:pt>
    <dgm:pt modelId="{6EFB7BAC-7E42-49F8-AB8D-E60FD283B02D}" type="sibTrans" cxnId="{5D92ADA9-BF1F-4957-AF46-C8BDF1C139E9}">
      <dgm:prSet/>
      <dgm:spPr/>
      <dgm:t>
        <a:bodyPr/>
        <a:lstStyle/>
        <a:p>
          <a:endParaRPr lang="en-US"/>
        </a:p>
      </dgm:t>
    </dgm:pt>
    <dgm:pt modelId="{9653CEB1-93C1-41E7-AA2A-B30689F08F63}">
      <dgm:prSet phldrT="[Texto]"/>
      <dgm:spPr/>
      <dgm:t>
        <a:bodyPr/>
        <a:lstStyle/>
        <a:p>
          <a:pPr marL="0" indent="0">
            <a:buNone/>
          </a:pPr>
          <a:r>
            <a:rPr lang="en-US" dirty="0" smtClean="0"/>
            <a:t>- El </a:t>
          </a:r>
          <a:r>
            <a:rPr lang="en-US" dirty="0" err="1" smtClean="0"/>
            <a:t>número</a:t>
          </a:r>
          <a:r>
            <a:rPr lang="en-US" dirty="0" smtClean="0"/>
            <a:t>.</a:t>
          </a:r>
        </a:p>
        <a:p>
          <a:pPr marL="0" indent="0">
            <a:buNone/>
          </a:pPr>
          <a:r>
            <a:rPr lang="en-US" dirty="0" smtClean="0"/>
            <a:t>- Uno para </a:t>
          </a:r>
          <a:r>
            <a:rPr lang="en-US" dirty="0" err="1" smtClean="0"/>
            <a:t>todos</a:t>
          </a:r>
          <a:r>
            <a:rPr lang="en-US" dirty="0" smtClean="0"/>
            <a:t>.</a:t>
          </a:r>
        </a:p>
        <a:p>
          <a:pPr marL="0" indent="0">
            <a:buNone/>
          </a:pPr>
          <a:r>
            <a:rPr lang="en-US" dirty="0" smtClean="0"/>
            <a:t>-Los </a:t>
          </a:r>
          <a:r>
            <a:rPr lang="en-US" dirty="0" err="1" smtClean="0"/>
            <a:t>cuatro</a:t>
          </a:r>
          <a:r>
            <a:rPr lang="en-US" dirty="0" smtClean="0"/>
            <a:t> </a:t>
          </a:r>
          <a:r>
            <a:rPr lang="en-US" dirty="0" err="1" smtClean="0"/>
            <a:t>sabios</a:t>
          </a:r>
          <a:r>
            <a:rPr lang="en-US" dirty="0" smtClean="0"/>
            <a:t>.</a:t>
          </a:r>
        </a:p>
        <a:p>
          <a:pPr marL="0" indent="0">
            <a:buNone/>
          </a:pPr>
          <a:r>
            <a:rPr lang="en-US" dirty="0" smtClean="0"/>
            <a:t>- </a:t>
          </a:r>
          <a:r>
            <a:rPr lang="en-US" dirty="0" err="1" smtClean="0"/>
            <a:t>Lectura</a:t>
          </a:r>
          <a:r>
            <a:rPr lang="en-US" dirty="0" smtClean="0"/>
            <a:t> </a:t>
          </a:r>
          <a:r>
            <a:rPr lang="en-US" dirty="0" err="1" smtClean="0"/>
            <a:t>compartida</a:t>
          </a:r>
          <a:r>
            <a:rPr lang="en-US" dirty="0" smtClean="0"/>
            <a:t>.</a:t>
          </a:r>
        </a:p>
        <a:p>
          <a:pPr marL="0" indent="0">
            <a:buNone/>
          </a:pPr>
          <a:r>
            <a:rPr lang="en-US" dirty="0" smtClean="0"/>
            <a:t>- </a:t>
          </a:r>
          <a:r>
            <a:rPr lang="en-US" dirty="0" err="1" smtClean="0"/>
            <a:t>Mapa</a:t>
          </a:r>
          <a:r>
            <a:rPr lang="en-US" dirty="0" smtClean="0"/>
            <a:t> conceptual a </a:t>
          </a:r>
          <a:r>
            <a:rPr lang="en-US" dirty="0" err="1" smtClean="0"/>
            <a:t>cuatro</a:t>
          </a:r>
          <a:r>
            <a:rPr lang="en-US" dirty="0" smtClean="0"/>
            <a:t> </a:t>
          </a:r>
          <a:r>
            <a:rPr lang="en-US" dirty="0" err="1" smtClean="0"/>
            <a:t>bandas</a:t>
          </a:r>
          <a:r>
            <a:rPr lang="en-US" dirty="0" smtClean="0"/>
            <a:t>.</a:t>
          </a:r>
          <a:endParaRPr lang="en-US" dirty="0"/>
        </a:p>
      </dgm:t>
    </dgm:pt>
    <dgm:pt modelId="{03C77591-A2C0-4DFF-A87C-86B78AD8AECA}" type="parTrans" cxnId="{7C593FE0-6D94-46F9-88A4-FE7E042CB8D4}">
      <dgm:prSet/>
      <dgm:spPr/>
      <dgm:t>
        <a:bodyPr/>
        <a:lstStyle/>
        <a:p>
          <a:endParaRPr lang="en-US"/>
        </a:p>
      </dgm:t>
    </dgm:pt>
    <dgm:pt modelId="{506B162E-43DC-43AF-9465-DC5E2EFF7459}" type="sibTrans" cxnId="{7C593FE0-6D94-46F9-88A4-FE7E042CB8D4}">
      <dgm:prSet/>
      <dgm:spPr/>
      <dgm:t>
        <a:bodyPr/>
        <a:lstStyle/>
        <a:p>
          <a:endParaRPr lang="en-US"/>
        </a:p>
      </dgm:t>
    </dgm:pt>
    <dgm:pt modelId="{257C9AF1-33A5-4BA2-BCA9-BD8CE1D4BB0C}" type="pres">
      <dgm:prSet presAssocID="{5EEA18AE-481A-4704-BC49-A570B44B6CD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02C366B-FC18-4EDA-8739-64514F6F422E}" type="pres">
      <dgm:prSet presAssocID="{2DAA991A-955B-467E-B9B3-11C5E2A6DCD2}" presName="comp" presStyleCnt="0"/>
      <dgm:spPr/>
    </dgm:pt>
    <dgm:pt modelId="{72BAAD42-5751-426F-A7DF-0278A7DB5237}" type="pres">
      <dgm:prSet presAssocID="{2DAA991A-955B-467E-B9B3-11C5E2A6DCD2}" presName="box" presStyleLbl="node1" presStyleIdx="0" presStyleCnt="3" custLinFactNeighborX="-138"/>
      <dgm:spPr/>
      <dgm:t>
        <a:bodyPr/>
        <a:lstStyle/>
        <a:p>
          <a:endParaRPr lang="en-US"/>
        </a:p>
      </dgm:t>
    </dgm:pt>
    <dgm:pt modelId="{3E667656-750C-4009-8EC8-ECD3D4549932}" type="pres">
      <dgm:prSet presAssocID="{2DAA991A-955B-467E-B9B3-11C5E2A6DCD2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en-US"/>
        </a:p>
      </dgm:t>
    </dgm:pt>
    <dgm:pt modelId="{E77E872B-5098-49E0-BF9D-C3EA4EF0467A}" type="pres">
      <dgm:prSet presAssocID="{2DAA991A-955B-467E-B9B3-11C5E2A6DCD2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A40E06-5790-4D75-A4EB-EBDA73998F26}" type="pres">
      <dgm:prSet presAssocID="{90D438FA-CDB0-4945-8DD4-FA399B7C5E2A}" presName="spacer" presStyleCnt="0"/>
      <dgm:spPr/>
    </dgm:pt>
    <dgm:pt modelId="{5406C9A5-5AA2-4BD6-9563-62F1C0474BC6}" type="pres">
      <dgm:prSet presAssocID="{9653CEB1-93C1-41E7-AA2A-B30689F08F63}" presName="comp" presStyleCnt="0"/>
      <dgm:spPr/>
    </dgm:pt>
    <dgm:pt modelId="{B944B62E-DD0E-405E-82BC-94179C9F6D16}" type="pres">
      <dgm:prSet presAssocID="{9653CEB1-93C1-41E7-AA2A-B30689F08F63}" presName="box" presStyleLbl="node1" presStyleIdx="1" presStyleCnt="3"/>
      <dgm:spPr/>
      <dgm:t>
        <a:bodyPr/>
        <a:lstStyle/>
        <a:p>
          <a:endParaRPr lang="en-US"/>
        </a:p>
      </dgm:t>
    </dgm:pt>
    <dgm:pt modelId="{B68C6393-43D6-4323-B30C-1E81D812FBCB}" type="pres">
      <dgm:prSet presAssocID="{9653CEB1-93C1-41E7-AA2A-B30689F08F63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6000" r="-6000"/>
          </a:stretch>
        </a:blipFill>
      </dgm:spPr>
    </dgm:pt>
    <dgm:pt modelId="{BB6D3B6E-B1C2-47B1-8254-FB367F71A49F}" type="pres">
      <dgm:prSet presAssocID="{9653CEB1-93C1-41E7-AA2A-B30689F08F6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21E1CE-1369-42A4-89A5-40BD9328CC4E}" type="pres">
      <dgm:prSet presAssocID="{506B162E-43DC-43AF-9465-DC5E2EFF7459}" presName="spacer" presStyleCnt="0"/>
      <dgm:spPr/>
    </dgm:pt>
    <dgm:pt modelId="{BDBA7553-1A58-40F6-8483-E0AF112B8058}" type="pres">
      <dgm:prSet presAssocID="{BFA9570A-9F6D-4716-9A26-0A2B0B9F6BF2}" presName="comp" presStyleCnt="0"/>
      <dgm:spPr/>
    </dgm:pt>
    <dgm:pt modelId="{8763337D-A8D6-418B-A9FA-3644F94CF3D2}" type="pres">
      <dgm:prSet presAssocID="{BFA9570A-9F6D-4716-9A26-0A2B0B9F6BF2}" presName="box" presStyleLbl="node1" presStyleIdx="2" presStyleCnt="3"/>
      <dgm:spPr/>
      <dgm:t>
        <a:bodyPr/>
        <a:lstStyle/>
        <a:p>
          <a:endParaRPr lang="en-US"/>
        </a:p>
      </dgm:t>
    </dgm:pt>
    <dgm:pt modelId="{FCC6AEEC-8B46-423E-B790-85720C5D2B4A}" type="pres">
      <dgm:prSet presAssocID="{BFA9570A-9F6D-4716-9A26-0A2B0B9F6BF2}" presName="img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es-ES"/>
        </a:p>
      </dgm:t>
    </dgm:pt>
    <dgm:pt modelId="{C40FFCB8-361E-47F8-8912-898BE0F6750B}" type="pres">
      <dgm:prSet presAssocID="{BFA9570A-9F6D-4716-9A26-0A2B0B9F6BF2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B76149F-35B2-4510-929F-2047954189E5}" type="presOf" srcId="{A65D66E1-A77E-4A9D-9262-A5EABA4675E6}" destId="{C40FFCB8-361E-47F8-8912-898BE0F6750B}" srcOrd="1" destOrd="1" presId="urn:microsoft.com/office/officeart/2005/8/layout/vList4#5"/>
    <dgm:cxn modelId="{EED0603A-24E5-4D1B-A2A6-03DF88F75AB6}" srcId="{BFA9570A-9F6D-4716-9A26-0A2B0B9F6BF2}" destId="{C39E6A48-8A84-4D34-A50B-555B7FAC6AE3}" srcOrd="1" destOrd="0" parTransId="{A6FE5BC8-5E73-4352-8BCA-43C148128322}" sibTransId="{455A3378-3611-4FC3-B93D-65EA3DC284AB}"/>
    <dgm:cxn modelId="{294E2268-5E34-42A4-B995-1AFF0C20BBAA}" type="presOf" srcId="{0F654B55-9E2C-48F4-B992-0B6F309E0598}" destId="{C40FFCB8-361E-47F8-8912-898BE0F6750B}" srcOrd="1" destOrd="4" presId="urn:microsoft.com/office/officeart/2005/8/layout/vList4#5"/>
    <dgm:cxn modelId="{0BBEF829-226C-4AE7-9B48-86F63526F01C}" type="presOf" srcId="{A65D66E1-A77E-4A9D-9262-A5EABA4675E6}" destId="{8763337D-A8D6-418B-A9FA-3644F94CF3D2}" srcOrd="0" destOrd="1" presId="urn:microsoft.com/office/officeart/2005/8/layout/vList4#5"/>
    <dgm:cxn modelId="{34ACB1B0-A900-418F-9CA7-FE553F81E16B}" srcId="{BFA9570A-9F6D-4716-9A26-0A2B0B9F6BF2}" destId="{A6496944-E7F1-4129-AD26-867AAA2926AC}" srcOrd="2" destOrd="0" parTransId="{517F2ECF-F1E2-4EA0-8AA2-45AA92144111}" sibTransId="{4CD7E948-1168-4B67-BE3B-52779EE6D2D2}"/>
    <dgm:cxn modelId="{7C593FE0-6D94-46F9-88A4-FE7E042CB8D4}" srcId="{5EEA18AE-481A-4704-BC49-A570B44B6CDB}" destId="{9653CEB1-93C1-41E7-AA2A-B30689F08F63}" srcOrd="1" destOrd="0" parTransId="{03C77591-A2C0-4DFF-A87C-86B78AD8AECA}" sibTransId="{506B162E-43DC-43AF-9465-DC5E2EFF7459}"/>
    <dgm:cxn modelId="{A2B69B61-816F-48F5-98B4-B0F44790963B}" srcId="{5EEA18AE-481A-4704-BC49-A570B44B6CDB}" destId="{2DAA991A-955B-467E-B9B3-11C5E2A6DCD2}" srcOrd="0" destOrd="0" parTransId="{54B62ADA-FDA6-4D5B-9DD9-8ACA086ECF4D}" sibTransId="{90D438FA-CDB0-4945-8DD4-FA399B7C5E2A}"/>
    <dgm:cxn modelId="{D7795CA1-C1EE-4AA1-AD06-0F8744F4C5EC}" type="presOf" srcId="{9653CEB1-93C1-41E7-AA2A-B30689F08F63}" destId="{BB6D3B6E-B1C2-47B1-8254-FB367F71A49F}" srcOrd="1" destOrd="0" presId="urn:microsoft.com/office/officeart/2005/8/layout/vList4#5"/>
    <dgm:cxn modelId="{03AD1C3C-5BBD-4354-AED4-5A608510F981}" type="presOf" srcId="{5EEA18AE-481A-4704-BC49-A570B44B6CDB}" destId="{257C9AF1-33A5-4BA2-BCA9-BD8CE1D4BB0C}" srcOrd="0" destOrd="0" presId="urn:microsoft.com/office/officeart/2005/8/layout/vList4#5"/>
    <dgm:cxn modelId="{ECB133FE-7205-4087-BDCC-23E40DD6A07E}" type="presOf" srcId="{2DAA991A-955B-467E-B9B3-11C5E2A6DCD2}" destId="{72BAAD42-5751-426F-A7DF-0278A7DB5237}" srcOrd="0" destOrd="0" presId="urn:microsoft.com/office/officeart/2005/8/layout/vList4#5"/>
    <dgm:cxn modelId="{114B72D0-7098-442F-84A2-14F86E55301C}" srcId="{5EEA18AE-481A-4704-BC49-A570B44B6CDB}" destId="{BFA9570A-9F6D-4716-9A26-0A2B0B9F6BF2}" srcOrd="2" destOrd="0" parTransId="{3A453141-085C-4A2F-A68E-E2F0E723507A}" sibTransId="{433EFEA9-FF71-4283-AABF-4A6017375EB5}"/>
    <dgm:cxn modelId="{32987EB8-C33E-4073-BD1A-FB4CA5A71C97}" type="presOf" srcId="{C39E6A48-8A84-4D34-A50B-555B7FAC6AE3}" destId="{8763337D-A8D6-418B-A9FA-3644F94CF3D2}" srcOrd="0" destOrd="2" presId="urn:microsoft.com/office/officeart/2005/8/layout/vList4#5"/>
    <dgm:cxn modelId="{2E7A9FD4-0128-44DD-B32C-B4ACA3C8F3BB}" type="presOf" srcId="{C39E6A48-8A84-4D34-A50B-555B7FAC6AE3}" destId="{C40FFCB8-361E-47F8-8912-898BE0F6750B}" srcOrd="1" destOrd="2" presId="urn:microsoft.com/office/officeart/2005/8/layout/vList4#5"/>
    <dgm:cxn modelId="{D95C72BD-80BE-49F6-9A1F-9ED408E05AC0}" type="presOf" srcId="{A6496944-E7F1-4129-AD26-867AAA2926AC}" destId="{C40FFCB8-361E-47F8-8912-898BE0F6750B}" srcOrd="1" destOrd="3" presId="urn:microsoft.com/office/officeart/2005/8/layout/vList4#5"/>
    <dgm:cxn modelId="{EB0E8A7E-52EC-4659-B239-B9440B401575}" srcId="{BFA9570A-9F6D-4716-9A26-0A2B0B9F6BF2}" destId="{A65D66E1-A77E-4A9D-9262-A5EABA4675E6}" srcOrd="0" destOrd="0" parTransId="{8B9B76BE-05C8-47AE-9505-431F975C32AF}" sibTransId="{BBD93E99-E351-4546-AEB2-54C379689179}"/>
    <dgm:cxn modelId="{5FC85E23-62D2-41A9-AF64-ED985050EF5D}" type="presOf" srcId="{BFA9570A-9F6D-4716-9A26-0A2B0B9F6BF2}" destId="{C40FFCB8-361E-47F8-8912-898BE0F6750B}" srcOrd="1" destOrd="0" presId="urn:microsoft.com/office/officeart/2005/8/layout/vList4#5"/>
    <dgm:cxn modelId="{5D92ADA9-BF1F-4957-AF46-C8BDF1C139E9}" srcId="{BFA9570A-9F6D-4716-9A26-0A2B0B9F6BF2}" destId="{0F654B55-9E2C-48F4-B992-0B6F309E0598}" srcOrd="3" destOrd="0" parTransId="{488F2CAE-4178-4DA6-9CCA-F9F2CB353C33}" sibTransId="{6EFB7BAC-7E42-49F8-AB8D-E60FD283B02D}"/>
    <dgm:cxn modelId="{94D7E801-BDE3-42B6-89F8-5DEA17FE4EC8}" type="presOf" srcId="{BFA9570A-9F6D-4716-9A26-0A2B0B9F6BF2}" destId="{8763337D-A8D6-418B-A9FA-3644F94CF3D2}" srcOrd="0" destOrd="0" presId="urn:microsoft.com/office/officeart/2005/8/layout/vList4#5"/>
    <dgm:cxn modelId="{8CFC253C-7A36-42A4-9ED6-940A2B377062}" type="presOf" srcId="{0F654B55-9E2C-48F4-B992-0B6F309E0598}" destId="{8763337D-A8D6-418B-A9FA-3644F94CF3D2}" srcOrd="0" destOrd="4" presId="urn:microsoft.com/office/officeart/2005/8/layout/vList4#5"/>
    <dgm:cxn modelId="{172C6950-6D0E-43A7-A270-008D85D6B65A}" type="presOf" srcId="{9653CEB1-93C1-41E7-AA2A-B30689F08F63}" destId="{B944B62E-DD0E-405E-82BC-94179C9F6D16}" srcOrd="0" destOrd="0" presId="urn:microsoft.com/office/officeart/2005/8/layout/vList4#5"/>
    <dgm:cxn modelId="{B6BA1ECA-06D5-4CFC-AB4B-F45B12BCBE65}" type="presOf" srcId="{A6496944-E7F1-4129-AD26-867AAA2926AC}" destId="{8763337D-A8D6-418B-A9FA-3644F94CF3D2}" srcOrd="0" destOrd="3" presId="urn:microsoft.com/office/officeart/2005/8/layout/vList4#5"/>
    <dgm:cxn modelId="{097E9B0C-B2EB-4EDF-8523-9FA95885E86A}" type="presOf" srcId="{2DAA991A-955B-467E-B9B3-11C5E2A6DCD2}" destId="{E77E872B-5098-49E0-BF9D-C3EA4EF0467A}" srcOrd="1" destOrd="0" presId="urn:microsoft.com/office/officeart/2005/8/layout/vList4#5"/>
    <dgm:cxn modelId="{D6B64F15-7F22-4B3E-A143-093AA81FF18F}" type="presParOf" srcId="{257C9AF1-33A5-4BA2-BCA9-BD8CE1D4BB0C}" destId="{502C366B-FC18-4EDA-8739-64514F6F422E}" srcOrd="0" destOrd="0" presId="urn:microsoft.com/office/officeart/2005/8/layout/vList4#5"/>
    <dgm:cxn modelId="{6EFA6FB9-2207-4A4E-8BD9-B7295E3A38AE}" type="presParOf" srcId="{502C366B-FC18-4EDA-8739-64514F6F422E}" destId="{72BAAD42-5751-426F-A7DF-0278A7DB5237}" srcOrd="0" destOrd="0" presId="urn:microsoft.com/office/officeart/2005/8/layout/vList4#5"/>
    <dgm:cxn modelId="{08021929-0EEB-4181-8238-7F13E71D8FF2}" type="presParOf" srcId="{502C366B-FC18-4EDA-8739-64514F6F422E}" destId="{3E667656-750C-4009-8EC8-ECD3D4549932}" srcOrd="1" destOrd="0" presId="urn:microsoft.com/office/officeart/2005/8/layout/vList4#5"/>
    <dgm:cxn modelId="{4DC160BF-5202-457D-B0CA-FA705FF0AC5C}" type="presParOf" srcId="{502C366B-FC18-4EDA-8739-64514F6F422E}" destId="{E77E872B-5098-49E0-BF9D-C3EA4EF0467A}" srcOrd="2" destOrd="0" presId="urn:microsoft.com/office/officeart/2005/8/layout/vList4#5"/>
    <dgm:cxn modelId="{51D0042B-2706-4CB7-9DD1-3F5BE583FA95}" type="presParOf" srcId="{257C9AF1-33A5-4BA2-BCA9-BD8CE1D4BB0C}" destId="{51A40E06-5790-4D75-A4EB-EBDA73998F26}" srcOrd="1" destOrd="0" presId="urn:microsoft.com/office/officeart/2005/8/layout/vList4#5"/>
    <dgm:cxn modelId="{D512B53D-F59A-4AB2-A2F6-73B1D5BB918D}" type="presParOf" srcId="{257C9AF1-33A5-4BA2-BCA9-BD8CE1D4BB0C}" destId="{5406C9A5-5AA2-4BD6-9563-62F1C0474BC6}" srcOrd="2" destOrd="0" presId="urn:microsoft.com/office/officeart/2005/8/layout/vList4#5"/>
    <dgm:cxn modelId="{C61EC466-D9B7-44FF-80B0-33025B2F3B19}" type="presParOf" srcId="{5406C9A5-5AA2-4BD6-9563-62F1C0474BC6}" destId="{B944B62E-DD0E-405E-82BC-94179C9F6D16}" srcOrd="0" destOrd="0" presId="urn:microsoft.com/office/officeart/2005/8/layout/vList4#5"/>
    <dgm:cxn modelId="{556E25A5-5DAF-4A7C-BF37-F1CCD29CC1CB}" type="presParOf" srcId="{5406C9A5-5AA2-4BD6-9563-62F1C0474BC6}" destId="{B68C6393-43D6-4323-B30C-1E81D812FBCB}" srcOrd="1" destOrd="0" presId="urn:microsoft.com/office/officeart/2005/8/layout/vList4#5"/>
    <dgm:cxn modelId="{DB8A1F69-380C-47AB-A69C-5EA291806EA3}" type="presParOf" srcId="{5406C9A5-5AA2-4BD6-9563-62F1C0474BC6}" destId="{BB6D3B6E-B1C2-47B1-8254-FB367F71A49F}" srcOrd="2" destOrd="0" presId="urn:microsoft.com/office/officeart/2005/8/layout/vList4#5"/>
    <dgm:cxn modelId="{6E7A6772-561E-43BB-A3E4-E6237C4B9797}" type="presParOf" srcId="{257C9AF1-33A5-4BA2-BCA9-BD8CE1D4BB0C}" destId="{0621E1CE-1369-42A4-89A5-40BD9328CC4E}" srcOrd="3" destOrd="0" presId="urn:microsoft.com/office/officeart/2005/8/layout/vList4#5"/>
    <dgm:cxn modelId="{C4782FCD-832F-492C-89A4-7541BAC97518}" type="presParOf" srcId="{257C9AF1-33A5-4BA2-BCA9-BD8CE1D4BB0C}" destId="{BDBA7553-1A58-40F6-8483-E0AF112B8058}" srcOrd="4" destOrd="0" presId="urn:microsoft.com/office/officeart/2005/8/layout/vList4#5"/>
    <dgm:cxn modelId="{B60B2FC9-2299-43B9-A783-655F182C6B5F}" type="presParOf" srcId="{BDBA7553-1A58-40F6-8483-E0AF112B8058}" destId="{8763337D-A8D6-418B-A9FA-3644F94CF3D2}" srcOrd="0" destOrd="0" presId="urn:microsoft.com/office/officeart/2005/8/layout/vList4#5"/>
    <dgm:cxn modelId="{D0C70674-80F0-4BC9-B0E9-902DC52A8433}" type="presParOf" srcId="{BDBA7553-1A58-40F6-8483-E0AF112B8058}" destId="{FCC6AEEC-8B46-423E-B790-85720C5D2B4A}" srcOrd="1" destOrd="0" presId="urn:microsoft.com/office/officeart/2005/8/layout/vList4#5"/>
    <dgm:cxn modelId="{BCBD7946-594E-4BCC-A4E0-F40D3BCEA05E}" type="presParOf" srcId="{BDBA7553-1A58-40F6-8483-E0AF112B8058}" destId="{C40FFCB8-361E-47F8-8912-898BE0F6750B}" srcOrd="2" destOrd="0" presId="urn:microsoft.com/office/officeart/2005/8/layout/vList4#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973114C9-1B13-4510-B396-803C249990B6}" type="doc">
      <dgm:prSet loTypeId="urn:microsoft.com/office/officeart/2005/8/layout/vList4#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67D9AA-9082-4786-A14B-9B85339460F9}">
      <dgm:prSet phldrT="[Texto]"/>
      <dgm:spPr/>
      <dgm:t>
        <a:bodyPr/>
        <a:lstStyle/>
        <a:p>
          <a:r>
            <a:rPr lang="en-US" dirty="0" smtClean="0"/>
            <a:t>- </a:t>
          </a:r>
          <a:r>
            <a:rPr lang="en-US" dirty="0" err="1" smtClean="0"/>
            <a:t>Minirompecabezas</a:t>
          </a:r>
          <a:r>
            <a:rPr lang="en-US" dirty="0" smtClean="0"/>
            <a:t>.</a:t>
          </a:r>
        </a:p>
        <a:p>
          <a:r>
            <a:rPr lang="en-US" dirty="0" smtClean="0"/>
            <a:t>- </a:t>
          </a:r>
          <a:r>
            <a:rPr lang="en-US" dirty="0" err="1" smtClean="0"/>
            <a:t>Parejas</a:t>
          </a:r>
          <a:r>
            <a:rPr lang="en-US" dirty="0" smtClean="0"/>
            <a:t> de </a:t>
          </a:r>
          <a:r>
            <a:rPr lang="en-US" dirty="0" err="1" smtClean="0"/>
            <a:t>ejercitación-revisión</a:t>
          </a:r>
          <a:r>
            <a:rPr lang="en-US" dirty="0" smtClean="0"/>
            <a:t>.</a:t>
          </a:r>
        </a:p>
        <a:p>
          <a:r>
            <a:rPr lang="es-ES" dirty="0" smtClean="0"/>
            <a:t>- Parejas de escritura y edición cooperativas.</a:t>
          </a:r>
        </a:p>
        <a:p>
          <a:r>
            <a:rPr lang="en-US" dirty="0" smtClean="0"/>
            <a:t>- </a:t>
          </a:r>
          <a:r>
            <a:rPr lang="en-US" dirty="0" err="1" smtClean="0"/>
            <a:t>Parejas</a:t>
          </a:r>
          <a:r>
            <a:rPr lang="en-US" dirty="0" smtClean="0"/>
            <a:t> </a:t>
          </a:r>
          <a:r>
            <a:rPr lang="en-US" dirty="0" err="1" smtClean="0"/>
            <a:t>cooperativas</a:t>
          </a:r>
          <a:r>
            <a:rPr lang="en-US" dirty="0" smtClean="0"/>
            <a:t> de </a:t>
          </a:r>
          <a:r>
            <a:rPr lang="en-US" dirty="0" err="1" smtClean="0"/>
            <a:t>toma</a:t>
          </a:r>
          <a:r>
            <a:rPr lang="en-US" dirty="0" smtClean="0"/>
            <a:t> de </a:t>
          </a:r>
          <a:r>
            <a:rPr lang="en-US" dirty="0" err="1" smtClean="0"/>
            <a:t>apuntes</a:t>
          </a:r>
          <a:endParaRPr lang="en-US" dirty="0"/>
        </a:p>
      </dgm:t>
    </dgm:pt>
    <dgm:pt modelId="{9286BDE1-70D3-45BE-A18E-B46BEF0B0482}" type="parTrans" cxnId="{FE244206-CFC9-481A-907C-AD2E46B68C76}">
      <dgm:prSet/>
      <dgm:spPr/>
      <dgm:t>
        <a:bodyPr/>
        <a:lstStyle/>
        <a:p>
          <a:endParaRPr lang="en-US"/>
        </a:p>
      </dgm:t>
    </dgm:pt>
    <dgm:pt modelId="{14EBC12D-AA25-42D4-B340-5CE43EE24211}" type="sibTrans" cxnId="{FE244206-CFC9-481A-907C-AD2E46B68C76}">
      <dgm:prSet/>
      <dgm:spPr/>
      <dgm:t>
        <a:bodyPr/>
        <a:lstStyle/>
        <a:p>
          <a:endParaRPr lang="en-US"/>
        </a:p>
      </dgm:t>
    </dgm:pt>
    <dgm:pt modelId="{94BD099F-1841-4D0F-A52C-E6D14A2A414A}">
      <dgm:prSet phldrT="[Texto]"/>
      <dgm:spPr/>
      <dgm:t>
        <a:bodyPr/>
        <a:lstStyle/>
        <a:p>
          <a:r>
            <a:rPr lang="es-ES" b="1" dirty="0" smtClean="0"/>
            <a:t>Parejas de leer y explicar</a:t>
          </a:r>
        </a:p>
        <a:p>
          <a:r>
            <a:rPr lang="en-US" b="1" dirty="0" err="1" smtClean="0"/>
            <a:t>Demostración</a:t>
          </a:r>
          <a:r>
            <a:rPr lang="en-US" b="1" dirty="0" smtClean="0"/>
            <a:t> </a:t>
          </a:r>
          <a:r>
            <a:rPr lang="en-US" b="1" dirty="0" err="1" smtClean="0"/>
            <a:t>silenciosa</a:t>
          </a:r>
          <a:endParaRPr lang="en-US" b="1" dirty="0" smtClean="0"/>
        </a:p>
        <a:p>
          <a:r>
            <a:rPr lang="en-US" b="1" dirty="0" smtClean="0"/>
            <a:t>¿</a:t>
          </a:r>
          <a:r>
            <a:rPr lang="en-US" b="1" dirty="0" err="1" smtClean="0"/>
            <a:t>Quién</a:t>
          </a:r>
          <a:r>
            <a:rPr lang="en-US" b="1" dirty="0" smtClean="0"/>
            <a:t> soy?</a:t>
          </a:r>
        </a:p>
        <a:p>
          <a:r>
            <a:rPr lang="es-ES" b="1" dirty="0" smtClean="0"/>
            <a:t>Parejas de práctica y ensayo</a:t>
          </a:r>
          <a:endParaRPr lang="en-US" dirty="0"/>
        </a:p>
      </dgm:t>
    </dgm:pt>
    <dgm:pt modelId="{E5FC5897-175E-44D2-9562-7844D95D7891}" type="parTrans" cxnId="{31F55CBD-4BF7-4A79-956A-DC14EED6D68D}">
      <dgm:prSet/>
      <dgm:spPr/>
      <dgm:t>
        <a:bodyPr/>
        <a:lstStyle/>
        <a:p>
          <a:endParaRPr lang="en-US"/>
        </a:p>
      </dgm:t>
    </dgm:pt>
    <dgm:pt modelId="{BACEE826-3AD9-451F-82F7-55EB4B5C0E9A}" type="sibTrans" cxnId="{31F55CBD-4BF7-4A79-956A-DC14EED6D68D}">
      <dgm:prSet/>
      <dgm:spPr/>
      <dgm:t>
        <a:bodyPr/>
        <a:lstStyle/>
        <a:p>
          <a:endParaRPr lang="en-US"/>
        </a:p>
      </dgm:t>
    </dgm:pt>
    <dgm:pt modelId="{CE8815AA-2823-44F4-A830-AEF6A9123EDF}">
      <dgm:prSet phldrT="[Texto]"/>
      <dgm:spPr/>
      <dgm:t>
        <a:bodyPr/>
        <a:lstStyle/>
        <a:p>
          <a:r>
            <a:rPr lang="en-US" b="1" dirty="0" smtClean="0"/>
            <a:t>Debate active</a:t>
          </a:r>
        </a:p>
        <a:p>
          <a:r>
            <a:rPr lang="es-ES" b="1" dirty="0" smtClean="0"/>
            <a:t>Discusión de pecera en tres etapas</a:t>
          </a:r>
        </a:p>
        <a:p>
          <a:r>
            <a:rPr lang="es-ES" b="1" dirty="0" smtClean="0"/>
            <a:t>El aprendizaje parte de una pregunta</a:t>
          </a:r>
        </a:p>
        <a:p>
          <a:r>
            <a:rPr lang="en-US" b="1" dirty="0" smtClean="0"/>
            <a:t>El </a:t>
          </a:r>
          <a:r>
            <a:rPr lang="en-US" b="1" dirty="0" err="1" smtClean="0"/>
            <a:t>juicio</a:t>
          </a:r>
          <a:r>
            <a:rPr lang="en-US" b="1" dirty="0" smtClean="0"/>
            <a:t> con </a:t>
          </a:r>
          <a:r>
            <a:rPr lang="en-US" b="1" dirty="0" err="1" smtClean="0"/>
            <a:t>jurado</a:t>
          </a:r>
          <a:endParaRPr lang="en-US" dirty="0"/>
        </a:p>
      </dgm:t>
    </dgm:pt>
    <dgm:pt modelId="{EE2F2293-97C9-49DE-9EB4-EF7CC1E6C6F5}" type="parTrans" cxnId="{61C124FD-94A1-4F43-87BB-92BEE9D1A2F9}">
      <dgm:prSet/>
      <dgm:spPr/>
      <dgm:t>
        <a:bodyPr/>
        <a:lstStyle/>
        <a:p>
          <a:endParaRPr lang="en-US"/>
        </a:p>
      </dgm:t>
    </dgm:pt>
    <dgm:pt modelId="{120DF739-5C73-4A33-9C49-35F3BAD80B45}" type="sibTrans" cxnId="{61C124FD-94A1-4F43-87BB-92BEE9D1A2F9}">
      <dgm:prSet/>
      <dgm:spPr/>
      <dgm:t>
        <a:bodyPr/>
        <a:lstStyle/>
        <a:p>
          <a:endParaRPr lang="en-US"/>
        </a:p>
      </dgm:t>
    </dgm:pt>
    <dgm:pt modelId="{A28B8EE1-B948-46F9-B595-6A57664CA12D}" type="pres">
      <dgm:prSet presAssocID="{973114C9-1B13-4510-B396-803C249990B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7B0B8EF-A058-4892-A251-41BD62DCF191}" type="pres">
      <dgm:prSet presAssocID="{8367D9AA-9082-4786-A14B-9B85339460F9}" presName="comp" presStyleCnt="0"/>
      <dgm:spPr/>
    </dgm:pt>
    <dgm:pt modelId="{7B8CEF38-AE30-476C-AAF2-206D0CA44ACA}" type="pres">
      <dgm:prSet presAssocID="{8367D9AA-9082-4786-A14B-9B85339460F9}" presName="box" presStyleLbl="node1" presStyleIdx="0" presStyleCnt="3"/>
      <dgm:spPr/>
      <dgm:t>
        <a:bodyPr/>
        <a:lstStyle/>
        <a:p>
          <a:endParaRPr lang="en-US"/>
        </a:p>
      </dgm:t>
    </dgm:pt>
    <dgm:pt modelId="{9757D793-6D38-4785-8854-6E8FE642D38C}" type="pres">
      <dgm:prSet presAssocID="{8367D9AA-9082-4786-A14B-9B85339460F9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7000" b="-7000"/>
          </a:stretch>
        </a:blipFill>
      </dgm:spPr>
      <dgm:t>
        <a:bodyPr/>
        <a:lstStyle/>
        <a:p>
          <a:endParaRPr lang="es-ES"/>
        </a:p>
      </dgm:t>
    </dgm:pt>
    <dgm:pt modelId="{8EE72D1F-FC96-4558-9009-D2945931BEE3}" type="pres">
      <dgm:prSet presAssocID="{8367D9AA-9082-4786-A14B-9B85339460F9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95CADD-E5B9-427F-A812-1B29F84757E7}" type="pres">
      <dgm:prSet presAssocID="{14EBC12D-AA25-42D4-B340-5CE43EE24211}" presName="spacer" presStyleCnt="0"/>
      <dgm:spPr/>
    </dgm:pt>
    <dgm:pt modelId="{66B72A20-42AD-4CE0-9CEC-B401D3CAF7E6}" type="pres">
      <dgm:prSet presAssocID="{94BD099F-1841-4D0F-A52C-E6D14A2A414A}" presName="comp" presStyleCnt="0"/>
      <dgm:spPr/>
    </dgm:pt>
    <dgm:pt modelId="{1088B0F9-1EF3-4F58-932B-B84FE1ECD5EC}" type="pres">
      <dgm:prSet presAssocID="{94BD099F-1841-4D0F-A52C-E6D14A2A414A}" presName="box" presStyleLbl="node1" presStyleIdx="1" presStyleCnt="3"/>
      <dgm:spPr/>
      <dgm:t>
        <a:bodyPr/>
        <a:lstStyle/>
        <a:p>
          <a:endParaRPr lang="en-US"/>
        </a:p>
      </dgm:t>
    </dgm:pt>
    <dgm:pt modelId="{02BCE8A2-CD88-49CA-8ACD-2D26A46F7DE4}" type="pres">
      <dgm:prSet presAssocID="{94BD099F-1841-4D0F-A52C-E6D14A2A414A}" presName="img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es-ES"/>
        </a:p>
      </dgm:t>
    </dgm:pt>
    <dgm:pt modelId="{44934BE2-CF8D-4EE0-A963-36406A24697C}" type="pres">
      <dgm:prSet presAssocID="{94BD099F-1841-4D0F-A52C-E6D14A2A414A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4F5F9F-DFB8-49B0-8DFD-A6821FCD5422}" type="pres">
      <dgm:prSet presAssocID="{BACEE826-3AD9-451F-82F7-55EB4B5C0E9A}" presName="spacer" presStyleCnt="0"/>
      <dgm:spPr/>
    </dgm:pt>
    <dgm:pt modelId="{ED50A4EF-4776-4295-A49B-13D3886E285A}" type="pres">
      <dgm:prSet presAssocID="{CE8815AA-2823-44F4-A830-AEF6A9123EDF}" presName="comp" presStyleCnt="0"/>
      <dgm:spPr/>
    </dgm:pt>
    <dgm:pt modelId="{4B8F2644-E554-477B-87B2-E36B458F7658}" type="pres">
      <dgm:prSet presAssocID="{CE8815AA-2823-44F4-A830-AEF6A9123EDF}" presName="box" presStyleLbl="node1" presStyleIdx="2" presStyleCnt="3"/>
      <dgm:spPr/>
      <dgm:t>
        <a:bodyPr/>
        <a:lstStyle/>
        <a:p>
          <a:endParaRPr lang="en-US"/>
        </a:p>
      </dgm:t>
    </dgm:pt>
    <dgm:pt modelId="{5A1D3DF3-ED52-4B8F-A4CD-AD85A3BAAD5D}" type="pres">
      <dgm:prSet presAssocID="{CE8815AA-2823-44F4-A830-AEF6A9123EDF}" presName="img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es-ES"/>
        </a:p>
      </dgm:t>
    </dgm:pt>
    <dgm:pt modelId="{53969320-398F-4D56-8AE8-E7933D5307FB}" type="pres">
      <dgm:prSet presAssocID="{CE8815AA-2823-44F4-A830-AEF6A9123EDF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C124FD-94A1-4F43-87BB-92BEE9D1A2F9}" srcId="{973114C9-1B13-4510-B396-803C249990B6}" destId="{CE8815AA-2823-44F4-A830-AEF6A9123EDF}" srcOrd="2" destOrd="0" parTransId="{EE2F2293-97C9-49DE-9EB4-EF7CC1E6C6F5}" sibTransId="{120DF739-5C73-4A33-9C49-35F3BAD80B45}"/>
    <dgm:cxn modelId="{FE244206-CFC9-481A-907C-AD2E46B68C76}" srcId="{973114C9-1B13-4510-B396-803C249990B6}" destId="{8367D9AA-9082-4786-A14B-9B85339460F9}" srcOrd="0" destOrd="0" parTransId="{9286BDE1-70D3-45BE-A18E-B46BEF0B0482}" sibTransId="{14EBC12D-AA25-42D4-B340-5CE43EE24211}"/>
    <dgm:cxn modelId="{50AA8211-BB17-469E-84BA-248FAB45C84A}" type="presOf" srcId="{CE8815AA-2823-44F4-A830-AEF6A9123EDF}" destId="{4B8F2644-E554-477B-87B2-E36B458F7658}" srcOrd="0" destOrd="0" presId="urn:microsoft.com/office/officeart/2005/8/layout/vList4#6"/>
    <dgm:cxn modelId="{14F1D01E-B2D9-46F7-93C4-F60EF8C45849}" type="presOf" srcId="{8367D9AA-9082-4786-A14B-9B85339460F9}" destId="{7B8CEF38-AE30-476C-AAF2-206D0CA44ACA}" srcOrd="0" destOrd="0" presId="urn:microsoft.com/office/officeart/2005/8/layout/vList4#6"/>
    <dgm:cxn modelId="{E13FD8A8-C80F-4907-84C0-6859CAFBC05C}" type="presOf" srcId="{973114C9-1B13-4510-B396-803C249990B6}" destId="{A28B8EE1-B948-46F9-B595-6A57664CA12D}" srcOrd="0" destOrd="0" presId="urn:microsoft.com/office/officeart/2005/8/layout/vList4#6"/>
    <dgm:cxn modelId="{2D5FBDC9-DD4C-42C6-AA8C-787EC6BF6887}" type="presOf" srcId="{94BD099F-1841-4D0F-A52C-E6D14A2A414A}" destId="{44934BE2-CF8D-4EE0-A963-36406A24697C}" srcOrd="1" destOrd="0" presId="urn:microsoft.com/office/officeart/2005/8/layout/vList4#6"/>
    <dgm:cxn modelId="{AF80594C-82A7-4438-B6E5-C3F450AB6F30}" type="presOf" srcId="{CE8815AA-2823-44F4-A830-AEF6A9123EDF}" destId="{53969320-398F-4D56-8AE8-E7933D5307FB}" srcOrd="1" destOrd="0" presId="urn:microsoft.com/office/officeart/2005/8/layout/vList4#6"/>
    <dgm:cxn modelId="{31F55CBD-4BF7-4A79-956A-DC14EED6D68D}" srcId="{973114C9-1B13-4510-B396-803C249990B6}" destId="{94BD099F-1841-4D0F-A52C-E6D14A2A414A}" srcOrd="1" destOrd="0" parTransId="{E5FC5897-175E-44D2-9562-7844D95D7891}" sibTransId="{BACEE826-3AD9-451F-82F7-55EB4B5C0E9A}"/>
    <dgm:cxn modelId="{8154C961-902F-4461-8F1A-3926A740628B}" type="presOf" srcId="{8367D9AA-9082-4786-A14B-9B85339460F9}" destId="{8EE72D1F-FC96-4558-9009-D2945931BEE3}" srcOrd="1" destOrd="0" presId="urn:microsoft.com/office/officeart/2005/8/layout/vList4#6"/>
    <dgm:cxn modelId="{57C8D2B9-1406-436C-93AD-1272DB019175}" type="presOf" srcId="{94BD099F-1841-4D0F-A52C-E6D14A2A414A}" destId="{1088B0F9-1EF3-4F58-932B-B84FE1ECD5EC}" srcOrd="0" destOrd="0" presId="urn:microsoft.com/office/officeart/2005/8/layout/vList4#6"/>
    <dgm:cxn modelId="{B3026824-609A-4BDD-BD9A-38E8533DCDD7}" type="presParOf" srcId="{A28B8EE1-B948-46F9-B595-6A57664CA12D}" destId="{C7B0B8EF-A058-4892-A251-41BD62DCF191}" srcOrd="0" destOrd="0" presId="urn:microsoft.com/office/officeart/2005/8/layout/vList4#6"/>
    <dgm:cxn modelId="{2240F0B9-DD87-4485-9537-CCDF719FF422}" type="presParOf" srcId="{C7B0B8EF-A058-4892-A251-41BD62DCF191}" destId="{7B8CEF38-AE30-476C-AAF2-206D0CA44ACA}" srcOrd="0" destOrd="0" presId="urn:microsoft.com/office/officeart/2005/8/layout/vList4#6"/>
    <dgm:cxn modelId="{90324305-B720-4DF3-8F4F-B4E477768E77}" type="presParOf" srcId="{C7B0B8EF-A058-4892-A251-41BD62DCF191}" destId="{9757D793-6D38-4785-8854-6E8FE642D38C}" srcOrd="1" destOrd="0" presId="urn:microsoft.com/office/officeart/2005/8/layout/vList4#6"/>
    <dgm:cxn modelId="{92E5CAAB-2804-464E-A5C3-BBBBA8E1231E}" type="presParOf" srcId="{C7B0B8EF-A058-4892-A251-41BD62DCF191}" destId="{8EE72D1F-FC96-4558-9009-D2945931BEE3}" srcOrd="2" destOrd="0" presId="urn:microsoft.com/office/officeart/2005/8/layout/vList4#6"/>
    <dgm:cxn modelId="{EDA244E5-B516-4A8B-AD3C-C6E314F4607F}" type="presParOf" srcId="{A28B8EE1-B948-46F9-B595-6A57664CA12D}" destId="{8095CADD-E5B9-427F-A812-1B29F84757E7}" srcOrd="1" destOrd="0" presId="urn:microsoft.com/office/officeart/2005/8/layout/vList4#6"/>
    <dgm:cxn modelId="{5A490083-4610-4F88-A0BE-50292F471DA7}" type="presParOf" srcId="{A28B8EE1-B948-46F9-B595-6A57664CA12D}" destId="{66B72A20-42AD-4CE0-9CEC-B401D3CAF7E6}" srcOrd="2" destOrd="0" presId="urn:microsoft.com/office/officeart/2005/8/layout/vList4#6"/>
    <dgm:cxn modelId="{C04FFE0D-E78F-4FD6-BC04-D75561B16EDC}" type="presParOf" srcId="{66B72A20-42AD-4CE0-9CEC-B401D3CAF7E6}" destId="{1088B0F9-1EF3-4F58-932B-B84FE1ECD5EC}" srcOrd="0" destOrd="0" presId="urn:microsoft.com/office/officeart/2005/8/layout/vList4#6"/>
    <dgm:cxn modelId="{10FC9C20-3A8E-48AC-AAEA-108FC9C66B22}" type="presParOf" srcId="{66B72A20-42AD-4CE0-9CEC-B401D3CAF7E6}" destId="{02BCE8A2-CD88-49CA-8ACD-2D26A46F7DE4}" srcOrd="1" destOrd="0" presId="urn:microsoft.com/office/officeart/2005/8/layout/vList4#6"/>
    <dgm:cxn modelId="{AF8B757D-D7A0-40B4-9FE7-0628CEDE5D7B}" type="presParOf" srcId="{66B72A20-42AD-4CE0-9CEC-B401D3CAF7E6}" destId="{44934BE2-CF8D-4EE0-A963-36406A24697C}" srcOrd="2" destOrd="0" presId="urn:microsoft.com/office/officeart/2005/8/layout/vList4#6"/>
    <dgm:cxn modelId="{73EFCEAB-6BDF-4ACF-B9C5-81B54E78B316}" type="presParOf" srcId="{A28B8EE1-B948-46F9-B595-6A57664CA12D}" destId="{344F5F9F-DFB8-49B0-8DFD-A6821FCD5422}" srcOrd="3" destOrd="0" presId="urn:microsoft.com/office/officeart/2005/8/layout/vList4#6"/>
    <dgm:cxn modelId="{033BA83E-773A-4A73-8BE5-35FA3658D267}" type="presParOf" srcId="{A28B8EE1-B948-46F9-B595-6A57664CA12D}" destId="{ED50A4EF-4776-4295-A49B-13D3886E285A}" srcOrd="4" destOrd="0" presId="urn:microsoft.com/office/officeart/2005/8/layout/vList4#6"/>
    <dgm:cxn modelId="{91DC57B7-4227-4AF4-A6F4-F03EDF7CC0D7}" type="presParOf" srcId="{ED50A4EF-4776-4295-A49B-13D3886E285A}" destId="{4B8F2644-E554-477B-87B2-E36B458F7658}" srcOrd="0" destOrd="0" presId="urn:microsoft.com/office/officeart/2005/8/layout/vList4#6"/>
    <dgm:cxn modelId="{0E85E311-E334-4C3A-A663-44C753269891}" type="presParOf" srcId="{ED50A4EF-4776-4295-A49B-13D3886E285A}" destId="{5A1D3DF3-ED52-4B8F-A4CD-AD85A3BAAD5D}" srcOrd="1" destOrd="0" presId="urn:microsoft.com/office/officeart/2005/8/layout/vList4#6"/>
    <dgm:cxn modelId="{4AF520B2-23AF-4C63-8EE9-6754BF2C04C8}" type="presParOf" srcId="{ED50A4EF-4776-4295-A49B-13D3886E285A}" destId="{53969320-398F-4D56-8AE8-E7933D5307FB}" srcOrd="2" destOrd="0" presId="urn:microsoft.com/office/officeart/2005/8/layout/vList4#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05A1979B-CB31-427B-B978-93AC2BB948E6}" type="doc">
      <dgm:prSet loTypeId="urn:microsoft.com/office/officeart/2005/8/layout/vList4#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74AA1C-7B2E-494E-90F9-F41454984F90}">
      <dgm:prSet phldrT="[Texto]"/>
      <dgm:spPr/>
      <dgm:t>
        <a:bodyPr/>
        <a:lstStyle/>
        <a:p>
          <a:r>
            <a:rPr lang="en-US" b="1" dirty="0" err="1" smtClean="0"/>
            <a:t>Argumento</a:t>
          </a:r>
          <a:r>
            <a:rPr lang="en-US" b="1" dirty="0" smtClean="0"/>
            <a:t> y </a:t>
          </a:r>
          <a:r>
            <a:rPr lang="en-US" b="1" dirty="0" err="1" smtClean="0"/>
            <a:t>refutación</a:t>
          </a:r>
          <a:endParaRPr lang="en-US" b="1" dirty="0" smtClean="0"/>
        </a:p>
        <a:p>
          <a:r>
            <a:rPr lang="es-ES" b="1" dirty="0" smtClean="0"/>
            <a:t>Estudios de casos creados por los alumnos</a:t>
          </a:r>
          <a:endParaRPr lang="en-US" dirty="0"/>
        </a:p>
      </dgm:t>
    </dgm:pt>
    <dgm:pt modelId="{891112B4-8CF6-4BB9-A3C2-344078252AA9}" type="parTrans" cxnId="{3E88F6BF-C06A-46C7-8ACA-581EEDB2F29B}">
      <dgm:prSet/>
      <dgm:spPr/>
      <dgm:t>
        <a:bodyPr/>
        <a:lstStyle/>
        <a:p>
          <a:endParaRPr lang="en-US"/>
        </a:p>
      </dgm:t>
    </dgm:pt>
    <dgm:pt modelId="{2D944B53-925E-4415-858F-36E5CD9D52B2}" type="sibTrans" cxnId="{3E88F6BF-C06A-46C7-8ACA-581EEDB2F29B}">
      <dgm:prSet/>
      <dgm:spPr/>
      <dgm:t>
        <a:bodyPr/>
        <a:lstStyle/>
        <a:p>
          <a:endParaRPr lang="en-US"/>
        </a:p>
      </dgm:t>
    </dgm:pt>
    <dgm:pt modelId="{E660AC03-DDF9-4528-94C4-119BC01C6B89}">
      <dgm:prSet phldrT="[Texto]"/>
      <dgm:spPr/>
      <dgm:t>
        <a:bodyPr/>
        <a:lstStyle/>
        <a:p>
          <a:r>
            <a:rPr lang="en-US" b="1" dirty="0" err="1" smtClean="0"/>
            <a:t>Clases</a:t>
          </a:r>
          <a:r>
            <a:rPr lang="en-US" b="1" dirty="0" smtClean="0"/>
            <a:t> entre pares</a:t>
          </a:r>
        </a:p>
        <a:p>
          <a:r>
            <a:rPr lang="en-US" b="1" dirty="0" smtClean="0"/>
            <a:t>Las </a:t>
          </a:r>
          <a:r>
            <a:rPr lang="en-US" b="1" dirty="0" err="1" smtClean="0"/>
            <a:t>cinco</a:t>
          </a:r>
          <a:r>
            <a:rPr lang="en-US" b="1" dirty="0" smtClean="0"/>
            <a:t> </a:t>
          </a:r>
          <a:r>
            <a:rPr lang="en-US" b="1" dirty="0" err="1" smtClean="0"/>
            <a:t>felices</a:t>
          </a:r>
          <a:r>
            <a:rPr lang="en-US" b="1" dirty="0" smtClean="0"/>
            <a:t> </a:t>
          </a:r>
          <a:r>
            <a:rPr lang="en-US" b="1" dirty="0" err="1" smtClean="0"/>
            <a:t>comadres</a:t>
          </a:r>
          <a:endParaRPr lang="en-US" dirty="0"/>
        </a:p>
      </dgm:t>
    </dgm:pt>
    <dgm:pt modelId="{98CF9F51-5653-4B94-8F0C-36DD9ABCBD83}" type="parTrans" cxnId="{9C2E70EA-027C-411A-A1AD-A5B814BD0F3C}">
      <dgm:prSet/>
      <dgm:spPr/>
      <dgm:t>
        <a:bodyPr/>
        <a:lstStyle/>
        <a:p>
          <a:endParaRPr lang="en-US"/>
        </a:p>
      </dgm:t>
    </dgm:pt>
    <dgm:pt modelId="{B19E78BE-7296-4285-92F7-9277A5E7C3BC}" type="sibTrans" cxnId="{9C2E70EA-027C-411A-A1AD-A5B814BD0F3C}">
      <dgm:prSet/>
      <dgm:spPr/>
      <dgm:t>
        <a:bodyPr/>
        <a:lstStyle/>
        <a:p>
          <a:endParaRPr lang="en-US"/>
        </a:p>
      </dgm:t>
    </dgm:pt>
    <dgm:pt modelId="{CEE4C144-41AB-4F6A-A250-4292F0B7DD91}">
      <dgm:prSet phldrT="[Texto]"/>
      <dgm:spPr/>
      <dgm:t>
        <a:bodyPr/>
        <a:lstStyle/>
        <a:p>
          <a:r>
            <a:rPr lang="en-US" b="1" dirty="0" err="1" smtClean="0"/>
            <a:t>Construir</a:t>
          </a:r>
          <a:r>
            <a:rPr lang="en-US" b="1" dirty="0" smtClean="0"/>
            <a:t> un </a:t>
          </a:r>
          <a:r>
            <a:rPr lang="en-US" b="1" dirty="0" err="1" smtClean="0"/>
            <a:t>glosario</a:t>
          </a:r>
          <a:endParaRPr lang="en-US" b="1" dirty="0" smtClean="0"/>
        </a:p>
        <a:p>
          <a:r>
            <a:rPr lang="en-US" b="1" dirty="0" err="1" smtClean="0"/>
            <a:t>Intercambio</a:t>
          </a:r>
          <a:r>
            <a:rPr lang="en-US" b="1" dirty="0" smtClean="0"/>
            <a:t> de </a:t>
          </a:r>
          <a:r>
            <a:rPr lang="en-US" b="1" dirty="0" err="1" smtClean="0"/>
            <a:t>tríos</a:t>
          </a:r>
          <a:r>
            <a:rPr lang="en-US" b="1" dirty="0" smtClean="0"/>
            <a:t> </a:t>
          </a:r>
          <a:r>
            <a:rPr lang="en-US" b="1" dirty="0" err="1" smtClean="0"/>
            <a:t>rotativos</a:t>
          </a:r>
          <a:endParaRPr lang="en-US" b="1" dirty="0" smtClean="0"/>
        </a:p>
        <a:p>
          <a:r>
            <a:rPr lang="en-US" b="1" dirty="0" err="1" smtClean="0"/>
            <a:t>Intercambio</a:t>
          </a:r>
          <a:r>
            <a:rPr lang="en-US" b="1" dirty="0" smtClean="0"/>
            <a:t> de </a:t>
          </a:r>
          <a:r>
            <a:rPr lang="en-US" b="1" dirty="0" err="1" smtClean="0"/>
            <a:t>opiniones</a:t>
          </a:r>
          <a:endParaRPr lang="en-US" b="1" dirty="0" smtClean="0"/>
        </a:p>
      </dgm:t>
    </dgm:pt>
    <dgm:pt modelId="{3979A501-F988-418E-A4AC-368D9EF61916}" type="parTrans" cxnId="{5BC27598-73C2-4878-BE0A-01813BB987E6}">
      <dgm:prSet/>
      <dgm:spPr/>
      <dgm:t>
        <a:bodyPr/>
        <a:lstStyle/>
        <a:p>
          <a:endParaRPr lang="en-US"/>
        </a:p>
      </dgm:t>
    </dgm:pt>
    <dgm:pt modelId="{4CD88360-4380-4772-AB51-B1E389E0B87C}" type="sibTrans" cxnId="{5BC27598-73C2-4878-BE0A-01813BB987E6}">
      <dgm:prSet/>
      <dgm:spPr/>
      <dgm:t>
        <a:bodyPr/>
        <a:lstStyle/>
        <a:p>
          <a:endParaRPr lang="en-US"/>
        </a:p>
      </dgm:t>
    </dgm:pt>
    <dgm:pt modelId="{19AB60E7-AEA2-47E5-80A8-A18E2C49FA2B}" type="pres">
      <dgm:prSet presAssocID="{05A1979B-CB31-427B-B978-93AC2BB948E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E45B156-7F5A-49AC-BA26-D0232C53A320}" type="pres">
      <dgm:prSet presAssocID="{5074AA1C-7B2E-494E-90F9-F41454984F90}" presName="comp" presStyleCnt="0"/>
      <dgm:spPr/>
    </dgm:pt>
    <dgm:pt modelId="{77CEB173-E958-4382-9C3B-4089CBE39ADC}" type="pres">
      <dgm:prSet presAssocID="{5074AA1C-7B2E-494E-90F9-F41454984F90}" presName="box" presStyleLbl="node1" presStyleIdx="0" presStyleCnt="3"/>
      <dgm:spPr/>
      <dgm:t>
        <a:bodyPr/>
        <a:lstStyle/>
        <a:p>
          <a:endParaRPr lang="en-US"/>
        </a:p>
      </dgm:t>
    </dgm:pt>
    <dgm:pt modelId="{4BA1D537-E3D4-4E77-B30B-943CD8B3E5A7}" type="pres">
      <dgm:prSet presAssocID="{5074AA1C-7B2E-494E-90F9-F41454984F90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0000" r="-20000"/>
          </a:stretch>
        </a:blipFill>
      </dgm:spPr>
      <dgm:t>
        <a:bodyPr/>
        <a:lstStyle/>
        <a:p>
          <a:endParaRPr lang="es-ES"/>
        </a:p>
      </dgm:t>
    </dgm:pt>
    <dgm:pt modelId="{D21DB320-DAF4-4C2D-8793-4565BDFABF29}" type="pres">
      <dgm:prSet presAssocID="{5074AA1C-7B2E-494E-90F9-F41454984F9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8740E6-003B-4E6E-A49A-33D6C9FC425D}" type="pres">
      <dgm:prSet presAssocID="{2D944B53-925E-4415-858F-36E5CD9D52B2}" presName="spacer" presStyleCnt="0"/>
      <dgm:spPr/>
    </dgm:pt>
    <dgm:pt modelId="{14AD1654-D7E9-465B-9FA0-5083236782D2}" type="pres">
      <dgm:prSet presAssocID="{E660AC03-DDF9-4528-94C4-119BC01C6B89}" presName="comp" presStyleCnt="0"/>
      <dgm:spPr/>
    </dgm:pt>
    <dgm:pt modelId="{16CD0437-7E06-48C1-A387-918096A4158F}" type="pres">
      <dgm:prSet presAssocID="{E660AC03-DDF9-4528-94C4-119BC01C6B89}" presName="box" presStyleLbl="node1" presStyleIdx="1" presStyleCnt="3"/>
      <dgm:spPr/>
      <dgm:t>
        <a:bodyPr/>
        <a:lstStyle/>
        <a:p>
          <a:endParaRPr lang="en-US"/>
        </a:p>
      </dgm:t>
    </dgm:pt>
    <dgm:pt modelId="{3DE2E552-72BD-4850-91C8-4D346E08BF5E}" type="pres">
      <dgm:prSet presAssocID="{E660AC03-DDF9-4528-94C4-119BC01C6B89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3000" r="-13000"/>
          </a:stretch>
        </a:blipFill>
      </dgm:spPr>
    </dgm:pt>
    <dgm:pt modelId="{C1DBFED1-4867-49C3-9742-728F2E10FAE5}" type="pres">
      <dgm:prSet presAssocID="{E660AC03-DDF9-4528-94C4-119BC01C6B89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FE9066-C3F1-4BF5-A429-911FA8FCCC70}" type="pres">
      <dgm:prSet presAssocID="{B19E78BE-7296-4285-92F7-9277A5E7C3BC}" presName="spacer" presStyleCnt="0"/>
      <dgm:spPr/>
    </dgm:pt>
    <dgm:pt modelId="{9EA6522E-8A1A-4F8D-BA8B-44240469518E}" type="pres">
      <dgm:prSet presAssocID="{CEE4C144-41AB-4F6A-A250-4292F0B7DD91}" presName="comp" presStyleCnt="0"/>
      <dgm:spPr/>
    </dgm:pt>
    <dgm:pt modelId="{6B9D2854-549E-496D-BED1-DFD8B94173CA}" type="pres">
      <dgm:prSet presAssocID="{CEE4C144-41AB-4F6A-A250-4292F0B7DD91}" presName="box" presStyleLbl="node1" presStyleIdx="2" presStyleCnt="3"/>
      <dgm:spPr/>
      <dgm:t>
        <a:bodyPr/>
        <a:lstStyle/>
        <a:p>
          <a:endParaRPr lang="en-US"/>
        </a:p>
      </dgm:t>
    </dgm:pt>
    <dgm:pt modelId="{10C2FC43-77EB-45AB-AB07-18B653BA83A5}" type="pres">
      <dgm:prSet presAssocID="{CEE4C144-41AB-4F6A-A250-4292F0B7DD91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9000" b="-9000"/>
          </a:stretch>
        </a:blipFill>
      </dgm:spPr>
      <dgm:t>
        <a:bodyPr/>
        <a:lstStyle/>
        <a:p>
          <a:endParaRPr lang="es-ES"/>
        </a:p>
      </dgm:t>
    </dgm:pt>
    <dgm:pt modelId="{8F8EE743-EF2C-47FD-9972-722A10E8940B}" type="pres">
      <dgm:prSet presAssocID="{CEE4C144-41AB-4F6A-A250-4292F0B7DD91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4DF4AD1-8999-4CD9-9B87-15500E6FCE7D}" type="presOf" srcId="{CEE4C144-41AB-4F6A-A250-4292F0B7DD91}" destId="{6B9D2854-549E-496D-BED1-DFD8B94173CA}" srcOrd="0" destOrd="0" presId="urn:microsoft.com/office/officeart/2005/8/layout/vList4#7"/>
    <dgm:cxn modelId="{9C2E70EA-027C-411A-A1AD-A5B814BD0F3C}" srcId="{05A1979B-CB31-427B-B978-93AC2BB948E6}" destId="{E660AC03-DDF9-4528-94C4-119BC01C6B89}" srcOrd="1" destOrd="0" parTransId="{98CF9F51-5653-4B94-8F0C-36DD9ABCBD83}" sibTransId="{B19E78BE-7296-4285-92F7-9277A5E7C3BC}"/>
    <dgm:cxn modelId="{64AB1951-DD43-4947-B84B-8AA9804903E8}" type="presOf" srcId="{5074AA1C-7B2E-494E-90F9-F41454984F90}" destId="{77CEB173-E958-4382-9C3B-4089CBE39ADC}" srcOrd="0" destOrd="0" presId="urn:microsoft.com/office/officeart/2005/8/layout/vList4#7"/>
    <dgm:cxn modelId="{7B9DB6F4-D3AA-4093-8E7F-E9B0456F3216}" type="presOf" srcId="{5074AA1C-7B2E-494E-90F9-F41454984F90}" destId="{D21DB320-DAF4-4C2D-8793-4565BDFABF29}" srcOrd="1" destOrd="0" presId="urn:microsoft.com/office/officeart/2005/8/layout/vList4#7"/>
    <dgm:cxn modelId="{C713D420-5E2E-4272-811E-52380BF305E3}" type="presOf" srcId="{E660AC03-DDF9-4528-94C4-119BC01C6B89}" destId="{16CD0437-7E06-48C1-A387-918096A4158F}" srcOrd="0" destOrd="0" presId="urn:microsoft.com/office/officeart/2005/8/layout/vList4#7"/>
    <dgm:cxn modelId="{3E88F6BF-C06A-46C7-8ACA-581EEDB2F29B}" srcId="{05A1979B-CB31-427B-B978-93AC2BB948E6}" destId="{5074AA1C-7B2E-494E-90F9-F41454984F90}" srcOrd="0" destOrd="0" parTransId="{891112B4-8CF6-4BB9-A3C2-344078252AA9}" sibTransId="{2D944B53-925E-4415-858F-36E5CD9D52B2}"/>
    <dgm:cxn modelId="{2C9C3B17-3EB2-457D-ADDF-B59A5BED33AA}" type="presOf" srcId="{05A1979B-CB31-427B-B978-93AC2BB948E6}" destId="{19AB60E7-AEA2-47E5-80A8-A18E2C49FA2B}" srcOrd="0" destOrd="0" presId="urn:microsoft.com/office/officeart/2005/8/layout/vList4#7"/>
    <dgm:cxn modelId="{96962CEC-A83D-4ABC-838C-BAAA7C501CDA}" type="presOf" srcId="{CEE4C144-41AB-4F6A-A250-4292F0B7DD91}" destId="{8F8EE743-EF2C-47FD-9972-722A10E8940B}" srcOrd="1" destOrd="0" presId="urn:microsoft.com/office/officeart/2005/8/layout/vList4#7"/>
    <dgm:cxn modelId="{0E498AC1-3243-4370-A71A-7C77802431E3}" type="presOf" srcId="{E660AC03-DDF9-4528-94C4-119BC01C6B89}" destId="{C1DBFED1-4867-49C3-9742-728F2E10FAE5}" srcOrd="1" destOrd="0" presId="urn:microsoft.com/office/officeart/2005/8/layout/vList4#7"/>
    <dgm:cxn modelId="{5BC27598-73C2-4878-BE0A-01813BB987E6}" srcId="{05A1979B-CB31-427B-B978-93AC2BB948E6}" destId="{CEE4C144-41AB-4F6A-A250-4292F0B7DD91}" srcOrd="2" destOrd="0" parTransId="{3979A501-F988-418E-A4AC-368D9EF61916}" sibTransId="{4CD88360-4380-4772-AB51-B1E389E0B87C}"/>
    <dgm:cxn modelId="{145D1318-B993-4B0D-9D44-C893B7B5AEF9}" type="presParOf" srcId="{19AB60E7-AEA2-47E5-80A8-A18E2C49FA2B}" destId="{7E45B156-7F5A-49AC-BA26-D0232C53A320}" srcOrd="0" destOrd="0" presId="urn:microsoft.com/office/officeart/2005/8/layout/vList4#7"/>
    <dgm:cxn modelId="{2D881263-451F-430B-B0BE-B0138ABAFEA1}" type="presParOf" srcId="{7E45B156-7F5A-49AC-BA26-D0232C53A320}" destId="{77CEB173-E958-4382-9C3B-4089CBE39ADC}" srcOrd="0" destOrd="0" presId="urn:microsoft.com/office/officeart/2005/8/layout/vList4#7"/>
    <dgm:cxn modelId="{72C45256-CA77-4753-AE33-8AF34B603E17}" type="presParOf" srcId="{7E45B156-7F5A-49AC-BA26-D0232C53A320}" destId="{4BA1D537-E3D4-4E77-B30B-943CD8B3E5A7}" srcOrd="1" destOrd="0" presId="urn:microsoft.com/office/officeart/2005/8/layout/vList4#7"/>
    <dgm:cxn modelId="{FFA61C5D-0001-4165-86E8-34D4148B5D0D}" type="presParOf" srcId="{7E45B156-7F5A-49AC-BA26-D0232C53A320}" destId="{D21DB320-DAF4-4C2D-8793-4565BDFABF29}" srcOrd="2" destOrd="0" presId="urn:microsoft.com/office/officeart/2005/8/layout/vList4#7"/>
    <dgm:cxn modelId="{5930D35E-06CB-4725-9C80-7A377A7F6021}" type="presParOf" srcId="{19AB60E7-AEA2-47E5-80A8-A18E2C49FA2B}" destId="{6A8740E6-003B-4E6E-A49A-33D6C9FC425D}" srcOrd="1" destOrd="0" presId="urn:microsoft.com/office/officeart/2005/8/layout/vList4#7"/>
    <dgm:cxn modelId="{45C13734-DD7F-433C-8903-D866E3528F40}" type="presParOf" srcId="{19AB60E7-AEA2-47E5-80A8-A18E2C49FA2B}" destId="{14AD1654-D7E9-465B-9FA0-5083236782D2}" srcOrd="2" destOrd="0" presId="urn:microsoft.com/office/officeart/2005/8/layout/vList4#7"/>
    <dgm:cxn modelId="{4F6F341A-E51D-46EF-A490-A46407A1E1E9}" type="presParOf" srcId="{14AD1654-D7E9-465B-9FA0-5083236782D2}" destId="{16CD0437-7E06-48C1-A387-918096A4158F}" srcOrd="0" destOrd="0" presId="urn:microsoft.com/office/officeart/2005/8/layout/vList4#7"/>
    <dgm:cxn modelId="{6EFCB402-ADC3-4FAF-8F09-84657922CFAC}" type="presParOf" srcId="{14AD1654-D7E9-465B-9FA0-5083236782D2}" destId="{3DE2E552-72BD-4850-91C8-4D346E08BF5E}" srcOrd="1" destOrd="0" presId="urn:microsoft.com/office/officeart/2005/8/layout/vList4#7"/>
    <dgm:cxn modelId="{50063770-13DC-4953-9B19-CBADAB7C2D5C}" type="presParOf" srcId="{14AD1654-D7E9-465B-9FA0-5083236782D2}" destId="{C1DBFED1-4867-49C3-9742-728F2E10FAE5}" srcOrd="2" destOrd="0" presId="urn:microsoft.com/office/officeart/2005/8/layout/vList4#7"/>
    <dgm:cxn modelId="{07823C0D-5381-4BD7-A5B0-6745B888A915}" type="presParOf" srcId="{19AB60E7-AEA2-47E5-80A8-A18E2C49FA2B}" destId="{2EFE9066-C3F1-4BF5-A429-911FA8FCCC70}" srcOrd="3" destOrd="0" presId="urn:microsoft.com/office/officeart/2005/8/layout/vList4#7"/>
    <dgm:cxn modelId="{184E75BF-30C0-4312-ABDD-F2DC38EC7144}" type="presParOf" srcId="{19AB60E7-AEA2-47E5-80A8-A18E2C49FA2B}" destId="{9EA6522E-8A1A-4F8D-BA8B-44240469518E}" srcOrd="4" destOrd="0" presId="urn:microsoft.com/office/officeart/2005/8/layout/vList4#7"/>
    <dgm:cxn modelId="{A1AF2800-8E8F-42B0-8F01-BA00F9C5BFF0}" type="presParOf" srcId="{9EA6522E-8A1A-4F8D-BA8B-44240469518E}" destId="{6B9D2854-549E-496D-BED1-DFD8B94173CA}" srcOrd="0" destOrd="0" presId="urn:microsoft.com/office/officeart/2005/8/layout/vList4#7"/>
    <dgm:cxn modelId="{B124AF9A-1902-4E5B-9F75-8E047D7253C7}" type="presParOf" srcId="{9EA6522E-8A1A-4F8D-BA8B-44240469518E}" destId="{10C2FC43-77EB-45AB-AB07-18B653BA83A5}" srcOrd="1" destOrd="0" presId="urn:microsoft.com/office/officeart/2005/8/layout/vList4#7"/>
    <dgm:cxn modelId="{B8AE7C07-AF54-4FF1-A158-173465ACDDB7}" type="presParOf" srcId="{9EA6522E-8A1A-4F8D-BA8B-44240469518E}" destId="{8F8EE743-EF2C-47FD-9972-722A10E8940B}" srcOrd="2" destOrd="0" presId="urn:microsoft.com/office/officeart/2005/8/layout/vList4#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9892628F-8012-48D9-9EA5-8DE768BF718F}" type="doc">
      <dgm:prSet loTypeId="urn:microsoft.com/office/officeart/2005/8/layout/pList1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44F109-B190-4CAD-AEBD-5516D03BE9EE}">
      <dgm:prSet phldrT="[Texto]"/>
      <dgm:spPr/>
      <dgm:t>
        <a:bodyPr/>
        <a:lstStyle/>
        <a:p>
          <a:r>
            <a:rPr lang="es-ES" dirty="0" smtClean="0"/>
            <a:t>Cultura de cooperación</a:t>
          </a:r>
          <a:endParaRPr lang="en-US" dirty="0"/>
        </a:p>
      </dgm:t>
    </dgm:pt>
    <dgm:pt modelId="{0E425418-92B2-4DD4-97FE-B7CD9BAAB023}" type="parTrans" cxnId="{A4FB5BAB-FA34-4509-9DFF-E6550523ED64}">
      <dgm:prSet/>
      <dgm:spPr/>
      <dgm:t>
        <a:bodyPr/>
        <a:lstStyle/>
        <a:p>
          <a:endParaRPr lang="en-US"/>
        </a:p>
      </dgm:t>
    </dgm:pt>
    <dgm:pt modelId="{9E2375F6-C9E7-4C76-825C-78267F7BC787}" type="sibTrans" cxnId="{A4FB5BAB-FA34-4509-9DFF-E6550523ED64}">
      <dgm:prSet/>
      <dgm:spPr/>
      <dgm:t>
        <a:bodyPr/>
        <a:lstStyle/>
        <a:p>
          <a:endParaRPr lang="en-US"/>
        </a:p>
      </dgm:t>
    </dgm:pt>
    <dgm:pt modelId="{DD88BB73-3B50-44FF-B312-5A7E49FA9E69}">
      <dgm:prSet phldrT="[Texto]"/>
      <dgm:spPr/>
      <dgm:t>
        <a:bodyPr/>
        <a:lstStyle/>
        <a:p>
          <a:r>
            <a:rPr lang="es-ES" dirty="0" smtClean="0"/>
            <a:t>Objetivo común</a:t>
          </a:r>
          <a:endParaRPr lang="en-US" dirty="0"/>
        </a:p>
      </dgm:t>
    </dgm:pt>
    <dgm:pt modelId="{85F7EDD3-57F4-46AA-9EEA-4BBDCC2E7E96}" type="parTrans" cxnId="{91E48846-65CE-4E58-A0A5-185B9FFA14D7}">
      <dgm:prSet/>
      <dgm:spPr/>
      <dgm:t>
        <a:bodyPr/>
        <a:lstStyle/>
        <a:p>
          <a:endParaRPr lang="en-US"/>
        </a:p>
      </dgm:t>
    </dgm:pt>
    <dgm:pt modelId="{9C06E57E-DDBC-41C2-AE56-A1763748FE05}" type="sibTrans" cxnId="{91E48846-65CE-4E58-A0A5-185B9FFA14D7}">
      <dgm:prSet/>
      <dgm:spPr/>
      <dgm:t>
        <a:bodyPr/>
        <a:lstStyle/>
        <a:p>
          <a:endParaRPr lang="en-US"/>
        </a:p>
      </dgm:t>
    </dgm:pt>
    <dgm:pt modelId="{FDFD8FFB-34D3-498E-82E4-7D321C3F9029}">
      <dgm:prSet phldrT="[Texto]"/>
      <dgm:spPr/>
      <dgm:t>
        <a:bodyPr/>
        <a:lstStyle/>
        <a:p>
          <a:r>
            <a:rPr lang="es-ES" dirty="0" smtClean="0"/>
            <a:t>Estructura cooperativa</a:t>
          </a:r>
          <a:endParaRPr lang="en-US" dirty="0"/>
        </a:p>
      </dgm:t>
    </dgm:pt>
    <dgm:pt modelId="{4ABBD57F-8094-45C7-8CBA-830D9D2C92CE}" type="parTrans" cxnId="{D23A6069-C2E1-4397-8BAF-165F7DB1913B}">
      <dgm:prSet/>
      <dgm:spPr/>
      <dgm:t>
        <a:bodyPr/>
        <a:lstStyle/>
        <a:p>
          <a:endParaRPr lang="en-US"/>
        </a:p>
      </dgm:t>
    </dgm:pt>
    <dgm:pt modelId="{31172FD7-9B03-496F-9576-7E9903B14FFC}" type="sibTrans" cxnId="{D23A6069-C2E1-4397-8BAF-165F7DB1913B}">
      <dgm:prSet/>
      <dgm:spPr/>
      <dgm:t>
        <a:bodyPr/>
        <a:lstStyle/>
        <a:p>
          <a:endParaRPr lang="en-US"/>
        </a:p>
      </dgm:t>
    </dgm:pt>
    <dgm:pt modelId="{799B2AE0-3E63-43E2-BEEA-659357D91C93}">
      <dgm:prSet phldrT="[Texto]"/>
      <dgm:spPr/>
      <dgm:t>
        <a:bodyPr/>
        <a:lstStyle/>
        <a:p>
          <a:r>
            <a:rPr lang="es-ES" dirty="0" smtClean="0"/>
            <a:t>Cultura de autoevaluación</a:t>
          </a:r>
          <a:endParaRPr lang="en-US" dirty="0"/>
        </a:p>
      </dgm:t>
    </dgm:pt>
    <dgm:pt modelId="{D6DDBC8C-30D2-410A-B526-F431C9FAB7FE}" type="parTrans" cxnId="{EFCDE75B-355A-4B87-85C9-AF096C4DC82B}">
      <dgm:prSet/>
      <dgm:spPr/>
      <dgm:t>
        <a:bodyPr/>
        <a:lstStyle/>
        <a:p>
          <a:endParaRPr lang="en-US"/>
        </a:p>
      </dgm:t>
    </dgm:pt>
    <dgm:pt modelId="{D680F77F-67C9-48A6-AE78-050A14141736}" type="sibTrans" cxnId="{EFCDE75B-355A-4B87-85C9-AF096C4DC82B}">
      <dgm:prSet/>
      <dgm:spPr/>
      <dgm:t>
        <a:bodyPr/>
        <a:lstStyle/>
        <a:p>
          <a:endParaRPr lang="en-US"/>
        </a:p>
      </dgm:t>
    </dgm:pt>
    <dgm:pt modelId="{E5191A84-2538-4E37-8303-041CB4A06F12}" type="pres">
      <dgm:prSet presAssocID="{9892628F-8012-48D9-9EA5-8DE768BF718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52CF6EC-D07A-4319-AED2-762BEE01EFBA}" type="pres">
      <dgm:prSet presAssocID="{8444F109-B190-4CAD-AEBD-5516D03BE9EE}" presName="compNode" presStyleCnt="0"/>
      <dgm:spPr/>
    </dgm:pt>
    <dgm:pt modelId="{347EA9E6-97BC-4EB0-8A55-4A15BFEC28E8}" type="pres">
      <dgm:prSet presAssocID="{8444F109-B190-4CAD-AEBD-5516D03BE9EE}" presName="pictRect" presStyleLbl="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2000" b="-22000"/>
          </a:stretch>
        </a:blipFill>
      </dgm:spPr>
      <dgm:t>
        <a:bodyPr/>
        <a:lstStyle/>
        <a:p>
          <a:endParaRPr lang="es-ES"/>
        </a:p>
      </dgm:t>
    </dgm:pt>
    <dgm:pt modelId="{6CA47F3C-0A0C-4950-A398-759145B14263}" type="pres">
      <dgm:prSet presAssocID="{8444F109-B190-4CAD-AEBD-5516D03BE9EE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4F65C51-6DFF-4986-A0D9-8F4DD398429D}" type="pres">
      <dgm:prSet presAssocID="{9E2375F6-C9E7-4C76-825C-78267F7BC787}" presName="sibTrans" presStyleLbl="sibTrans2D1" presStyleIdx="0" presStyleCnt="0"/>
      <dgm:spPr/>
      <dgm:t>
        <a:bodyPr/>
        <a:lstStyle/>
        <a:p>
          <a:endParaRPr lang="es-ES"/>
        </a:p>
      </dgm:t>
    </dgm:pt>
    <dgm:pt modelId="{25C9710D-E91F-4F7E-A372-6C7F4BA4A2E1}" type="pres">
      <dgm:prSet presAssocID="{DD88BB73-3B50-44FF-B312-5A7E49FA9E69}" presName="compNode" presStyleCnt="0"/>
      <dgm:spPr/>
    </dgm:pt>
    <dgm:pt modelId="{DEB5C23C-973D-4E1E-90BC-8C5797530301}" type="pres">
      <dgm:prSet presAssocID="{DD88BB73-3B50-44FF-B312-5A7E49FA9E69}" presName="pictRect" presStyleLbl="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3000" b="-3000"/>
          </a:stretch>
        </a:blipFill>
      </dgm:spPr>
    </dgm:pt>
    <dgm:pt modelId="{F61C10CF-FBB1-4E38-BA52-A2F88B45E654}" type="pres">
      <dgm:prSet presAssocID="{DD88BB73-3B50-44FF-B312-5A7E49FA9E69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DF952FF-FC6B-449D-827A-CD91AC1689DE}" type="pres">
      <dgm:prSet presAssocID="{9C06E57E-DDBC-41C2-AE56-A1763748FE05}" presName="sibTrans" presStyleLbl="sibTrans2D1" presStyleIdx="0" presStyleCnt="0"/>
      <dgm:spPr/>
      <dgm:t>
        <a:bodyPr/>
        <a:lstStyle/>
        <a:p>
          <a:endParaRPr lang="es-ES"/>
        </a:p>
      </dgm:t>
    </dgm:pt>
    <dgm:pt modelId="{9B9AEF66-C9D0-424A-A480-23B901D0E559}" type="pres">
      <dgm:prSet presAssocID="{FDFD8FFB-34D3-498E-82E4-7D321C3F9029}" presName="compNode" presStyleCnt="0"/>
      <dgm:spPr/>
    </dgm:pt>
    <dgm:pt modelId="{8E3815D0-2200-4069-9676-78AE70117A0B}" type="pres">
      <dgm:prSet presAssocID="{FDFD8FFB-34D3-498E-82E4-7D321C3F9029}" presName="pictRect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000" r="-2000"/>
          </a:stretch>
        </a:blipFill>
      </dgm:spPr>
    </dgm:pt>
    <dgm:pt modelId="{E4A9D144-320A-4314-A4D6-0E71EE729C1A}" type="pres">
      <dgm:prSet presAssocID="{FDFD8FFB-34D3-498E-82E4-7D321C3F9029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8CE816-5AAE-4FC8-BFF0-A9207C860325}" type="pres">
      <dgm:prSet presAssocID="{31172FD7-9B03-496F-9576-7E9903B14FFC}" presName="sibTrans" presStyleLbl="sibTrans2D1" presStyleIdx="0" presStyleCnt="0"/>
      <dgm:spPr/>
      <dgm:t>
        <a:bodyPr/>
        <a:lstStyle/>
        <a:p>
          <a:endParaRPr lang="es-ES"/>
        </a:p>
      </dgm:t>
    </dgm:pt>
    <dgm:pt modelId="{9EBC75D8-36CB-40B7-9415-5F45AE56515E}" type="pres">
      <dgm:prSet presAssocID="{799B2AE0-3E63-43E2-BEEA-659357D91C93}" presName="compNode" presStyleCnt="0"/>
      <dgm:spPr/>
    </dgm:pt>
    <dgm:pt modelId="{56E743A6-9DD0-4498-ACFC-ED4855FD57C5}" type="pres">
      <dgm:prSet presAssocID="{799B2AE0-3E63-43E2-BEEA-659357D91C93}" presName="pictRect" presStyleLbl="nod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4000" b="-4000"/>
          </a:stretch>
        </a:blipFill>
      </dgm:spPr>
    </dgm:pt>
    <dgm:pt modelId="{3E9F47C3-DA7C-46C6-A59C-10E7DBA2C8F4}" type="pres">
      <dgm:prSet presAssocID="{799B2AE0-3E63-43E2-BEEA-659357D91C93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4DCE520-0390-4309-967D-2F048ABE5F09}" type="presOf" srcId="{9E2375F6-C9E7-4C76-825C-78267F7BC787}" destId="{94F65C51-6DFF-4986-A0D9-8F4DD398429D}" srcOrd="0" destOrd="0" presId="urn:microsoft.com/office/officeart/2005/8/layout/pList1#2"/>
    <dgm:cxn modelId="{D4F07997-7BDA-4519-914E-647FC2C8BD1D}" type="presOf" srcId="{799B2AE0-3E63-43E2-BEEA-659357D91C93}" destId="{3E9F47C3-DA7C-46C6-A59C-10E7DBA2C8F4}" srcOrd="0" destOrd="0" presId="urn:microsoft.com/office/officeart/2005/8/layout/pList1#2"/>
    <dgm:cxn modelId="{C5F54768-05CD-4264-A349-C67353C638E4}" type="presOf" srcId="{FDFD8FFB-34D3-498E-82E4-7D321C3F9029}" destId="{E4A9D144-320A-4314-A4D6-0E71EE729C1A}" srcOrd="0" destOrd="0" presId="urn:microsoft.com/office/officeart/2005/8/layout/pList1#2"/>
    <dgm:cxn modelId="{D23A6069-C2E1-4397-8BAF-165F7DB1913B}" srcId="{9892628F-8012-48D9-9EA5-8DE768BF718F}" destId="{FDFD8FFB-34D3-498E-82E4-7D321C3F9029}" srcOrd="2" destOrd="0" parTransId="{4ABBD57F-8094-45C7-8CBA-830D9D2C92CE}" sibTransId="{31172FD7-9B03-496F-9576-7E9903B14FFC}"/>
    <dgm:cxn modelId="{C3D2283A-F20D-4108-817F-09EDFF5D8994}" type="presOf" srcId="{31172FD7-9B03-496F-9576-7E9903B14FFC}" destId="{128CE816-5AAE-4FC8-BFF0-A9207C860325}" srcOrd="0" destOrd="0" presId="urn:microsoft.com/office/officeart/2005/8/layout/pList1#2"/>
    <dgm:cxn modelId="{A4FB5BAB-FA34-4509-9DFF-E6550523ED64}" srcId="{9892628F-8012-48D9-9EA5-8DE768BF718F}" destId="{8444F109-B190-4CAD-AEBD-5516D03BE9EE}" srcOrd="0" destOrd="0" parTransId="{0E425418-92B2-4DD4-97FE-B7CD9BAAB023}" sibTransId="{9E2375F6-C9E7-4C76-825C-78267F7BC787}"/>
    <dgm:cxn modelId="{91E48846-65CE-4E58-A0A5-185B9FFA14D7}" srcId="{9892628F-8012-48D9-9EA5-8DE768BF718F}" destId="{DD88BB73-3B50-44FF-B312-5A7E49FA9E69}" srcOrd="1" destOrd="0" parTransId="{85F7EDD3-57F4-46AA-9EEA-4BBDCC2E7E96}" sibTransId="{9C06E57E-DDBC-41C2-AE56-A1763748FE05}"/>
    <dgm:cxn modelId="{BF5AFDEF-EB3F-4E88-A3E0-F9A47A162467}" type="presOf" srcId="{9C06E57E-DDBC-41C2-AE56-A1763748FE05}" destId="{7DF952FF-FC6B-449D-827A-CD91AC1689DE}" srcOrd="0" destOrd="0" presId="urn:microsoft.com/office/officeart/2005/8/layout/pList1#2"/>
    <dgm:cxn modelId="{7EEAC215-7D26-4EA2-9FFD-45086AE20892}" type="presOf" srcId="{9892628F-8012-48D9-9EA5-8DE768BF718F}" destId="{E5191A84-2538-4E37-8303-041CB4A06F12}" srcOrd="0" destOrd="0" presId="urn:microsoft.com/office/officeart/2005/8/layout/pList1#2"/>
    <dgm:cxn modelId="{31140E8D-6AF2-4D84-B5F8-3D4B7919E2E7}" type="presOf" srcId="{DD88BB73-3B50-44FF-B312-5A7E49FA9E69}" destId="{F61C10CF-FBB1-4E38-BA52-A2F88B45E654}" srcOrd="0" destOrd="0" presId="urn:microsoft.com/office/officeart/2005/8/layout/pList1#2"/>
    <dgm:cxn modelId="{EFCDE75B-355A-4B87-85C9-AF096C4DC82B}" srcId="{9892628F-8012-48D9-9EA5-8DE768BF718F}" destId="{799B2AE0-3E63-43E2-BEEA-659357D91C93}" srcOrd="3" destOrd="0" parTransId="{D6DDBC8C-30D2-410A-B526-F431C9FAB7FE}" sibTransId="{D680F77F-67C9-48A6-AE78-050A14141736}"/>
    <dgm:cxn modelId="{CE2136C7-0E88-48AF-8E54-2100D61B8576}" type="presOf" srcId="{8444F109-B190-4CAD-AEBD-5516D03BE9EE}" destId="{6CA47F3C-0A0C-4950-A398-759145B14263}" srcOrd="0" destOrd="0" presId="urn:microsoft.com/office/officeart/2005/8/layout/pList1#2"/>
    <dgm:cxn modelId="{CCF63936-947D-44C8-B964-4B9923A79B7F}" type="presParOf" srcId="{E5191A84-2538-4E37-8303-041CB4A06F12}" destId="{652CF6EC-D07A-4319-AED2-762BEE01EFBA}" srcOrd="0" destOrd="0" presId="urn:microsoft.com/office/officeart/2005/8/layout/pList1#2"/>
    <dgm:cxn modelId="{504B934B-9D99-48A9-9F03-73BFC9C83540}" type="presParOf" srcId="{652CF6EC-D07A-4319-AED2-762BEE01EFBA}" destId="{347EA9E6-97BC-4EB0-8A55-4A15BFEC28E8}" srcOrd="0" destOrd="0" presId="urn:microsoft.com/office/officeart/2005/8/layout/pList1#2"/>
    <dgm:cxn modelId="{E3D46883-56E0-4192-8053-A8BBE42E1063}" type="presParOf" srcId="{652CF6EC-D07A-4319-AED2-762BEE01EFBA}" destId="{6CA47F3C-0A0C-4950-A398-759145B14263}" srcOrd="1" destOrd="0" presId="urn:microsoft.com/office/officeart/2005/8/layout/pList1#2"/>
    <dgm:cxn modelId="{010E09E2-6157-4C6C-9CF1-92E2B0F82D3A}" type="presParOf" srcId="{E5191A84-2538-4E37-8303-041CB4A06F12}" destId="{94F65C51-6DFF-4986-A0D9-8F4DD398429D}" srcOrd="1" destOrd="0" presId="urn:microsoft.com/office/officeart/2005/8/layout/pList1#2"/>
    <dgm:cxn modelId="{4CC13823-62F8-457E-8F20-4373FBEEEEBE}" type="presParOf" srcId="{E5191A84-2538-4E37-8303-041CB4A06F12}" destId="{25C9710D-E91F-4F7E-A372-6C7F4BA4A2E1}" srcOrd="2" destOrd="0" presId="urn:microsoft.com/office/officeart/2005/8/layout/pList1#2"/>
    <dgm:cxn modelId="{272ADE58-536F-49D5-AB43-40FBD743613D}" type="presParOf" srcId="{25C9710D-E91F-4F7E-A372-6C7F4BA4A2E1}" destId="{DEB5C23C-973D-4E1E-90BC-8C5797530301}" srcOrd="0" destOrd="0" presId="urn:microsoft.com/office/officeart/2005/8/layout/pList1#2"/>
    <dgm:cxn modelId="{B24002B5-7992-4F14-8466-315782CEE57E}" type="presParOf" srcId="{25C9710D-E91F-4F7E-A372-6C7F4BA4A2E1}" destId="{F61C10CF-FBB1-4E38-BA52-A2F88B45E654}" srcOrd="1" destOrd="0" presId="urn:microsoft.com/office/officeart/2005/8/layout/pList1#2"/>
    <dgm:cxn modelId="{DE1145C2-EDF1-4BB9-A423-CE4224B7C625}" type="presParOf" srcId="{E5191A84-2538-4E37-8303-041CB4A06F12}" destId="{7DF952FF-FC6B-449D-827A-CD91AC1689DE}" srcOrd="3" destOrd="0" presId="urn:microsoft.com/office/officeart/2005/8/layout/pList1#2"/>
    <dgm:cxn modelId="{9C7A9498-22C5-4452-9E0C-4A7F11238392}" type="presParOf" srcId="{E5191A84-2538-4E37-8303-041CB4A06F12}" destId="{9B9AEF66-C9D0-424A-A480-23B901D0E559}" srcOrd="4" destOrd="0" presId="urn:microsoft.com/office/officeart/2005/8/layout/pList1#2"/>
    <dgm:cxn modelId="{9775516C-E1D1-4501-AD5A-32D6E575F6AC}" type="presParOf" srcId="{9B9AEF66-C9D0-424A-A480-23B901D0E559}" destId="{8E3815D0-2200-4069-9676-78AE70117A0B}" srcOrd="0" destOrd="0" presId="urn:microsoft.com/office/officeart/2005/8/layout/pList1#2"/>
    <dgm:cxn modelId="{08A36C2B-F163-493B-A3A6-4E35B4FB9471}" type="presParOf" srcId="{9B9AEF66-C9D0-424A-A480-23B901D0E559}" destId="{E4A9D144-320A-4314-A4D6-0E71EE729C1A}" srcOrd="1" destOrd="0" presId="urn:microsoft.com/office/officeart/2005/8/layout/pList1#2"/>
    <dgm:cxn modelId="{442D9496-5D65-42D4-97C4-1CBAE28DE10B}" type="presParOf" srcId="{E5191A84-2538-4E37-8303-041CB4A06F12}" destId="{128CE816-5AAE-4FC8-BFF0-A9207C860325}" srcOrd="5" destOrd="0" presId="urn:microsoft.com/office/officeart/2005/8/layout/pList1#2"/>
    <dgm:cxn modelId="{BFC10A1D-F15D-4A36-B5E7-ADEE7D1100B2}" type="presParOf" srcId="{E5191A84-2538-4E37-8303-041CB4A06F12}" destId="{9EBC75D8-36CB-40B7-9415-5F45AE56515E}" srcOrd="6" destOrd="0" presId="urn:microsoft.com/office/officeart/2005/8/layout/pList1#2"/>
    <dgm:cxn modelId="{95CF447E-D118-4319-9E84-C027A837926E}" type="presParOf" srcId="{9EBC75D8-36CB-40B7-9415-5F45AE56515E}" destId="{56E743A6-9DD0-4498-ACFC-ED4855FD57C5}" srcOrd="0" destOrd="0" presId="urn:microsoft.com/office/officeart/2005/8/layout/pList1#2"/>
    <dgm:cxn modelId="{798D2D38-BE05-40C8-A0BB-0A81D65AFA83}" type="presParOf" srcId="{9EBC75D8-36CB-40B7-9415-5F45AE56515E}" destId="{3E9F47C3-DA7C-46C6-A59C-10E7DBA2C8F4}" srcOrd="1" destOrd="0" presId="urn:microsoft.com/office/officeart/2005/8/layout/pList1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B74E6BB2-AAE1-49DD-A44A-D1DA50F039A4}" type="doc">
      <dgm:prSet loTypeId="urn:microsoft.com/office/officeart/2005/8/layout/radial5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F6779E-8873-48BE-8195-0109CB078B82}">
      <dgm:prSet phldrT="[Texto]" custT="1"/>
      <dgm:spPr/>
      <dgm:t>
        <a:bodyPr/>
        <a:lstStyle/>
        <a:p>
          <a:r>
            <a:rPr lang="es-ES" sz="1050" dirty="0" smtClean="0"/>
            <a:t>CULTURA DE COOPERACIÓN</a:t>
          </a:r>
          <a:endParaRPr lang="en-US" sz="1050" dirty="0"/>
        </a:p>
      </dgm:t>
    </dgm:pt>
    <dgm:pt modelId="{7B0088B8-0449-4A23-9729-33D5A705D6E7}" type="parTrans" cxnId="{DFA506AE-EE94-43AD-B92C-E99DD603781E}">
      <dgm:prSet/>
      <dgm:spPr/>
      <dgm:t>
        <a:bodyPr/>
        <a:lstStyle/>
        <a:p>
          <a:endParaRPr lang="en-US"/>
        </a:p>
      </dgm:t>
    </dgm:pt>
    <dgm:pt modelId="{008830A3-E110-4AE4-96DE-8409A551484B}" type="sibTrans" cxnId="{DFA506AE-EE94-43AD-B92C-E99DD603781E}">
      <dgm:prSet/>
      <dgm:spPr/>
      <dgm:t>
        <a:bodyPr/>
        <a:lstStyle/>
        <a:p>
          <a:endParaRPr lang="en-US"/>
        </a:p>
      </dgm:t>
    </dgm:pt>
    <dgm:pt modelId="{4B92D553-A744-41CA-9E66-9561B30DFCC9}">
      <dgm:prSet phldrT="[Texto]" custT="1"/>
      <dgm:spPr/>
      <dgm:t>
        <a:bodyPr/>
        <a:lstStyle/>
        <a:p>
          <a:r>
            <a:rPr lang="es-ES" sz="1000" dirty="0" smtClean="0"/>
            <a:t>Creatividad</a:t>
          </a:r>
          <a:endParaRPr lang="en-US" sz="1000" dirty="0"/>
        </a:p>
      </dgm:t>
    </dgm:pt>
    <dgm:pt modelId="{9E11A184-7A8A-42A5-AE47-783FA9D7066F}" type="parTrans" cxnId="{6739C12B-3B35-4354-AD3D-B11897B0EBDE}">
      <dgm:prSet/>
      <dgm:spPr/>
      <dgm:t>
        <a:bodyPr/>
        <a:lstStyle/>
        <a:p>
          <a:endParaRPr lang="en-US"/>
        </a:p>
      </dgm:t>
    </dgm:pt>
    <dgm:pt modelId="{950DABE5-EC08-48CB-ACDF-8F5DDFF90DC9}" type="sibTrans" cxnId="{6739C12B-3B35-4354-AD3D-B11897B0EBDE}">
      <dgm:prSet/>
      <dgm:spPr/>
      <dgm:t>
        <a:bodyPr/>
        <a:lstStyle/>
        <a:p>
          <a:endParaRPr lang="en-US"/>
        </a:p>
      </dgm:t>
    </dgm:pt>
    <dgm:pt modelId="{88770188-FB1F-4FF1-9B45-073F7D9D6926}">
      <dgm:prSet phldrT="[Texto]" custT="1"/>
      <dgm:spPr/>
      <dgm:t>
        <a:bodyPr/>
        <a:lstStyle/>
        <a:p>
          <a:r>
            <a:rPr lang="es-ES" sz="1100" dirty="0" smtClean="0"/>
            <a:t>Innovación</a:t>
          </a:r>
          <a:endParaRPr lang="en-US" sz="1100" dirty="0"/>
        </a:p>
      </dgm:t>
    </dgm:pt>
    <dgm:pt modelId="{81B641DE-2A61-4629-8386-96F60B2FB694}" type="parTrans" cxnId="{2D0F3F24-71AA-4AF8-BB94-E1F02EEC0A1C}">
      <dgm:prSet/>
      <dgm:spPr/>
      <dgm:t>
        <a:bodyPr/>
        <a:lstStyle/>
        <a:p>
          <a:endParaRPr lang="en-US"/>
        </a:p>
      </dgm:t>
    </dgm:pt>
    <dgm:pt modelId="{B4F5D58C-A758-4688-9468-89EE4B56203C}" type="sibTrans" cxnId="{2D0F3F24-71AA-4AF8-BB94-E1F02EEC0A1C}">
      <dgm:prSet/>
      <dgm:spPr/>
      <dgm:t>
        <a:bodyPr/>
        <a:lstStyle/>
        <a:p>
          <a:endParaRPr lang="en-US"/>
        </a:p>
      </dgm:t>
    </dgm:pt>
    <dgm:pt modelId="{B1934EBF-3DFE-451B-9188-09E9817F832E}">
      <dgm:prSet phldrT="[Texto]" custT="1"/>
      <dgm:spPr/>
      <dgm:t>
        <a:bodyPr/>
        <a:lstStyle/>
        <a:p>
          <a:r>
            <a:rPr lang="es-ES" sz="1200" dirty="0" smtClean="0"/>
            <a:t>Aprender juntos</a:t>
          </a:r>
          <a:endParaRPr lang="en-US" sz="1200" dirty="0"/>
        </a:p>
      </dgm:t>
    </dgm:pt>
    <dgm:pt modelId="{3D050D92-6D85-403B-B050-F23B839A4FC4}" type="parTrans" cxnId="{27CEDA20-8F0B-4AE0-B3F9-AE832FA2E9FE}">
      <dgm:prSet/>
      <dgm:spPr/>
      <dgm:t>
        <a:bodyPr/>
        <a:lstStyle/>
        <a:p>
          <a:endParaRPr lang="en-US"/>
        </a:p>
      </dgm:t>
    </dgm:pt>
    <dgm:pt modelId="{F6003D7F-298A-402D-AF1C-27D531CC1E75}" type="sibTrans" cxnId="{27CEDA20-8F0B-4AE0-B3F9-AE832FA2E9FE}">
      <dgm:prSet/>
      <dgm:spPr/>
      <dgm:t>
        <a:bodyPr/>
        <a:lstStyle/>
        <a:p>
          <a:endParaRPr lang="en-US"/>
        </a:p>
      </dgm:t>
    </dgm:pt>
    <dgm:pt modelId="{39AF7359-6CE0-4E1E-8C8C-6012C0F58A2A}">
      <dgm:prSet phldrT="[Texto]" custT="1"/>
      <dgm:spPr/>
      <dgm:t>
        <a:bodyPr/>
        <a:lstStyle/>
        <a:p>
          <a:r>
            <a:rPr lang="es-ES" sz="1200" dirty="0" smtClean="0"/>
            <a:t>Cambiar los valores</a:t>
          </a:r>
          <a:endParaRPr lang="en-US" sz="1200" dirty="0"/>
        </a:p>
      </dgm:t>
    </dgm:pt>
    <dgm:pt modelId="{9F2E1B9E-23B0-42CD-B9F6-BA1044FB728C}" type="parTrans" cxnId="{DF9139D9-32D5-4294-9D51-7257D9ABB23F}">
      <dgm:prSet/>
      <dgm:spPr/>
      <dgm:t>
        <a:bodyPr/>
        <a:lstStyle/>
        <a:p>
          <a:endParaRPr lang="en-US"/>
        </a:p>
      </dgm:t>
    </dgm:pt>
    <dgm:pt modelId="{697E13E8-AB49-4DFF-8035-C77399AC2B1C}" type="sibTrans" cxnId="{DF9139D9-32D5-4294-9D51-7257D9ABB23F}">
      <dgm:prSet/>
      <dgm:spPr/>
      <dgm:t>
        <a:bodyPr/>
        <a:lstStyle/>
        <a:p>
          <a:endParaRPr lang="en-US"/>
        </a:p>
      </dgm:t>
    </dgm:pt>
    <dgm:pt modelId="{2017BDC6-6387-4522-970F-F89677E3730C}">
      <dgm:prSet phldrT="[Texto]" custT="1"/>
      <dgm:spPr/>
      <dgm:t>
        <a:bodyPr/>
        <a:lstStyle/>
        <a:p>
          <a:r>
            <a:rPr lang="es-ES" sz="1400" dirty="0" smtClean="0"/>
            <a:t>Crear vínculos</a:t>
          </a:r>
          <a:endParaRPr lang="en-US" sz="1400" dirty="0"/>
        </a:p>
      </dgm:t>
    </dgm:pt>
    <dgm:pt modelId="{0BCE8CC4-E353-4244-8758-7EF624F670AD}" type="parTrans" cxnId="{D7941F4F-70E6-4F1C-AA1C-E1E7434FEA21}">
      <dgm:prSet/>
      <dgm:spPr/>
      <dgm:t>
        <a:bodyPr/>
        <a:lstStyle/>
        <a:p>
          <a:endParaRPr lang="en-US"/>
        </a:p>
      </dgm:t>
    </dgm:pt>
    <dgm:pt modelId="{9F9A387C-E0DD-4A80-A6FA-DB545D1F7593}" type="sibTrans" cxnId="{D7941F4F-70E6-4F1C-AA1C-E1E7434FEA21}">
      <dgm:prSet/>
      <dgm:spPr/>
      <dgm:t>
        <a:bodyPr/>
        <a:lstStyle/>
        <a:p>
          <a:endParaRPr lang="en-US"/>
        </a:p>
      </dgm:t>
    </dgm:pt>
    <dgm:pt modelId="{5FD43BC9-BBB8-4BE6-8EBA-BAA0450504EB}">
      <dgm:prSet phldrT="[Texto]" custT="1"/>
      <dgm:spPr/>
      <dgm:t>
        <a:bodyPr/>
        <a:lstStyle/>
        <a:p>
          <a:r>
            <a:rPr lang="es-ES" sz="1100" dirty="0" smtClean="0"/>
            <a:t>Relaciones sociales positivas</a:t>
          </a:r>
          <a:endParaRPr lang="en-US" sz="1100" dirty="0"/>
        </a:p>
      </dgm:t>
    </dgm:pt>
    <dgm:pt modelId="{113627DA-4637-4D6B-8145-8B09D349902D}" type="parTrans" cxnId="{072B17AD-FEC5-4D94-995E-4C49468BF73C}">
      <dgm:prSet/>
      <dgm:spPr/>
      <dgm:t>
        <a:bodyPr/>
        <a:lstStyle/>
        <a:p>
          <a:endParaRPr lang="en-US"/>
        </a:p>
      </dgm:t>
    </dgm:pt>
    <dgm:pt modelId="{8C27D96E-D90D-4C5E-B3E3-81E2A4105550}" type="sibTrans" cxnId="{072B17AD-FEC5-4D94-995E-4C49468BF73C}">
      <dgm:prSet/>
      <dgm:spPr/>
      <dgm:t>
        <a:bodyPr/>
        <a:lstStyle/>
        <a:p>
          <a:endParaRPr lang="en-US"/>
        </a:p>
      </dgm:t>
    </dgm:pt>
    <dgm:pt modelId="{25C83DB0-6C1C-4B4A-A2A9-F616A0CF08D2}">
      <dgm:prSet phldrT="[Texto]" custT="1"/>
      <dgm:spPr/>
      <dgm:t>
        <a:bodyPr/>
        <a:lstStyle/>
        <a:p>
          <a:r>
            <a:rPr lang="es-ES" sz="1000" dirty="0" smtClean="0"/>
            <a:t>Solidaridad</a:t>
          </a:r>
          <a:endParaRPr lang="en-US" sz="1000" dirty="0"/>
        </a:p>
      </dgm:t>
    </dgm:pt>
    <dgm:pt modelId="{52300290-EA18-4F11-9A5D-B1549AB23FF5}" type="parTrans" cxnId="{B68371DC-4E02-4306-BD95-9F5C9AA37646}">
      <dgm:prSet/>
      <dgm:spPr/>
      <dgm:t>
        <a:bodyPr/>
        <a:lstStyle/>
        <a:p>
          <a:endParaRPr lang="en-US"/>
        </a:p>
      </dgm:t>
    </dgm:pt>
    <dgm:pt modelId="{9760793B-BF5B-4BF6-B1E3-0343451875F4}" type="sibTrans" cxnId="{B68371DC-4E02-4306-BD95-9F5C9AA37646}">
      <dgm:prSet/>
      <dgm:spPr/>
      <dgm:t>
        <a:bodyPr/>
        <a:lstStyle/>
        <a:p>
          <a:endParaRPr lang="en-US"/>
        </a:p>
      </dgm:t>
    </dgm:pt>
    <dgm:pt modelId="{07D59F94-BC49-4B71-A9E3-F697CDA404EC}">
      <dgm:prSet phldrT="[Texto]" custT="1"/>
      <dgm:spPr/>
      <dgm:t>
        <a:bodyPr/>
        <a:lstStyle/>
        <a:p>
          <a:r>
            <a:rPr lang="es-ES" sz="1100" dirty="0" smtClean="0"/>
            <a:t>Valoración del trabajo</a:t>
          </a:r>
          <a:endParaRPr lang="en-US" sz="1100" dirty="0"/>
        </a:p>
      </dgm:t>
    </dgm:pt>
    <dgm:pt modelId="{45CA67C6-D5BE-414E-8F81-4BDD2AFD4626}" type="parTrans" cxnId="{B173D0BF-728E-4180-A78E-19D84E5CB955}">
      <dgm:prSet/>
      <dgm:spPr/>
      <dgm:t>
        <a:bodyPr/>
        <a:lstStyle/>
        <a:p>
          <a:endParaRPr lang="en-US"/>
        </a:p>
      </dgm:t>
    </dgm:pt>
    <dgm:pt modelId="{AF38E1C0-0769-43EA-8811-86A3CFC2A2E0}" type="sibTrans" cxnId="{B173D0BF-728E-4180-A78E-19D84E5CB955}">
      <dgm:prSet/>
      <dgm:spPr/>
      <dgm:t>
        <a:bodyPr/>
        <a:lstStyle/>
        <a:p>
          <a:endParaRPr lang="en-US"/>
        </a:p>
      </dgm:t>
    </dgm:pt>
    <dgm:pt modelId="{0A3EC887-459D-4D18-A167-CD49EAD23A37}">
      <dgm:prSet phldrT="[Texto]" custT="1"/>
      <dgm:spPr/>
      <dgm:t>
        <a:bodyPr/>
        <a:lstStyle/>
        <a:p>
          <a:r>
            <a:rPr lang="es-ES" sz="1000" dirty="0" smtClean="0"/>
            <a:t>Necesidades personales de instrucción</a:t>
          </a:r>
          <a:endParaRPr lang="en-US" sz="1000" dirty="0"/>
        </a:p>
      </dgm:t>
    </dgm:pt>
    <dgm:pt modelId="{B42F2F9D-814D-48F8-8608-53080F6C4083}" type="parTrans" cxnId="{D52A9ACF-6841-47AB-B246-523B1E2F8B72}">
      <dgm:prSet/>
      <dgm:spPr/>
      <dgm:t>
        <a:bodyPr/>
        <a:lstStyle/>
        <a:p>
          <a:endParaRPr lang="en-US"/>
        </a:p>
      </dgm:t>
    </dgm:pt>
    <dgm:pt modelId="{1FBDD1B8-903A-401F-84BC-6E769437F4A9}" type="sibTrans" cxnId="{D52A9ACF-6841-47AB-B246-523B1E2F8B72}">
      <dgm:prSet/>
      <dgm:spPr/>
      <dgm:t>
        <a:bodyPr/>
        <a:lstStyle/>
        <a:p>
          <a:endParaRPr lang="en-US"/>
        </a:p>
      </dgm:t>
    </dgm:pt>
    <dgm:pt modelId="{A083492E-C3B6-40C9-A8BC-6B8DF56087BC}">
      <dgm:prSet phldrT="[Texto]" custT="1"/>
      <dgm:spPr/>
      <dgm:t>
        <a:bodyPr/>
        <a:lstStyle/>
        <a:p>
          <a:r>
            <a:rPr lang="es-ES" sz="1100" dirty="0" smtClean="0"/>
            <a:t>Apoyo psicológico</a:t>
          </a:r>
          <a:endParaRPr lang="en-US" sz="1100" dirty="0"/>
        </a:p>
      </dgm:t>
    </dgm:pt>
    <dgm:pt modelId="{2512D606-41B5-483B-A956-E01106076349}" type="parTrans" cxnId="{37C18F70-242C-4D48-8043-E413AC238C2A}">
      <dgm:prSet/>
      <dgm:spPr/>
      <dgm:t>
        <a:bodyPr/>
        <a:lstStyle/>
        <a:p>
          <a:endParaRPr lang="en-US"/>
        </a:p>
      </dgm:t>
    </dgm:pt>
    <dgm:pt modelId="{46E307CE-4258-462D-88DD-D1C0BAFBA3B6}" type="sibTrans" cxnId="{37C18F70-242C-4D48-8043-E413AC238C2A}">
      <dgm:prSet/>
      <dgm:spPr/>
      <dgm:t>
        <a:bodyPr/>
        <a:lstStyle/>
        <a:p>
          <a:endParaRPr lang="en-US"/>
        </a:p>
      </dgm:t>
    </dgm:pt>
    <dgm:pt modelId="{55771245-A559-4A90-A273-73828128A5FE}">
      <dgm:prSet phldrT="[Texto]" custT="1"/>
      <dgm:spPr/>
      <dgm:t>
        <a:bodyPr/>
        <a:lstStyle/>
        <a:p>
          <a:r>
            <a:rPr lang="es-ES" sz="1050" dirty="0" err="1" smtClean="0"/>
            <a:t>Reflexion</a:t>
          </a:r>
          <a:r>
            <a:rPr lang="es-ES" sz="1050" dirty="0" smtClean="0"/>
            <a:t> sobre la práctica docente</a:t>
          </a:r>
          <a:endParaRPr lang="en-US" sz="1050" dirty="0"/>
        </a:p>
      </dgm:t>
    </dgm:pt>
    <dgm:pt modelId="{6ABDE82E-B7A2-4C15-AC94-09B1605CEBEC}" type="parTrans" cxnId="{4F0075D2-F394-48B7-90A8-AE5094BBA4C1}">
      <dgm:prSet/>
      <dgm:spPr/>
      <dgm:t>
        <a:bodyPr/>
        <a:lstStyle/>
        <a:p>
          <a:endParaRPr lang="en-US"/>
        </a:p>
      </dgm:t>
    </dgm:pt>
    <dgm:pt modelId="{AA9D181F-EDE9-4FD1-9602-962DF4DCF980}" type="sibTrans" cxnId="{4F0075D2-F394-48B7-90A8-AE5094BBA4C1}">
      <dgm:prSet/>
      <dgm:spPr/>
      <dgm:t>
        <a:bodyPr/>
        <a:lstStyle/>
        <a:p>
          <a:endParaRPr lang="en-US"/>
        </a:p>
      </dgm:t>
    </dgm:pt>
    <dgm:pt modelId="{FF624329-C31E-4417-A509-6F2968E3E9C3}">
      <dgm:prSet phldrT="[Texto]" custT="1"/>
      <dgm:spPr/>
      <dgm:t>
        <a:bodyPr/>
        <a:lstStyle/>
        <a:p>
          <a:r>
            <a:rPr lang="es-ES" sz="900" dirty="0" err="1" smtClean="0"/>
            <a:t>Analisis</a:t>
          </a:r>
          <a:r>
            <a:rPr lang="es-ES" sz="900" dirty="0" smtClean="0"/>
            <a:t> de sus problemas educativos y compartir  soluciones</a:t>
          </a:r>
          <a:endParaRPr lang="en-US" sz="900" dirty="0"/>
        </a:p>
      </dgm:t>
    </dgm:pt>
    <dgm:pt modelId="{32361FB6-16F1-49BB-8B66-1D0F3471D45C}" type="parTrans" cxnId="{E159A244-9261-4463-9105-893BA7EB0FEC}">
      <dgm:prSet/>
      <dgm:spPr/>
      <dgm:t>
        <a:bodyPr/>
        <a:lstStyle/>
        <a:p>
          <a:endParaRPr lang="en-US"/>
        </a:p>
      </dgm:t>
    </dgm:pt>
    <dgm:pt modelId="{B8AE3905-3316-40C1-B993-22002896A9E8}" type="sibTrans" cxnId="{E159A244-9261-4463-9105-893BA7EB0FEC}">
      <dgm:prSet/>
      <dgm:spPr/>
      <dgm:t>
        <a:bodyPr/>
        <a:lstStyle/>
        <a:p>
          <a:endParaRPr lang="en-US"/>
        </a:p>
      </dgm:t>
    </dgm:pt>
    <dgm:pt modelId="{9FD6712A-0F48-47D4-ACB2-3F5F6920BDF9}" type="pres">
      <dgm:prSet presAssocID="{B74E6BB2-AAE1-49DD-A44A-D1DA50F039A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5DBD3E5-3DCA-489C-AE59-A7E63596EC54}" type="pres">
      <dgm:prSet presAssocID="{AFF6779E-8873-48BE-8195-0109CB078B82}" presName="centerShape" presStyleLbl="node0" presStyleIdx="0" presStyleCnt="1" custScaleX="192061" custScaleY="173803"/>
      <dgm:spPr/>
      <dgm:t>
        <a:bodyPr/>
        <a:lstStyle/>
        <a:p>
          <a:endParaRPr lang="es-ES"/>
        </a:p>
      </dgm:t>
    </dgm:pt>
    <dgm:pt modelId="{05C60BD2-EE7C-4D66-8221-F93DF9A4D672}" type="pres">
      <dgm:prSet presAssocID="{9E11A184-7A8A-42A5-AE47-783FA9D7066F}" presName="parTrans" presStyleLbl="sibTrans2D1" presStyleIdx="0" presStyleCnt="12"/>
      <dgm:spPr/>
      <dgm:t>
        <a:bodyPr/>
        <a:lstStyle/>
        <a:p>
          <a:endParaRPr lang="es-ES"/>
        </a:p>
      </dgm:t>
    </dgm:pt>
    <dgm:pt modelId="{09C4CF8D-77F7-4779-8E05-18D860D62AB7}" type="pres">
      <dgm:prSet presAssocID="{9E11A184-7A8A-42A5-AE47-783FA9D7066F}" presName="connectorText" presStyleLbl="sibTrans2D1" presStyleIdx="0" presStyleCnt="12"/>
      <dgm:spPr/>
      <dgm:t>
        <a:bodyPr/>
        <a:lstStyle/>
        <a:p>
          <a:endParaRPr lang="es-ES"/>
        </a:p>
      </dgm:t>
    </dgm:pt>
    <dgm:pt modelId="{69D0F86E-0FAB-46B8-84A7-8549BF3352FC}" type="pres">
      <dgm:prSet presAssocID="{4B92D553-A744-41CA-9E66-9561B30DFCC9}" presName="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2D90F1-EC94-469F-8DA7-A4F6D6962DF8}" type="pres">
      <dgm:prSet presAssocID="{81B641DE-2A61-4629-8386-96F60B2FB694}" presName="parTrans" presStyleLbl="sibTrans2D1" presStyleIdx="1" presStyleCnt="12"/>
      <dgm:spPr/>
      <dgm:t>
        <a:bodyPr/>
        <a:lstStyle/>
        <a:p>
          <a:endParaRPr lang="es-ES"/>
        </a:p>
      </dgm:t>
    </dgm:pt>
    <dgm:pt modelId="{5C767B50-2039-464E-A529-E1AAE64F9A2D}" type="pres">
      <dgm:prSet presAssocID="{81B641DE-2A61-4629-8386-96F60B2FB694}" presName="connectorText" presStyleLbl="sibTrans2D1" presStyleIdx="1" presStyleCnt="12"/>
      <dgm:spPr/>
      <dgm:t>
        <a:bodyPr/>
        <a:lstStyle/>
        <a:p>
          <a:endParaRPr lang="es-ES"/>
        </a:p>
      </dgm:t>
    </dgm:pt>
    <dgm:pt modelId="{8920D467-CBDF-4088-B163-AFEC59E444FB}" type="pres">
      <dgm:prSet presAssocID="{88770188-FB1F-4FF1-9B45-073F7D9D6926}" presName="node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0CF7F5-F040-4104-82A9-690323CC65A2}" type="pres">
      <dgm:prSet presAssocID="{3D050D92-6D85-403B-B050-F23B839A4FC4}" presName="parTrans" presStyleLbl="sibTrans2D1" presStyleIdx="2" presStyleCnt="12"/>
      <dgm:spPr/>
      <dgm:t>
        <a:bodyPr/>
        <a:lstStyle/>
        <a:p>
          <a:endParaRPr lang="es-ES"/>
        </a:p>
      </dgm:t>
    </dgm:pt>
    <dgm:pt modelId="{0D699138-C9DE-4C62-949B-F98B04F45BC1}" type="pres">
      <dgm:prSet presAssocID="{3D050D92-6D85-403B-B050-F23B839A4FC4}" presName="connectorText" presStyleLbl="sibTrans2D1" presStyleIdx="2" presStyleCnt="12"/>
      <dgm:spPr/>
      <dgm:t>
        <a:bodyPr/>
        <a:lstStyle/>
        <a:p>
          <a:endParaRPr lang="es-ES"/>
        </a:p>
      </dgm:t>
    </dgm:pt>
    <dgm:pt modelId="{21D48E59-7FAD-43B0-A8A8-A3ECBF67580F}" type="pres">
      <dgm:prSet presAssocID="{B1934EBF-3DFE-451B-9188-09E9817F832E}" presName="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4A7D7F-1BC1-4BCE-9583-3FF7D7E0B0FC}" type="pres">
      <dgm:prSet presAssocID="{9F2E1B9E-23B0-42CD-B9F6-BA1044FB728C}" presName="parTrans" presStyleLbl="sibTrans2D1" presStyleIdx="3" presStyleCnt="12"/>
      <dgm:spPr/>
      <dgm:t>
        <a:bodyPr/>
        <a:lstStyle/>
        <a:p>
          <a:endParaRPr lang="es-ES"/>
        </a:p>
      </dgm:t>
    </dgm:pt>
    <dgm:pt modelId="{DAFF4490-F0E2-476D-912D-B71E7B8DBF5D}" type="pres">
      <dgm:prSet presAssocID="{9F2E1B9E-23B0-42CD-B9F6-BA1044FB728C}" presName="connectorText" presStyleLbl="sibTrans2D1" presStyleIdx="3" presStyleCnt="12"/>
      <dgm:spPr/>
      <dgm:t>
        <a:bodyPr/>
        <a:lstStyle/>
        <a:p>
          <a:endParaRPr lang="es-ES"/>
        </a:p>
      </dgm:t>
    </dgm:pt>
    <dgm:pt modelId="{5A201EAA-A1FE-4F54-89BD-E4EC67B34F62}" type="pres">
      <dgm:prSet presAssocID="{39AF7359-6CE0-4E1E-8C8C-6012C0F58A2A}" presName="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E491683-A06B-4A3F-B306-0E9EBC02D248}" type="pres">
      <dgm:prSet presAssocID="{0BCE8CC4-E353-4244-8758-7EF624F670AD}" presName="parTrans" presStyleLbl="sibTrans2D1" presStyleIdx="4" presStyleCnt="12"/>
      <dgm:spPr/>
      <dgm:t>
        <a:bodyPr/>
        <a:lstStyle/>
        <a:p>
          <a:endParaRPr lang="es-ES"/>
        </a:p>
      </dgm:t>
    </dgm:pt>
    <dgm:pt modelId="{16467972-279E-4919-A7AD-F948F759723C}" type="pres">
      <dgm:prSet presAssocID="{0BCE8CC4-E353-4244-8758-7EF624F670AD}" presName="connectorText" presStyleLbl="sibTrans2D1" presStyleIdx="4" presStyleCnt="12"/>
      <dgm:spPr/>
      <dgm:t>
        <a:bodyPr/>
        <a:lstStyle/>
        <a:p>
          <a:endParaRPr lang="es-ES"/>
        </a:p>
      </dgm:t>
    </dgm:pt>
    <dgm:pt modelId="{6FBA682E-E354-44D3-A16B-1C731C54549B}" type="pres">
      <dgm:prSet presAssocID="{2017BDC6-6387-4522-970F-F89677E3730C}" presName="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2E9151-11A0-48DF-9F17-BF4D219049AB}" type="pres">
      <dgm:prSet presAssocID="{113627DA-4637-4D6B-8145-8B09D349902D}" presName="parTrans" presStyleLbl="sibTrans2D1" presStyleIdx="5" presStyleCnt="12"/>
      <dgm:spPr/>
      <dgm:t>
        <a:bodyPr/>
        <a:lstStyle/>
        <a:p>
          <a:endParaRPr lang="es-ES"/>
        </a:p>
      </dgm:t>
    </dgm:pt>
    <dgm:pt modelId="{14322598-AB6F-4653-A180-99F66DFF53B9}" type="pres">
      <dgm:prSet presAssocID="{113627DA-4637-4D6B-8145-8B09D349902D}" presName="connectorText" presStyleLbl="sibTrans2D1" presStyleIdx="5" presStyleCnt="12"/>
      <dgm:spPr/>
      <dgm:t>
        <a:bodyPr/>
        <a:lstStyle/>
        <a:p>
          <a:endParaRPr lang="es-ES"/>
        </a:p>
      </dgm:t>
    </dgm:pt>
    <dgm:pt modelId="{85C9252F-BD12-4F68-A0F0-43F5B46F9C05}" type="pres">
      <dgm:prSet presAssocID="{5FD43BC9-BBB8-4BE6-8EBA-BAA0450504EB}" presName="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2B0E55A-8344-48C3-85C2-F3F991385D0F}" type="pres">
      <dgm:prSet presAssocID="{52300290-EA18-4F11-9A5D-B1549AB23FF5}" presName="parTrans" presStyleLbl="sibTrans2D1" presStyleIdx="6" presStyleCnt="12"/>
      <dgm:spPr/>
      <dgm:t>
        <a:bodyPr/>
        <a:lstStyle/>
        <a:p>
          <a:endParaRPr lang="es-ES"/>
        </a:p>
      </dgm:t>
    </dgm:pt>
    <dgm:pt modelId="{B8A9F57B-1663-4775-8A75-66FB5C274D82}" type="pres">
      <dgm:prSet presAssocID="{52300290-EA18-4F11-9A5D-B1549AB23FF5}" presName="connectorText" presStyleLbl="sibTrans2D1" presStyleIdx="6" presStyleCnt="12"/>
      <dgm:spPr/>
      <dgm:t>
        <a:bodyPr/>
        <a:lstStyle/>
        <a:p>
          <a:endParaRPr lang="es-ES"/>
        </a:p>
      </dgm:t>
    </dgm:pt>
    <dgm:pt modelId="{B1C28A72-0BFA-436A-BC6C-2CEE33B15F27}" type="pres">
      <dgm:prSet presAssocID="{25C83DB0-6C1C-4B4A-A2A9-F616A0CF08D2}" presName="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A8AE12-9CA2-42B4-B90E-57F3AC328A79}" type="pres">
      <dgm:prSet presAssocID="{45CA67C6-D5BE-414E-8F81-4BDD2AFD4626}" presName="parTrans" presStyleLbl="sibTrans2D1" presStyleIdx="7" presStyleCnt="12"/>
      <dgm:spPr/>
      <dgm:t>
        <a:bodyPr/>
        <a:lstStyle/>
        <a:p>
          <a:endParaRPr lang="es-ES"/>
        </a:p>
      </dgm:t>
    </dgm:pt>
    <dgm:pt modelId="{5D70D145-3207-46F5-838E-5720F6703289}" type="pres">
      <dgm:prSet presAssocID="{45CA67C6-D5BE-414E-8F81-4BDD2AFD4626}" presName="connectorText" presStyleLbl="sibTrans2D1" presStyleIdx="7" presStyleCnt="12"/>
      <dgm:spPr/>
      <dgm:t>
        <a:bodyPr/>
        <a:lstStyle/>
        <a:p>
          <a:endParaRPr lang="es-ES"/>
        </a:p>
      </dgm:t>
    </dgm:pt>
    <dgm:pt modelId="{CF604C49-8483-4F2C-AFB5-339C3DBDEF52}" type="pres">
      <dgm:prSet presAssocID="{07D59F94-BC49-4B71-A9E3-F697CDA404EC}" presName="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C8530C-9FBC-4614-A9D6-21026F973EEF}" type="pres">
      <dgm:prSet presAssocID="{B42F2F9D-814D-48F8-8608-53080F6C4083}" presName="parTrans" presStyleLbl="sibTrans2D1" presStyleIdx="8" presStyleCnt="12"/>
      <dgm:spPr/>
      <dgm:t>
        <a:bodyPr/>
        <a:lstStyle/>
        <a:p>
          <a:endParaRPr lang="es-ES"/>
        </a:p>
      </dgm:t>
    </dgm:pt>
    <dgm:pt modelId="{95326EA2-F1D1-45A8-9D62-392377B17F37}" type="pres">
      <dgm:prSet presAssocID="{B42F2F9D-814D-48F8-8608-53080F6C4083}" presName="connectorText" presStyleLbl="sibTrans2D1" presStyleIdx="8" presStyleCnt="12"/>
      <dgm:spPr/>
      <dgm:t>
        <a:bodyPr/>
        <a:lstStyle/>
        <a:p>
          <a:endParaRPr lang="es-ES"/>
        </a:p>
      </dgm:t>
    </dgm:pt>
    <dgm:pt modelId="{2B230442-FF91-4C1A-BBB2-91FE39D8347C}" type="pres">
      <dgm:prSet presAssocID="{0A3EC887-459D-4D18-A167-CD49EAD23A37}" presName="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F607C9-3B12-4868-BC6B-4B1820D6BF20}" type="pres">
      <dgm:prSet presAssocID="{2512D606-41B5-483B-A956-E01106076349}" presName="parTrans" presStyleLbl="sibTrans2D1" presStyleIdx="9" presStyleCnt="12"/>
      <dgm:spPr/>
      <dgm:t>
        <a:bodyPr/>
        <a:lstStyle/>
        <a:p>
          <a:endParaRPr lang="es-ES"/>
        </a:p>
      </dgm:t>
    </dgm:pt>
    <dgm:pt modelId="{6A44070C-525E-4714-8FDA-05DDCB91EE49}" type="pres">
      <dgm:prSet presAssocID="{2512D606-41B5-483B-A956-E01106076349}" presName="connectorText" presStyleLbl="sibTrans2D1" presStyleIdx="9" presStyleCnt="12"/>
      <dgm:spPr/>
      <dgm:t>
        <a:bodyPr/>
        <a:lstStyle/>
        <a:p>
          <a:endParaRPr lang="es-ES"/>
        </a:p>
      </dgm:t>
    </dgm:pt>
    <dgm:pt modelId="{684A1047-A531-43BA-9FE2-17BBBF03123C}" type="pres">
      <dgm:prSet presAssocID="{A083492E-C3B6-40C9-A8BC-6B8DF56087BC}" presName="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DD4062-8EDC-4428-A691-3661D485107B}" type="pres">
      <dgm:prSet presAssocID="{6ABDE82E-B7A2-4C15-AC94-09B1605CEBEC}" presName="parTrans" presStyleLbl="sibTrans2D1" presStyleIdx="10" presStyleCnt="12"/>
      <dgm:spPr/>
      <dgm:t>
        <a:bodyPr/>
        <a:lstStyle/>
        <a:p>
          <a:endParaRPr lang="es-ES"/>
        </a:p>
      </dgm:t>
    </dgm:pt>
    <dgm:pt modelId="{AA57B867-998D-4B2B-94D5-FD8F59E97525}" type="pres">
      <dgm:prSet presAssocID="{6ABDE82E-B7A2-4C15-AC94-09B1605CEBEC}" presName="connectorText" presStyleLbl="sibTrans2D1" presStyleIdx="10" presStyleCnt="12"/>
      <dgm:spPr/>
      <dgm:t>
        <a:bodyPr/>
        <a:lstStyle/>
        <a:p>
          <a:endParaRPr lang="es-ES"/>
        </a:p>
      </dgm:t>
    </dgm:pt>
    <dgm:pt modelId="{BD2A454C-63D6-4B2D-A434-95DE14BA1D23}" type="pres">
      <dgm:prSet presAssocID="{55771245-A559-4A90-A273-73828128A5FE}" presName="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E60496-0F4F-4083-9017-EE48D2E039CE}" type="pres">
      <dgm:prSet presAssocID="{32361FB6-16F1-49BB-8B66-1D0F3471D45C}" presName="parTrans" presStyleLbl="sibTrans2D1" presStyleIdx="11" presStyleCnt="12"/>
      <dgm:spPr/>
      <dgm:t>
        <a:bodyPr/>
        <a:lstStyle/>
        <a:p>
          <a:endParaRPr lang="es-ES"/>
        </a:p>
      </dgm:t>
    </dgm:pt>
    <dgm:pt modelId="{F48A78A1-D048-4365-945C-353410D8EFAB}" type="pres">
      <dgm:prSet presAssocID="{32361FB6-16F1-49BB-8B66-1D0F3471D45C}" presName="connectorText" presStyleLbl="sibTrans2D1" presStyleIdx="11" presStyleCnt="12"/>
      <dgm:spPr/>
      <dgm:t>
        <a:bodyPr/>
        <a:lstStyle/>
        <a:p>
          <a:endParaRPr lang="es-ES"/>
        </a:p>
      </dgm:t>
    </dgm:pt>
    <dgm:pt modelId="{EE1FAD88-FDD5-431B-9EC6-76DB970780EB}" type="pres">
      <dgm:prSet presAssocID="{FF624329-C31E-4417-A509-6F2968E3E9C3}" presName="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68371DC-4E02-4306-BD95-9F5C9AA37646}" srcId="{AFF6779E-8873-48BE-8195-0109CB078B82}" destId="{25C83DB0-6C1C-4B4A-A2A9-F616A0CF08D2}" srcOrd="6" destOrd="0" parTransId="{52300290-EA18-4F11-9A5D-B1549AB23FF5}" sibTransId="{9760793B-BF5B-4BF6-B1E3-0343451875F4}"/>
    <dgm:cxn modelId="{D4ADEE7C-612E-46C0-AECE-E0E266387A49}" type="presOf" srcId="{0BCE8CC4-E353-4244-8758-7EF624F670AD}" destId="{AE491683-A06B-4A3F-B306-0E9EBC02D248}" srcOrd="0" destOrd="0" presId="urn:microsoft.com/office/officeart/2005/8/layout/radial5"/>
    <dgm:cxn modelId="{86B44BE0-8F6B-4696-A363-13698D281C6C}" type="presOf" srcId="{113627DA-4637-4D6B-8145-8B09D349902D}" destId="{14322598-AB6F-4653-A180-99F66DFF53B9}" srcOrd="1" destOrd="0" presId="urn:microsoft.com/office/officeart/2005/8/layout/radial5"/>
    <dgm:cxn modelId="{0A6F2D3C-D998-450C-9E58-2472D5A54E05}" type="presOf" srcId="{88770188-FB1F-4FF1-9B45-073F7D9D6926}" destId="{8920D467-CBDF-4088-B163-AFEC59E444FB}" srcOrd="0" destOrd="0" presId="urn:microsoft.com/office/officeart/2005/8/layout/radial5"/>
    <dgm:cxn modelId="{DFA506AE-EE94-43AD-B92C-E99DD603781E}" srcId="{B74E6BB2-AAE1-49DD-A44A-D1DA50F039A4}" destId="{AFF6779E-8873-48BE-8195-0109CB078B82}" srcOrd="0" destOrd="0" parTransId="{7B0088B8-0449-4A23-9729-33D5A705D6E7}" sibTransId="{008830A3-E110-4AE4-96DE-8409A551484B}"/>
    <dgm:cxn modelId="{88953801-180F-4E13-A1AD-CD9A40AAC6C4}" type="presOf" srcId="{32361FB6-16F1-49BB-8B66-1D0F3471D45C}" destId="{78E60496-0F4F-4083-9017-EE48D2E039CE}" srcOrd="0" destOrd="0" presId="urn:microsoft.com/office/officeart/2005/8/layout/radial5"/>
    <dgm:cxn modelId="{60BCB147-B99E-413E-B337-537746B00FFA}" type="presOf" srcId="{81B641DE-2A61-4629-8386-96F60B2FB694}" destId="{942D90F1-EC94-469F-8DA7-A4F6D6962DF8}" srcOrd="0" destOrd="0" presId="urn:microsoft.com/office/officeart/2005/8/layout/radial5"/>
    <dgm:cxn modelId="{3C5858D1-BF10-404E-A5B9-28F250FB8639}" type="presOf" srcId="{55771245-A559-4A90-A273-73828128A5FE}" destId="{BD2A454C-63D6-4B2D-A434-95DE14BA1D23}" srcOrd="0" destOrd="0" presId="urn:microsoft.com/office/officeart/2005/8/layout/radial5"/>
    <dgm:cxn modelId="{8F2F572A-F27C-42BE-92DD-AD36A2AAB406}" type="presOf" srcId="{25C83DB0-6C1C-4B4A-A2A9-F616A0CF08D2}" destId="{B1C28A72-0BFA-436A-BC6C-2CEE33B15F27}" srcOrd="0" destOrd="0" presId="urn:microsoft.com/office/officeart/2005/8/layout/radial5"/>
    <dgm:cxn modelId="{663F502A-B861-4E2F-93A3-AE7C2A69E587}" type="presOf" srcId="{2512D606-41B5-483B-A956-E01106076349}" destId="{B1F607C9-3B12-4868-BC6B-4B1820D6BF20}" srcOrd="0" destOrd="0" presId="urn:microsoft.com/office/officeart/2005/8/layout/radial5"/>
    <dgm:cxn modelId="{4F0075D2-F394-48B7-90A8-AE5094BBA4C1}" srcId="{AFF6779E-8873-48BE-8195-0109CB078B82}" destId="{55771245-A559-4A90-A273-73828128A5FE}" srcOrd="10" destOrd="0" parTransId="{6ABDE82E-B7A2-4C15-AC94-09B1605CEBEC}" sibTransId="{AA9D181F-EDE9-4FD1-9602-962DF4DCF980}"/>
    <dgm:cxn modelId="{0BCC9972-CE3C-40B0-B3A1-F235B9F11E44}" type="presOf" srcId="{07D59F94-BC49-4B71-A9E3-F697CDA404EC}" destId="{CF604C49-8483-4F2C-AFB5-339C3DBDEF52}" srcOrd="0" destOrd="0" presId="urn:microsoft.com/office/officeart/2005/8/layout/radial5"/>
    <dgm:cxn modelId="{F7A96F94-B1E4-4C6E-8E72-245B06211D86}" type="presOf" srcId="{4B92D553-A744-41CA-9E66-9561B30DFCC9}" destId="{69D0F86E-0FAB-46B8-84A7-8549BF3352FC}" srcOrd="0" destOrd="0" presId="urn:microsoft.com/office/officeart/2005/8/layout/radial5"/>
    <dgm:cxn modelId="{206D584A-50CF-4953-8C91-B73B28AFED9E}" type="presOf" srcId="{6ABDE82E-B7A2-4C15-AC94-09B1605CEBEC}" destId="{AA57B867-998D-4B2B-94D5-FD8F59E97525}" srcOrd="1" destOrd="0" presId="urn:microsoft.com/office/officeart/2005/8/layout/radial5"/>
    <dgm:cxn modelId="{1B6C982A-670B-42AB-9F80-36266D62A0EC}" type="presOf" srcId="{81B641DE-2A61-4629-8386-96F60B2FB694}" destId="{5C767B50-2039-464E-A529-E1AAE64F9A2D}" srcOrd="1" destOrd="0" presId="urn:microsoft.com/office/officeart/2005/8/layout/radial5"/>
    <dgm:cxn modelId="{9CB11B1B-77B1-413D-B68E-6DD7613C5DEC}" type="presOf" srcId="{2017BDC6-6387-4522-970F-F89677E3730C}" destId="{6FBA682E-E354-44D3-A16B-1C731C54549B}" srcOrd="0" destOrd="0" presId="urn:microsoft.com/office/officeart/2005/8/layout/radial5"/>
    <dgm:cxn modelId="{A03FA0C2-2612-4C0A-9577-D1E0AE7DF8C4}" type="presOf" srcId="{6ABDE82E-B7A2-4C15-AC94-09B1605CEBEC}" destId="{E7DD4062-8EDC-4428-A691-3661D485107B}" srcOrd="0" destOrd="0" presId="urn:microsoft.com/office/officeart/2005/8/layout/radial5"/>
    <dgm:cxn modelId="{EE102A50-3133-499C-B125-C1AE4AF03A54}" type="presOf" srcId="{FF624329-C31E-4417-A509-6F2968E3E9C3}" destId="{EE1FAD88-FDD5-431B-9EC6-76DB970780EB}" srcOrd="0" destOrd="0" presId="urn:microsoft.com/office/officeart/2005/8/layout/radial5"/>
    <dgm:cxn modelId="{43F79D1C-0C5C-4770-BA7D-35F9C235FAD3}" type="presOf" srcId="{45CA67C6-D5BE-414E-8F81-4BDD2AFD4626}" destId="{5D70D145-3207-46F5-838E-5720F6703289}" srcOrd="1" destOrd="0" presId="urn:microsoft.com/office/officeart/2005/8/layout/radial5"/>
    <dgm:cxn modelId="{0B2E3720-5280-487F-B994-EECA8AF313FB}" type="presOf" srcId="{39AF7359-6CE0-4E1E-8C8C-6012C0F58A2A}" destId="{5A201EAA-A1FE-4F54-89BD-E4EC67B34F62}" srcOrd="0" destOrd="0" presId="urn:microsoft.com/office/officeart/2005/8/layout/radial5"/>
    <dgm:cxn modelId="{27D85474-E0C2-4050-B340-476C56F6EF32}" type="presOf" srcId="{0BCE8CC4-E353-4244-8758-7EF624F670AD}" destId="{16467972-279E-4919-A7AD-F948F759723C}" srcOrd="1" destOrd="0" presId="urn:microsoft.com/office/officeart/2005/8/layout/radial5"/>
    <dgm:cxn modelId="{37C18F70-242C-4D48-8043-E413AC238C2A}" srcId="{AFF6779E-8873-48BE-8195-0109CB078B82}" destId="{A083492E-C3B6-40C9-A8BC-6B8DF56087BC}" srcOrd="9" destOrd="0" parTransId="{2512D606-41B5-483B-A956-E01106076349}" sibTransId="{46E307CE-4258-462D-88DD-D1C0BAFBA3B6}"/>
    <dgm:cxn modelId="{2CAC0348-8962-41AE-9FC9-D1AC74346F2D}" type="presOf" srcId="{9E11A184-7A8A-42A5-AE47-783FA9D7066F}" destId="{09C4CF8D-77F7-4779-8E05-18D860D62AB7}" srcOrd="1" destOrd="0" presId="urn:microsoft.com/office/officeart/2005/8/layout/radial5"/>
    <dgm:cxn modelId="{00477195-768B-4BDE-B6C8-9CA206B1AFFC}" type="presOf" srcId="{9F2E1B9E-23B0-42CD-B9F6-BA1044FB728C}" destId="{474A7D7F-1BC1-4BCE-9583-3FF7D7E0B0FC}" srcOrd="0" destOrd="0" presId="urn:microsoft.com/office/officeart/2005/8/layout/radial5"/>
    <dgm:cxn modelId="{B173D0BF-728E-4180-A78E-19D84E5CB955}" srcId="{AFF6779E-8873-48BE-8195-0109CB078B82}" destId="{07D59F94-BC49-4B71-A9E3-F697CDA404EC}" srcOrd="7" destOrd="0" parTransId="{45CA67C6-D5BE-414E-8F81-4BDD2AFD4626}" sibTransId="{AF38E1C0-0769-43EA-8811-86A3CFC2A2E0}"/>
    <dgm:cxn modelId="{273BB564-9400-4158-90DE-93E06425FA3A}" type="presOf" srcId="{52300290-EA18-4F11-9A5D-B1549AB23FF5}" destId="{B8A9F57B-1663-4775-8A75-66FB5C274D82}" srcOrd="1" destOrd="0" presId="urn:microsoft.com/office/officeart/2005/8/layout/radial5"/>
    <dgm:cxn modelId="{B119E3ED-C074-4493-A9F7-3DBFE882B4C3}" type="presOf" srcId="{2512D606-41B5-483B-A956-E01106076349}" destId="{6A44070C-525E-4714-8FDA-05DDCB91EE49}" srcOrd="1" destOrd="0" presId="urn:microsoft.com/office/officeart/2005/8/layout/radial5"/>
    <dgm:cxn modelId="{AA7392F9-C3DA-4555-BD09-A7A7177E6F46}" type="presOf" srcId="{AFF6779E-8873-48BE-8195-0109CB078B82}" destId="{B5DBD3E5-3DCA-489C-AE59-A7E63596EC54}" srcOrd="0" destOrd="0" presId="urn:microsoft.com/office/officeart/2005/8/layout/radial5"/>
    <dgm:cxn modelId="{072B17AD-FEC5-4D94-995E-4C49468BF73C}" srcId="{AFF6779E-8873-48BE-8195-0109CB078B82}" destId="{5FD43BC9-BBB8-4BE6-8EBA-BAA0450504EB}" srcOrd="5" destOrd="0" parTransId="{113627DA-4637-4D6B-8145-8B09D349902D}" sibTransId="{8C27D96E-D90D-4C5E-B3E3-81E2A4105550}"/>
    <dgm:cxn modelId="{878FB6FD-E82C-4980-A8A1-CC3C96CAAC7C}" type="presOf" srcId="{9F2E1B9E-23B0-42CD-B9F6-BA1044FB728C}" destId="{DAFF4490-F0E2-476D-912D-B71E7B8DBF5D}" srcOrd="1" destOrd="0" presId="urn:microsoft.com/office/officeart/2005/8/layout/radial5"/>
    <dgm:cxn modelId="{E46A3215-C43C-4280-9DAF-FD01B7E082E0}" type="presOf" srcId="{5FD43BC9-BBB8-4BE6-8EBA-BAA0450504EB}" destId="{85C9252F-BD12-4F68-A0F0-43F5B46F9C05}" srcOrd="0" destOrd="0" presId="urn:microsoft.com/office/officeart/2005/8/layout/radial5"/>
    <dgm:cxn modelId="{166F73E9-E897-471B-B2B5-2BFC5841702A}" type="presOf" srcId="{B1934EBF-3DFE-451B-9188-09E9817F832E}" destId="{21D48E59-7FAD-43B0-A8A8-A3ECBF67580F}" srcOrd="0" destOrd="0" presId="urn:microsoft.com/office/officeart/2005/8/layout/radial5"/>
    <dgm:cxn modelId="{D7941F4F-70E6-4F1C-AA1C-E1E7434FEA21}" srcId="{AFF6779E-8873-48BE-8195-0109CB078B82}" destId="{2017BDC6-6387-4522-970F-F89677E3730C}" srcOrd="4" destOrd="0" parTransId="{0BCE8CC4-E353-4244-8758-7EF624F670AD}" sibTransId="{9F9A387C-E0DD-4A80-A6FA-DB545D1F7593}"/>
    <dgm:cxn modelId="{CEE6060E-106F-416F-8F38-9771C2283703}" type="presOf" srcId="{52300290-EA18-4F11-9A5D-B1549AB23FF5}" destId="{12B0E55A-8344-48C3-85C2-F3F991385D0F}" srcOrd="0" destOrd="0" presId="urn:microsoft.com/office/officeart/2005/8/layout/radial5"/>
    <dgm:cxn modelId="{9D4C0D02-7D84-418F-8ED9-EEF54BB2B94D}" type="presOf" srcId="{9E11A184-7A8A-42A5-AE47-783FA9D7066F}" destId="{05C60BD2-EE7C-4D66-8221-F93DF9A4D672}" srcOrd="0" destOrd="0" presId="urn:microsoft.com/office/officeart/2005/8/layout/radial5"/>
    <dgm:cxn modelId="{655D578D-0484-4D75-9CBE-62A6C6B84FCA}" type="presOf" srcId="{0A3EC887-459D-4D18-A167-CD49EAD23A37}" destId="{2B230442-FF91-4C1A-BBB2-91FE39D8347C}" srcOrd="0" destOrd="0" presId="urn:microsoft.com/office/officeart/2005/8/layout/radial5"/>
    <dgm:cxn modelId="{DF9139D9-32D5-4294-9D51-7257D9ABB23F}" srcId="{AFF6779E-8873-48BE-8195-0109CB078B82}" destId="{39AF7359-6CE0-4E1E-8C8C-6012C0F58A2A}" srcOrd="3" destOrd="0" parTransId="{9F2E1B9E-23B0-42CD-B9F6-BA1044FB728C}" sibTransId="{697E13E8-AB49-4DFF-8035-C77399AC2B1C}"/>
    <dgm:cxn modelId="{6739C12B-3B35-4354-AD3D-B11897B0EBDE}" srcId="{AFF6779E-8873-48BE-8195-0109CB078B82}" destId="{4B92D553-A744-41CA-9E66-9561B30DFCC9}" srcOrd="0" destOrd="0" parTransId="{9E11A184-7A8A-42A5-AE47-783FA9D7066F}" sibTransId="{950DABE5-EC08-48CB-ACDF-8F5DDFF90DC9}"/>
    <dgm:cxn modelId="{2D0F3F24-71AA-4AF8-BB94-E1F02EEC0A1C}" srcId="{AFF6779E-8873-48BE-8195-0109CB078B82}" destId="{88770188-FB1F-4FF1-9B45-073F7D9D6926}" srcOrd="1" destOrd="0" parTransId="{81B641DE-2A61-4629-8386-96F60B2FB694}" sibTransId="{B4F5D58C-A758-4688-9468-89EE4B56203C}"/>
    <dgm:cxn modelId="{5412F8A3-53CE-49BC-BE20-1387E20AB475}" type="presOf" srcId="{B74E6BB2-AAE1-49DD-A44A-D1DA50F039A4}" destId="{9FD6712A-0F48-47D4-ACB2-3F5F6920BDF9}" srcOrd="0" destOrd="0" presId="urn:microsoft.com/office/officeart/2005/8/layout/radial5"/>
    <dgm:cxn modelId="{CF6B4345-4DDF-47E9-8B07-69EEFCB61F59}" type="presOf" srcId="{3D050D92-6D85-403B-B050-F23B839A4FC4}" destId="{0D699138-C9DE-4C62-949B-F98B04F45BC1}" srcOrd="1" destOrd="0" presId="urn:microsoft.com/office/officeart/2005/8/layout/radial5"/>
    <dgm:cxn modelId="{D52A9ACF-6841-47AB-B246-523B1E2F8B72}" srcId="{AFF6779E-8873-48BE-8195-0109CB078B82}" destId="{0A3EC887-459D-4D18-A167-CD49EAD23A37}" srcOrd="8" destOrd="0" parTransId="{B42F2F9D-814D-48F8-8608-53080F6C4083}" sibTransId="{1FBDD1B8-903A-401F-84BC-6E769437F4A9}"/>
    <dgm:cxn modelId="{27CEDA20-8F0B-4AE0-B3F9-AE832FA2E9FE}" srcId="{AFF6779E-8873-48BE-8195-0109CB078B82}" destId="{B1934EBF-3DFE-451B-9188-09E9817F832E}" srcOrd="2" destOrd="0" parTransId="{3D050D92-6D85-403B-B050-F23B839A4FC4}" sibTransId="{F6003D7F-298A-402D-AF1C-27D531CC1E75}"/>
    <dgm:cxn modelId="{58EEEF1C-F7A3-4A8D-A302-65D869C85D11}" type="presOf" srcId="{B42F2F9D-814D-48F8-8608-53080F6C4083}" destId="{BDC8530C-9FBC-4614-A9D6-21026F973EEF}" srcOrd="0" destOrd="0" presId="urn:microsoft.com/office/officeart/2005/8/layout/radial5"/>
    <dgm:cxn modelId="{26F38DDC-F1B0-4B8F-BC2B-7787F792B390}" type="presOf" srcId="{A083492E-C3B6-40C9-A8BC-6B8DF56087BC}" destId="{684A1047-A531-43BA-9FE2-17BBBF03123C}" srcOrd="0" destOrd="0" presId="urn:microsoft.com/office/officeart/2005/8/layout/radial5"/>
    <dgm:cxn modelId="{C07D57A1-713A-45F0-B55C-CC04D56410EC}" type="presOf" srcId="{B42F2F9D-814D-48F8-8608-53080F6C4083}" destId="{95326EA2-F1D1-45A8-9D62-392377B17F37}" srcOrd="1" destOrd="0" presId="urn:microsoft.com/office/officeart/2005/8/layout/radial5"/>
    <dgm:cxn modelId="{E159A244-9261-4463-9105-893BA7EB0FEC}" srcId="{AFF6779E-8873-48BE-8195-0109CB078B82}" destId="{FF624329-C31E-4417-A509-6F2968E3E9C3}" srcOrd="11" destOrd="0" parTransId="{32361FB6-16F1-49BB-8B66-1D0F3471D45C}" sibTransId="{B8AE3905-3316-40C1-B993-22002896A9E8}"/>
    <dgm:cxn modelId="{1EEE75AD-B51D-4386-8627-9D8AB3CBC3E7}" type="presOf" srcId="{45CA67C6-D5BE-414E-8F81-4BDD2AFD4626}" destId="{ABA8AE12-9CA2-42B4-B90E-57F3AC328A79}" srcOrd="0" destOrd="0" presId="urn:microsoft.com/office/officeart/2005/8/layout/radial5"/>
    <dgm:cxn modelId="{C5935517-1557-4828-9F0B-AFA1E8052408}" type="presOf" srcId="{3D050D92-6D85-403B-B050-F23B839A4FC4}" destId="{0D0CF7F5-F040-4104-82A9-690323CC65A2}" srcOrd="0" destOrd="0" presId="urn:microsoft.com/office/officeart/2005/8/layout/radial5"/>
    <dgm:cxn modelId="{CCD4F023-F5AC-4AC0-AD3C-F5F7943DB23E}" type="presOf" srcId="{32361FB6-16F1-49BB-8B66-1D0F3471D45C}" destId="{F48A78A1-D048-4365-945C-353410D8EFAB}" srcOrd="1" destOrd="0" presId="urn:microsoft.com/office/officeart/2005/8/layout/radial5"/>
    <dgm:cxn modelId="{9E8E64E9-12A9-4B65-A82F-B8B7BC73C34A}" type="presOf" srcId="{113627DA-4637-4D6B-8145-8B09D349902D}" destId="{BB2E9151-11A0-48DF-9F17-BF4D219049AB}" srcOrd="0" destOrd="0" presId="urn:microsoft.com/office/officeart/2005/8/layout/radial5"/>
    <dgm:cxn modelId="{82BF87BD-CCD4-40EF-A825-E19E4A781A75}" type="presParOf" srcId="{9FD6712A-0F48-47D4-ACB2-3F5F6920BDF9}" destId="{B5DBD3E5-3DCA-489C-AE59-A7E63596EC54}" srcOrd="0" destOrd="0" presId="urn:microsoft.com/office/officeart/2005/8/layout/radial5"/>
    <dgm:cxn modelId="{09E63105-A6DB-46AF-8E5B-600826D63B8D}" type="presParOf" srcId="{9FD6712A-0F48-47D4-ACB2-3F5F6920BDF9}" destId="{05C60BD2-EE7C-4D66-8221-F93DF9A4D672}" srcOrd="1" destOrd="0" presId="urn:microsoft.com/office/officeart/2005/8/layout/radial5"/>
    <dgm:cxn modelId="{A45B8A32-C357-4635-B765-5EA911E7EC3A}" type="presParOf" srcId="{05C60BD2-EE7C-4D66-8221-F93DF9A4D672}" destId="{09C4CF8D-77F7-4779-8E05-18D860D62AB7}" srcOrd="0" destOrd="0" presId="urn:microsoft.com/office/officeart/2005/8/layout/radial5"/>
    <dgm:cxn modelId="{97416F11-F240-4074-8059-D4B5E5FCAAB9}" type="presParOf" srcId="{9FD6712A-0F48-47D4-ACB2-3F5F6920BDF9}" destId="{69D0F86E-0FAB-46B8-84A7-8549BF3352FC}" srcOrd="2" destOrd="0" presId="urn:microsoft.com/office/officeart/2005/8/layout/radial5"/>
    <dgm:cxn modelId="{F52A99B3-A8B0-4764-BCF5-93EFA3E24A29}" type="presParOf" srcId="{9FD6712A-0F48-47D4-ACB2-3F5F6920BDF9}" destId="{942D90F1-EC94-469F-8DA7-A4F6D6962DF8}" srcOrd="3" destOrd="0" presId="urn:microsoft.com/office/officeart/2005/8/layout/radial5"/>
    <dgm:cxn modelId="{69638420-6588-407C-BBC5-DBD807B0277A}" type="presParOf" srcId="{942D90F1-EC94-469F-8DA7-A4F6D6962DF8}" destId="{5C767B50-2039-464E-A529-E1AAE64F9A2D}" srcOrd="0" destOrd="0" presId="urn:microsoft.com/office/officeart/2005/8/layout/radial5"/>
    <dgm:cxn modelId="{D5F029CC-7289-465F-8F8B-A65CB941BF3B}" type="presParOf" srcId="{9FD6712A-0F48-47D4-ACB2-3F5F6920BDF9}" destId="{8920D467-CBDF-4088-B163-AFEC59E444FB}" srcOrd="4" destOrd="0" presId="urn:microsoft.com/office/officeart/2005/8/layout/radial5"/>
    <dgm:cxn modelId="{B09FDDD0-2DB5-4842-8D4F-1981C6657F02}" type="presParOf" srcId="{9FD6712A-0F48-47D4-ACB2-3F5F6920BDF9}" destId="{0D0CF7F5-F040-4104-82A9-690323CC65A2}" srcOrd="5" destOrd="0" presId="urn:microsoft.com/office/officeart/2005/8/layout/radial5"/>
    <dgm:cxn modelId="{6761BBEF-3468-4848-89BE-0F3D4C8185FA}" type="presParOf" srcId="{0D0CF7F5-F040-4104-82A9-690323CC65A2}" destId="{0D699138-C9DE-4C62-949B-F98B04F45BC1}" srcOrd="0" destOrd="0" presId="urn:microsoft.com/office/officeart/2005/8/layout/radial5"/>
    <dgm:cxn modelId="{A4371E72-3B82-40D0-B2C1-4D4948710CC1}" type="presParOf" srcId="{9FD6712A-0F48-47D4-ACB2-3F5F6920BDF9}" destId="{21D48E59-7FAD-43B0-A8A8-A3ECBF67580F}" srcOrd="6" destOrd="0" presId="urn:microsoft.com/office/officeart/2005/8/layout/radial5"/>
    <dgm:cxn modelId="{79390F25-6C31-4985-A5FE-840B3508D106}" type="presParOf" srcId="{9FD6712A-0F48-47D4-ACB2-3F5F6920BDF9}" destId="{474A7D7F-1BC1-4BCE-9583-3FF7D7E0B0FC}" srcOrd="7" destOrd="0" presId="urn:microsoft.com/office/officeart/2005/8/layout/radial5"/>
    <dgm:cxn modelId="{8510B471-3E9A-44DD-B7F4-A75EFB946F9C}" type="presParOf" srcId="{474A7D7F-1BC1-4BCE-9583-3FF7D7E0B0FC}" destId="{DAFF4490-F0E2-476D-912D-B71E7B8DBF5D}" srcOrd="0" destOrd="0" presId="urn:microsoft.com/office/officeart/2005/8/layout/radial5"/>
    <dgm:cxn modelId="{D0551BC8-9D66-46F3-83D3-474E876389DD}" type="presParOf" srcId="{9FD6712A-0F48-47D4-ACB2-3F5F6920BDF9}" destId="{5A201EAA-A1FE-4F54-89BD-E4EC67B34F62}" srcOrd="8" destOrd="0" presId="urn:microsoft.com/office/officeart/2005/8/layout/radial5"/>
    <dgm:cxn modelId="{A1C464DB-44D1-49F3-BD22-90F6CBE3C3E7}" type="presParOf" srcId="{9FD6712A-0F48-47D4-ACB2-3F5F6920BDF9}" destId="{AE491683-A06B-4A3F-B306-0E9EBC02D248}" srcOrd="9" destOrd="0" presId="urn:microsoft.com/office/officeart/2005/8/layout/radial5"/>
    <dgm:cxn modelId="{9CBE2A42-3A73-4056-BF5F-0F5FF7E7D094}" type="presParOf" srcId="{AE491683-A06B-4A3F-B306-0E9EBC02D248}" destId="{16467972-279E-4919-A7AD-F948F759723C}" srcOrd="0" destOrd="0" presId="urn:microsoft.com/office/officeart/2005/8/layout/radial5"/>
    <dgm:cxn modelId="{9F457C81-624D-4538-B375-3C956F213F17}" type="presParOf" srcId="{9FD6712A-0F48-47D4-ACB2-3F5F6920BDF9}" destId="{6FBA682E-E354-44D3-A16B-1C731C54549B}" srcOrd="10" destOrd="0" presId="urn:microsoft.com/office/officeart/2005/8/layout/radial5"/>
    <dgm:cxn modelId="{F36AA11B-8D29-4F06-BBAE-640B7324B031}" type="presParOf" srcId="{9FD6712A-0F48-47D4-ACB2-3F5F6920BDF9}" destId="{BB2E9151-11A0-48DF-9F17-BF4D219049AB}" srcOrd="11" destOrd="0" presId="urn:microsoft.com/office/officeart/2005/8/layout/radial5"/>
    <dgm:cxn modelId="{2E49063E-6FE1-475F-B193-F8595D7F7B72}" type="presParOf" srcId="{BB2E9151-11A0-48DF-9F17-BF4D219049AB}" destId="{14322598-AB6F-4653-A180-99F66DFF53B9}" srcOrd="0" destOrd="0" presId="urn:microsoft.com/office/officeart/2005/8/layout/radial5"/>
    <dgm:cxn modelId="{DE507166-3722-4E0D-B7BF-B38BB4CF698D}" type="presParOf" srcId="{9FD6712A-0F48-47D4-ACB2-3F5F6920BDF9}" destId="{85C9252F-BD12-4F68-A0F0-43F5B46F9C05}" srcOrd="12" destOrd="0" presId="urn:microsoft.com/office/officeart/2005/8/layout/radial5"/>
    <dgm:cxn modelId="{B378B62A-3288-4524-947E-654687921796}" type="presParOf" srcId="{9FD6712A-0F48-47D4-ACB2-3F5F6920BDF9}" destId="{12B0E55A-8344-48C3-85C2-F3F991385D0F}" srcOrd="13" destOrd="0" presId="urn:microsoft.com/office/officeart/2005/8/layout/radial5"/>
    <dgm:cxn modelId="{BE2A8DBE-253E-4751-AFF8-D126DD50BD08}" type="presParOf" srcId="{12B0E55A-8344-48C3-85C2-F3F991385D0F}" destId="{B8A9F57B-1663-4775-8A75-66FB5C274D82}" srcOrd="0" destOrd="0" presId="urn:microsoft.com/office/officeart/2005/8/layout/radial5"/>
    <dgm:cxn modelId="{5E329545-6DFA-42A4-9EA8-AD5FCD839026}" type="presParOf" srcId="{9FD6712A-0F48-47D4-ACB2-3F5F6920BDF9}" destId="{B1C28A72-0BFA-436A-BC6C-2CEE33B15F27}" srcOrd="14" destOrd="0" presId="urn:microsoft.com/office/officeart/2005/8/layout/radial5"/>
    <dgm:cxn modelId="{3DCC2EDE-2EF4-462F-874F-9028BD9C06E3}" type="presParOf" srcId="{9FD6712A-0F48-47D4-ACB2-3F5F6920BDF9}" destId="{ABA8AE12-9CA2-42B4-B90E-57F3AC328A79}" srcOrd="15" destOrd="0" presId="urn:microsoft.com/office/officeart/2005/8/layout/radial5"/>
    <dgm:cxn modelId="{F493D6F2-33D6-4E60-89E5-28C7881CEE19}" type="presParOf" srcId="{ABA8AE12-9CA2-42B4-B90E-57F3AC328A79}" destId="{5D70D145-3207-46F5-838E-5720F6703289}" srcOrd="0" destOrd="0" presId="urn:microsoft.com/office/officeart/2005/8/layout/radial5"/>
    <dgm:cxn modelId="{5C2B8B7A-AED1-4830-9AB4-78FFB4BABF7E}" type="presParOf" srcId="{9FD6712A-0F48-47D4-ACB2-3F5F6920BDF9}" destId="{CF604C49-8483-4F2C-AFB5-339C3DBDEF52}" srcOrd="16" destOrd="0" presId="urn:microsoft.com/office/officeart/2005/8/layout/radial5"/>
    <dgm:cxn modelId="{3117ABD2-02D7-4413-94AF-709ED6F0C261}" type="presParOf" srcId="{9FD6712A-0F48-47D4-ACB2-3F5F6920BDF9}" destId="{BDC8530C-9FBC-4614-A9D6-21026F973EEF}" srcOrd="17" destOrd="0" presId="urn:microsoft.com/office/officeart/2005/8/layout/radial5"/>
    <dgm:cxn modelId="{241E2ECD-4163-433A-B9DC-DD502CEDD8DF}" type="presParOf" srcId="{BDC8530C-9FBC-4614-A9D6-21026F973EEF}" destId="{95326EA2-F1D1-45A8-9D62-392377B17F37}" srcOrd="0" destOrd="0" presId="urn:microsoft.com/office/officeart/2005/8/layout/radial5"/>
    <dgm:cxn modelId="{3B0DA75D-8C5C-428C-B2F1-0C5B81973417}" type="presParOf" srcId="{9FD6712A-0F48-47D4-ACB2-3F5F6920BDF9}" destId="{2B230442-FF91-4C1A-BBB2-91FE39D8347C}" srcOrd="18" destOrd="0" presId="urn:microsoft.com/office/officeart/2005/8/layout/radial5"/>
    <dgm:cxn modelId="{0ABBF92A-1F78-4060-BB76-6980550131E6}" type="presParOf" srcId="{9FD6712A-0F48-47D4-ACB2-3F5F6920BDF9}" destId="{B1F607C9-3B12-4868-BC6B-4B1820D6BF20}" srcOrd="19" destOrd="0" presId="urn:microsoft.com/office/officeart/2005/8/layout/radial5"/>
    <dgm:cxn modelId="{3A72CCDB-C4A2-41F5-8AED-B50FF0A3FE7B}" type="presParOf" srcId="{B1F607C9-3B12-4868-BC6B-4B1820D6BF20}" destId="{6A44070C-525E-4714-8FDA-05DDCB91EE49}" srcOrd="0" destOrd="0" presId="urn:microsoft.com/office/officeart/2005/8/layout/radial5"/>
    <dgm:cxn modelId="{ED2460D0-68D7-422E-9DC8-A938B0F7E7D7}" type="presParOf" srcId="{9FD6712A-0F48-47D4-ACB2-3F5F6920BDF9}" destId="{684A1047-A531-43BA-9FE2-17BBBF03123C}" srcOrd="20" destOrd="0" presId="urn:microsoft.com/office/officeart/2005/8/layout/radial5"/>
    <dgm:cxn modelId="{D1A4C9E3-6DA4-4010-B757-D8463011E295}" type="presParOf" srcId="{9FD6712A-0F48-47D4-ACB2-3F5F6920BDF9}" destId="{E7DD4062-8EDC-4428-A691-3661D485107B}" srcOrd="21" destOrd="0" presId="urn:microsoft.com/office/officeart/2005/8/layout/radial5"/>
    <dgm:cxn modelId="{92FC0398-B5E6-40DA-B8E9-56573F89BF70}" type="presParOf" srcId="{E7DD4062-8EDC-4428-A691-3661D485107B}" destId="{AA57B867-998D-4B2B-94D5-FD8F59E97525}" srcOrd="0" destOrd="0" presId="urn:microsoft.com/office/officeart/2005/8/layout/radial5"/>
    <dgm:cxn modelId="{D5FF2023-9367-4469-BF67-3B22D45F756B}" type="presParOf" srcId="{9FD6712A-0F48-47D4-ACB2-3F5F6920BDF9}" destId="{BD2A454C-63D6-4B2D-A434-95DE14BA1D23}" srcOrd="22" destOrd="0" presId="urn:microsoft.com/office/officeart/2005/8/layout/radial5"/>
    <dgm:cxn modelId="{5DCF590D-BBE0-4B76-82C1-F2CD1A06C362}" type="presParOf" srcId="{9FD6712A-0F48-47D4-ACB2-3F5F6920BDF9}" destId="{78E60496-0F4F-4083-9017-EE48D2E039CE}" srcOrd="23" destOrd="0" presId="urn:microsoft.com/office/officeart/2005/8/layout/radial5"/>
    <dgm:cxn modelId="{5D0EE0F0-4FB8-4A7D-BD82-48F67096D9B8}" type="presParOf" srcId="{78E60496-0F4F-4083-9017-EE48D2E039CE}" destId="{F48A78A1-D048-4365-945C-353410D8EFAB}" srcOrd="0" destOrd="0" presId="urn:microsoft.com/office/officeart/2005/8/layout/radial5"/>
    <dgm:cxn modelId="{11C96E89-42C2-46E4-9F6F-B13129950692}" type="presParOf" srcId="{9FD6712A-0F48-47D4-ACB2-3F5F6920BDF9}" destId="{EE1FAD88-FDD5-431B-9EC6-76DB970780EB}" srcOrd="2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3B3EEE1F-1DAF-4748-A55D-4E1B377B47BE}" type="doc">
      <dgm:prSet loTypeId="urn:microsoft.com/office/officeart/2005/8/layout/chevron1" loCatId="process" qsTypeId="urn:microsoft.com/office/officeart/2005/8/quickstyle/simple3" qsCatId="simple" csTypeId="urn:microsoft.com/office/officeart/2005/8/colors/accent1_2" csCatId="accent1" phldr="1"/>
      <dgm:spPr/>
    </dgm:pt>
    <dgm:pt modelId="{0D9A5A1F-6512-45B6-8707-745DB4EB1B57}">
      <dgm:prSet phldrT="[Texto]" custT="1"/>
      <dgm:spPr/>
      <dgm:t>
        <a:bodyPr/>
        <a:lstStyle/>
        <a:p>
          <a:r>
            <a:rPr lang="es-ES" sz="1400" dirty="0" smtClean="0"/>
            <a:t>Implicación profesional</a:t>
          </a:r>
          <a:endParaRPr lang="en-US" sz="1400" dirty="0"/>
        </a:p>
      </dgm:t>
    </dgm:pt>
    <dgm:pt modelId="{399B4C3D-5C16-4CE9-9113-7E61180C909A}" type="parTrans" cxnId="{037B5D0B-7F78-42E1-8D1A-D248FD9596EA}">
      <dgm:prSet/>
      <dgm:spPr/>
      <dgm:t>
        <a:bodyPr/>
        <a:lstStyle/>
        <a:p>
          <a:endParaRPr lang="en-US"/>
        </a:p>
      </dgm:t>
    </dgm:pt>
    <dgm:pt modelId="{A0196BF6-3379-423C-94CF-EC2FBEE0BFB0}" type="sibTrans" cxnId="{037B5D0B-7F78-42E1-8D1A-D248FD9596EA}">
      <dgm:prSet/>
      <dgm:spPr/>
      <dgm:t>
        <a:bodyPr/>
        <a:lstStyle/>
        <a:p>
          <a:endParaRPr lang="en-US"/>
        </a:p>
      </dgm:t>
    </dgm:pt>
    <dgm:pt modelId="{CD4F47E8-1E79-4B3F-9D71-07C7F960AC6C}">
      <dgm:prSet phldrT="[Texto]" custT="1"/>
      <dgm:spPr/>
      <dgm:t>
        <a:bodyPr/>
        <a:lstStyle/>
        <a:p>
          <a:r>
            <a:rPr lang="es-ES" sz="1600" dirty="0" smtClean="0"/>
            <a:t>Equilibrio personal</a:t>
          </a:r>
          <a:endParaRPr lang="en-US" sz="1600" dirty="0"/>
        </a:p>
      </dgm:t>
    </dgm:pt>
    <dgm:pt modelId="{C266A889-F19F-4BF6-966A-7E280A46F7E1}" type="parTrans" cxnId="{CF1E5722-C99A-4AC0-97B3-F83C3B9B393E}">
      <dgm:prSet/>
      <dgm:spPr/>
      <dgm:t>
        <a:bodyPr/>
        <a:lstStyle/>
        <a:p>
          <a:endParaRPr lang="en-US"/>
        </a:p>
      </dgm:t>
    </dgm:pt>
    <dgm:pt modelId="{C0E61158-8E23-4B8B-B7B8-EBC3265C3D58}" type="sibTrans" cxnId="{CF1E5722-C99A-4AC0-97B3-F83C3B9B393E}">
      <dgm:prSet/>
      <dgm:spPr/>
      <dgm:t>
        <a:bodyPr/>
        <a:lstStyle/>
        <a:p>
          <a:endParaRPr lang="en-US"/>
        </a:p>
      </dgm:t>
    </dgm:pt>
    <dgm:pt modelId="{B13050F7-C679-445F-9DB3-90ED4464390B}" type="pres">
      <dgm:prSet presAssocID="{3B3EEE1F-1DAF-4748-A55D-4E1B377B47BE}" presName="Name0" presStyleCnt="0">
        <dgm:presLayoutVars>
          <dgm:dir/>
          <dgm:animLvl val="lvl"/>
          <dgm:resizeHandles val="exact"/>
        </dgm:presLayoutVars>
      </dgm:prSet>
      <dgm:spPr/>
    </dgm:pt>
    <dgm:pt modelId="{D2048B41-BB04-44E8-A7D7-171D1A774C5C}" type="pres">
      <dgm:prSet presAssocID="{CD4F47E8-1E79-4B3F-9D71-07C7F960AC6C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A8508CC-8B69-44A2-BAF8-05AE64A9BECB}" type="pres">
      <dgm:prSet presAssocID="{C0E61158-8E23-4B8B-B7B8-EBC3265C3D58}" presName="parTxOnlySpace" presStyleCnt="0"/>
      <dgm:spPr/>
    </dgm:pt>
    <dgm:pt modelId="{62EC1DF6-B03C-4334-99F3-97A86EC76AD5}" type="pres">
      <dgm:prSet presAssocID="{0D9A5A1F-6512-45B6-8707-745DB4EB1B57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4E1A284-EDB3-46C6-9E90-8A040AF3CFCC}" type="presOf" srcId="{0D9A5A1F-6512-45B6-8707-745DB4EB1B57}" destId="{62EC1DF6-B03C-4334-99F3-97A86EC76AD5}" srcOrd="0" destOrd="0" presId="urn:microsoft.com/office/officeart/2005/8/layout/chevron1"/>
    <dgm:cxn modelId="{037B5D0B-7F78-42E1-8D1A-D248FD9596EA}" srcId="{3B3EEE1F-1DAF-4748-A55D-4E1B377B47BE}" destId="{0D9A5A1F-6512-45B6-8707-745DB4EB1B57}" srcOrd="1" destOrd="0" parTransId="{399B4C3D-5C16-4CE9-9113-7E61180C909A}" sibTransId="{A0196BF6-3379-423C-94CF-EC2FBEE0BFB0}"/>
    <dgm:cxn modelId="{CF1E5722-C99A-4AC0-97B3-F83C3B9B393E}" srcId="{3B3EEE1F-1DAF-4748-A55D-4E1B377B47BE}" destId="{CD4F47E8-1E79-4B3F-9D71-07C7F960AC6C}" srcOrd="0" destOrd="0" parTransId="{C266A889-F19F-4BF6-966A-7E280A46F7E1}" sibTransId="{C0E61158-8E23-4B8B-B7B8-EBC3265C3D58}"/>
    <dgm:cxn modelId="{A94D3DD6-D4D3-4B3B-9F92-B55F630D6AA1}" type="presOf" srcId="{CD4F47E8-1E79-4B3F-9D71-07C7F960AC6C}" destId="{D2048B41-BB04-44E8-A7D7-171D1A774C5C}" srcOrd="0" destOrd="0" presId="urn:microsoft.com/office/officeart/2005/8/layout/chevron1"/>
    <dgm:cxn modelId="{CD3EB469-7AA0-4402-953C-1BB3284CCC20}" type="presOf" srcId="{3B3EEE1F-1DAF-4748-A55D-4E1B377B47BE}" destId="{B13050F7-C679-445F-9DB3-90ED4464390B}" srcOrd="0" destOrd="0" presId="urn:microsoft.com/office/officeart/2005/8/layout/chevron1"/>
    <dgm:cxn modelId="{61BA8FE0-C209-459F-817A-6D6BE966F737}" type="presParOf" srcId="{B13050F7-C679-445F-9DB3-90ED4464390B}" destId="{D2048B41-BB04-44E8-A7D7-171D1A774C5C}" srcOrd="0" destOrd="0" presId="urn:microsoft.com/office/officeart/2005/8/layout/chevron1"/>
    <dgm:cxn modelId="{6A461026-7A3C-4AFC-A604-62E67D22DD72}" type="presParOf" srcId="{B13050F7-C679-445F-9DB3-90ED4464390B}" destId="{EA8508CC-8B69-44A2-BAF8-05AE64A9BECB}" srcOrd="1" destOrd="0" presId="urn:microsoft.com/office/officeart/2005/8/layout/chevron1"/>
    <dgm:cxn modelId="{112656F6-7975-4DEC-895D-C6D04B4AD99B}" type="presParOf" srcId="{B13050F7-C679-445F-9DB3-90ED4464390B}" destId="{62EC1DF6-B03C-4334-99F3-97A86EC76AD5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4B46D35A-3D74-47FB-8548-BDB7160C893E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A352925-2FD9-4736-A6B2-2D16754BAB38}">
      <dgm:prSet phldrT="[Texto]"/>
      <dgm:spPr/>
      <dgm:t>
        <a:bodyPr/>
        <a:lstStyle/>
        <a:p>
          <a:r>
            <a:rPr lang="es-ES" dirty="0" smtClean="0"/>
            <a:t>    </a:t>
          </a:r>
          <a:endParaRPr lang="en-US" dirty="0"/>
        </a:p>
      </dgm:t>
    </dgm:pt>
    <dgm:pt modelId="{E9E6A3EA-B047-470B-9CF6-AD20076AD618}" type="parTrans" cxnId="{90032B7B-947B-42B4-8E1E-C3892F5AB2B3}">
      <dgm:prSet/>
      <dgm:spPr/>
      <dgm:t>
        <a:bodyPr/>
        <a:lstStyle/>
        <a:p>
          <a:endParaRPr lang="en-US"/>
        </a:p>
      </dgm:t>
    </dgm:pt>
    <dgm:pt modelId="{A3A11368-4E17-4534-955D-9AC3312D9BDB}" type="sibTrans" cxnId="{90032B7B-947B-42B4-8E1E-C3892F5AB2B3}">
      <dgm:prSet/>
      <dgm:spPr/>
      <dgm:t>
        <a:bodyPr/>
        <a:lstStyle/>
        <a:p>
          <a:endParaRPr lang="en-US"/>
        </a:p>
      </dgm:t>
    </dgm:pt>
    <dgm:pt modelId="{A924DE34-2517-4BD4-A98D-524944B81C62}">
      <dgm:prSet phldrT="[Texto]" custT="1"/>
      <dgm:spPr/>
      <dgm:t>
        <a:bodyPr/>
        <a:lstStyle/>
        <a:p>
          <a:pPr algn="ctr"/>
          <a:endParaRPr lang="es-ES" sz="1400" dirty="0" smtClean="0"/>
        </a:p>
        <a:p>
          <a:pPr algn="ctr"/>
          <a:r>
            <a:rPr lang="es-ES" sz="1400" dirty="0" smtClean="0"/>
            <a:t>Transmisión a los alumnos</a:t>
          </a:r>
          <a:endParaRPr lang="en-US" sz="1400" dirty="0"/>
        </a:p>
      </dgm:t>
    </dgm:pt>
    <dgm:pt modelId="{F75B116C-628D-4D52-AFAD-14959A0DECC1}" type="sibTrans" cxnId="{FAA2A2B5-3D1E-42E3-99A9-791B53351157}">
      <dgm:prSet/>
      <dgm:spPr/>
      <dgm:t>
        <a:bodyPr/>
        <a:lstStyle/>
        <a:p>
          <a:endParaRPr lang="en-US"/>
        </a:p>
      </dgm:t>
    </dgm:pt>
    <dgm:pt modelId="{F1684C4C-603A-4ACB-807C-C7543348A2BE}" type="parTrans" cxnId="{FAA2A2B5-3D1E-42E3-99A9-791B53351157}">
      <dgm:prSet/>
      <dgm:spPr/>
      <dgm:t>
        <a:bodyPr/>
        <a:lstStyle/>
        <a:p>
          <a:endParaRPr lang="en-US"/>
        </a:p>
      </dgm:t>
    </dgm:pt>
    <dgm:pt modelId="{7CD9D2A4-AB73-4853-9CB9-DE9547FEAEC7}" type="pres">
      <dgm:prSet presAssocID="{4B46D35A-3D74-47FB-8548-BDB7160C893E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08F24B33-D294-4EE3-BCCA-7EC5A0DE37AE}" type="pres">
      <dgm:prSet presAssocID="{2A352925-2FD9-4736-A6B2-2D16754BAB38}" presName="composite" presStyleCnt="0"/>
      <dgm:spPr/>
    </dgm:pt>
    <dgm:pt modelId="{60C187D2-A1DA-489A-B7BF-2A6EFA01E99F}" type="pres">
      <dgm:prSet presAssocID="{2A352925-2FD9-4736-A6B2-2D16754BAB38}" presName="ParentAccentShape" presStyleLbl="trBgShp" presStyleIdx="0" presStyleCnt="2"/>
      <dgm:spPr/>
    </dgm:pt>
    <dgm:pt modelId="{3842CA33-693A-42DE-BCD5-D36BC13125DB}" type="pres">
      <dgm:prSet presAssocID="{2A352925-2FD9-4736-A6B2-2D16754BAB38}" presName="ParentText" presStyleLbl="revTx" presStyleIdx="0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965346D-D33E-4760-A346-6D10720C5813}" type="pres">
      <dgm:prSet presAssocID="{2A352925-2FD9-4736-A6B2-2D16754BAB38}" presName="ChildText" presStyleLbl="revTx" presStyleIdx="1" presStyleCnt="2" custLinFactNeighborX="2298" custLinFactNeighborY="-391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491F33A5-D192-40B7-AFFE-C4C3D4252091}" type="pres">
      <dgm:prSet presAssocID="{2A352925-2FD9-4736-A6B2-2D16754BAB38}" presName="ChildAccentShape" presStyleLbl="trBgShp" presStyleIdx="1" presStyleCnt="2"/>
      <dgm:spPr/>
    </dgm:pt>
    <dgm:pt modelId="{FB315862-9CB9-4EAE-A07D-248575A2BDA4}" type="pres">
      <dgm:prSet presAssocID="{2A352925-2FD9-4736-A6B2-2D16754BAB38}" presName="Image" presStyleLbl="alignImgPlace1" presStyleIdx="0" presStyleCnt="1" custLinFactNeighborX="7648" custLinFactNeighborY="-3305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2000" r="-12000"/>
          </a:stretch>
        </a:blipFill>
      </dgm:spPr>
      <dgm:t>
        <a:bodyPr/>
        <a:lstStyle/>
        <a:p>
          <a:endParaRPr lang="es-ES"/>
        </a:p>
      </dgm:t>
    </dgm:pt>
  </dgm:ptLst>
  <dgm:cxnLst>
    <dgm:cxn modelId="{90032B7B-947B-42B4-8E1E-C3892F5AB2B3}" srcId="{4B46D35A-3D74-47FB-8548-BDB7160C893E}" destId="{2A352925-2FD9-4736-A6B2-2D16754BAB38}" srcOrd="0" destOrd="0" parTransId="{E9E6A3EA-B047-470B-9CF6-AD20076AD618}" sibTransId="{A3A11368-4E17-4534-955D-9AC3312D9BDB}"/>
    <dgm:cxn modelId="{E5BB6E76-961E-4FB1-9C4F-B1D6B3733C86}" type="presOf" srcId="{4B46D35A-3D74-47FB-8548-BDB7160C893E}" destId="{7CD9D2A4-AB73-4853-9CB9-DE9547FEAEC7}" srcOrd="0" destOrd="0" presId="urn:microsoft.com/office/officeart/2009/3/layout/SnapshotPictureList"/>
    <dgm:cxn modelId="{10DD3D65-C93A-45CE-AB78-CCE507018AE2}" type="presOf" srcId="{A924DE34-2517-4BD4-A98D-524944B81C62}" destId="{F965346D-D33E-4760-A346-6D10720C5813}" srcOrd="0" destOrd="0" presId="urn:microsoft.com/office/officeart/2009/3/layout/SnapshotPictureList"/>
    <dgm:cxn modelId="{44243688-1849-4A9E-9DB6-430B1177C1F8}" type="presOf" srcId="{2A352925-2FD9-4736-A6B2-2D16754BAB38}" destId="{3842CA33-693A-42DE-BCD5-D36BC13125DB}" srcOrd="0" destOrd="0" presId="urn:microsoft.com/office/officeart/2009/3/layout/SnapshotPictureList"/>
    <dgm:cxn modelId="{FAA2A2B5-3D1E-42E3-99A9-791B53351157}" srcId="{2A352925-2FD9-4736-A6B2-2D16754BAB38}" destId="{A924DE34-2517-4BD4-A98D-524944B81C62}" srcOrd="0" destOrd="0" parTransId="{F1684C4C-603A-4ACB-807C-C7543348A2BE}" sibTransId="{F75B116C-628D-4D52-AFAD-14959A0DECC1}"/>
    <dgm:cxn modelId="{B8890F40-3888-496F-8036-2B663E18E411}" type="presParOf" srcId="{7CD9D2A4-AB73-4853-9CB9-DE9547FEAEC7}" destId="{08F24B33-D294-4EE3-BCCA-7EC5A0DE37AE}" srcOrd="0" destOrd="0" presId="urn:microsoft.com/office/officeart/2009/3/layout/SnapshotPictureList"/>
    <dgm:cxn modelId="{0B8EDE69-1225-4450-BB69-4CF39CA1F26B}" type="presParOf" srcId="{08F24B33-D294-4EE3-BCCA-7EC5A0DE37AE}" destId="{60C187D2-A1DA-489A-B7BF-2A6EFA01E99F}" srcOrd="0" destOrd="0" presId="urn:microsoft.com/office/officeart/2009/3/layout/SnapshotPictureList"/>
    <dgm:cxn modelId="{8FEDE1B3-5366-425F-9ACC-CD78F609CD00}" type="presParOf" srcId="{08F24B33-D294-4EE3-BCCA-7EC5A0DE37AE}" destId="{3842CA33-693A-42DE-BCD5-D36BC13125DB}" srcOrd="1" destOrd="0" presId="urn:microsoft.com/office/officeart/2009/3/layout/SnapshotPictureList"/>
    <dgm:cxn modelId="{8F79B36C-62AB-468E-AB9A-014F02DD52B2}" type="presParOf" srcId="{08F24B33-D294-4EE3-BCCA-7EC5A0DE37AE}" destId="{F965346D-D33E-4760-A346-6D10720C5813}" srcOrd="2" destOrd="0" presId="urn:microsoft.com/office/officeart/2009/3/layout/SnapshotPictureList"/>
    <dgm:cxn modelId="{6369E732-5228-46E5-B53E-A518BF11538C}" type="presParOf" srcId="{08F24B33-D294-4EE3-BCCA-7EC5A0DE37AE}" destId="{491F33A5-D192-40B7-AFFE-C4C3D4252091}" srcOrd="3" destOrd="0" presId="urn:microsoft.com/office/officeart/2009/3/layout/SnapshotPictureList"/>
    <dgm:cxn modelId="{CB560577-EB3A-4206-ABDD-93D813B271F5}" type="presParOf" srcId="{08F24B33-D294-4EE3-BCCA-7EC5A0DE37AE}" destId="{FB315862-9CB9-4EAE-A07D-248575A2BDA4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B483755B-5636-4855-96EB-ED267AC4FF1F}" type="doc">
      <dgm:prSet loTypeId="urn:microsoft.com/office/officeart/2005/8/layout/hierarchy5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0EE059-E5D9-4D00-81EA-758784548FE1}">
      <dgm:prSet phldrT="[Texto]"/>
      <dgm:spPr/>
      <dgm:t>
        <a:bodyPr/>
        <a:lstStyle/>
        <a:p>
          <a:r>
            <a:rPr lang="es-ES" dirty="0" smtClean="0"/>
            <a:t>Objetivo común</a:t>
          </a:r>
          <a:endParaRPr lang="en-US" dirty="0"/>
        </a:p>
      </dgm:t>
    </dgm:pt>
    <dgm:pt modelId="{A4A90FB9-1879-47FA-8412-A80908EF7D6C}" type="parTrans" cxnId="{DAD65595-53AE-4A5D-B365-23074BCADC2A}">
      <dgm:prSet/>
      <dgm:spPr/>
      <dgm:t>
        <a:bodyPr/>
        <a:lstStyle/>
        <a:p>
          <a:endParaRPr lang="en-US"/>
        </a:p>
      </dgm:t>
    </dgm:pt>
    <dgm:pt modelId="{3C350BF7-56D6-4EE5-8668-07E777AA2B15}" type="sibTrans" cxnId="{DAD65595-53AE-4A5D-B365-23074BCADC2A}">
      <dgm:prSet/>
      <dgm:spPr/>
      <dgm:t>
        <a:bodyPr/>
        <a:lstStyle/>
        <a:p>
          <a:endParaRPr lang="en-US"/>
        </a:p>
      </dgm:t>
    </dgm:pt>
    <dgm:pt modelId="{D9C418CE-BA30-44E0-8E29-3B2130AC184F}">
      <dgm:prSet phldrT="[Texto]"/>
      <dgm:spPr/>
      <dgm:t>
        <a:bodyPr/>
        <a:lstStyle/>
        <a:p>
          <a:r>
            <a:rPr lang="es-ES" dirty="0" smtClean="0"/>
            <a:t>Formarse</a:t>
          </a:r>
          <a:endParaRPr lang="en-US" dirty="0"/>
        </a:p>
      </dgm:t>
    </dgm:pt>
    <dgm:pt modelId="{490D81F7-FDF1-4310-BE4A-E26792CDF0FC}" type="parTrans" cxnId="{44480CEB-9C0D-4DEA-AB31-C332A67B2E19}">
      <dgm:prSet/>
      <dgm:spPr/>
      <dgm:t>
        <a:bodyPr/>
        <a:lstStyle/>
        <a:p>
          <a:endParaRPr lang="en-US"/>
        </a:p>
      </dgm:t>
    </dgm:pt>
    <dgm:pt modelId="{52D0E8E4-15C4-4626-BDE6-3C0C2D43B99D}" type="sibTrans" cxnId="{44480CEB-9C0D-4DEA-AB31-C332A67B2E19}">
      <dgm:prSet/>
      <dgm:spPr/>
      <dgm:t>
        <a:bodyPr/>
        <a:lstStyle/>
        <a:p>
          <a:endParaRPr lang="en-US"/>
        </a:p>
      </dgm:t>
    </dgm:pt>
    <dgm:pt modelId="{13CE75B5-EA49-468E-9689-C0555F0814FF}">
      <dgm:prSet phldrT="[Texto]"/>
      <dgm:spPr/>
      <dgm:t>
        <a:bodyPr/>
        <a:lstStyle/>
        <a:p>
          <a:r>
            <a:rPr lang="es-ES" dirty="0" smtClean="0"/>
            <a:t>Reunirse</a:t>
          </a:r>
          <a:endParaRPr lang="en-US" dirty="0"/>
        </a:p>
      </dgm:t>
    </dgm:pt>
    <dgm:pt modelId="{123F5B8C-4308-41E3-B381-A2B512952821}" type="parTrans" cxnId="{8ECBA7B4-5755-4E25-BEB8-04104C0E8298}">
      <dgm:prSet/>
      <dgm:spPr/>
      <dgm:t>
        <a:bodyPr/>
        <a:lstStyle/>
        <a:p>
          <a:endParaRPr lang="en-US"/>
        </a:p>
      </dgm:t>
    </dgm:pt>
    <dgm:pt modelId="{A0B01C1B-F48D-4EDA-A021-280739A342BC}" type="sibTrans" cxnId="{8ECBA7B4-5755-4E25-BEB8-04104C0E8298}">
      <dgm:prSet/>
      <dgm:spPr/>
      <dgm:t>
        <a:bodyPr/>
        <a:lstStyle/>
        <a:p>
          <a:endParaRPr lang="en-US"/>
        </a:p>
      </dgm:t>
    </dgm:pt>
    <dgm:pt modelId="{5F37FBD8-F531-4269-ACC0-B8A80E641AFB}">
      <dgm:prSet phldrT="[Texto]"/>
      <dgm:spPr/>
      <dgm:t>
        <a:bodyPr/>
        <a:lstStyle/>
        <a:p>
          <a:r>
            <a:rPr lang="es-ES" dirty="0" smtClean="0"/>
            <a:t>Aprender de sus compañeros</a:t>
          </a:r>
          <a:endParaRPr lang="en-US" dirty="0"/>
        </a:p>
      </dgm:t>
    </dgm:pt>
    <dgm:pt modelId="{7B86881C-32F3-4659-9455-122D07911566}" type="parTrans" cxnId="{39815FF4-E9F1-4A59-A567-9781B54894E6}">
      <dgm:prSet/>
      <dgm:spPr/>
      <dgm:t>
        <a:bodyPr/>
        <a:lstStyle/>
        <a:p>
          <a:endParaRPr lang="en-US"/>
        </a:p>
      </dgm:t>
    </dgm:pt>
    <dgm:pt modelId="{357D1F93-EBBC-4B4F-9C93-C9BB80155B9D}" type="sibTrans" cxnId="{39815FF4-E9F1-4A59-A567-9781B54894E6}">
      <dgm:prSet/>
      <dgm:spPr/>
      <dgm:t>
        <a:bodyPr/>
        <a:lstStyle/>
        <a:p>
          <a:endParaRPr lang="en-US"/>
        </a:p>
      </dgm:t>
    </dgm:pt>
    <dgm:pt modelId="{D1B30E36-CE47-45F3-8D8E-517FEFB8E89C}">
      <dgm:prSet phldrT="[Texto]"/>
      <dgm:spPr/>
      <dgm:t>
        <a:bodyPr/>
        <a:lstStyle/>
        <a:p>
          <a:r>
            <a:rPr lang="es-ES" dirty="0" smtClean="0"/>
            <a:t>Establecer y respetar acuerdos</a:t>
          </a:r>
          <a:endParaRPr lang="en-US" dirty="0"/>
        </a:p>
      </dgm:t>
    </dgm:pt>
    <dgm:pt modelId="{410E0A04-F4C8-44EA-A3A6-5A27E34A412C}" type="parTrans" cxnId="{F582D30F-9B5D-48B0-A406-8A9EEF860A17}">
      <dgm:prSet/>
      <dgm:spPr/>
      <dgm:t>
        <a:bodyPr/>
        <a:lstStyle/>
        <a:p>
          <a:endParaRPr lang="en-US"/>
        </a:p>
      </dgm:t>
    </dgm:pt>
    <dgm:pt modelId="{0FDA583D-D1DD-4BFA-A17F-52727A69B9C4}" type="sibTrans" cxnId="{F582D30F-9B5D-48B0-A406-8A9EEF860A17}">
      <dgm:prSet/>
      <dgm:spPr/>
      <dgm:t>
        <a:bodyPr/>
        <a:lstStyle/>
        <a:p>
          <a:endParaRPr lang="en-US"/>
        </a:p>
      </dgm:t>
    </dgm:pt>
    <dgm:pt modelId="{91E5B482-05C9-468D-8A09-B8C0393F91E8}">
      <dgm:prSet phldrT="[Texto]"/>
      <dgm:spPr/>
      <dgm:t>
        <a:bodyPr/>
        <a:lstStyle/>
        <a:p>
          <a:r>
            <a:rPr lang="es-ES" dirty="0" smtClean="0"/>
            <a:t>A ser e</a:t>
          </a:r>
          <a:r>
            <a:rPr lang="en-US" dirty="0" err="1" smtClean="0"/>
            <a:t>valuados</a:t>
          </a:r>
          <a:endParaRPr lang="en-US" dirty="0"/>
        </a:p>
      </dgm:t>
    </dgm:pt>
    <dgm:pt modelId="{054A33A8-4A16-4F38-AB84-063875A41CE3}" type="parTrans" cxnId="{1EA3F18D-AE31-4FF1-B51A-931C84F52D5A}">
      <dgm:prSet/>
      <dgm:spPr/>
      <dgm:t>
        <a:bodyPr/>
        <a:lstStyle/>
        <a:p>
          <a:endParaRPr lang="en-US"/>
        </a:p>
      </dgm:t>
    </dgm:pt>
    <dgm:pt modelId="{98C7CB01-7543-4EDD-9C02-F49170C03534}" type="sibTrans" cxnId="{1EA3F18D-AE31-4FF1-B51A-931C84F52D5A}">
      <dgm:prSet/>
      <dgm:spPr/>
      <dgm:t>
        <a:bodyPr/>
        <a:lstStyle/>
        <a:p>
          <a:endParaRPr lang="en-US"/>
        </a:p>
      </dgm:t>
    </dgm:pt>
    <dgm:pt modelId="{7E152904-CF41-44C7-95D5-ECB9AA3C5C5B}" type="pres">
      <dgm:prSet presAssocID="{B483755B-5636-4855-96EB-ED267AC4FF1F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AEEB4CD-72FE-4E1E-9E9F-C0A2BF1B6A45}" type="pres">
      <dgm:prSet presAssocID="{B483755B-5636-4855-96EB-ED267AC4FF1F}" presName="hierFlow" presStyleCnt="0"/>
      <dgm:spPr/>
    </dgm:pt>
    <dgm:pt modelId="{72806273-82FB-42EF-A07B-3F9995911503}" type="pres">
      <dgm:prSet presAssocID="{B483755B-5636-4855-96EB-ED267AC4FF1F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EB869CE9-0560-467B-9C55-BB557FB8A164}" type="pres">
      <dgm:prSet presAssocID="{300EE059-E5D9-4D00-81EA-758784548FE1}" presName="Name17" presStyleCnt="0"/>
      <dgm:spPr/>
    </dgm:pt>
    <dgm:pt modelId="{B183A688-449B-4382-9DB9-2828C75DF6C9}" type="pres">
      <dgm:prSet presAssocID="{300EE059-E5D9-4D00-81EA-758784548FE1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BB9ACAA-1FDB-4EFF-AE77-A94D908DB70C}" type="pres">
      <dgm:prSet presAssocID="{300EE059-E5D9-4D00-81EA-758784548FE1}" presName="hierChild2" presStyleCnt="0"/>
      <dgm:spPr/>
    </dgm:pt>
    <dgm:pt modelId="{4E1A3238-0959-47F9-A20B-DB090E0DF3EB}" type="pres">
      <dgm:prSet presAssocID="{490D81F7-FDF1-4310-BE4A-E26792CDF0FC}" presName="Name25" presStyleLbl="parChTrans1D2" presStyleIdx="0" presStyleCnt="5"/>
      <dgm:spPr/>
      <dgm:t>
        <a:bodyPr/>
        <a:lstStyle/>
        <a:p>
          <a:endParaRPr lang="es-ES"/>
        </a:p>
      </dgm:t>
    </dgm:pt>
    <dgm:pt modelId="{0958D473-9C5A-4E11-8294-6EAC7D82FCD4}" type="pres">
      <dgm:prSet presAssocID="{490D81F7-FDF1-4310-BE4A-E26792CDF0FC}" presName="connTx" presStyleLbl="parChTrans1D2" presStyleIdx="0" presStyleCnt="5"/>
      <dgm:spPr/>
      <dgm:t>
        <a:bodyPr/>
        <a:lstStyle/>
        <a:p>
          <a:endParaRPr lang="es-ES"/>
        </a:p>
      </dgm:t>
    </dgm:pt>
    <dgm:pt modelId="{0AB1EF32-5B5B-4688-9913-5487C27F7B80}" type="pres">
      <dgm:prSet presAssocID="{D9C418CE-BA30-44E0-8E29-3B2130AC184F}" presName="Name30" presStyleCnt="0"/>
      <dgm:spPr/>
    </dgm:pt>
    <dgm:pt modelId="{681AC581-9BDF-4158-968E-B452F80D7896}" type="pres">
      <dgm:prSet presAssocID="{D9C418CE-BA30-44E0-8E29-3B2130AC184F}" presName="level2Shape" presStyleLbl="node2" presStyleIdx="0" presStyleCnt="5"/>
      <dgm:spPr/>
      <dgm:t>
        <a:bodyPr/>
        <a:lstStyle/>
        <a:p>
          <a:endParaRPr lang="es-ES"/>
        </a:p>
      </dgm:t>
    </dgm:pt>
    <dgm:pt modelId="{94EC28FC-64A1-432B-B20E-CA08C86CAE77}" type="pres">
      <dgm:prSet presAssocID="{D9C418CE-BA30-44E0-8E29-3B2130AC184F}" presName="hierChild3" presStyleCnt="0"/>
      <dgm:spPr/>
    </dgm:pt>
    <dgm:pt modelId="{CCED70B5-0E52-4F56-8AFA-6E5A31B96F13}" type="pres">
      <dgm:prSet presAssocID="{123F5B8C-4308-41E3-B381-A2B512952821}" presName="Name25" presStyleLbl="parChTrans1D2" presStyleIdx="1" presStyleCnt="5"/>
      <dgm:spPr/>
      <dgm:t>
        <a:bodyPr/>
        <a:lstStyle/>
        <a:p>
          <a:endParaRPr lang="es-ES"/>
        </a:p>
      </dgm:t>
    </dgm:pt>
    <dgm:pt modelId="{61B989D3-F0C4-4FE4-AC6E-0F09682944FD}" type="pres">
      <dgm:prSet presAssocID="{123F5B8C-4308-41E3-B381-A2B512952821}" presName="connTx" presStyleLbl="parChTrans1D2" presStyleIdx="1" presStyleCnt="5"/>
      <dgm:spPr/>
      <dgm:t>
        <a:bodyPr/>
        <a:lstStyle/>
        <a:p>
          <a:endParaRPr lang="es-ES"/>
        </a:p>
      </dgm:t>
    </dgm:pt>
    <dgm:pt modelId="{B3BBF8A4-3257-4CD1-A8E7-645D12A108FC}" type="pres">
      <dgm:prSet presAssocID="{13CE75B5-EA49-468E-9689-C0555F0814FF}" presName="Name30" presStyleCnt="0"/>
      <dgm:spPr/>
    </dgm:pt>
    <dgm:pt modelId="{337FB77F-6841-4842-83FD-000B9FF2C7FF}" type="pres">
      <dgm:prSet presAssocID="{13CE75B5-EA49-468E-9689-C0555F0814FF}" presName="level2Shape" presStyleLbl="node2" presStyleIdx="1" presStyleCnt="5"/>
      <dgm:spPr/>
      <dgm:t>
        <a:bodyPr/>
        <a:lstStyle/>
        <a:p>
          <a:endParaRPr lang="es-ES"/>
        </a:p>
      </dgm:t>
    </dgm:pt>
    <dgm:pt modelId="{D9ED7B08-6CB6-49C9-B70D-74888619FBBC}" type="pres">
      <dgm:prSet presAssocID="{13CE75B5-EA49-468E-9689-C0555F0814FF}" presName="hierChild3" presStyleCnt="0"/>
      <dgm:spPr/>
    </dgm:pt>
    <dgm:pt modelId="{0C333714-50EE-4D62-84C5-B92A864CEB15}" type="pres">
      <dgm:prSet presAssocID="{7B86881C-32F3-4659-9455-122D07911566}" presName="Name25" presStyleLbl="parChTrans1D2" presStyleIdx="2" presStyleCnt="5"/>
      <dgm:spPr/>
      <dgm:t>
        <a:bodyPr/>
        <a:lstStyle/>
        <a:p>
          <a:endParaRPr lang="es-ES"/>
        </a:p>
      </dgm:t>
    </dgm:pt>
    <dgm:pt modelId="{0E984CF1-DF2D-4D2C-BA74-ADB2BDE3B01B}" type="pres">
      <dgm:prSet presAssocID="{7B86881C-32F3-4659-9455-122D07911566}" presName="connTx" presStyleLbl="parChTrans1D2" presStyleIdx="2" presStyleCnt="5"/>
      <dgm:spPr/>
      <dgm:t>
        <a:bodyPr/>
        <a:lstStyle/>
        <a:p>
          <a:endParaRPr lang="es-ES"/>
        </a:p>
      </dgm:t>
    </dgm:pt>
    <dgm:pt modelId="{23DB1CFA-C67D-4522-85A0-C6FCE8F31EB6}" type="pres">
      <dgm:prSet presAssocID="{5F37FBD8-F531-4269-ACC0-B8A80E641AFB}" presName="Name30" presStyleCnt="0"/>
      <dgm:spPr/>
    </dgm:pt>
    <dgm:pt modelId="{BE36B915-D9BA-4B81-B78B-2B61285081E7}" type="pres">
      <dgm:prSet presAssocID="{5F37FBD8-F531-4269-ACC0-B8A80E641AFB}" presName="level2Shape" presStyleLbl="node2" presStyleIdx="2" presStyleCnt="5"/>
      <dgm:spPr/>
      <dgm:t>
        <a:bodyPr/>
        <a:lstStyle/>
        <a:p>
          <a:endParaRPr lang="es-ES"/>
        </a:p>
      </dgm:t>
    </dgm:pt>
    <dgm:pt modelId="{C9122E26-51CA-4D8D-9B95-995136C7460D}" type="pres">
      <dgm:prSet presAssocID="{5F37FBD8-F531-4269-ACC0-B8A80E641AFB}" presName="hierChild3" presStyleCnt="0"/>
      <dgm:spPr/>
    </dgm:pt>
    <dgm:pt modelId="{0E39FA75-9D13-4CFA-86C9-94A8167B9119}" type="pres">
      <dgm:prSet presAssocID="{410E0A04-F4C8-44EA-A3A6-5A27E34A412C}" presName="Name25" presStyleLbl="parChTrans1D2" presStyleIdx="3" presStyleCnt="5"/>
      <dgm:spPr/>
      <dgm:t>
        <a:bodyPr/>
        <a:lstStyle/>
        <a:p>
          <a:endParaRPr lang="es-ES"/>
        </a:p>
      </dgm:t>
    </dgm:pt>
    <dgm:pt modelId="{11D4E8B5-70B3-48E4-8CDB-8A7027E6133C}" type="pres">
      <dgm:prSet presAssocID="{410E0A04-F4C8-44EA-A3A6-5A27E34A412C}" presName="connTx" presStyleLbl="parChTrans1D2" presStyleIdx="3" presStyleCnt="5"/>
      <dgm:spPr/>
      <dgm:t>
        <a:bodyPr/>
        <a:lstStyle/>
        <a:p>
          <a:endParaRPr lang="es-ES"/>
        </a:p>
      </dgm:t>
    </dgm:pt>
    <dgm:pt modelId="{20CFA5EF-1D3B-4D3F-8072-4AF18348BB87}" type="pres">
      <dgm:prSet presAssocID="{D1B30E36-CE47-45F3-8D8E-517FEFB8E89C}" presName="Name30" presStyleCnt="0"/>
      <dgm:spPr/>
    </dgm:pt>
    <dgm:pt modelId="{E5935000-6208-4492-8B56-72CA2FD7A123}" type="pres">
      <dgm:prSet presAssocID="{D1B30E36-CE47-45F3-8D8E-517FEFB8E89C}" presName="level2Shape" presStyleLbl="node2" presStyleIdx="3" presStyleCnt="5"/>
      <dgm:spPr/>
      <dgm:t>
        <a:bodyPr/>
        <a:lstStyle/>
        <a:p>
          <a:endParaRPr lang="es-ES"/>
        </a:p>
      </dgm:t>
    </dgm:pt>
    <dgm:pt modelId="{D5D55077-1DEE-4F99-8CC4-37462E1D659C}" type="pres">
      <dgm:prSet presAssocID="{D1B30E36-CE47-45F3-8D8E-517FEFB8E89C}" presName="hierChild3" presStyleCnt="0"/>
      <dgm:spPr/>
    </dgm:pt>
    <dgm:pt modelId="{65C927D7-EAE1-4723-AB0E-DD1F0EF50A50}" type="pres">
      <dgm:prSet presAssocID="{054A33A8-4A16-4F38-AB84-063875A41CE3}" presName="Name25" presStyleLbl="parChTrans1D2" presStyleIdx="4" presStyleCnt="5"/>
      <dgm:spPr/>
      <dgm:t>
        <a:bodyPr/>
        <a:lstStyle/>
        <a:p>
          <a:endParaRPr lang="es-ES"/>
        </a:p>
      </dgm:t>
    </dgm:pt>
    <dgm:pt modelId="{EC92C431-1C47-42B9-B5E2-34BFB7FA034A}" type="pres">
      <dgm:prSet presAssocID="{054A33A8-4A16-4F38-AB84-063875A41CE3}" presName="connTx" presStyleLbl="parChTrans1D2" presStyleIdx="4" presStyleCnt="5"/>
      <dgm:spPr/>
      <dgm:t>
        <a:bodyPr/>
        <a:lstStyle/>
        <a:p>
          <a:endParaRPr lang="es-ES"/>
        </a:p>
      </dgm:t>
    </dgm:pt>
    <dgm:pt modelId="{98493ABD-099E-4467-84E7-E3559B08F2C8}" type="pres">
      <dgm:prSet presAssocID="{91E5B482-05C9-468D-8A09-B8C0393F91E8}" presName="Name30" presStyleCnt="0"/>
      <dgm:spPr/>
    </dgm:pt>
    <dgm:pt modelId="{D35D9449-75E8-46C2-B976-44D8F2992DF2}" type="pres">
      <dgm:prSet presAssocID="{91E5B482-05C9-468D-8A09-B8C0393F91E8}" presName="level2Shape" presStyleLbl="node2" presStyleIdx="4" presStyleCnt="5"/>
      <dgm:spPr/>
      <dgm:t>
        <a:bodyPr/>
        <a:lstStyle/>
        <a:p>
          <a:endParaRPr lang="es-ES"/>
        </a:p>
      </dgm:t>
    </dgm:pt>
    <dgm:pt modelId="{E1A5F36F-BA92-408B-A259-7B5780A6CC5A}" type="pres">
      <dgm:prSet presAssocID="{91E5B482-05C9-468D-8A09-B8C0393F91E8}" presName="hierChild3" presStyleCnt="0"/>
      <dgm:spPr/>
    </dgm:pt>
    <dgm:pt modelId="{6D8158F0-E2D4-4F75-A9DA-4BA8E8586482}" type="pres">
      <dgm:prSet presAssocID="{B483755B-5636-4855-96EB-ED267AC4FF1F}" presName="bgShapesFlow" presStyleCnt="0"/>
      <dgm:spPr/>
    </dgm:pt>
  </dgm:ptLst>
  <dgm:cxnLst>
    <dgm:cxn modelId="{BC23F031-FA95-43E2-8719-C04CA3805745}" type="presOf" srcId="{13CE75B5-EA49-468E-9689-C0555F0814FF}" destId="{337FB77F-6841-4842-83FD-000B9FF2C7FF}" srcOrd="0" destOrd="0" presId="urn:microsoft.com/office/officeart/2005/8/layout/hierarchy5"/>
    <dgm:cxn modelId="{D3013D55-8A0D-47BD-A670-324C008C5086}" type="presOf" srcId="{300EE059-E5D9-4D00-81EA-758784548FE1}" destId="{B183A688-449B-4382-9DB9-2828C75DF6C9}" srcOrd="0" destOrd="0" presId="urn:microsoft.com/office/officeart/2005/8/layout/hierarchy5"/>
    <dgm:cxn modelId="{8ECBA7B4-5755-4E25-BEB8-04104C0E8298}" srcId="{300EE059-E5D9-4D00-81EA-758784548FE1}" destId="{13CE75B5-EA49-468E-9689-C0555F0814FF}" srcOrd="1" destOrd="0" parTransId="{123F5B8C-4308-41E3-B381-A2B512952821}" sibTransId="{A0B01C1B-F48D-4EDA-A021-280739A342BC}"/>
    <dgm:cxn modelId="{5F573A8D-C7C6-4453-BD8B-D12AF5948CE5}" type="presOf" srcId="{123F5B8C-4308-41E3-B381-A2B512952821}" destId="{CCED70B5-0E52-4F56-8AFA-6E5A31B96F13}" srcOrd="0" destOrd="0" presId="urn:microsoft.com/office/officeart/2005/8/layout/hierarchy5"/>
    <dgm:cxn modelId="{EC7825F9-BEF0-4D1F-8413-0A59F4DA91C9}" type="presOf" srcId="{91E5B482-05C9-468D-8A09-B8C0393F91E8}" destId="{D35D9449-75E8-46C2-B976-44D8F2992DF2}" srcOrd="0" destOrd="0" presId="urn:microsoft.com/office/officeart/2005/8/layout/hierarchy5"/>
    <dgm:cxn modelId="{97C531D4-8E3F-4167-B1ED-1A939F0D44B0}" type="presOf" srcId="{490D81F7-FDF1-4310-BE4A-E26792CDF0FC}" destId="{4E1A3238-0959-47F9-A20B-DB090E0DF3EB}" srcOrd="0" destOrd="0" presId="urn:microsoft.com/office/officeart/2005/8/layout/hierarchy5"/>
    <dgm:cxn modelId="{D54DCAD2-802C-4A4A-9EDF-B81376CB29C5}" type="presOf" srcId="{054A33A8-4A16-4F38-AB84-063875A41CE3}" destId="{EC92C431-1C47-42B9-B5E2-34BFB7FA034A}" srcOrd="1" destOrd="0" presId="urn:microsoft.com/office/officeart/2005/8/layout/hierarchy5"/>
    <dgm:cxn modelId="{E5EFA3B2-3A83-4522-AFC9-AE4A12BE874D}" type="presOf" srcId="{7B86881C-32F3-4659-9455-122D07911566}" destId="{0C333714-50EE-4D62-84C5-B92A864CEB15}" srcOrd="0" destOrd="0" presId="urn:microsoft.com/office/officeart/2005/8/layout/hierarchy5"/>
    <dgm:cxn modelId="{F582D30F-9B5D-48B0-A406-8A9EEF860A17}" srcId="{300EE059-E5D9-4D00-81EA-758784548FE1}" destId="{D1B30E36-CE47-45F3-8D8E-517FEFB8E89C}" srcOrd="3" destOrd="0" parTransId="{410E0A04-F4C8-44EA-A3A6-5A27E34A412C}" sibTransId="{0FDA583D-D1DD-4BFA-A17F-52727A69B9C4}"/>
    <dgm:cxn modelId="{DAD65595-53AE-4A5D-B365-23074BCADC2A}" srcId="{B483755B-5636-4855-96EB-ED267AC4FF1F}" destId="{300EE059-E5D9-4D00-81EA-758784548FE1}" srcOrd="0" destOrd="0" parTransId="{A4A90FB9-1879-47FA-8412-A80908EF7D6C}" sibTransId="{3C350BF7-56D6-4EE5-8668-07E777AA2B15}"/>
    <dgm:cxn modelId="{44480CEB-9C0D-4DEA-AB31-C332A67B2E19}" srcId="{300EE059-E5D9-4D00-81EA-758784548FE1}" destId="{D9C418CE-BA30-44E0-8E29-3B2130AC184F}" srcOrd="0" destOrd="0" parTransId="{490D81F7-FDF1-4310-BE4A-E26792CDF0FC}" sibTransId="{52D0E8E4-15C4-4626-BDE6-3C0C2D43B99D}"/>
    <dgm:cxn modelId="{5AC07BA5-0A37-4520-BDC8-DCE1628C3641}" type="presOf" srcId="{410E0A04-F4C8-44EA-A3A6-5A27E34A412C}" destId="{11D4E8B5-70B3-48E4-8CDB-8A7027E6133C}" srcOrd="1" destOrd="0" presId="urn:microsoft.com/office/officeart/2005/8/layout/hierarchy5"/>
    <dgm:cxn modelId="{7E8D207D-3FDF-4666-9D57-51B372057AB5}" type="presOf" srcId="{123F5B8C-4308-41E3-B381-A2B512952821}" destId="{61B989D3-F0C4-4FE4-AC6E-0F09682944FD}" srcOrd="1" destOrd="0" presId="urn:microsoft.com/office/officeart/2005/8/layout/hierarchy5"/>
    <dgm:cxn modelId="{3E9A3097-E20C-43B8-A5E3-B90D83EB2CC1}" type="presOf" srcId="{490D81F7-FDF1-4310-BE4A-E26792CDF0FC}" destId="{0958D473-9C5A-4E11-8294-6EAC7D82FCD4}" srcOrd="1" destOrd="0" presId="urn:microsoft.com/office/officeart/2005/8/layout/hierarchy5"/>
    <dgm:cxn modelId="{D36BD834-F67D-452C-8570-4F31C41F985A}" type="presOf" srcId="{5F37FBD8-F531-4269-ACC0-B8A80E641AFB}" destId="{BE36B915-D9BA-4B81-B78B-2B61285081E7}" srcOrd="0" destOrd="0" presId="urn:microsoft.com/office/officeart/2005/8/layout/hierarchy5"/>
    <dgm:cxn modelId="{39815FF4-E9F1-4A59-A567-9781B54894E6}" srcId="{300EE059-E5D9-4D00-81EA-758784548FE1}" destId="{5F37FBD8-F531-4269-ACC0-B8A80E641AFB}" srcOrd="2" destOrd="0" parTransId="{7B86881C-32F3-4659-9455-122D07911566}" sibTransId="{357D1F93-EBBC-4B4F-9C93-C9BB80155B9D}"/>
    <dgm:cxn modelId="{ACFA35A6-0F10-4A32-9CAF-A286787D4F5E}" type="presOf" srcId="{054A33A8-4A16-4F38-AB84-063875A41CE3}" destId="{65C927D7-EAE1-4723-AB0E-DD1F0EF50A50}" srcOrd="0" destOrd="0" presId="urn:microsoft.com/office/officeart/2005/8/layout/hierarchy5"/>
    <dgm:cxn modelId="{04AA9726-7A6B-42C9-9661-6EEB6303EF6B}" type="presOf" srcId="{410E0A04-F4C8-44EA-A3A6-5A27E34A412C}" destId="{0E39FA75-9D13-4CFA-86C9-94A8167B9119}" srcOrd="0" destOrd="0" presId="urn:microsoft.com/office/officeart/2005/8/layout/hierarchy5"/>
    <dgm:cxn modelId="{57401D54-71EF-4B70-A1E9-C1E406542BF7}" type="presOf" srcId="{7B86881C-32F3-4659-9455-122D07911566}" destId="{0E984CF1-DF2D-4D2C-BA74-ADB2BDE3B01B}" srcOrd="1" destOrd="0" presId="urn:microsoft.com/office/officeart/2005/8/layout/hierarchy5"/>
    <dgm:cxn modelId="{A6D6406A-BC8F-4ABD-BDEA-7502EEEE0024}" type="presOf" srcId="{B483755B-5636-4855-96EB-ED267AC4FF1F}" destId="{7E152904-CF41-44C7-95D5-ECB9AA3C5C5B}" srcOrd="0" destOrd="0" presId="urn:microsoft.com/office/officeart/2005/8/layout/hierarchy5"/>
    <dgm:cxn modelId="{93BC7C03-0A2E-4087-AAA3-54214AC6B412}" type="presOf" srcId="{D9C418CE-BA30-44E0-8E29-3B2130AC184F}" destId="{681AC581-9BDF-4158-968E-B452F80D7896}" srcOrd="0" destOrd="0" presId="urn:microsoft.com/office/officeart/2005/8/layout/hierarchy5"/>
    <dgm:cxn modelId="{92F8E300-072C-422C-A0E6-2881D686920E}" type="presOf" srcId="{D1B30E36-CE47-45F3-8D8E-517FEFB8E89C}" destId="{E5935000-6208-4492-8B56-72CA2FD7A123}" srcOrd="0" destOrd="0" presId="urn:microsoft.com/office/officeart/2005/8/layout/hierarchy5"/>
    <dgm:cxn modelId="{1EA3F18D-AE31-4FF1-B51A-931C84F52D5A}" srcId="{300EE059-E5D9-4D00-81EA-758784548FE1}" destId="{91E5B482-05C9-468D-8A09-B8C0393F91E8}" srcOrd="4" destOrd="0" parTransId="{054A33A8-4A16-4F38-AB84-063875A41CE3}" sibTransId="{98C7CB01-7543-4EDD-9C02-F49170C03534}"/>
    <dgm:cxn modelId="{68747CC8-8126-45B2-B01D-DEF6C0DCC27D}" type="presParOf" srcId="{7E152904-CF41-44C7-95D5-ECB9AA3C5C5B}" destId="{9AEEB4CD-72FE-4E1E-9E9F-C0A2BF1B6A45}" srcOrd="0" destOrd="0" presId="urn:microsoft.com/office/officeart/2005/8/layout/hierarchy5"/>
    <dgm:cxn modelId="{F44FF461-B2E2-480D-8D91-05F3E30349DD}" type="presParOf" srcId="{9AEEB4CD-72FE-4E1E-9E9F-C0A2BF1B6A45}" destId="{72806273-82FB-42EF-A07B-3F9995911503}" srcOrd="0" destOrd="0" presId="urn:microsoft.com/office/officeart/2005/8/layout/hierarchy5"/>
    <dgm:cxn modelId="{CC263AB9-BE8D-48A5-B619-CA9D114E97AF}" type="presParOf" srcId="{72806273-82FB-42EF-A07B-3F9995911503}" destId="{EB869CE9-0560-467B-9C55-BB557FB8A164}" srcOrd="0" destOrd="0" presId="urn:microsoft.com/office/officeart/2005/8/layout/hierarchy5"/>
    <dgm:cxn modelId="{5ED4D03A-75F1-4981-8128-6BF6AF8EE9C2}" type="presParOf" srcId="{EB869CE9-0560-467B-9C55-BB557FB8A164}" destId="{B183A688-449B-4382-9DB9-2828C75DF6C9}" srcOrd="0" destOrd="0" presId="urn:microsoft.com/office/officeart/2005/8/layout/hierarchy5"/>
    <dgm:cxn modelId="{ED6038B6-A8BB-41C5-BB26-0A908D6B3820}" type="presParOf" srcId="{EB869CE9-0560-467B-9C55-BB557FB8A164}" destId="{FBB9ACAA-1FDB-4EFF-AE77-A94D908DB70C}" srcOrd="1" destOrd="0" presId="urn:microsoft.com/office/officeart/2005/8/layout/hierarchy5"/>
    <dgm:cxn modelId="{C03BCE7B-A000-4A1B-9C4A-7DFFC2DDD03F}" type="presParOf" srcId="{FBB9ACAA-1FDB-4EFF-AE77-A94D908DB70C}" destId="{4E1A3238-0959-47F9-A20B-DB090E0DF3EB}" srcOrd="0" destOrd="0" presId="urn:microsoft.com/office/officeart/2005/8/layout/hierarchy5"/>
    <dgm:cxn modelId="{6611966C-A706-4A22-AD2A-B8122BED02BC}" type="presParOf" srcId="{4E1A3238-0959-47F9-A20B-DB090E0DF3EB}" destId="{0958D473-9C5A-4E11-8294-6EAC7D82FCD4}" srcOrd="0" destOrd="0" presId="urn:microsoft.com/office/officeart/2005/8/layout/hierarchy5"/>
    <dgm:cxn modelId="{080357C8-41F8-45C9-8463-EE7E57D0E65B}" type="presParOf" srcId="{FBB9ACAA-1FDB-4EFF-AE77-A94D908DB70C}" destId="{0AB1EF32-5B5B-4688-9913-5487C27F7B80}" srcOrd="1" destOrd="0" presId="urn:microsoft.com/office/officeart/2005/8/layout/hierarchy5"/>
    <dgm:cxn modelId="{777648F9-21EB-4A37-BB38-708426AEE1A7}" type="presParOf" srcId="{0AB1EF32-5B5B-4688-9913-5487C27F7B80}" destId="{681AC581-9BDF-4158-968E-B452F80D7896}" srcOrd="0" destOrd="0" presId="urn:microsoft.com/office/officeart/2005/8/layout/hierarchy5"/>
    <dgm:cxn modelId="{4D3A87A1-BA68-432E-A6E4-E31CB3C64E82}" type="presParOf" srcId="{0AB1EF32-5B5B-4688-9913-5487C27F7B80}" destId="{94EC28FC-64A1-432B-B20E-CA08C86CAE77}" srcOrd="1" destOrd="0" presId="urn:microsoft.com/office/officeart/2005/8/layout/hierarchy5"/>
    <dgm:cxn modelId="{A8AA523C-77AD-49BC-852E-8EECC73953ED}" type="presParOf" srcId="{FBB9ACAA-1FDB-4EFF-AE77-A94D908DB70C}" destId="{CCED70B5-0E52-4F56-8AFA-6E5A31B96F13}" srcOrd="2" destOrd="0" presId="urn:microsoft.com/office/officeart/2005/8/layout/hierarchy5"/>
    <dgm:cxn modelId="{A63EE572-A0DE-486D-9FEB-DA44D132BC6F}" type="presParOf" srcId="{CCED70B5-0E52-4F56-8AFA-6E5A31B96F13}" destId="{61B989D3-F0C4-4FE4-AC6E-0F09682944FD}" srcOrd="0" destOrd="0" presId="urn:microsoft.com/office/officeart/2005/8/layout/hierarchy5"/>
    <dgm:cxn modelId="{FC12BA64-D871-4E3C-B471-086BCB60A595}" type="presParOf" srcId="{FBB9ACAA-1FDB-4EFF-AE77-A94D908DB70C}" destId="{B3BBF8A4-3257-4CD1-A8E7-645D12A108FC}" srcOrd="3" destOrd="0" presId="urn:microsoft.com/office/officeart/2005/8/layout/hierarchy5"/>
    <dgm:cxn modelId="{1B5F385C-5E9C-4CEC-97A3-A82E360E3952}" type="presParOf" srcId="{B3BBF8A4-3257-4CD1-A8E7-645D12A108FC}" destId="{337FB77F-6841-4842-83FD-000B9FF2C7FF}" srcOrd="0" destOrd="0" presId="urn:microsoft.com/office/officeart/2005/8/layout/hierarchy5"/>
    <dgm:cxn modelId="{090B5238-A01F-4EB8-AD2B-843F32249DA7}" type="presParOf" srcId="{B3BBF8A4-3257-4CD1-A8E7-645D12A108FC}" destId="{D9ED7B08-6CB6-49C9-B70D-74888619FBBC}" srcOrd="1" destOrd="0" presId="urn:microsoft.com/office/officeart/2005/8/layout/hierarchy5"/>
    <dgm:cxn modelId="{8F397B21-6242-47D7-9CFA-96A22D340C29}" type="presParOf" srcId="{FBB9ACAA-1FDB-4EFF-AE77-A94D908DB70C}" destId="{0C333714-50EE-4D62-84C5-B92A864CEB15}" srcOrd="4" destOrd="0" presId="urn:microsoft.com/office/officeart/2005/8/layout/hierarchy5"/>
    <dgm:cxn modelId="{17C7AF37-48A1-48EA-B509-749FC25AB76A}" type="presParOf" srcId="{0C333714-50EE-4D62-84C5-B92A864CEB15}" destId="{0E984CF1-DF2D-4D2C-BA74-ADB2BDE3B01B}" srcOrd="0" destOrd="0" presId="urn:microsoft.com/office/officeart/2005/8/layout/hierarchy5"/>
    <dgm:cxn modelId="{F2DD3EC2-8EC5-4C03-B80D-5E2A2A9BC0B0}" type="presParOf" srcId="{FBB9ACAA-1FDB-4EFF-AE77-A94D908DB70C}" destId="{23DB1CFA-C67D-4522-85A0-C6FCE8F31EB6}" srcOrd="5" destOrd="0" presId="urn:microsoft.com/office/officeart/2005/8/layout/hierarchy5"/>
    <dgm:cxn modelId="{4C68F802-8BF3-4B53-BB6C-875428D1DA6F}" type="presParOf" srcId="{23DB1CFA-C67D-4522-85A0-C6FCE8F31EB6}" destId="{BE36B915-D9BA-4B81-B78B-2B61285081E7}" srcOrd="0" destOrd="0" presId="urn:microsoft.com/office/officeart/2005/8/layout/hierarchy5"/>
    <dgm:cxn modelId="{D9C1A6A2-8BBD-49F6-BF4E-528DA67DCABB}" type="presParOf" srcId="{23DB1CFA-C67D-4522-85A0-C6FCE8F31EB6}" destId="{C9122E26-51CA-4D8D-9B95-995136C7460D}" srcOrd="1" destOrd="0" presId="urn:microsoft.com/office/officeart/2005/8/layout/hierarchy5"/>
    <dgm:cxn modelId="{6176A761-4FB3-4002-AE5F-C48E19CAAB30}" type="presParOf" srcId="{FBB9ACAA-1FDB-4EFF-AE77-A94D908DB70C}" destId="{0E39FA75-9D13-4CFA-86C9-94A8167B9119}" srcOrd="6" destOrd="0" presId="urn:microsoft.com/office/officeart/2005/8/layout/hierarchy5"/>
    <dgm:cxn modelId="{F38676B1-C72F-449B-8458-DD84679CC621}" type="presParOf" srcId="{0E39FA75-9D13-4CFA-86C9-94A8167B9119}" destId="{11D4E8B5-70B3-48E4-8CDB-8A7027E6133C}" srcOrd="0" destOrd="0" presId="urn:microsoft.com/office/officeart/2005/8/layout/hierarchy5"/>
    <dgm:cxn modelId="{203C5DEC-FB4C-468C-9256-20248612B9D6}" type="presParOf" srcId="{FBB9ACAA-1FDB-4EFF-AE77-A94D908DB70C}" destId="{20CFA5EF-1D3B-4D3F-8072-4AF18348BB87}" srcOrd="7" destOrd="0" presId="urn:microsoft.com/office/officeart/2005/8/layout/hierarchy5"/>
    <dgm:cxn modelId="{28F42B75-7B67-41C9-8C9B-0710573069B7}" type="presParOf" srcId="{20CFA5EF-1D3B-4D3F-8072-4AF18348BB87}" destId="{E5935000-6208-4492-8B56-72CA2FD7A123}" srcOrd="0" destOrd="0" presId="urn:microsoft.com/office/officeart/2005/8/layout/hierarchy5"/>
    <dgm:cxn modelId="{EC4587D4-4A2B-4C43-8051-155D29FBE33E}" type="presParOf" srcId="{20CFA5EF-1D3B-4D3F-8072-4AF18348BB87}" destId="{D5D55077-1DEE-4F99-8CC4-37462E1D659C}" srcOrd="1" destOrd="0" presId="urn:microsoft.com/office/officeart/2005/8/layout/hierarchy5"/>
    <dgm:cxn modelId="{31A3B584-1782-4555-8326-A74C41FE191B}" type="presParOf" srcId="{FBB9ACAA-1FDB-4EFF-AE77-A94D908DB70C}" destId="{65C927D7-EAE1-4723-AB0E-DD1F0EF50A50}" srcOrd="8" destOrd="0" presId="urn:microsoft.com/office/officeart/2005/8/layout/hierarchy5"/>
    <dgm:cxn modelId="{C2FA8E86-953B-4305-BA63-37A3A61F96B9}" type="presParOf" srcId="{65C927D7-EAE1-4723-AB0E-DD1F0EF50A50}" destId="{EC92C431-1C47-42B9-B5E2-34BFB7FA034A}" srcOrd="0" destOrd="0" presId="urn:microsoft.com/office/officeart/2005/8/layout/hierarchy5"/>
    <dgm:cxn modelId="{2BBC2891-2326-4B91-ABB8-0DD1B8E9FB45}" type="presParOf" srcId="{FBB9ACAA-1FDB-4EFF-AE77-A94D908DB70C}" destId="{98493ABD-099E-4467-84E7-E3559B08F2C8}" srcOrd="9" destOrd="0" presId="urn:microsoft.com/office/officeart/2005/8/layout/hierarchy5"/>
    <dgm:cxn modelId="{5D0A8EB0-B1F8-4ED1-9573-531860A9DBB3}" type="presParOf" srcId="{98493ABD-099E-4467-84E7-E3559B08F2C8}" destId="{D35D9449-75E8-46C2-B976-44D8F2992DF2}" srcOrd="0" destOrd="0" presId="urn:microsoft.com/office/officeart/2005/8/layout/hierarchy5"/>
    <dgm:cxn modelId="{F5D11107-868A-4524-AC50-4508338319D2}" type="presParOf" srcId="{98493ABD-099E-4467-84E7-E3559B08F2C8}" destId="{E1A5F36F-BA92-408B-A259-7B5780A6CC5A}" srcOrd="1" destOrd="0" presId="urn:microsoft.com/office/officeart/2005/8/layout/hierarchy5"/>
    <dgm:cxn modelId="{5E9B23D1-9105-4C73-8121-E72C020DAF3B}" type="presParOf" srcId="{7E152904-CF41-44C7-95D5-ECB9AA3C5C5B}" destId="{6D8158F0-E2D4-4F75-A9DA-4BA8E8586482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CE39370E-D160-4A78-B9F6-9676E50F8E40}" type="doc">
      <dgm:prSet loTypeId="urn:microsoft.com/office/officeart/2005/8/layout/hierarchy4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24BE48-4D92-455C-BDC9-3ED6B24B9025}">
      <dgm:prSet phldrT="[Texto]"/>
      <dgm:spPr/>
      <dgm:t>
        <a:bodyPr/>
        <a:lstStyle/>
        <a:p>
          <a:r>
            <a:rPr lang="es-ES" dirty="0" smtClean="0"/>
            <a:t>Estructura cooperativa</a:t>
          </a:r>
        </a:p>
        <a:p>
          <a:r>
            <a:rPr lang="en-US" dirty="0" err="1" smtClean="0"/>
            <a:t>Equipos</a:t>
          </a:r>
          <a:r>
            <a:rPr lang="en-US" dirty="0" smtClean="0"/>
            <a:t> </a:t>
          </a:r>
          <a:r>
            <a:rPr lang="en-US" dirty="0" err="1" smtClean="0"/>
            <a:t>directivos</a:t>
          </a:r>
          <a:endParaRPr lang="en-US" dirty="0"/>
        </a:p>
      </dgm:t>
    </dgm:pt>
    <dgm:pt modelId="{D383B171-1D0F-4299-9A6F-24AC4C1E8BDD}" type="parTrans" cxnId="{D9FF2803-BD5C-449E-8102-A9FAB055BA65}">
      <dgm:prSet/>
      <dgm:spPr/>
      <dgm:t>
        <a:bodyPr/>
        <a:lstStyle/>
        <a:p>
          <a:endParaRPr lang="en-US"/>
        </a:p>
      </dgm:t>
    </dgm:pt>
    <dgm:pt modelId="{63C58A2E-85DD-46D7-842B-E39355FC224A}" type="sibTrans" cxnId="{D9FF2803-BD5C-449E-8102-A9FAB055BA65}">
      <dgm:prSet/>
      <dgm:spPr/>
      <dgm:t>
        <a:bodyPr/>
        <a:lstStyle/>
        <a:p>
          <a:endParaRPr lang="en-US"/>
        </a:p>
      </dgm:t>
    </dgm:pt>
    <dgm:pt modelId="{DCECEFBE-99C6-46C2-9662-94AF5782676C}">
      <dgm:prSet phldrT="[Texto]"/>
      <dgm:spPr/>
      <dgm:t>
        <a:bodyPr/>
        <a:lstStyle/>
        <a:p>
          <a:r>
            <a:rPr lang="es-ES" dirty="0" smtClean="0"/>
            <a:t>Organización</a:t>
          </a:r>
          <a:endParaRPr lang="en-US" dirty="0"/>
        </a:p>
      </dgm:t>
    </dgm:pt>
    <dgm:pt modelId="{B57369B3-7639-4B2F-8166-6C0A8DB306FA}" type="parTrans" cxnId="{F878A2F0-1FA3-443C-90E8-243B037CDC22}">
      <dgm:prSet/>
      <dgm:spPr/>
      <dgm:t>
        <a:bodyPr/>
        <a:lstStyle/>
        <a:p>
          <a:endParaRPr lang="en-US"/>
        </a:p>
      </dgm:t>
    </dgm:pt>
    <dgm:pt modelId="{5C514BA0-CB9A-4E6B-9621-B9D695D73AA8}" type="sibTrans" cxnId="{F878A2F0-1FA3-443C-90E8-243B037CDC22}">
      <dgm:prSet/>
      <dgm:spPr/>
      <dgm:t>
        <a:bodyPr/>
        <a:lstStyle/>
        <a:p>
          <a:endParaRPr lang="en-US"/>
        </a:p>
      </dgm:t>
    </dgm:pt>
    <dgm:pt modelId="{368DA4FB-7339-4FEB-8B5A-9ABD4BDF2F2D}">
      <dgm:prSet phldrT="[Texto]" custT="1"/>
      <dgm:spPr/>
      <dgm:t>
        <a:bodyPr/>
        <a:lstStyle/>
        <a:p>
          <a:endParaRPr lang="es-ES" sz="1900" dirty="0" smtClean="0"/>
        </a:p>
        <a:p>
          <a:r>
            <a:rPr lang="es-ES" sz="2800" dirty="0" smtClean="0"/>
            <a:t>Espacios</a:t>
          </a:r>
          <a:endParaRPr lang="es-ES" sz="2400" dirty="0" smtClean="0"/>
        </a:p>
        <a:p>
          <a:endParaRPr lang="en-US" sz="1900" dirty="0"/>
        </a:p>
      </dgm:t>
    </dgm:pt>
    <dgm:pt modelId="{A7251500-14D0-4E63-A8ED-BDAFA4C2DB76}" type="parTrans" cxnId="{183D4918-50E4-4E31-AA60-CAD2BCA6A711}">
      <dgm:prSet/>
      <dgm:spPr/>
      <dgm:t>
        <a:bodyPr/>
        <a:lstStyle/>
        <a:p>
          <a:endParaRPr lang="en-US"/>
        </a:p>
      </dgm:t>
    </dgm:pt>
    <dgm:pt modelId="{B1E7C4BD-8F3D-443B-8C6B-E6F04A1BC472}" type="sibTrans" cxnId="{183D4918-50E4-4E31-AA60-CAD2BCA6A711}">
      <dgm:prSet/>
      <dgm:spPr/>
      <dgm:t>
        <a:bodyPr/>
        <a:lstStyle/>
        <a:p>
          <a:endParaRPr lang="en-US"/>
        </a:p>
      </dgm:t>
    </dgm:pt>
    <dgm:pt modelId="{340430C7-8266-4662-B443-ED5B4C06C8A0}">
      <dgm:prSet phldrT="[Texto]" custT="1"/>
      <dgm:spPr/>
      <dgm:t>
        <a:bodyPr/>
        <a:lstStyle/>
        <a:p>
          <a:r>
            <a:rPr lang="es-ES" sz="2800" dirty="0" smtClean="0"/>
            <a:t>Tiempos</a:t>
          </a:r>
          <a:endParaRPr lang="en-US" sz="3900" dirty="0"/>
        </a:p>
      </dgm:t>
    </dgm:pt>
    <dgm:pt modelId="{B1040E5D-592B-4B57-BBA7-FB5FBF4D46C8}" type="parTrans" cxnId="{93629400-2D6A-4CAA-BF78-70BD41DA6502}">
      <dgm:prSet/>
      <dgm:spPr/>
      <dgm:t>
        <a:bodyPr/>
        <a:lstStyle/>
        <a:p>
          <a:endParaRPr lang="en-US"/>
        </a:p>
      </dgm:t>
    </dgm:pt>
    <dgm:pt modelId="{980C93B6-82EE-4E2C-8E97-9404FA433ACA}" type="sibTrans" cxnId="{93629400-2D6A-4CAA-BF78-70BD41DA6502}">
      <dgm:prSet/>
      <dgm:spPr/>
      <dgm:t>
        <a:bodyPr/>
        <a:lstStyle/>
        <a:p>
          <a:endParaRPr lang="en-US"/>
        </a:p>
      </dgm:t>
    </dgm:pt>
    <dgm:pt modelId="{849213C8-547E-4F79-A628-2ACC81648514}">
      <dgm:prSet phldrT="[Texto]"/>
      <dgm:spPr/>
      <dgm:t>
        <a:bodyPr/>
        <a:lstStyle/>
        <a:p>
          <a:r>
            <a:rPr lang="es-ES" dirty="0" smtClean="0"/>
            <a:t>comunicación</a:t>
          </a:r>
          <a:endParaRPr lang="en-US" dirty="0"/>
        </a:p>
      </dgm:t>
    </dgm:pt>
    <dgm:pt modelId="{C2EEF6EC-E410-4026-8437-1BC0C906A1F8}" type="parTrans" cxnId="{CD4E96E3-5C88-4B99-8D78-D05642E0E906}">
      <dgm:prSet/>
      <dgm:spPr/>
      <dgm:t>
        <a:bodyPr/>
        <a:lstStyle/>
        <a:p>
          <a:endParaRPr lang="en-US"/>
        </a:p>
      </dgm:t>
    </dgm:pt>
    <dgm:pt modelId="{013056D7-3C24-44C8-901C-9EA78BF72FB8}" type="sibTrans" cxnId="{CD4E96E3-5C88-4B99-8D78-D05642E0E906}">
      <dgm:prSet/>
      <dgm:spPr/>
      <dgm:t>
        <a:bodyPr/>
        <a:lstStyle/>
        <a:p>
          <a:endParaRPr lang="en-US"/>
        </a:p>
      </dgm:t>
    </dgm:pt>
    <dgm:pt modelId="{57D84FE6-5ED5-422C-9D60-C46D8305491C}">
      <dgm:prSet phldrT="[Texto]" custT="1"/>
      <dgm:spPr/>
      <dgm:t>
        <a:bodyPr/>
        <a:lstStyle/>
        <a:p>
          <a:r>
            <a:rPr lang="es-ES" sz="2800" dirty="0" smtClean="0"/>
            <a:t>Recursos</a:t>
          </a:r>
          <a:endParaRPr lang="en-US" sz="3600" dirty="0"/>
        </a:p>
      </dgm:t>
    </dgm:pt>
    <dgm:pt modelId="{BEB985BF-444F-49A3-B04E-236A5A68D3F4}" type="parTrans" cxnId="{142F5284-1AE5-42F5-B32A-78D8BEE3C50C}">
      <dgm:prSet/>
      <dgm:spPr/>
      <dgm:t>
        <a:bodyPr/>
        <a:lstStyle/>
        <a:p>
          <a:endParaRPr lang="en-US"/>
        </a:p>
      </dgm:t>
    </dgm:pt>
    <dgm:pt modelId="{9F3A4316-9722-40B9-BA19-E1026CF52540}" type="sibTrans" cxnId="{142F5284-1AE5-42F5-B32A-78D8BEE3C50C}">
      <dgm:prSet/>
      <dgm:spPr/>
      <dgm:t>
        <a:bodyPr/>
        <a:lstStyle/>
        <a:p>
          <a:endParaRPr lang="en-US"/>
        </a:p>
      </dgm:t>
    </dgm:pt>
    <dgm:pt modelId="{3C94B605-1881-496B-99D9-84546DC5BAAC}" type="pres">
      <dgm:prSet presAssocID="{CE39370E-D160-4A78-B9F6-9676E50F8E4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F46E9E42-7BE0-4CC3-A622-8AAB13362523}" type="pres">
      <dgm:prSet presAssocID="{B024BE48-4D92-455C-BDC9-3ED6B24B9025}" presName="vertOne" presStyleCnt="0"/>
      <dgm:spPr/>
    </dgm:pt>
    <dgm:pt modelId="{4E85C73B-1838-4911-A7FC-7D0405E96F59}" type="pres">
      <dgm:prSet presAssocID="{B024BE48-4D92-455C-BDC9-3ED6B24B9025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B16D50-6F30-4B77-B915-B02F5992EE2E}" type="pres">
      <dgm:prSet presAssocID="{B024BE48-4D92-455C-BDC9-3ED6B24B9025}" presName="parTransOne" presStyleCnt="0"/>
      <dgm:spPr/>
    </dgm:pt>
    <dgm:pt modelId="{3927630E-924E-47EC-A5C1-7E20EBAF6FD3}" type="pres">
      <dgm:prSet presAssocID="{B024BE48-4D92-455C-BDC9-3ED6B24B9025}" presName="horzOne" presStyleCnt="0"/>
      <dgm:spPr/>
    </dgm:pt>
    <dgm:pt modelId="{E93734EA-6D12-4CDE-A24F-DB45F78E08C1}" type="pres">
      <dgm:prSet presAssocID="{DCECEFBE-99C6-46C2-9662-94AF5782676C}" presName="vertTwo" presStyleCnt="0"/>
      <dgm:spPr/>
    </dgm:pt>
    <dgm:pt modelId="{BCBF1A32-B6BF-4D73-A406-0B493EFDB709}" type="pres">
      <dgm:prSet presAssocID="{DCECEFBE-99C6-46C2-9662-94AF5782676C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5E0F8F-30F2-48D2-8FBA-8B90F3AF9E36}" type="pres">
      <dgm:prSet presAssocID="{DCECEFBE-99C6-46C2-9662-94AF5782676C}" presName="parTransTwo" presStyleCnt="0"/>
      <dgm:spPr/>
    </dgm:pt>
    <dgm:pt modelId="{84CC4C2A-17E9-40F4-B848-3BF823CCF835}" type="pres">
      <dgm:prSet presAssocID="{DCECEFBE-99C6-46C2-9662-94AF5782676C}" presName="horzTwo" presStyleCnt="0"/>
      <dgm:spPr/>
    </dgm:pt>
    <dgm:pt modelId="{D7B9425C-2270-4677-8B14-8144E41C6617}" type="pres">
      <dgm:prSet presAssocID="{368DA4FB-7339-4FEB-8B5A-9ABD4BDF2F2D}" presName="vertThree" presStyleCnt="0"/>
      <dgm:spPr/>
    </dgm:pt>
    <dgm:pt modelId="{A06BE98C-1761-4B4F-8BC2-DCF6E3063493}" type="pres">
      <dgm:prSet presAssocID="{368DA4FB-7339-4FEB-8B5A-9ABD4BDF2F2D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DEC94AB-E318-48FD-A3AF-8AC6426FC699}" type="pres">
      <dgm:prSet presAssocID="{368DA4FB-7339-4FEB-8B5A-9ABD4BDF2F2D}" presName="horzThree" presStyleCnt="0"/>
      <dgm:spPr/>
    </dgm:pt>
    <dgm:pt modelId="{AC1B3E88-2835-4BDB-8E0A-BE3426ED281F}" type="pres">
      <dgm:prSet presAssocID="{B1E7C4BD-8F3D-443B-8C6B-E6F04A1BC472}" presName="sibSpaceThree" presStyleCnt="0"/>
      <dgm:spPr/>
    </dgm:pt>
    <dgm:pt modelId="{086BE8AC-9749-4056-8DB9-D6784634D672}" type="pres">
      <dgm:prSet presAssocID="{340430C7-8266-4662-B443-ED5B4C06C8A0}" presName="vertThree" presStyleCnt="0"/>
      <dgm:spPr/>
    </dgm:pt>
    <dgm:pt modelId="{8D199D37-BE1D-4668-979C-4D0A3750F45F}" type="pres">
      <dgm:prSet presAssocID="{340430C7-8266-4662-B443-ED5B4C06C8A0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C1C16C7-9426-46E2-A1FB-2773C929238B}" type="pres">
      <dgm:prSet presAssocID="{340430C7-8266-4662-B443-ED5B4C06C8A0}" presName="horzThree" presStyleCnt="0"/>
      <dgm:spPr/>
    </dgm:pt>
    <dgm:pt modelId="{49712704-25CD-4ED5-B3D4-92B25F173C91}" type="pres">
      <dgm:prSet presAssocID="{5C514BA0-CB9A-4E6B-9621-B9D695D73AA8}" presName="sibSpaceTwo" presStyleCnt="0"/>
      <dgm:spPr/>
    </dgm:pt>
    <dgm:pt modelId="{40B7C960-D72D-4CA0-8984-05E1A527F597}" type="pres">
      <dgm:prSet presAssocID="{849213C8-547E-4F79-A628-2ACC81648514}" presName="vertTwo" presStyleCnt="0"/>
      <dgm:spPr/>
    </dgm:pt>
    <dgm:pt modelId="{FF1FF2C9-1E66-4812-BC97-E46A4B659741}" type="pres">
      <dgm:prSet presAssocID="{849213C8-547E-4F79-A628-2ACC81648514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ACEE202-063D-4945-BEBD-41C1AD83F180}" type="pres">
      <dgm:prSet presAssocID="{849213C8-547E-4F79-A628-2ACC81648514}" presName="parTransTwo" presStyleCnt="0"/>
      <dgm:spPr/>
    </dgm:pt>
    <dgm:pt modelId="{A1BFE42D-28A8-4D10-9A07-FEFA29074F6C}" type="pres">
      <dgm:prSet presAssocID="{849213C8-547E-4F79-A628-2ACC81648514}" presName="horzTwo" presStyleCnt="0"/>
      <dgm:spPr/>
    </dgm:pt>
    <dgm:pt modelId="{B0CACEB7-28C1-4D3C-A3C3-AF73690AB98C}" type="pres">
      <dgm:prSet presAssocID="{57D84FE6-5ED5-422C-9D60-C46D8305491C}" presName="vertThree" presStyleCnt="0"/>
      <dgm:spPr/>
    </dgm:pt>
    <dgm:pt modelId="{7AB62869-5A1D-46FC-A922-CEF3D42D82F3}" type="pres">
      <dgm:prSet presAssocID="{57D84FE6-5ED5-422C-9D60-C46D8305491C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367DE18-D50D-4AA5-8B01-1E07DECDDD66}" type="pres">
      <dgm:prSet presAssocID="{57D84FE6-5ED5-422C-9D60-C46D8305491C}" presName="horzThree" presStyleCnt="0"/>
      <dgm:spPr/>
    </dgm:pt>
  </dgm:ptLst>
  <dgm:cxnLst>
    <dgm:cxn modelId="{CF0F0B53-D1D4-4F29-A81E-DAC7BC1FC93A}" type="presOf" srcId="{340430C7-8266-4662-B443-ED5B4C06C8A0}" destId="{8D199D37-BE1D-4668-979C-4D0A3750F45F}" srcOrd="0" destOrd="0" presId="urn:microsoft.com/office/officeart/2005/8/layout/hierarchy4"/>
    <dgm:cxn modelId="{02E9F208-B87A-4640-AA01-3C16CE897725}" type="presOf" srcId="{849213C8-547E-4F79-A628-2ACC81648514}" destId="{FF1FF2C9-1E66-4812-BC97-E46A4B659741}" srcOrd="0" destOrd="0" presId="urn:microsoft.com/office/officeart/2005/8/layout/hierarchy4"/>
    <dgm:cxn modelId="{CD4E96E3-5C88-4B99-8D78-D05642E0E906}" srcId="{B024BE48-4D92-455C-BDC9-3ED6B24B9025}" destId="{849213C8-547E-4F79-A628-2ACC81648514}" srcOrd="1" destOrd="0" parTransId="{C2EEF6EC-E410-4026-8437-1BC0C906A1F8}" sibTransId="{013056D7-3C24-44C8-901C-9EA78BF72FB8}"/>
    <dgm:cxn modelId="{EFBA2329-1384-4D34-8071-102603594DAD}" type="presOf" srcId="{57D84FE6-5ED5-422C-9D60-C46D8305491C}" destId="{7AB62869-5A1D-46FC-A922-CEF3D42D82F3}" srcOrd="0" destOrd="0" presId="urn:microsoft.com/office/officeart/2005/8/layout/hierarchy4"/>
    <dgm:cxn modelId="{D9FF2803-BD5C-449E-8102-A9FAB055BA65}" srcId="{CE39370E-D160-4A78-B9F6-9676E50F8E40}" destId="{B024BE48-4D92-455C-BDC9-3ED6B24B9025}" srcOrd="0" destOrd="0" parTransId="{D383B171-1D0F-4299-9A6F-24AC4C1E8BDD}" sibTransId="{63C58A2E-85DD-46D7-842B-E39355FC224A}"/>
    <dgm:cxn modelId="{93629400-2D6A-4CAA-BF78-70BD41DA6502}" srcId="{DCECEFBE-99C6-46C2-9662-94AF5782676C}" destId="{340430C7-8266-4662-B443-ED5B4C06C8A0}" srcOrd="1" destOrd="0" parTransId="{B1040E5D-592B-4B57-BBA7-FB5FBF4D46C8}" sibTransId="{980C93B6-82EE-4E2C-8E97-9404FA433ACA}"/>
    <dgm:cxn modelId="{183D4918-50E4-4E31-AA60-CAD2BCA6A711}" srcId="{DCECEFBE-99C6-46C2-9662-94AF5782676C}" destId="{368DA4FB-7339-4FEB-8B5A-9ABD4BDF2F2D}" srcOrd="0" destOrd="0" parTransId="{A7251500-14D0-4E63-A8ED-BDAFA4C2DB76}" sibTransId="{B1E7C4BD-8F3D-443B-8C6B-E6F04A1BC472}"/>
    <dgm:cxn modelId="{0B306781-1768-44A3-B570-317F699344B8}" type="presOf" srcId="{368DA4FB-7339-4FEB-8B5A-9ABD4BDF2F2D}" destId="{A06BE98C-1761-4B4F-8BC2-DCF6E3063493}" srcOrd="0" destOrd="0" presId="urn:microsoft.com/office/officeart/2005/8/layout/hierarchy4"/>
    <dgm:cxn modelId="{142F5284-1AE5-42F5-B32A-78D8BEE3C50C}" srcId="{849213C8-547E-4F79-A628-2ACC81648514}" destId="{57D84FE6-5ED5-422C-9D60-C46D8305491C}" srcOrd="0" destOrd="0" parTransId="{BEB985BF-444F-49A3-B04E-236A5A68D3F4}" sibTransId="{9F3A4316-9722-40B9-BA19-E1026CF52540}"/>
    <dgm:cxn modelId="{F096AB12-4A6C-45DC-B017-90761E5AD375}" type="presOf" srcId="{CE39370E-D160-4A78-B9F6-9676E50F8E40}" destId="{3C94B605-1881-496B-99D9-84546DC5BAAC}" srcOrd="0" destOrd="0" presId="urn:microsoft.com/office/officeart/2005/8/layout/hierarchy4"/>
    <dgm:cxn modelId="{F6C0C65B-EE37-4FA6-A6CE-8FA9D87EE0B1}" type="presOf" srcId="{DCECEFBE-99C6-46C2-9662-94AF5782676C}" destId="{BCBF1A32-B6BF-4D73-A406-0B493EFDB709}" srcOrd="0" destOrd="0" presId="urn:microsoft.com/office/officeart/2005/8/layout/hierarchy4"/>
    <dgm:cxn modelId="{F878A2F0-1FA3-443C-90E8-243B037CDC22}" srcId="{B024BE48-4D92-455C-BDC9-3ED6B24B9025}" destId="{DCECEFBE-99C6-46C2-9662-94AF5782676C}" srcOrd="0" destOrd="0" parTransId="{B57369B3-7639-4B2F-8166-6C0A8DB306FA}" sibTransId="{5C514BA0-CB9A-4E6B-9621-B9D695D73AA8}"/>
    <dgm:cxn modelId="{EC330B70-FED7-4CBB-88B4-CE9C78B560E2}" type="presOf" srcId="{B024BE48-4D92-455C-BDC9-3ED6B24B9025}" destId="{4E85C73B-1838-4911-A7FC-7D0405E96F59}" srcOrd="0" destOrd="0" presId="urn:microsoft.com/office/officeart/2005/8/layout/hierarchy4"/>
    <dgm:cxn modelId="{AFF53D2C-A649-40FC-BA48-4A4F51524280}" type="presParOf" srcId="{3C94B605-1881-496B-99D9-84546DC5BAAC}" destId="{F46E9E42-7BE0-4CC3-A622-8AAB13362523}" srcOrd="0" destOrd="0" presId="urn:microsoft.com/office/officeart/2005/8/layout/hierarchy4"/>
    <dgm:cxn modelId="{5D45C044-5529-43A2-BFFB-66C844631858}" type="presParOf" srcId="{F46E9E42-7BE0-4CC3-A622-8AAB13362523}" destId="{4E85C73B-1838-4911-A7FC-7D0405E96F59}" srcOrd="0" destOrd="0" presId="urn:microsoft.com/office/officeart/2005/8/layout/hierarchy4"/>
    <dgm:cxn modelId="{CB8BB28F-14DA-48ED-AB26-198B5D01A4C1}" type="presParOf" srcId="{F46E9E42-7BE0-4CC3-A622-8AAB13362523}" destId="{A6B16D50-6F30-4B77-B915-B02F5992EE2E}" srcOrd="1" destOrd="0" presId="urn:microsoft.com/office/officeart/2005/8/layout/hierarchy4"/>
    <dgm:cxn modelId="{68E4C814-4905-4402-B127-4623E350C6BC}" type="presParOf" srcId="{F46E9E42-7BE0-4CC3-A622-8AAB13362523}" destId="{3927630E-924E-47EC-A5C1-7E20EBAF6FD3}" srcOrd="2" destOrd="0" presId="urn:microsoft.com/office/officeart/2005/8/layout/hierarchy4"/>
    <dgm:cxn modelId="{DAF442F7-CA19-4988-9F7F-E760E6CB2B65}" type="presParOf" srcId="{3927630E-924E-47EC-A5C1-7E20EBAF6FD3}" destId="{E93734EA-6D12-4CDE-A24F-DB45F78E08C1}" srcOrd="0" destOrd="0" presId="urn:microsoft.com/office/officeart/2005/8/layout/hierarchy4"/>
    <dgm:cxn modelId="{874358C1-5613-4DA6-9990-9B0223E3D388}" type="presParOf" srcId="{E93734EA-6D12-4CDE-A24F-DB45F78E08C1}" destId="{BCBF1A32-B6BF-4D73-A406-0B493EFDB709}" srcOrd="0" destOrd="0" presId="urn:microsoft.com/office/officeart/2005/8/layout/hierarchy4"/>
    <dgm:cxn modelId="{14FE4D70-EF3A-4213-96C2-8837B6C74639}" type="presParOf" srcId="{E93734EA-6D12-4CDE-A24F-DB45F78E08C1}" destId="{A05E0F8F-30F2-48D2-8FBA-8B90F3AF9E36}" srcOrd="1" destOrd="0" presId="urn:microsoft.com/office/officeart/2005/8/layout/hierarchy4"/>
    <dgm:cxn modelId="{4A9DC72A-28D8-4ED3-A659-784BB3546DA5}" type="presParOf" srcId="{E93734EA-6D12-4CDE-A24F-DB45F78E08C1}" destId="{84CC4C2A-17E9-40F4-B848-3BF823CCF835}" srcOrd="2" destOrd="0" presId="urn:microsoft.com/office/officeart/2005/8/layout/hierarchy4"/>
    <dgm:cxn modelId="{8E570281-0557-4314-9C52-0B239F649726}" type="presParOf" srcId="{84CC4C2A-17E9-40F4-B848-3BF823CCF835}" destId="{D7B9425C-2270-4677-8B14-8144E41C6617}" srcOrd="0" destOrd="0" presId="urn:microsoft.com/office/officeart/2005/8/layout/hierarchy4"/>
    <dgm:cxn modelId="{9A2F6D6C-FF2C-4602-A42B-2DD1014B828F}" type="presParOf" srcId="{D7B9425C-2270-4677-8B14-8144E41C6617}" destId="{A06BE98C-1761-4B4F-8BC2-DCF6E3063493}" srcOrd="0" destOrd="0" presId="urn:microsoft.com/office/officeart/2005/8/layout/hierarchy4"/>
    <dgm:cxn modelId="{6BE164BA-D7E9-4E4A-961C-F1A8F93A5580}" type="presParOf" srcId="{D7B9425C-2270-4677-8B14-8144E41C6617}" destId="{DDEC94AB-E318-48FD-A3AF-8AC6426FC699}" srcOrd="1" destOrd="0" presId="urn:microsoft.com/office/officeart/2005/8/layout/hierarchy4"/>
    <dgm:cxn modelId="{DF1C8111-4A39-44B7-BA6D-14550E4BB734}" type="presParOf" srcId="{84CC4C2A-17E9-40F4-B848-3BF823CCF835}" destId="{AC1B3E88-2835-4BDB-8E0A-BE3426ED281F}" srcOrd="1" destOrd="0" presId="urn:microsoft.com/office/officeart/2005/8/layout/hierarchy4"/>
    <dgm:cxn modelId="{3D8DA210-8F58-4F68-B175-62F728E008BE}" type="presParOf" srcId="{84CC4C2A-17E9-40F4-B848-3BF823CCF835}" destId="{086BE8AC-9749-4056-8DB9-D6784634D672}" srcOrd="2" destOrd="0" presId="urn:microsoft.com/office/officeart/2005/8/layout/hierarchy4"/>
    <dgm:cxn modelId="{053ECC12-0F50-4010-BFA9-F408309438AA}" type="presParOf" srcId="{086BE8AC-9749-4056-8DB9-D6784634D672}" destId="{8D199D37-BE1D-4668-979C-4D0A3750F45F}" srcOrd="0" destOrd="0" presId="urn:microsoft.com/office/officeart/2005/8/layout/hierarchy4"/>
    <dgm:cxn modelId="{15595712-F7BD-4F0F-96AB-D4A17E5B2016}" type="presParOf" srcId="{086BE8AC-9749-4056-8DB9-D6784634D672}" destId="{7C1C16C7-9426-46E2-A1FB-2773C929238B}" srcOrd="1" destOrd="0" presId="urn:microsoft.com/office/officeart/2005/8/layout/hierarchy4"/>
    <dgm:cxn modelId="{A7568198-6364-4FA3-987B-C32A74897C6F}" type="presParOf" srcId="{3927630E-924E-47EC-A5C1-7E20EBAF6FD3}" destId="{49712704-25CD-4ED5-B3D4-92B25F173C91}" srcOrd="1" destOrd="0" presId="urn:microsoft.com/office/officeart/2005/8/layout/hierarchy4"/>
    <dgm:cxn modelId="{ABACFABF-AEFE-488B-A396-E06BD198EF8E}" type="presParOf" srcId="{3927630E-924E-47EC-A5C1-7E20EBAF6FD3}" destId="{40B7C960-D72D-4CA0-8984-05E1A527F597}" srcOrd="2" destOrd="0" presId="urn:microsoft.com/office/officeart/2005/8/layout/hierarchy4"/>
    <dgm:cxn modelId="{6C09A0D1-1769-46FA-B90A-4CF19F503D5A}" type="presParOf" srcId="{40B7C960-D72D-4CA0-8984-05E1A527F597}" destId="{FF1FF2C9-1E66-4812-BC97-E46A4B659741}" srcOrd="0" destOrd="0" presId="urn:microsoft.com/office/officeart/2005/8/layout/hierarchy4"/>
    <dgm:cxn modelId="{B62D3213-B6F3-41EA-A18B-5D7814B23E7E}" type="presParOf" srcId="{40B7C960-D72D-4CA0-8984-05E1A527F597}" destId="{6ACEE202-063D-4945-BEBD-41C1AD83F180}" srcOrd="1" destOrd="0" presId="urn:microsoft.com/office/officeart/2005/8/layout/hierarchy4"/>
    <dgm:cxn modelId="{AD40BFCF-CF56-4C5B-9883-23D03B36BEDB}" type="presParOf" srcId="{40B7C960-D72D-4CA0-8984-05E1A527F597}" destId="{A1BFE42D-28A8-4D10-9A07-FEFA29074F6C}" srcOrd="2" destOrd="0" presId="urn:microsoft.com/office/officeart/2005/8/layout/hierarchy4"/>
    <dgm:cxn modelId="{064F0567-E073-4E9E-BE5A-32864A1C1FB9}" type="presParOf" srcId="{A1BFE42D-28A8-4D10-9A07-FEFA29074F6C}" destId="{B0CACEB7-28C1-4D3C-A3C3-AF73690AB98C}" srcOrd="0" destOrd="0" presId="urn:microsoft.com/office/officeart/2005/8/layout/hierarchy4"/>
    <dgm:cxn modelId="{D530EB56-54BB-4965-9E23-965D4ACC0856}" type="presParOf" srcId="{B0CACEB7-28C1-4D3C-A3C3-AF73690AB98C}" destId="{7AB62869-5A1D-46FC-A922-CEF3D42D82F3}" srcOrd="0" destOrd="0" presId="urn:microsoft.com/office/officeart/2005/8/layout/hierarchy4"/>
    <dgm:cxn modelId="{93A8DC12-0680-4592-ABCE-6271D43130B8}" type="presParOf" srcId="{B0CACEB7-28C1-4D3C-A3C3-AF73690AB98C}" destId="{3367DE18-D50D-4AA5-8B01-1E07DECDDD6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CC8AE912-4FA0-4C8D-84C7-8B2C174B6899}" type="doc">
      <dgm:prSet loTypeId="urn:microsoft.com/office/officeart/2005/8/layout/matrix1" loCatId="matrix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D13691-FCC6-4EB9-B46F-C07F84EBC532}">
      <dgm:prSet phldrT="[Texto]"/>
      <dgm:spPr/>
      <dgm:t>
        <a:bodyPr/>
        <a:lstStyle/>
        <a:p>
          <a:r>
            <a:rPr lang="es-ES" dirty="0" smtClean="0"/>
            <a:t>Cultura de autoevaluación</a:t>
          </a:r>
          <a:endParaRPr lang="en-US" dirty="0"/>
        </a:p>
      </dgm:t>
    </dgm:pt>
    <dgm:pt modelId="{0AE01EA3-2AEB-45F0-A347-782E6BF31FD1}" type="parTrans" cxnId="{19F1552D-B2BF-4748-B07A-FF96F368FCC3}">
      <dgm:prSet/>
      <dgm:spPr/>
      <dgm:t>
        <a:bodyPr/>
        <a:lstStyle/>
        <a:p>
          <a:endParaRPr lang="en-US"/>
        </a:p>
      </dgm:t>
    </dgm:pt>
    <dgm:pt modelId="{1D8BA923-08D8-419A-9B59-E8C095C94AE6}" type="sibTrans" cxnId="{19F1552D-B2BF-4748-B07A-FF96F368FCC3}">
      <dgm:prSet/>
      <dgm:spPr/>
      <dgm:t>
        <a:bodyPr/>
        <a:lstStyle/>
        <a:p>
          <a:endParaRPr lang="en-US"/>
        </a:p>
      </dgm:t>
    </dgm:pt>
    <dgm:pt modelId="{764EC4CA-07BC-426A-AA99-E5031E1879EB}">
      <dgm:prSet phldrT="[Texto]"/>
      <dgm:spPr/>
      <dgm:t>
        <a:bodyPr/>
        <a:lstStyle/>
        <a:p>
          <a:r>
            <a:rPr lang="es-ES" dirty="0" smtClean="0"/>
            <a:t>Adaptación al centro</a:t>
          </a:r>
          <a:endParaRPr lang="en-US" dirty="0"/>
        </a:p>
      </dgm:t>
    </dgm:pt>
    <dgm:pt modelId="{FCE8CC9F-C0CE-4479-AC63-98BAD9DDBE66}" type="parTrans" cxnId="{5E83A63A-AA6C-4298-95A9-F347A1D24D89}">
      <dgm:prSet/>
      <dgm:spPr/>
      <dgm:t>
        <a:bodyPr/>
        <a:lstStyle/>
        <a:p>
          <a:endParaRPr lang="en-US"/>
        </a:p>
      </dgm:t>
    </dgm:pt>
    <dgm:pt modelId="{95E4851B-8E5C-4A98-8086-9344009FCFEE}" type="sibTrans" cxnId="{5E83A63A-AA6C-4298-95A9-F347A1D24D89}">
      <dgm:prSet/>
      <dgm:spPr/>
      <dgm:t>
        <a:bodyPr/>
        <a:lstStyle/>
        <a:p>
          <a:endParaRPr lang="en-US"/>
        </a:p>
      </dgm:t>
    </dgm:pt>
    <dgm:pt modelId="{B787C9C9-1CE3-43B9-BCB4-9209ABFF1FB2}">
      <dgm:prSet phldrT="[Texto]"/>
      <dgm:spPr/>
      <dgm:t>
        <a:bodyPr/>
        <a:lstStyle/>
        <a:p>
          <a:r>
            <a:rPr lang="es-ES" dirty="0" smtClean="0"/>
            <a:t>Ámbito de reflexión</a:t>
          </a:r>
        </a:p>
        <a:p>
          <a:r>
            <a:rPr lang="es-ES" dirty="0" smtClean="0"/>
            <a:t>Forma de mejorarlo</a:t>
          </a:r>
          <a:endParaRPr lang="en-US" dirty="0"/>
        </a:p>
      </dgm:t>
    </dgm:pt>
    <dgm:pt modelId="{D87661B7-1F85-4C0F-9706-4A9430556D9D}" type="parTrans" cxnId="{F6AB7790-010D-42FC-A0A1-FA979437DC2E}">
      <dgm:prSet/>
      <dgm:spPr/>
      <dgm:t>
        <a:bodyPr/>
        <a:lstStyle/>
        <a:p>
          <a:endParaRPr lang="en-US"/>
        </a:p>
      </dgm:t>
    </dgm:pt>
    <dgm:pt modelId="{859928AF-E250-4A8A-913D-0014F2188F95}" type="sibTrans" cxnId="{F6AB7790-010D-42FC-A0A1-FA979437DC2E}">
      <dgm:prSet/>
      <dgm:spPr/>
      <dgm:t>
        <a:bodyPr/>
        <a:lstStyle/>
        <a:p>
          <a:endParaRPr lang="en-US"/>
        </a:p>
      </dgm:t>
    </dgm:pt>
    <dgm:pt modelId="{AC7DB3DE-750D-4D0D-9B8B-9A450116CE5A}">
      <dgm:prSet phldrT="[Texto]"/>
      <dgm:spPr/>
      <dgm:t>
        <a:bodyPr/>
        <a:lstStyle/>
        <a:p>
          <a:r>
            <a:rPr lang="es-ES" dirty="0" smtClean="0"/>
            <a:t>Canal de participación</a:t>
          </a:r>
          <a:endParaRPr lang="en-US" dirty="0"/>
        </a:p>
      </dgm:t>
    </dgm:pt>
    <dgm:pt modelId="{F96C63FF-9F57-46BD-A002-F64D17880CE7}" type="parTrans" cxnId="{5F354AFC-AFFB-40D4-B97F-1E8865FD266A}">
      <dgm:prSet/>
      <dgm:spPr/>
      <dgm:t>
        <a:bodyPr/>
        <a:lstStyle/>
        <a:p>
          <a:endParaRPr lang="en-US"/>
        </a:p>
      </dgm:t>
    </dgm:pt>
    <dgm:pt modelId="{02C3C69C-15F6-4D9A-82ED-DBC9E58FD3EC}" type="sibTrans" cxnId="{5F354AFC-AFFB-40D4-B97F-1E8865FD266A}">
      <dgm:prSet/>
      <dgm:spPr/>
      <dgm:t>
        <a:bodyPr/>
        <a:lstStyle/>
        <a:p>
          <a:endParaRPr lang="en-US"/>
        </a:p>
      </dgm:t>
    </dgm:pt>
    <dgm:pt modelId="{CA2C148D-B222-4228-BAE6-0C6CD63D1DC3}">
      <dgm:prSet phldrT="[Texto]"/>
      <dgm:spPr/>
      <dgm:t>
        <a:bodyPr/>
        <a:lstStyle/>
        <a:p>
          <a:r>
            <a:rPr lang="es-ES" dirty="0" smtClean="0"/>
            <a:t>Elemento diferenciador</a:t>
          </a:r>
          <a:endParaRPr lang="en-US" dirty="0"/>
        </a:p>
      </dgm:t>
    </dgm:pt>
    <dgm:pt modelId="{0961631E-ADBA-40D9-BCD6-B8ECB4E2D87E}" type="parTrans" cxnId="{1A9CAF53-A126-4BE0-BC08-9B593B597845}">
      <dgm:prSet/>
      <dgm:spPr/>
      <dgm:t>
        <a:bodyPr/>
        <a:lstStyle/>
        <a:p>
          <a:endParaRPr lang="en-US"/>
        </a:p>
      </dgm:t>
    </dgm:pt>
    <dgm:pt modelId="{B93D498A-437A-4F26-B7A9-67B003DC1860}" type="sibTrans" cxnId="{1A9CAF53-A126-4BE0-BC08-9B593B597845}">
      <dgm:prSet/>
      <dgm:spPr/>
      <dgm:t>
        <a:bodyPr/>
        <a:lstStyle/>
        <a:p>
          <a:endParaRPr lang="en-US"/>
        </a:p>
      </dgm:t>
    </dgm:pt>
    <dgm:pt modelId="{FD909263-0C79-42DE-AA8E-78154A5AB928}" type="pres">
      <dgm:prSet presAssocID="{CC8AE912-4FA0-4C8D-84C7-8B2C174B689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58CDCBE-F7E0-419F-9477-B5A71C0F6DBE}" type="pres">
      <dgm:prSet presAssocID="{CC8AE912-4FA0-4C8D-84C7-8B2C174B6899}" presName="matrix" presStyleCnt="0"/>
      <dgm:spPr/>
    </dgm:pt>
    <dgm:pt modelId="{2FB33ECD-74F1-4391-8B26-415F44F67187}" type="pres">
      <dgm:prSet presAssocID="{CC8AE912-4FA0-4C8D-84C7-8B2C174B6899}" presName="tile1" presStyleLbl="node1" presStyleIdx="0" presStyleCnt="4" custLinFactNeighborX="-5192" custLinFactNeighborY="-59712"/>
      <dgm:spPr/>
      <dgm:t>
        <a:bodyPr/>
        <a:lstStyle/>
        <a:p>
          <a:endParaRPr lang="en-US"/>
        </a:p>
      </dgm:t>
    </dgm:pt>
    <dgm:pt modelId="{2836EF29-35A2-4AA6-9370-4E6BB91916F7}" type="pres">
      <dgm:prSet presAssocID="{CC8AE912-4FA0-4C8D-84C7-8B2C174B689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B3482D-EB9F-4034-8518-403883BBC215}" type="pres">
      <dgm:prSet presAssocID="{CC8AE912-4FA0-4C8D-84C7-8B2C174B6899}" presName="tile2" presStyleLbl="node1" presStyleIdx="1" presStyleCnt="4" custLinFactNeighborX="346"/>
      <dgm:spPr/>
      <dgm:t>
        <a:bodyPr/>
        <a:lstStyle/>
        <a:p>
          <a:endParaRPr lang="en-US"/>
        </a:p>
      </dgm:t>
    </dgm:pt>
    <dgm:pt modelId="{AB6758E3-A82A-4AAA-B4DC-71D24F7EA0B8}" type="pres">
      <dgm:prSet presAssocID="{CC8AE912-4FA0-4C8D-84C7-8B2C174B689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4B1010-9C04-4173-A09D-0B5F658A997E}" type="pres">
      <dgm:prSet presAssocID="{CC8AE912-4FA0-4C8D-84C7-8B2C174B6899}" presName="tile3" presStyleLbl="node1" presStyleIdx="2" presStyleCnt="4"/>
      <dgm:spPr/>
      <dgm:t>
        <a:bodyPr/>
        <a:lstStyle/>
        <a:p>
          <a:endParaRPr lang="es-ES"/>
        </a:p>
      </dgm:t>
    </dgm:pt>
    <dgm:pt modelId="{456B7934-83E1-4C00-A062-B208CFE588E9}" type="pres">
      <dgm:prSet presAssocID="{CC8AE912-4FA0-4C8D-84C7-8B2C174B689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540A4C2-FDA1-4EA7-A046-36D611782353}" type="pres">
      <dgm:prSet presAssocID="{CC8AE912-4FA0-4C8D-84C7-8B2C174B6899}" presName="tile4" presStyleLbl="node1" presStyleIdx="3" presStyleCnt="4"/>
      <dgm:spPr/>
      <dgm:t>
        <a:bodyPr/>
        <a:lstStyle/>
        <a:p>
          <a:endParaRPr lang="en-US"/>
        </a:p>
      </dgm:t>
    </dgm:pt>
    <dgm:pt modelId="{EE25BD06-959C-4D49-A90A-A5609888186E}" type="pres">
      <dgm:prSet presAssocID="{CC8AE912-4FA0-4C8D-84C7-8B2C174B689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9BBEEB-F994-4DC2-82A1-69EBBD418048}" type="pres">
      <dgm:prSet presAssocID="{CC8AE912-4FA0-4C8D-84C7-8B2C174B6899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</dgm:ptLst>
  <dgm:cxnLst>
    <dgm:cxn modelId="{1A9CAF53-A126-4BE0-BC08-9B593B597845}" srcId="{2ED13691-FCC6-4EB9-B46F-C07F84EBC532}" destId="{CA2C148D-B222-4228-BAE6-0C6CD63D1DC3}" srcOrd="3" destOrd="0" parTransId="{0961631E-ADBA-40D9-BCD6-B8ECB4E2D87E}" sibTransId="{B93D498A-437A-4F26-B7A9-67B003DC1860}"/>
    <dgm:cxn modelId="{E33DD72A-4F22-4CFD-8FF7-FDD57D3AEEAE}" type="presOf" srcId="{764EC4CA-07BC-426A-AA99-E5031E1879EB}" destId="{2836EF29-35A2-4AA6-9370-4E6BB91916F7}" srcOrd="1" destOrd="0" presId="urn:microsoft.com/office/officeart/2005/8/layout/matrix1"/>
    <dgm:cxn modelId="{2489B7F2-915E-4B2D-8D51-790FB55BF7F8}" type="presOf" srcId="{2ED13691-FCC6-4EB9-B46F-C07F84EBC532}" destId="{9F9BBEEB-F994-4DC2-82A1-69EBBD418048}" srcOrd="0" destOrd="0" presId="urn:microsoft.com/office/officeart/2005/8/layout/matrix1"/>
    <dgm:cxn modelId="{D5DDF97A-AA66-42D9-88E1-704F4862D393}" type="presOf" srcId="{CA2C148D-B222-4228-BAE6-0C6CD63D1DC3}" destId="{4540A4C2-FDA1-4EA7-A046-36D611782353}" srcOrd="0" destOrd="0" presId="urn:microsoft.com/office/officeart/2005/8/layout/matrix1"/>
    <dgm:cxn modelId="{A12DF558-C4E7-43AF-916E-5377AD77BD75}" type="presOf" srcId="{B787C9C9-1CE3-43B9-BCB4-9209ABFF1FB2}" destId="{AB6758E3-A82A-4AAA-B4DC-71D24F7EA0B8}" srcOrd="1" destOrd="0" presId="urn:microsoft.com/office/officeart/2005/8/layout/matrix1"/>
    <dgm:cxn modelId="{F6AB7790-010D-42FC-A0A1-FA979437DC2E}" srcId="{2ED13691-FCC6-4EB9-B46F-C07F84EBC532}" destId="{B787C9C9-1CE3-43B9-BCB4-9209ABFF1FB2}" srcOrd="1" destOrd="0" parTransId="{D87661B7-1F85-4C0F-9706-4A9430556D9D}" sibTransId="{859928AF-E250-4A8A-913D-0014F2188F95}"/>
    <dgm:cxn modelId="{95EAC563-DE67-4972-BD10-4C77212D5B24}" type="presOf" srcId="{764EC4CA-07BC-426A-AA99-E5031E1879EB}" destId="{2FB33ECD-74F1-4391-8B26-415F44F67187}" srcOrd="0" destOrd="0" presId="urn:microsoft.com/office/officeart/2005/8/layout/matrix1"/>
    <dgm:cxn modelId="{29797C43-B994-48E7-BACC-B386750E6B6F}" type="presOf" srcId="{CC8AE912-4FA0-4C8D-84C7-8B2C174B6899}" destId="{FD909263-0C79-42DE-AA8E-78154A5AB928}" srcOrd="0" destOrd="0" presId="urn:microsoft.com/office/officeart/2005/8/layout/matrix1"/>
    <dgm:cxn modelId="{19F1552D-B2BF-4748-B07A-FF96F368FCC3}" srcId="{CC8AE912-4FA0-4C8D-84C7-8B2C174B6899}" destId="{2ED13691-FCC6-4EB9-B46F-C07F84EBC532}" srcOrd="0" destOrd="0" parTransId="{0AE01EA3-2AEB-45F0-A347-782E6BF31FD1}" sibTransId="{1D8BA923-08D8-419A-9B59-E8C095C94AE6}"/>
    <dgm:cxn modelId="{3F3CBA8B-65E3-4F7B-BA24-526539726570}" type="presOf" srcId="{AC7DB3DE-750D-4D0D-9B8B-9A450116CE5A}" destId="{456B7934-83E1-4C00-A062-B208CFE588E9}" srcOrd="1" destOrd="0" presId="urn:microsoft.com/office/officeart/2005/8/layout/matrix1"/>
    <dgm:cxn modelId="{5E83A63A-AA6C-4298-95A9-F347A1D24D89}" srcId="{2ED13691-FCC6-4EB9-B46F-C07F84EBC532}" destId="{764EC4CA-07BC-426A-AA99-E5031E1879EB}" srcOrd="0" destOrd="0" parTransId="{FCE8CC9F-C0CE-4479-AC63-98BAD9DDBE66}" sibTransId="{95E4851B-8E5C-4A98-8086-9344009FCFEE}"/>
    <dgm:cxn modelId="{BB03344D-8ECD-4B32-B36E-343A258D63C2}" type="presOf" srcId="{AC7DB3DE-750D-4D0D-9B8B-9A450116CE5A}" destId="{A24B1010-9C04-4173-A09D-0B5F658A997E}" srcOrd="0" destOrd="0" presId="urn:microsoft.com/office/officeart/2005/8/layout/matrix1"/>
    <dgm:cxn modelId="{E5A17A1A-77C8-4868-B8BC-7BB098EA59B9}" type="presOf" srcId="{B787C9C9-1CE3-43B9-BCB4-9209ABFF1FB2}" destId="{A8B3482D-EB9F-4034-8518-403883BBC215}" srcOrd="0" destOrd="0" presId="urn:microsoft.com/office/officeart/2005/8/layout/matrix1"/>
    <dgm:cxn modelId="{5F354AFC-AFFB-40D4-B97F-1E8865FD266A}" srcId="{2ED13691-FCC6-4EB9-B46F-C07F84EBC532}" destId="{AC7DB3DE-750D-4D0D-9B8B-9A450116CE5A}" srcOrd="2" destOrd="0" parTransId="{F96C63FF-9F57-46BD-A002-F64D17880CE7}" sibTransId="{02C3C69C-15F6-4D9A-82ED-DBC9E58FD3EC}"/>
    <dgm:cxn modelId="{867D65F3-C1F5-422E-9DD5-8B0BB551C0E7}" type="presOf" srcId="{CA2C148D-B222-4228-BAE6-0C6CD63D1DC3}" destId="{EE25BD06-959C-4D49-A90A-A5609888186E}" srcOrd="1" destOrd="0" presId="urn:microsoft.com/office/officeart/2005/8/layout/matrix1"/>
    <dgm:cxn modelId="{6C9F1B2B-AFD2-41C2-A8B2-9B76AC2FA34F}" type="presParOf" srcId="{FD909263-0C79-42DE-AA8E-78154A5AB928}" destId="{858CDCBE-F7E0-419F-9477-B5A71C0F6DBE}" srcOrd="0" destOrd="0" presId="urn:microsoft.com/office/officeart/2005/8/layout/matrix1"/>
    <dgm:cxn modelId="{942A275A-5E2F-4B8F-A816-65A26F279BD6}" type="presParOf" srcId="{858CDCBE-F7E0-419F-9477-B5A71C0F6DBE}" destId="{2FB33ECD-74F1-4391-8B26-415F44F67187}" srcOrd="0" destOrd="0" presId="urn:microsoft.com/office/officeart/2005/8/layout/matrix1"/>
    <dgm:cxn modelId="{A70C0F77-0579-434E-B43F-FBC4AD2B7BAA}" type="presParOf" srcId="{858CDCBE-F7E0-419F-9477-B5A71C0F6DBE}" destId="{2836EF29-35A2-4AA6-9370-4E6BB91916F7}" srcOrd="1" destOrd="0" presId="urn:microsoft.com/office/officeart/2005/8/layout/matrix1"/>
    <dgm:cxn modelId="{AFBB12D4-3D24-4E33-85C8-E540612430F2}" type="presParOf" srcId="{858CDCBE-F7E0-419F-9477-B5A71C0F6DBE}" destId="{A8B3482D-EB9F-4034-8518-403883BBC215}" srcOrd="2" destOrd="0" presId="urn:microsoft.com/office/officeart/2005/8/layout/matrix1"/>
    <dgm:cxn modelId="{BAA4D3A5-A638-470D-BB22-7CEA68258C61}" type="presParOf" srcId="{858CDCBE-F7E0-419F-9477-B5A71C0F6DBE}" destId="{AB6758E3-A82A-4AAA-B4DC-71D24F7EA0B8}" srcOrd="3" destOrd="0" presId="urn:microsoft.com/office/officeart/2005/8/layout/matrix1"/>
    <dgm:cxn modelId="{6C65BC03-374B-4C7B-8910-4C3E6E2DA85C}" type="presParOf" srcId="{858CDCBE-F7E0-419F-9477-B5A71C0F6DBE}" destId="{A24B1010-9C04-4173-A09D-0B5F658A997E}" srcOrd="4" destOrd="0" presId="urn:microsoft.com/office/officeart/2005/8/layout/matrix1"/>
    <dgm:cxn modelId="{841748BC-54DA-496E-90C7-535EDCA6142E}" type="presParOf" srcId="{858CDCBE-F7E0-419F-9477-B5A71C0F6DBE}" destId="{456B7934-83E1-4C00-A062-B208CFE588E9}" srcOrd="5" destOrd="0" presId="urn:microsoft.com/office/officeart/2005/8/layout/matrix1"/>
    <dgm:cxn modelId="{14EAF96F-1E5F-466D-BABF-801E46743203}" type="presParOf" srcId="{858CDCBE-F7E0-419F-9477-B5A71C0F6DBE}" destId="{4540A4C2-FDA1-4EA7-A046-36D611782353}" srcOrd="6" destOrd="0" presId="urn:microsoft.com/office/officeart/2005/8/layout/matrix1"/>
    <dgm:cxn modelId="{F9FF07F6-02DE-4002-9897-7500D5BCB83E}" type="presParOf" srcId="{858CDCBE-F7E0-419F-9477-B5A71C0F6DBE}" destId="{EE25BD06-959C-4D49-A90A-A5609888186E}" srcOrd="7" destOrd="0" presId="urn:microsoft.com/office/officeart/2005/8/layout/matrix1"/>
    <dgm:cxn modelId="{08474DA2-1291-4E47-B413-1D432597AF98}" type="presParOf" srcId="{FD909263-0C79-42DE-AA8E-78154A5AB928}" destId="{9F9BBEEB-F994-4DC2-82A1-69EBBD418048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B0BEDB4-34CE-4071-8AD4-CF49E885E347}" type="doc">
      <dgm:prSet loTypeId="urn:microsoft.com/office/officeart/2005/8/layout/pList1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41C44DB-BDBB-489D-898A-E3BCAA3E871A}">
      <dgm:prSet phldrT="[Texto]"/>
      <dgm:spPr/>
      <dgm:t>
        <a:bodyPr/>
        <a:lstStyle/>
        <a:p>
          <a:r>
            <a:rPr lang="es-ES" b="1" dirty="0" smtClean="0"/>
            <a:t>TERCER ÁMBITO DE INTERVENCIÓN: utilización de la red de aprendizaje para potenciar el proceso educativo.   L</a:t>
          </a:r>
          <a:r>
            <a:rPr lang="es-ES" dirty="0" smtClean="0"/>
            <a:t>a </a:t>
          </a:r>
          <a:r>
            <a:rPr lang="es-ES" b="1" dirty="0" smtClean="0"/>
            <a:t>sesión cooperativa  </a:t>
          </a:r>
          <a:endParaRPr lang="en-US" dirty="0"/>
        </a:p>
      </dgm:t>
    </dgm:pt>
    <dgm:pt modelId="{D992D69D-DDC2-453C-A8D1-D12977A9F6B3}" type="parTrans" cxnId="{BC9EA4AB-345D-4742-BA2F-1078D2B66CF9}">
      <dgm:prSet/>
      <dgm:spPr/>
      <dgm:t>
        <a:bodyPr/>
        <a:lstStyle/>
        <a:p>
          <a:endParaRPr lang="en-US"/>
        </a:p>
      </dgm:t>
    </dgm:pt>
    <dgm:pt modelId="{95D5EBF8-CD89-463A-A73C-47065AA2E60D}" type="sibTrans" cxnId="{BC9EA4AB-345D-4742-BA2F-1078D2B66CF9}">
      <dgm:prSet/>
      <dgm:spPr/>
      <dgm:t>
        <a:bodyPr/>
        <a:lstStyle/>
        <a:p>
          <a:endParaRPr lang="en-US"/>
        </a:p>
      </dgm:t>
    </dgm:pt>
    <dgm:pt modelId="{85336B1D-9D41-48F6-BCC2-B15191617974}">
      <dgm:prSet phldrT="[Texto]"/>
      <dgm:spPr/>
      <dgm:t>
        <a:bodyPr/>
        <a:lstStyle/>
        <a:p>
          <a:r>
            <a:rPr lang="es-ES" b="1" dirty="0" smtClean="0"/>
            <a:t>CUARTO ÁMBITO DE INTERVENCIÓN: la red de enseñanza. </a:t>
          </a:r>
          <a:endParaRPr lang="en-US" dirty="0"/>
        </a:p>
      </dgm:t>
    </dgm:pt>
    <dgm:pt modelId="{76F7DEB8-896D-4935-A10F-26A2718D2B34}" type="parTrans" cxnId="{F6E8649E-31B2-4FB3-9BAB-B48545F6EB50}">
      <dgm:prSet/>
      <dgm:spPr/>
      <dgm:t>
        <a:bodyPr/>
        <a:lstStyle/>
        <a:p>
          <a:endParaRPr lang="en-US"/>
        </a:p>
      </dgm:t>
    </dgm:pt>
    <dgm:pt modelId="{7ABA9DB5-BBA7-4C4E-BF90-10F992C2A67D}" type="sibTrans" cxnId="{F6E8649E-31B2-4FB3-9BAB-B48545F6EB50}">
      <dgm:prSet/>
      <dgm:spPr/>
      <dgm:t>
        <a:bodyPr/>
        <a:lstStyle/>
        <a:p>
          <a:endParaRPr lang="en-US"/>
        </a:p>
      </dgm:t>
    </dgm:pt>
    <dgm:pt modelId="{90F9AD0B-BB2E-4A5B-B760-6D732B3E7BDB}">
      <dgm:prSet/>
      <dgm:spPr/>
      <dgm:t>
        <a:bodyPr/>
        <a:lstStyle/>
        <a:p>
          <a:r>
            <a:rPr lang="es-ES" b="1" dirty="0" smtClean="0"/>
            <a:t>PRIMER ÁMBITO DE INTERVENCIÓN: la cultura de la cooperación. </a:t>
          </a:r>
          <a:endParaRPr lang="en-US" dirty="0"/>
        </a:p>
      </dgm:t>
    </dgm:pt>
    <dgm:pt modelId="{1E619B50-13AA-4051-8B44-C52954B40D25}" type="parTrans" cxnId="{1B6A2DDA-246D-498D-A300-87C692A078B3}">
      <dgm:prSet/>
      <dgm:spPr/>
      <dgm:t>
        <a:bodyPr/>
        <a:lstStyle/>
        <a:p>
          <a:endParaRPr lang="en-US"/>
        </a:p>
      </dgm:t>
    </dgm:pt>
    <dgm:pt modelId="{18EDBF48-BF01-4424-A35A-A62E671D163B}" type="sibTrans" cxnId="{1B6A2DDA-246D-498D-A300-87C692A078B3}">
      <dgm:prSet/>
      <dgm:spPr/>
      <dgm:t>
        <a:bodyPr/>
        <a:lstStyle/>
        <a:p>
          <a:endParaRPr lang="en-US"/>
        </a:p>
      </dgm:t>
    </dgm:pt>
    <dgm:pt modelId="{8673085A-51FB-4E5F-B394-3D63C98B5486}">
      <dgm:prSet/>
      <dgm:spPr/>
      <dgm:t>
        <a:bodyPr/>
        <a:lstStyle/>
        <a:p>
          <a:r>
            <a:rPr lang="es-ES" b="1" dirty="0" smtClean="0"/>
            <a:t>SEGUNDO ÁMBITO DE INTERVENCIÓN: la red de aprendizaje</a:t>
          </a:r>
          <a:endParaRPr lang="en-US" dirty="0"/>
        </a:p>
      </dgm:t>
    </dgm:pt>
    <dgm:pt modelId="{54723132-6EB1-4172-A108-DCB36D7F6A1B}" type="parTrans" cxnId="{986A37FF-CF97-4902-88D7-038A86ECEE4D}">
      <dgm:prSet/>
      <dgm:spPr/>
      <dgm:t>
        <a:bodyPr/>
        <a:lstStyle/>
        <a:p>
          <a:endParaRPr lang="en-US"/>
        </a:p>
      </dgm:t>
    </dgm:pt>
    <dgm:pt modelId="{CDD76D90-CC46-4E50-BC32-C20570B79F06}" type="sibTrans" cxnId="{986A37FF-CF97-4902-88D7-038A86ECEE4D}">
      <dgm:prSet/>
      <dgm:spPr/>
      <dgm:t>
        <a:bodyPr/>
        <a:lstStyle/>
        <a:p>
          <a:endParaRPr lang="en-US"/>
        </a:p>
      </dgm:t>
    </dgm:pt>
    <dgm:pt modelId="{CB073EA0-CB02-4A0A-AB9B-40C290F1689F}" type="pres">
      <dgm:prSet presAssocID="{6B0BEDB4-34CE-4071-8AD4-CF49E885E34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9DAE0A9-94E8-40E6-A937-BD92D261F94B}" type="pres">
      <dgm:prSet presAssocID="{941C44DB-BDBB-489D-898A-E3BCAA3E871A}" presName="compNode" presStyleCnt="0"/>
      <dgm:spPr/>
    </dgm:pt>
    <dgm:pt modelId="{9EA56768-4365-4253-A7C6-381AC1AD4E4B}" type="pres">
      <dgm:prSet presAssocID="{941C44DB-BDBB-489D-898A-E3BCAA3E871A}" presName="pictRect" presStyleLbl="node1" presStyleIdx="0" presStyleCnt="4" custLinFactY="71423" custLinFactNeighborX="6658" custLinFactNeighborY="1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en-US"/>
        </a:p>
      </dgm:t>
    </dgm:pt>
    <dgm:pt modelId="{7FA478DE-E72A-4CCF-8CF2-34D1D73F0B02}" type="pres">
      <dgm:prSet presAssocID="{941C44DB-BDBB-489D-898A-E3BCAA3E871A}" presName="textRect" presStyleLbl="revTx" presStyleIdx="0" presStyleCnt="4" custLinFactY="123971" custLinFactNeighborX="6107" custLinFactNeighborY="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5BD234-CC30-4863-88C5-9BAC9454E0AB}" type="pres">
      <dgm:prSet presAssocID="{95D5EBF8-CD89-463A-A73C-47065AA2E60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C32ACB9-D278-40B0-9876-9B408E8956E8}" type="pres">
      <dgm:prSet presAssocID="{85336B1D-9D41-48F6-BCC2-B15191617974}" presName="compNode" presStyleCnt="0"/>
      <dgm:spPr/>
    </dgm:pt>
    <dgm:pt modelId="{25C122F9-41D0-44A4-96F9-1E07DE93E71B}" type="pres">
      <dgm:prSet presAssocID="{85336B1D-9D41-48F6-BCC2-B15191617974}" presName="pictRect" presStyleLbl="node1" presStyleIdx="1" presStyleCnt="4" custLinFactX="-6328" custLinFactNeighborX="-100000" custLinFactNeighborY="1098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000" b="-2000"/>
          </a:stretch>
        </a:blipFill>
      </dgm:spPr>
      <dgm:t>
        <a:bodyPr/>
        <a:lstStyle/>
        <a:p>
          <a:endParaRPr lang="en-US"/>
        </a:p>
      </dgm:t>
    </dgm:pt>
    <dgm:pt modelId="{179C0F8E-6E49-4DC6-A43F-0304909D4350}" type="pres">
      <dgm:prSet presAssocID="{85336B1D-9D41-48F6-BCC2-B15191617974}" presName="textRect" presStyleLbl="revTx" presStyleIdx="1" presStyleCnt="4" custLinFactY="123971" custLinFactNeighborX="93698" custLinFactNeighborY="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645A18-4151-4EAE-81D8-9E5AF6F31267}" type="pres">
      <dgm:prSet presAssocID="{7ABA9DB5-BBA7-4C4E-BF90-10F992C2A67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C83AF47-F7C8-4053-B91A-BE6C5EC3170B}" type="pres">
      <dgm:prSet presAssocID="{90F9AD0B-BB2E-4A5B-B760-6D732B3E7BDB}" presName="compNode" presStyleCnt="0"/>
      <dgm:spPr/>
    </dgm:pt>
    <dgm:pt modelId="{7A612680-80BD-45A4-AD11-AE02FA8521C2}" type="pres">
      <dgm:prSet presAssocID="{90F9AD0B-BB2E-4A5B-B760-6D732B3E7BDB}" presName="pictRect" presStyleLbl="node1" presStyleIdx="2" presStyleCnt="4" custLinFactNeighborX="-19886" custLinFactNeighborY="1098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3000" b="-3000"/>
          </a:stretch>
        </a:blipFill>
      </dgm:spPr>
      <dgm:t>
        <a:bodyPr/>
        <a:lstStyle/>
        <a:p>
          <a:endParaRPr lang="en-US"/>
        </a:p>
      </dgm:t>
    </dgm:pt>
    <dgm:pt modelId="{2047B4A8-47EA-47F4-B213-E689AD349A3B}" type="pres">
      <dgm:prSet presAssocID="{90F9AD0B-BB2E-4A5B-B760-6D732B3E7BDB}" presName="textRect" presStyleLbl="revTx" presStyleIdx="2" presStyleCnt="4" custLinFactX="-100000" custLinFactNeighborX="-115505" custLinFactNeighborY="251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53D668-709E-4095-B792-6E1239F07D4A}" type="pres">
      <dgm:prSet presAssocID="{18EDBF48-BF01-4424-A35A-A62E671D163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31220F0-1758-4CDA-B17D-A3018116A525}" type="pres">
      <dgm:prSet presAssocID="{8673085A-51FB-4E5F-B394-3D63C98B5486}" presName="compNode" presStyleCnt="0"/>
      <dgm:spPr/>
    </dgm:pt>
    <dgm:pt modelId="{6625D83D-AFF4-46A1-B609-106882BB8CBE}" type="pres">
      <dgm:prSet presAssocID="{8673085A-51FB-4E5F-B394-3D63C98B5486}" presName="pictRect" presStyleLbl="node1" presStyleIdx="3" presStyleCnt="4" custLinFactNeighborX="90391" custLinFactNeighborY="-937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5000" r="-5000"/>
          </a:stretch>
        </a:blipFill>
      </dgm:spPr>
      <dgm:t>
        <a:bodyPr/>
        <a:lstStyle/>
        <a:p>
          <a:endParaRPr lang="en-US"/>
        </a:p>
      </dgm:t>
    </dgm:pt>
    <dgm:pt modelId="{1DB5E95C-DEB1-46E0-B670-244A6D885C37}" type="pres">
      <dgm:prSet presAssocID="{8673085A-51FB-4E5F-B394-3D63C98B5486}" presName="textRect" presStyleLbl="revTx" presStyleIdx="3" presStyleCnt="4" custLinFactY="-100000" custLinFactNeighborX="92044" custLinFactNeighborY="-1883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6E8649E-31B2-4FB3-9BAB-B48545F6EB50}" srcId="{6B0BEDB4-34CE-4071-8AD4-CF49E885E347}" destId="{85336B1D-9D41-48F6-BCC2-B15191617974}" srcOrd="1" destOrd="0" parTransId="{76F7DEB8-896D-4935-A10F-26A2718D2B34}" sibTransId="{7ABA9DB5-BBA7-4C4E-BF90-10F992C2A67D}"/>
    <dgm:cxn modelId="{B6F6197B-406B-4C78-B433-432D1C57334C}" type="presOf" srcId="{8673085A-51FB-4E5F-B394-3D63C98B5486}" destId="{1DB5E95C-DEB1-46E0-B670-244A6D885C37}" srcOrd="0" destOrd="0" presId="urn:microsoft.com/office/officeart/2005/8/layout/pList1#1"/>
    <dgm:cxn modelId="{F436854B-B11C-466C-9200-F7FA93401602}" type="presOf" srcId="{7ABA9DB5-BBA7-4C4E-BF90-10F992C2A67D}" destId="{88645A18-4151-4EAE-81D8-9E5AF6F31267}" srcOrd="0" destOrd="0" presId="urn:microsoft.com/office/officeart/2005/8/layout/pList1#1"/>
    <dgm:cxn modelId="{E3927E4A-0198-428C-B0D9-E63167545FCA}" type="presOf" srcId="{85336B1D-9D41-48F6-BCC2-B15191617974}" destId="{179C0F8E-6E49-4DC6-A43F-0304909D4350}" srcOrd="0" destOrd="0" presId="urn:microsoft.com/office/officeart/2005/8/layout/pList1#1"/>
    <dgm:cxn modelId="{1B6A2DDA-246D-498D-A300-87C692A078B3}" srcId="{6B0BEDB4-34CE-4071-8AD4-CF49E885E347}" destId="{90F9AD0B-BB2E-4A5B-B760-6D732B3E7BDB}" srcOrd="2" destOrd="0" parTransId="{1E619B50-13AA-4051-8B44-C52954B40D25}" sibTransId="{18EDBF48-BF01-4424-A35A-A62E671D163B}"/>
    <dgm:cxn modelId="{8E13ABA1-BA8F-4A71-904C-FAE36CC81752}" type="presOf" srcId="{18EDBF48-BF01-4424-A35A-A62E671D163B}" destId="{D153D668-709E-4095-B792-6E1239F07D4A}" srcOrd="0" destOrd="0" presId="urn:microsoft.com/office/officeart/2005/8/layout/pList1#1"/>
    <dgm:cxn modelId="{986A37FF-CF97-4902-88D7-038A86ECEE4D}" srcId="{6B0BEDB4-34CE-4071-8AD4-CF49E885E347}" destId="{8673085A-51FB-4E5F-B394-3D63C98B5486}" srcOrd="3" destOrd="0" parTransId="{54723132-6EB1-4172-A108-DCB36D7F6A1B}" sibTransId="{CDD76D90-CC46-4E50-BC32-C20570B79F06}"/>
    <dgm:cxn modelId="{70908D0A-1891-485F-8F75-3317713581F7}" type="presOf" srcId="{6B0BEDB4-34CE-4071-8AD4-CF49E885E347}" destId="{CB073EA0-CB02-4A0A-AB9B-40C290F1689F}" srcOrd="0" destOrd="0" presId="urn:microsoft.com/office/officeart/2005/8/layout/pList1#1"/>
    <dgm:cxn modelId="{23885829-CBF4-4EA3-95A5-157DCE9CA04A}" type="presOf" srcId="{95D5EBF8-CD89-463A-A73C-47065AA2E60D}" destId="{F65BD234-CC30-4863-88C5-9BAC9454E0AB}" srcOrd="0" destOrd="0" presId="urn:microsoft.com/office/officeart/2005/8/layout/pList1#1"/>
    <dgm:cxn modelId="{BC9EA4AB-345D-4742-BA2F-1078D2B66CF9}" srcId="{6B0BEDB4-34CE-4071-8AD4-CF49E885E347}" destId="{941C44DB-BDBB-489D-898A-E3BCAA3E871A}" srcOrd="0" destOrd="0" parTransId="{D992D69D-DDC2-453C-A8D1-D12977A9F6B3}" sibTransId="{95D5EBF8-CD89-463A-A73C-47065AA2E60D}"/>
    <dgm:cxn modelId="{EF45F9BF-6C05-43BE-841E-C9572C5BABB1}" type="presOf" srcId="{941C44DB-BDBB-489D-898A-E3BCAA3E871A}" destId="{7FA478DE-E72A-4CCF-8CF2-34D1D73F0B02}" srcOrd="0" destOrd="0" presId="urn:microsoft.com/office/officeart/2005/8/layout/pList1#1"/>
    <dgm:cxn modelId="{D96908FF-D109-47AD-9D38-9BA491E538CF}" type="presOf" srcId="{90F9AD0B-BB2E-4A5B-B760-6D732B3E7BDB}" destId="{2047B4A8-47EA-47F4-B213-E689AD349A3B}" srcOrd="0" destOrd="0" presId="urn:microsoft.com/office/officeart/2005/8/layout/pList1#1"/>
    <dgm:cxn modelId="{ADA92078-498D-4E9C-8FD7-ECEC950E0620}" type="presParOf" srcId="{CB073EA0-CB02-4A0A-AB9B-40C290F1689F}" destId="{A9DAE0A9-94E8-40E6-A937-BD92D261F94B}" srcOrd="0" destOrd="0" presId="urn:microsoft.com/office/officeart/2005/8/layout/pList1#1"/>
    <dgm:cxn modelId="{303B24C7-8F7E-4A95-AEAD-A9E3A7E747C7}" type="presParOf" srcId="{A9DAE0A9-94E8-40E6-A937-BD92D261F94B}" destId="{9EA56768-4365-4253-A7C6-381AC1AD4E4B}" srcOrd="0" destOrd="0" presId="urn:microsoft.com/office/officeart/2005/8/layout/pList1#1"/>
    <dgm:cxn modelId="{90F1C8CF-FE69-4CA7-AAEE-6DB11703F866}" type="presParOf" srcId="{A9DAE0A9-94E8-40E6-A937-BD92D261F94B}" destId="{7FA478DE-E72A-4CCF-8CF2-34D1D73F0B02}" srcOrd="1" destOrd="0" presId="urn:microsoft.com/office/officeart/2005/8/layout/pList1#1"/>
    <dgm:cxn modelId="{D7C991C1-9117-408E-BF7D-316DAA7BB774}" type="presParOf" srcId="{CB073EA0-CB02-4A0A-AB9B-40C290F1689F}" destId="{F65BD234-CC30-4863-88C5-9BAC9454E0AB}" srcOrd="1" destOrd="0" presId="urn:microsoft.com/office/officeart/2005/8/layout/pList1#1"/>
    <dgm:cxn modelId="{91B76981-EA28-4C02-AA7D-A8B5A87A0F5C}" type="presParOf" srcId="{CB073EA0-CB02-4A0A-AB9B-40C290F1689F}" destId="{7C32ACB9-D278-40B0-9876-9B408E8956E8}" srcOrd="2" destOrd="0" presId="urn:microsoft.com/office/officeart/2005/8/layout/pList1#1"/>
    <dgm:cxn modelId="{19D17BEC-AC4C-40C7-B3D2-83CCF0C6774D}" type="presParOf" srcId="{7C32ACB9-D278-40B0-9876-9B408E8956E8}" destId="{25C122F9-41D0-44A4-96F9-1E07DE93E71B}" srcOrd="0" destOrd="0" presId="urn:microsoft.com/office/officeart/2005/8/layout/pList1#1"/>
    <dgm:cxn modelId="{F916290F-7557-4257-91C5-C3F950A537AE}" type="presParOf" srcId="{7C32ACB9-D278-40B0-9876-9B408E8956E8}" destId="{179C0F8E-6E49-4DC6-A43F-0304909D4350}" srcOrd="1" destOrd="0" presId="urn:microsoft.com/office/officeart/2005/8/layout/pList1#1"/>
    <dgm:cxn modelId="{32BDCAD9-0739-435C-9ADE-420A4995A380}" type="presParOf" srcId="{CB073EA0-CB02-4A0A-AB9B-40C290F1689F}" destId="{88645A18-4151-4EAE-81D8-9E5AF6F31267}" srcOrd="3" destOrd="0" presId="urn:microsoft.com/office/officeart/2005/8/layout/pList1#1"/>
    <dgm:cxn modelId="{2E473BF8-1A7A-42FC-9EC5-446CE2C4315E}" type="presParOf" srcId="{CB073EA0-CB02-4A0A-AB9B-40C290F1689F}" destId="{DC83AF47-F7C8-4053-B91A-BE6C5EC3170B}" srcOrd="4" destOrd="0" presId="urn:microsoft.com/office/officeart/2005/8/layout/pList1#1"/>
    <dgm:cxn modelId="{D9F05FC9-D283-4F4D-95D2-B595BBE0C98F}" type="presParOf" srcId="{DC83AF47-F7C8-4053-B91A-BE6C5EC3170B}" destId="{7A612680-80BD-45A4-AD11-AE02FA8521C2}" srcOrd="0" destOrd="0" presId="urn:microsoft.com/office/officeart/2005/8/layout/pList1#1"/>
    <dgm:cxn modelId="{CB538F08-4248-4DED-AD49-942CCE4B5BDE}" type="presParOf" srcId="{DC83AF47-F7C8-4053-B91A-BE6C5EC3170B}" destId="{2047B4A8-47EA-47F4-B213-E689AD349A3B}" srcOrd="1" destOrd="0" presId="urn:microsoft.com/office/officeart/2005/8/layout/pList1#1"/>
    <dgm:cxn modelId="{0BC6C1F1-605D-492D-B70E-712D3EE609DB}" type="presParOf" srcId="{CB073EA0-CB02-4A0A-AB9B-40C290F1689F}" destId="{D153D668-709E-4095-B792-6E1239F07D4A}" srcOrd="5" destOrd="0" presId="urn:microsoft.com/office/officeart/2005/8/layout/pList1#1"/>
    <dgm:cxn modelId="{B97D5733-75FF-47FB-9C9E-CF86044106A4}" type="presParOf" srcId="{CB073EA0-CB02-4A0A-AB9B-40C290F1689F}" destId="{231220F0-1758-4CDA-B17D-A3018116A525}" srcOrd="6" destOrd="0" presId="urn:microsoft.com/office/officeart/2005/8/layout/pList1#1"/>
    <dgm:cxn modelId="{5F21A216-2994-401C-9562-3537EF8381D2}" type="presParOf" srcId="{231220F0-1758-4CDA-B17D-A3018116A525}" destId="{6625D83D-AFF4-46A1-B609-106882BB8CBE}" srcOrd="0" destOrd="0" presId="urn:microsoft.com/office/officeart/2005/8/layout/pList1#1"/>
    <dgm:cxn modelId="{3886F898-5800-47A0-BC44-BFCAE1F79CEC}" type="presParOf" srcId="{231220F0-1758-4CDA-B17D-A3018116A525}" destId="{1DB5E95C-DEB1-46E0-B670-244A6D885C37}" srcOrd="1" destOrd="0" presId="urn:microsoft.com/office/officeart/2005/8/layout/pList1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0717883-FB71-4F08-B21F-A7C7C321BAE6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56A4AC-C565-4A81-AF18-3F6A95E24CA7}">
      <dgm:prSet phldrT="[Texto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err="1" smtClean="0"/>
            <a:t>Estructura</a:t>
          </a:r>
          <a:r>
            <a:rPr lang="en-US" dirty="0" smtClean="0"/>
            <a:t> de la </a:t>
          </a:r>
          <a:r>
            <a:rPr lang="en-US" dirty="0" err="1" smtClean="0"/>
            <a:t>actividad</a:t>
          </a:r>
          <a:r>
            <a:rPr lang="en-US" dirty="0" smtClean="0"/>
            <a:t> </a:t>
          </a:r>
          <a:r>
            <a:rPr lang="en-US" dirty="0" err="1" smtClean="0"/>
            <a:t>individualista</a:t>
          </a:r>
          <a:endParaRPr lang="en-US" dirty="0" smtClean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dirty="0" smtClean="0"/>
        </a:p>
        <a:p>
          <a:pPr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dirty="0"/>
        </a:p>
      </dgm:t>
    </dgm:pt>
    <dgm:pt modelId="{C40A875D-4818-43A4-AAC0-B825C85AE808}" type="parTrans" cxnId="{34A6D1FE-8C58-45B3-85C2-C926FEF8B170}">
      <dgm:prSet/>
      <dgm:spPr/>
      <dgm:t>
        <a:bodyPr/>
        <a:lstStyle/>
        <a:p>
          <a:endParaRPr lang="en-US"/>
        </a:p>
      </dgm:t>
    </dgm:pt>
    <dgm:pt modelId="{D999B5F4-B6CE-4190-AFCF-FF982845FBA0}" type="sibTrans" cxnId="{34A6D1FE-8C58-45B3-85C2-C926FEF8B170}">
      <dgm:prSet/>
      <dgm:spPr/>
      <dgm:t>
        <a:bodyPr/>
        <a:lstStyle/>
        <a:p>
          <a:endParaRPr lang="en-US"/>
        </a:p>
      </dgm:t>
    </dgm:pt>
    <dgm:pt modelId="{970B89DC-3E72-41A0-A77F-3324C9CBD8E1}">
      <dgm:prSet phldrT="[Texto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100" dirty="0" err="1" smtClean="0"/>
            <a:t>Cada</a:t>
          </a:r>
          <a:r>
            <a:rPr lang="en-US" sz="1100" dirty="0" smtClean="0"/>
            <a:t> </a:t>
          </a:r>
          <a:r>
            <a:rPr lang="en-US" sz="1100" dirty="0" err="1" smtClean="0"/>
            <a:t>estudiante</a:t>
          </a:r>
          <a:r>
            <a:rPr lang="en-US" sz="1100" dirty="0" smtClean="0"/>
            <a:t> </a:t>
          </a:r>
          <a:r>
            <a:rPr lang="en-US" sz="1100" dirty="0" err="1" smtClean="0"/>
            <a:t>trabaja</a:t>
          </a:r>
          <a:r>
            <a:rPr lang="en-US" sz="1100" dirty="0" smtClean="0"/>
            <a:t> solo </a:t>
          </a:r>
          <a:r>
            <a:rPr lang="en-US" sz="1100" dirty="0" err="1" smtClean="0"/>
            <a:t>rivalizando</a:t>
          </a:r>
          <a:r>
            <a:rPr lang="en-US" sz="1100" dirty="0" smtClean="0"/>
            <a:t> con </a:t>
          </a:r>
          <a:r>
            <a:rPr lang="en-US" sz="1100" dirty="0" err="1" smtClean="0"/>
            <a:t>sus</a:t>
          </a:r>
          <a:r>
            <a:rPr lang="en-US" sz="1100" dirty="0" smtClean="0"/>
            <a:t> </a:t>
          </a:r>
          <a:r>
            <a:rPr lang="en-US" sz="1100" dirty="0" err="1" smtClean="0"/>
            <a:t>compañeros</a:t>
          </a:r>
          <a:r>
            <a:rPr lang="en-US" sz="1100" dirty="0" smtClean="0"/>
            <a:t>.</a:t>
          </a:r>
          <a:endParaRPr lang="en-US" sz="1100" dirty="0"/>
        </a:p>
      </dgm:t>
    </dgm:pt>
    <dgm:pt modelId="{4BE419CC-E937-4136-BA4F-F743245A2034}" type="parTrans" cxnId="{F3D541A6-54CD-489A-88F7-FD8DF13F5B7E}">
      <dgm:prSet/>
      <dgm:spPr/>
      <dgm:t>
        <a:bodyPr/>
        <a:lstStyle/>
        <a:p>
          <a:endParaRPr lang="en-US"/>
        </a:p>
      </dgm:t>
    </dgm:pt>
    <dgm:pt modelId="{3D7143E8-CA1D-40D2-BBF7-1E44626CCC01}" type="sibTrans" cxnId="{F3D541A6-54CD-489A-88F7-FD8DF13F5B7E}">
      <dgm:prSet/>
      <dgm:spPr/>
      <dgm:t>
        <a:bodyPr/>
        <a:lstStyle/>
        <a:p>
          <a:endParaRPr lang="en-US"/>
        </a:p>
      </dgm:t>
    </dgm:pt>
    <dgm:pt modelId="{136BAF0A-D8D9-4607-ABCB-187BA1D340F8}">
      <dgm:prSet phldrT="[Texto]"/>
      <dgm:spPr/>
      <dgm:t>
        <a:bodyPr anchor="t"/>
        <a:lstStyle/>
        <a:p>
          <a:r>
            <a:rPr lang="es-ES" dirty="0" smtClean="0"/>
            <a:t>Estructura de la actividad cooperativa</a:t>
          </a:r>
          <a:endParaRPr lang="en-US" dirty="0"/>
        </a:p>
      </dgm:t>
    </dgm:pt>
    <dgm:pt modelId="{363693D8-2FB8-4D9E-BC96-664BDD9AF06E}" type="parTrans" cxnId="{59B0423C-63DF-4B4A-B499-529C39F9E34B}">
      <dgm:prSet/>
      <dgm:spPr/>
      <dgm:t>
        <a:bodyPr/>
        <a:lstStyle/>
        <a:p>
          <a:endParaRPr lang="en-US"/>
        </a:p>
      </dgm:t>
    </dgm:pt>
    <dgm:pt modelId="{804CBADF-F9D4-431C-910E-D03BC79F6B60}" type="sibTrans" cxnId="{59B0423C-63DF-4B4A-B499-529C39F9E34B}">
      <dgm:prSet/>
      <dgm:spPr/>
      <dgm:t>
        <a:bodyPr/>
        <a:lstStyle/>
        <a:p>
          <a:endParaRPr lang="en-US"/>
        </a:p>
      </dgm:t>
    </dgm:pt>
    <dgm:pt modelId="{C29C2F15-2EC9-4D1F-AED0-91C6EDE70E8A}">
      <dgm:prSet phldrT="[Texto]" custT="1"/>
      <dgm:spPr/>
      <dgm:t>
        <a:bodyPr/>
        <a:lstStyle/>
        <a:p>
          <a:r>
            <a:rPr lang="en-US" sz="1100" dirty="0" smtClean="0"/>
            <a:t>Los </a:t>
          </a:r>
          <a:r>
            <a:rPr lang="en-US" sz="1100" dirty="0" err="1" smtClean="0"/>
            <a:t>estudiantes</a:t>
          </a:r>
          <a:r>
            <a:rPr lang="en-US" sz="1100" dirty="0" smtClean="0"/>
            <a:t> </a:t>
          </a:r>
          <a:r>
            <a:rPr lang="en-US" sz="1100" dirty="0" err="1" smtClean="0"/>
            <a:t>forman</a:t>
          </a:r>
          <a:r>
            <a:rPr lang="en-US" sz="1100" dirty="0" smtClean="0"/>
            <a:t> </a:t>
          </a:r>
          <a:r>
            <a:rPr lang="en-US" sz="1100" dirty="0" err="1" smtClean="0"/>
            <a:t>pequeños</a:t>
          </a:r>
          <a:r>
            <a:rPr lang="en-US" sz="1100" dirty="0" smtClean="0"/>
            <a:t> </a:t>
          </a:r>
          <a:r>
            <a:rPr lang="en-US" sz="1100" dirty="0" err="1" smtClean="0"/>
            <a:t>equipos</a:t>
          </a:r>
          <a:r>
            <a:rPr lang="en-US" sz="1100" dirty="0" smtClean="0"/>
            <a:t> de </a:t>
          </a:r>
          <a:r>
            <a:rPr lang="en-US" sz="1100" dirty="0" err="1" smtClean="0"/>
            <a:t>trabajo</a:t>
          </a:r>
          <a:r>
            <a:rPr lang="en-US" sz="1100" dirty="0" smtClean="0"/>
            <a:t>, para </a:t>
          </a:r>
          <a:r>
            <a:rPr lang="en-US" sz="1100" dirty="0" err="1" smtClean="0"/>
            <a:t>ayudarse</a:t>
          </a:r>
          <a:r>
            <a:rPr lang="en-US" sz="1100" dirty="0" smtClean="0"/>
            <a:t> y </a:t>
          </a:r>
          <a:r>
            <a:rPr lang="es-ES" sz="1100" dirty="0" smtClean="0"/>
            <a:t>animarse a la hora de </a:t>
          </a:r>
          <a:r>
            <a:rPr lang="en-US" sz="1100" dirty="0" err="1" smtClean="0"/>
            <a:t>aprender</a:t>
          </a:r>
          <a:r>
            <a:rPr lang="en-US" sz="1100" dirty="0" smtClean="0"/>
            <a:t>.</a:t>
          </a:r>
          <a:endParaRPr lang="en-US" sz="1100" dirty="0"/>
        </a:p>
      </dgm:t>
    </dgm:pt>
    <dgm:pt modelId="{E73E7D02-B601-46DD-97A7-6817C3FC32E9}" type="parTrans" cxnId="{F267941D-4D5B-4EDF-A571-52845D30210F}">
      <dgm:prSet/>
      <dgm:spPr/>
      <dgm:t>
        <a:bodyPr/>
        <a:lstStyle/>
        <a:p>
          <a:endParaRPr lang="en-US"/>
        </a:p>
      </dgm:t>
    </dgm:pt>
    <dgm:pt modelId="{B2BC4814-11E9-480A-9CF4-C13611C7139B}" type="sibTrans" cxnId="{F267941D-4D5B-4EDF-A571-52845D30210F}">
      <dgm:prSet/>
      <dgm:spPr/>
      <dgm:t>
        <a:bodyPr/>
        <a:lstStyle/>
        <a:p>
          <a:endParaRPr lang="en-US"/>
        </a:p>
      </dgm:t>
    </dgm:pt>
    <dgm:pt modelId="{6539E04E-8084-47CE-9781-BB53D3DC0BBB}">
      <dgm:prSet phldrT="[Texto]" custT="1"/>
      <dgm:spPr/>
      <dgm:t>
        <a:bodyPr/>
        <a:lstStyle/>
        <a:p>
          <a:r>
            <a:rPr lang="en-US" sz="1100" dirty="0" smtClean="0"/>
            <a:t>Se </a:t>
          </a:r>
          <a:r>
            <a:rPr lang="en-US" sz="1100" dirty="0" err="1" smtClean="0"/>
            <a:t>espera</a:t>
          </a:r>
          <a:r>
            <a:rPr lang="en-US" sz="1100" dirty="0" smtClean="0"/>
            <a:t> de </a:t>
          </a:r>
          <a:r>
            <a:rPr lang="en-US" sz="1100" dirty="0" err="1" smtClean="0"/>
            <a:t>cada</a:t>
          </a:r>
          <a:r>
            <a:rPr lang="en-US" sz="1100" dirty="0" smtClean="0"/>
            <a:t> </a:t>
          </a:r>
          <a:r>
            <a:rPr lang="en-US" sz="1100" dirty="0" err="1" smtClean="0"/>
            <a:t>estudiante</a:t>
          </a:r>
          <a:r>
            <a:rPr lang="en-US" sz="1100" dirty="0" smtClean="0"/>
            <a:t> que </a:t>
          </a:r>
          <a:r>
            <a:rPr lang="en-US" sz="1100" dirty="0" err="1" smtClean="0"/>
            <a:t>aprenda</a:t>
          </a:r>
          <a:r>
            <a:rPr lang="en-US" sz="1100" dirty="0" smtClean="0"/>
            <a:t> lo </a:t>
          </a:r>
          <a:r>
            <a:rPr lang="es-ES" sz="1100" dirty="0" smtClean="0"/>
            <a:t>que se le enseña y que </a:t>
          </a:r>
          <a:r>
            <a:rPr lang="en-US" sz="1100" dirty="0" err="1" smtClean="0"/>
            <a:t>contribuya</a:t>
          </a:r>
          <a:r>
            <a:rPr lang="en-US" sz="1100" dirty="0" smtClean="0"/>
            <a:t> a que lo </a:t>
          </a:r>
          <a:r>
            <a:rPr lang="en-US" sz="1100" dirty="0" err="1" smtClean="0"/>
            <a:t>aprendan</a:t>
          </a:r>
          <a:r>
            <a:rPr lang="en-US" sz="1100" dirty="0" smtClean="0"/>
            <a:t> </a:t>
          </a:r>
          <a:r>
            <a:rPr lang="en-US" sz="1100" dirty="0" err="1" smtClean="0"/>
            <a:t>sus</a:t>
          </a:r>
          <a:r>
            <a:rPr lang="en-US" sz="1100" dirty="0" smtClean="0"/>
            <a:t>  </a:t>
          </a:r>
          <a:r>
            <a:rPr lang="en-US" sz="1100" dirty="0" err="1" smtClean="0"/>
            <a:t>compañeros</a:t>
          </a:r>
          <a:r>
            <a:rPr lang="en-US" sz="1100" dirty="0" smtClean="0"/>
            <a:t> </a:t>
          </a:r>
          <a:endParaRPr lang="en-US" sz="1100" dirty="0"/>
        </a:p>
      </dgm:t>
    </dgm:pt>
    <dgm:pt modelId="{0A4F9D3E-456E-4D2C-98AD-DFFB0611B3C4}" type="parTrans" cxnId="{AE66F9BA-CC70-48C8-BC6E-C22DE7D728F9}">
      <dgm:prSet/>
      <dgm:spPr/>
      <dgm:t>
        <a:bodyPr/>
        <a:lstStyle/>
        <a:p>
          <a:endParaRPr lang="en-US"/>
        </a:p>
      </dgm:t>
    </dgm:pt>
    <dgm:pt modelId="{4B9EE9B5-DB9E-45F0-BDC1-ADB870ADF383}" type="sibTrans" cxnId="{AE66F9BA-CC70-48C8-BC6E-C22DE7D728F9}">
      <dgm:prSet/>
      <dgm:spPr/>
      <dgm:t>
        <a:bodyPr/>
        <a:lstStyle/>
        <a:p>
          <a:endParaRPr lang="en-US"/>
        </a:p>
      </dgm:t>
    </dgm:pt>
    <dgm:pt modelId="{3BFD5FB3-B135-4BDA-ADFC-65DF8CBEC339}">
      <dgm:prSet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100" dirty="0" err="1" smtClean="0"/>
            <a:t>Cada</a:t>
          </a:r>
          <a:r>
            <a:rPr lang="en-US" sz="1100" dirty="0" smtClean="0"/>
            <a:t> </a:t>
          </a:r>
          <a:r>
            <a:rPr lang="en-US" sz="1100" dirty="0" err="1" smtClean="0"/>
            <a:t>estudiante</a:t>
          </a:r>
          <a:r>
            <a:rPr lang="en-US" sz="1100" dirty="0" smtClean="0"/>
            <a:t> </a:t>
          </a:r>
          <a:r>
            <a:rPr lang="en-US" sz="1100" dirty="0" err="1" smtClean="0"/>
            <a:t>trabaja</a:t>
          </a:r>
          <a:r>
            <a:rPr lang="en-US" sz="1100" dirty="0" smtClean="0"/>
            <a:t> </a:t>
          </a:r>
          <a:r>
            <a:rPr lang="es-ES" sz="1100" dirty="0" smtClean="0"/>
            <a:t>solo,  sin fijarse en lo que </a:t>
          </a:r>
          <a:r>
            <a:rPr lang="en-US" sz="1100" dirty="0" err="1" smtClean="0"/>
            <a:t>hacen</a:t>
          </a:r>
          <a:r>
            <a:rPr lang="en-US" sz="1100" dirty="0" smtClean="0"/>
            <a:t> </a:t>
          </a:r>
          <a:r>
            <a:rPr lang="en-US" sz="1100" dirty="0" err="1" smtClean="0"/>
            <a:t>los</a:t>
          </a:r>
          <a:r>
            <a:rPr lang="en-US" sz="1100" dirty="0" smtClean="0"/>
            <a:t> </a:t>
          </a:r>
          <a:r>
            <a:rPr lang="en-US" sz="1100" dirty="0" err="1" smtClean="0"/>
            <a:t>demás</a:t>
          </a:r>
          <a:endParaRPr lang="en-US" sz="11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5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dirty="0"/>
        </a:p>
      </dgm:t>
    </dgm:pt>
    <dgm:pt modelId="{099DD06E-FD18-4323-A35A-5CFD97C9803A}" type="parTrans" cxnId="{8BA82718-4E2E-4311-921C-220157D56616}">
      <dgm:prSet/>
      <dgm:spPr/>
      <dgm:t>
        <a:bodyPr/>
        <a:lstStyle/>
        <a:p>
          <a:endParaRPr lang="en-US"/>
        </a:p>
      </dgm:t>
    </dgm:pt>
    <dgm:pt modelId="{E8BD8390-3CB3-4FE0-B7D0-CEE0F476819D}" type="sibTrans" cxnId="{8BA82718-4E2E-4311-921C-220157D56616}">
      <dgm:prSet/>
      <dgm:spPr/>
      <dgm:t>
        <a:bodyPr/>
        <a:lstStyle/>
        <a:p>
          <a:endParaRPr lang="en-US"/>
        </a:p>
      </dgm:t>
    </dgm:pt>
    <dgm:pt modelId="{3080299D-FB2C-4B48-A98A-39388A101E74}">
      <dgm:prSet phldrT="[Texto]"/>
      <dgm:spPr/>
      <dgm:t>
        <a:bodyPr anchor="t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dirty="0" smtClean="0"/>
            <a:t>Estructura de la actividad competitiva</a:t>
          </a:r>
          <a:endParaRPr lang="en-US" dirty="0"/>
        </a:p>
      </dgm:t>
    </dgm:pt>
    <dgm:pt modelId="{E28490A4-6233-4915-A49A-659CB05C2688}" type="sibTrans" cxnId="{071A529E-B224-44B3-B51D-58B4649B4A65}">
      <dgm:prSet/>
      <dgm:spPr/>
      <dgm:t>
        <a:bodyPr/>
        <a:lstStyle/>
        <a:p>
          <a:endParaRPr lang="en-US"/>
        </a:p>
      </dgm:t>
    </dgm:pt>
    <dgm:pt modelId="{FB8D076D-C952-449F-BA2E-DEB89DA0687E}" type="parTrans" cxnId="{071A529E-B224-44B3-B51D-58B4649B4A65}">
      <dgm:prSet/>
      <dgm:spPr/>
      <dgm:t>
        <a:bodyPr/>
        <a:lstStyle/>
        <a:p>
          <a:endParaRPr lang="en-US"/>
        </a:p>
      </dgm:t>
    </dgm:pt>
    <dgm:pt modelId="{82A27719-DC13-4EBF-A3E2-44012E9A828F}">
      <dgm:prSet custT="1"/>
      <dgm:spPr/>
      <dgm:t>
        <a:bodyPr/>
        <a:lstStyle/>
        <a:p>
          <a:r>
            <a:rPr lang="es-ES" sz="1100" dirty="0" smtClean="0"/>
            <a:t>Se espera de él que </a:t>
          </a:r>
          <a:r>
            <a:rPr lang="en-US" sz="1100" dirty="0" err="1" smtClean="0"/>
            <a:t>aprenda</a:t>
          </a:r>
          <a:r>
            <a:rPr lang="en-US" sz="1100" dirty="0" smtClean="0"/>
            <a:t>, </a:t>
          </a:r>
          <a:r>
            <a:rPr lang="en-US" sz="1100" dirty="0" err="1" smtClean="0"/>
            <a:t>más</a:t>
          </a:r>
          <a:r>
            <a:rPr lang="en-US" sz="1100" dirty="0" smtClean="0"/>
            <a:t> que </a:t>
          </a:r>
          <a:r>
            <a:rPr lang="en-US" sz="1100" dirty="0" err="1" smtClean="0"/>
            <a:t>los</a:t>
          </a:r>
          <a:r>
            <a:rPr lang="en-US" sz="1100" dirty="0" smtClean="0"/>
            <a:t> </a:t>
          </a:r>
          <a:r>
            <a:rPr lang="es-ES" sz="1100" dirty="0" smtClean="0"/>
            <a:t>demás, o antes que nadie, lo que el profesorado le </a:t>
          </a:r>
          <a:r>
            <a:rPr lang="en-US" sz="1100" dirty="0" err="1" smtClean="0"/>
            <a:t>enseña</a:t>
          </a:r>
          <a:endParaRPr lang="en-US" sz="1100" dirty="0"/>
        </a:p>
      </dgm:t>
    </dgm:pt>
    <dgm:pt modelId="{C7DC1982-E332-47D2-925E-6778969CEE73}" type="parTrans" cxnId="{0BA9C4C9-618B-46EB-8EED-9FD1C8517686}">
      <dgm:prSet/>
      <dgm:spPr/>
      <dgm:t>
        <a:bodyPr/>
        <a:lstStyle/>
        <a:p>
          <a:endParaRPr lang="en-US"/>
        </a:p>
      </dgm:t>
    </dgm:pt>
    <dgm:pt modelId="{2F3A3EDA-D63D-4546-A80A-D345786AF8A4}" type="sibTrans" cxnId="{0BA9C4C9-618B-46EB-8EED-9FD1C8517686}">
      <dgm:prSet/>
      <dgm:spPr/>
      <dgm:t>
        <a:bodyPr/>
        <a:lstStyle/>
        <a:p>
          <a:endParaRPr lang="en-US"/>
        </a:p>
      </dgm:t>
    </dgm:pt>
    <dgm:pt modelId="{1B8E02AC-5BAF-4475-8776-EE018B9B1CD4}">
      <dgm:prSet custT="1"/>
      <dgm:spPr/>
      <dgm:t>
        <a:bodyPr/>
        <a:lstStyle/>
        <a:p>
          <a:r>
            <a:rPr lang="es-ES" sz="1100" dirty="0" smtClean="0"/>
            <a:t>Consigue este objetivo si, y sólo si, los demás NO lo </a:t>
          </a:r>
          <a:r>
            <a:rPr lang="en-US" sz="1100" dirty="0" err="1" smtClean="0"/>
            <a:t>consiguen</a:t>
          </a:r>
          <a:r>
            <a:rPr lang="en-US" sz="1100" dirty="0" smtClean="0"/>
            <a:t> (</a:t>
          </a:r>
          <a:r>
            <a:rPr lang="en-US" sz="1100" dirty="0" err="1" smtClean="0"/>
            <a:t>Interdependencia</a:t>
          </a:r>
          <a:r>
            <a:rPr lang="en-US" sz="1100" dirty="0" smtClean="0"/>
            <a:t> de </a:t>
          </a:r>
          <a:r>
            <a:rPr lang="en-US" sz="1100" dirty="0" err="1" smtClean="0"/>
            <a:t>finalidades</a:t>
          </a:r>
          <a:r>
            <a:rPr lang="en-US" sz="1100" dirty="0" smtClean="0"/>
            <a:t> NEGATIVA)</a:t>
          </a:r>
          <a:endParaRPr lang="en-US" sz="1100" dirty="0"/>
        </a:p>
      </dgm:t>
    </dgm:pt>
    <dgm:pt modelId="{F2D8FFD1-52F5-4EB5-8F04-1440E99CC483}" type="parTrans" cxnId="{FAC809C3-D6A0-45C6-B56C-262C51DBB8E1}">
      <dgm:prSet/>
      <dgm:spPr/>
      <dgm:t>
        <a:bodyPr/>
        <a:lstStyle/>
        <a:p>
          <a:endParaRPr lang="en-US"/>
        </a:p>
      </dgm:t>
    </dgm:pt>
    <dgm:pt modelId="{686FFAC0-1BC7-4E54-9C82-D59D7961B486}" type="sibTrans" cxnId="{FAC809C3-D6A0-45C6-B56C-262C51DBB8E1}">
      <dgm:prSet/>
      <dgm:spPr/>
      <dgm:t>
        <a:bodyPr/>
        <a:lstStyle/>
        <a:p>
          <a:endParaRPr lang="en-US"/>
        </a:p>
      </dgm:t>
    </dgm:pt>
    <dgm:pt modelId="{3BD20D49-81A3-4EB7-B2A2-D974E100C8BA}">
      <dgm:prSet phldrT="[Texto]"/>
      <dgm:spPr/>
      <dgm:t>
        <a:bodyPr/>
        <a:lstStyle/>
        <a:p>
          <a:r>
            <a:rPr lang="es-ES" dirty="0" smtClean="0"/>
            <a:t>Consigue ese objetivo independientemente de que los demás también lo Consigan (NO HAY interdependencia de finalidades)</a:t>
          </a:r>
          <a:endParaRPr lang="en-US" dirty="0"/>
        </a:p>
      </dgm:t>
    </dgm:pt>
    <dgm:pt modelId="{52119759-EB9B-418D-B409-949CFD04CA14}" type="parTrans" cxnId="{980049AC-7A07-4BCA-B591-8DE7C812C163}">
      <dgm:prSet/>
      <dgm:spPr/>
      <dgm:t>
        <a:bodyPr/>
        <a:lstStyle/>
        <a:p>
          <a:endParaRPr lang="en-US"/>
        </a:p>
      </dgm:t>
    </dgm:pt>
    <dgm:pt modelId="{EEABE608-BB7E-4836-B042-7C76A6BF3A0B}" type="sibTrans" cxnId="{980049AC-7A07-4BCA-B591-8DE7C812C163}">
      <dgm:prSet/>
      <dgm:spPr/>
      <dgm:t>
        <a:bodyPr/>
        <a:lstStyle/>
        <a:p>
          <a:endParaRPr lang="en-US"/>
        </a:p>
      </dgm:t>
    </dgm:pt>
    <dgm:pt modelId="{93FBAB90-34BB-419B-B5A9-176B9DAB578C}">
      <dgm:prSet phldrT="[Texto]" custT="1"/>
      <dgm:spPr/>
      <dgm:t>
        <a:bodyPr/>
        <a:lstStyle/>
        <a:p>
          <a:r>
            <a:rPr lang="es-ES" sz="1100" dirty="0" smtClean="0"/>
            <a:t>Consigue este objetivo si, y </a:t>
          </a:r>
          <a:r>
            <a:rPr lang="en-US" sz="1100" dirty="0" err="1" smtClean="0"/>
            <a:t>sólo</a:t>
          </a:r>
          <a:r>
            <a:rPr lang="en-US" sz="1100" dirty="0" smtClean="0"/>
            <a:t> </a:t>
          </a:r>
          <a:r>
            <a:rPr lang="en-US" sz="1100" dirty="0" err="1" smtClean="0"/>
            <a:t>si</a:t>
          </a:r>
          <a:r>
            <a:rPr lang="en-US" sz="1100" dirty="0" smtClean="0"/>
            <a:t>, </a:t>
          </a:r>
          <a:r>
            <a:rPr lang="en-US" sz="1100" dirty="0" err="1" smtClean="0"/>
            <a:t>los</a:t>
          </a:r>
          <a:r>
            <a:rPr lang="en-US" sz="1100" dirty="0" smtClean="0"/>
            <a:t> </a:t>
          </a:r>
          <a:r>
            <a:rPr lang="en-US" sz="1100" dirty="0" err="1" smtClean="0"/>
            <a:t>demás</a:t>
          </a:r>
          <a:r>
            <a:rPr lang="en-US" sz="1100" dirty="0" smtClean="0"/>
            <a:t> TAMBIÉN lo </a:t>
          </a:r>
          <a:r>
            <a:rPr lang="en-US" sz="1100" dirty="0" err="1" smtClean="0"/>
            <a:t>consiguen</a:t>
          </a:r>
          <a:r>
            <a:rPr lang="en-US" sz="1100" dirty="0" smtClean="0"/>
            <a:t> (</a:t>
          </a:r>
          <a:r>
            <a:rPr lang="en-US" sz="1100" dirty="0" err="1" smtClean="0"/>
            <a:t>Interdependencia</a:t>
          </a:r>
          <a:r>
            <a:rPr lang="en-US" sz="1100" dirty="0" smtClean="0"/>
            <a:t> de </a:t>
          </a:r>
          <a:r>
            <a:rPr lang="en-US" sz="1100" dirty="0" err="1" smtClean="0"/>
            <a:t>finalidades</a:t>
          </a:r>
          <a:r>
            <a:rPr lang="en-US" sz="1100" dirty="0" smtClean="0"/>
            <a:t> POSITIVA)</a:t>
          </a:r>
          <a:endParaRPr lang="en-US" sz="1100" dirty="0"/>
        </a:p>
      </dgm:t>
    </dgm:pt>
    <dgm:pt modelId="{6B80639C-67BE-46EB-8121-B2972098D3D0}" type="parTrans" cxnId="{D2A3BDDA-CDA9-492A-8029-73B1AEAA16A3}">
      <dgm:prSet/>
      <dgm:spPr/>
      <dgm:t>
        <a:bodyPr/>
        <a:lstStyle/>
        <a:p>
          <a:endParaRPr lang="en-US"/>
        </a:p>
      </dgm:t>
    </dgm:pt>
    <dgm:pt modelId="{CB90459F-83F5-4C22-871C-89D501EFC0A0}" type="sibTrans" cxnId="{D2A3BDDA-CDA9-492A-8029-73B1AEAA16A3}">
      <dgm:prSet/>
      <dgm:spPr/>
      <dgm:t>
        <a:bodyPr/>
        <a:lstStyle/>
        <a:p>
          <a:endParaRPr lang="en-US"/>
        </a:p>
      </dgm:t>
    </dgm:pt>
    <dgm:pt modelId="{05138C92-6E23-4317-B796-2F2EEB2FD020}">
      <dgm:prSet custT="1"/>
      <dgm:spPr/>
      <dgm:t>
        <a:bodyPr anchor="t"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100" dirty="0" smtClean="0"/>
            <a:t>Se espera de él que aprenda lo que el profesor le enseña</a:t>
          </a:r>
          <a:endParaRPr lang="en-US" sz="1100" dirty="0"/>
        </a:p>
      </dgm:t>
    </dgm:pt>
    <dgm:pt modelId="{B97549D2-6D68-4D46-882A-9C50CCBDF453}" type="sibTrans" cxnId="{C9EFE8ED-EC08-4041-90A0-19D433F33C16}">
      <dgm:prSet/>
      <dgm:spPr/>
      <dgm:t>
        <a:bodyPr/>
        <a:lstStyle/>
        <a:p>
          <a:endParaRPr lang="en-US"/>
        </a:p>
      </dgm:t>
    </dgm:pt>
    <dgm:pt modelId="{7CEFBFBB-0AC7-404B-9B46-E1B2F46F8D75}" type="parTrans" cxnId="{C9EFE8ED-EC08-4041-90A0-19D433F33C16}">
      <dgm:prSet/>
      <dgm:spPr/>
      <dgm:t>
        <a:bodyPr/>
        <a:lstStyle/>
        <a:p>
          <a:endParaRPr lang="en-US"/>
        </a:p>
      </dgm:t>
    </dgm:pt>
    <dgm:pt modelId="{AF890D1C-3F65-4A45-BE64-71E344567DFE}" type="pres">
      <dgm:prSet presAssocID="{F0717883-FB71-4F08-B21F-A7C7C321BAE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A76514B-4B07-4E44-A51D-F1BE3E48057B}" type="pres">
      <dgm:prSet presAssocID="{2256A4AC-C565-4A81-AF18-3F6A95E24CA7}" presName="compNode" presStyleCnt="0"/>
      <dgm:spPr/>
    </dgm:pt>
    <dgm:pt modelId="{E5C162DD-FEEB-4348-99E8-9CD33E9639B4}" type="pres">
      <dgm:prSet presAssocID="{2256A4AC-C565-4A81-AF18-3F6A95E24CA7}" presName="aNode" presStyleLbl="bgShp" presStyleIdx="0" presStyleCnt="3" custScaleY="99623" custLinFactNeighborX="-38" custLinFactNeighborY="10166"/>
      <dgm:spPr/>
      <dgm:t>
        <a:bodyPr/>
        <a:lstStyle/>
        <a:p>
          <a:endParaRPr lang="en-US"/>
        </a:p>
      </dgm:t>
    </dgm:pt>
    <dgm:pt modelId="{A105FB47-1C90-44C4-BBEB-0B54EE309329}" type="pres">
      <dgm:prSet presAssocID="{2256A4AC-C565-4A81-AF18-3F6A95E24CA7}" presName="textNode" presStyleLbl="bgShp" presStyleIdx="0" presStyleCnt="3"/>
      <dgm:spPr/>
      <dgm:t>
        <a:bodyPr/>
        <a:lstStyle/>
        <a:p>
          <a:endParaRPr lang="en-US"/>
        </a:p>
      </dgm:t>
    </dgm:pt>
    <dgm:pt modelId="{10E9AE7D-1248-489B-9C67-54B71CD0A5D7}" type="pres">
      <dgm:prSet presAssocID="{2256A4AC-C565-4A81-AF18-3F6A95E24CA7}" presName="compChildNode" presStyleCnt="0"/>
      <dgm:spPr/>
    </dgm:pt>
    <dgm:pt modelId="{5C648B7B-FFD3-464E-B4EC-310928216444}" type="pres">
      <dgm:prSet presAssocID="{2256A4AC-C565-4A81-AF18-3F6A95E24CA7}" presName="theInnerList" presStyleCnt="0"/>
      <dgm:spPr/>
    </dgm:pt>
    <dgm:pt modelId="{09C01C78-E326-44D6-8BB0-91DAEBEE7D24}" type="pres">
      <dgm:prSet presAssocID="{3BFD5FB3-B135-4BDA-ADFC-65DF8CBEC339}" presName="childNode" presStyleLbl="node1" presStyleIdx="0" presStyleCnt="9" custScaleX="115949" custScaleY="84980" custLinFactY="-9969" custLinFactNeighborX="1194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AE4C7C-E0F9-40C8-9819-4484ADDB22C8}" type="pres">
      <dgm:prSet presAssocID="{3BFD5FB3-B135-4BDA-ADFC-65DF8CBEC339}" presName="aSpace2" presStyleCnt="0"/>
      <dgm:spPr/>
    </dgm:pt>
    <dgm:pt modelId="{BD3F4FB1-7600-4ED1-AD39-78748581B22F}" type="pres">
      <dgm:prSet presAssocID="{05138C92-6E23-4317-B796-2F2EEB2FD020}" presName="childNode" presStyleLbl="node1" presStyleIdx="1" presStyleCnt="9" custScaleX="114547" custScaleY="66279" custLinFactY="-4856" custLinFactNeighborX="1353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123852-11D0-4E1C-980E-942044FE08B1}" type="pres">
      <dgm:prSet presAssocID="{05138C92-6E23-4317-B796-2F2EEB2FD020}" presName="aSpace2" presStyleCnt="0"/>
      <dgm:spPr/>
    </dgm:pt>
    <dgm:pt modelId="{2171CA2A-BD2D-4D8C-B2B1-9E93FDC51594}" type="pres">
      <dgm:prSet presAssocID="{3BD20D49-81A3-4EB7-B2A2-D974E100C8BA}" presName="childNode" presStyleLbl="node1" presStyleIdx="2" presStyleCnt="9" custScaleX="117252" custLinFactNeighborX="505" custLinFactNeighborY="-779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201CD2-814B-4D2C-9449-8D7C07ED93F8}" type="pres">
      <dgm:prSet presAssocID="{2256A4AC-C565-4A81-AF18-3F6A95E24CA7}" presName="aSpace" presStyleCnt="0"/>
      <dgm:spPr/>
    </dgm:pt>
    <dgm:pt modelId="{400AAD00-F2B2-4C40-BC82-F5A9278BBCAF}" type="pres">
      <dgm:prSet presAssocID="{3080299D-FB2C-4B48-A98A-39388A101E74}" presName="compNode" presStyleCnt="0"/>
      <dgm:spPr/>
    </dgm:pt>
    <dgm:pt modelId="{AA6BA2A2-A109-43AB-A6EE-8F89862222F6}" type="pres">
      <dgm:prSet presAssocID="{3080299D-FB2C-4B48-A98A-39388A101E74}" presName="aNode" presStyleLbl="bgShp" presStyleIdx="1" presStyleCnt="3"/>
      <dgm:spPr/>
      <dgm:t>
        <a:bodyPr/>
        <a:lstStyle/>
        <a:p>
          <a:endParaRPr lang="en-US"/>
        </a:p>
      </dgm:t>
    </dgm:pt>
    <dgm:pt modelId="{9497630F-A0E7-4C11-8AF2-C002939FC4CB}" type="pres">
      <dgm:prSet presAssocID="{3080299D-FB2C-4B48-A98A-39388A101E74}" presName="textNode" presStyleLbl="bgShp" presStyleIdx="1" presStyleCnt="3"/>
      <dgm:spPr/>
      <dgm:t>
        <a:bodyPr/>
        <a:lstStyle/>
        <a:p>
          <a:endParaRPr lang="en-US"/>
        </a:p>
      </dgm:t>
    </dgm:pt>
    <dgm:pt modelId="{126678A0-760A-4993-BC86-DE6E10770D12}" type="pres">
      <dgm:prSet presAssocID="{3080299D-FB2C-4B48-A98A-39388A101E74}" presName="compChildNode" presStyleCnt="0"/>
      <dgm:spPr/>
    </dgm:pt>
    <dgm:pt modelId="{C1806137-AC8A-46CD-819F-B98E2486F629}" type="pres">
      <dgm:prSet presAssocID="{3080299D-FB2C-4B48-A98A-39388A101E74}" presName="theInnerList" presStyleCnt="0"/>
      <dgm:spPr/>
    </dgm:pt>
    <dgm:pt modelId="{D8F055FD-107E-44F1-9031-F1272E968D55}" type="pres">
      <dgm:prSet presAssocID="{970B89DC-3E72-41A0-A77F-3324C9CBD8E1}" presName="childNode" presStyleLbl="node1" presStyleIdx="3" presStyleCnt="9" custScaleX="118867" custScaleY="411976" custLinFactY="-116161" custLinFactNeighborX="0" custLinFactNeighborY="-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4813D3-B262-4E6A-A11E-FC7ECFD593EB}" type="pres">
      <dgm:prSet presAssocID="{970B89DC-3E72-41A0-A77F-3324C9CBD8E1}" presName="aSpace2" presStyleCnt="0"/>
      <dgm:spPr/>
    </dgm:pt>
    <dgm:pt modelId="{08511B1C-0BFD-498C-A1B1-DCAEC60BEFD5}" type="pres">
      <dgm:prSet presAssocID="{82A27719-DC13-4EBF-A3E2-44012E9A828F}" presName="childNode" presStyleLbl="node1" presStyleIdx="4" presStyleCnt="9" custScaleX="118798" custScaleY="501776" custLinFactY="-98463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F8B66D-4D01-427C-BFBF-807CB1FEF893}" type="pres">
      <dgm:prSet presAssocID="{82A27719-DC13-4EBF-A3E2-44012E9A828F}" presName="aSpace2" presStyleCnt="0"/>
      <dgm:spPr/>
    </dgm:pt>
    <dgm:pt modelId="{4A27B3ED-95A8-4CFF-B30A-C39E677C5A47}" type="pres">
      <dgm:prSet presAssocID="{1B8E02AC-5BAF-4475-8776-EE018B9B1CD4}" presName="childNode" presStyleLbl="node1" presStyleIdx="5" presStyleCnt="9" custScaleX="119223" custScaleY="500229" custLinFactY="-37551" custLinFactNeighborX="0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227458-4548-4530-99D7-08BA58B5669B}" type="pres">
      <dgm:prSet presAssocID="{3080299D-FB2C-4B48-A98A-39388A101E74}" presName="aSpace" presStyleCnt="0"/>
      <dgm:spPr/>
    </dgm:pt>
    <dgm:pt modelId="{210EEA0B-D3A2-4BED-87F2-147A6D9182CD}" type="pres">
      <dgm:prSet presAssocID="{136BAF0A-D8D9-4607-ABCB-187BA1D340F8}" presName="compNode" presStyleCnt="0"/>
      <dgm:spPr/>
    </dgm:pt>
    <dgm:pt modelId="{D3174E22-E985-41AF-B80C-CF47DE428C3B}" type="pres">
      <dgm:prSet presAssocID="{136BAF0A-D8D9-4607-ABCB-187BA1D340F8}" presName="aNode" presStyleLbl="bgShp" presStyleIdx="2" presStyleCnt="3" custLinFactNeighborX="38" custLinFactNeighborY="565"/>
      <dgm:spPr/>
      <dgm:t>
        <a:bodyPr/>
        <a:lstStyle/>
        <a:p>
          <a:endParaRPr lang="en-US"/>
        </a:p>
      </dgm:t>
    </dgm:pt>
    <dgm:pt modelId="{D67F3D6F-2EB8-449D-8844-96BBA1E996F2}" type="pres">
      <dgm:prSet presAssocID="{136BAF0A-D8D9-4607-ABCB-187BA1D340F8}" presName="textNode" presStyleLbl="bgShp" presStyleIdx="2" presStyleCnt="3"/>
      <dgm:spPr/>
      <dgm:t>
        <a:bodyPr/>
        <a:lstStyle/>
        <a:p>
          <a:endParaRPr lang="en-US"/>
        </a:p>
      </dgm:t>
    </dgm:pt>
    <dgm:pt modelId="{A1BF9BEF-D0C5-4847-89B1-922B867609DD}" type="pres">
      <dgm:prSet presAssocID="{136BAF0A-D8D9-4607-ABCB-187BA1D340F8}" presName="compChildNode" presStyleCnt="0"/>
      <dgm:spPr/>
    </dgm:pt>
    <dgm:pt modelId="{44FFB10C-74D3-410E-8348-D37F3BB9D43B}" type="pres">
      <dgm:prSet presAssocID="{136BAF0A-D8D9-4607-ABCB-187BA1D340F8}" presName="theInnerList" presStyleCnt="0"/>
      <dgm:spPr/>
    </dgm:pt>
    <dgm:pt modelId="{D264DE2F-94FF-44CC-A71C-833E88077BBD}" type="pres">
      <dgm:prSet presAssocID="{C29C2F15-2EC9-4D1F-AED0-91C6EDE70E8A}" presName="childNode" presStyleLbl="node1" presStyleIdx="6" presStyleCnt="9" custScaleX="111268" custScaleY="174897" custLinFactY="-41214" custLinFactNeighborX="1513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4208CB-47B5-46EA-B2B8-ADDCA5315031}" type="pres">
      <dgm:prSet presAssocID="{C29C2F15-2EC9-4D1F-AED0-91C6EDE70E8A}" presName="aSpace2" presStyleCnt="0"/>
      <dgm:spPr/>
    </dgm:pt>
    <dgm:pt modelId="{F218E308-D59D-42B3-9DAC-07697AB3ED46}" type="pres">
      <dgm:prSet presAssocID="{6539E04E-8084-47CE-9781-BB53D3DC0BBB}" presName="childNode" presStyleLbl="node1" presStyleIdx="7" presStyleCnt="9" custScaleX="114294" custScaleY="213644" custLinFactY="-20481" custLinFactNeighborX="1513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717B91-FE09-4D2B-8E60-ECD4ECC411B3}" type="pres">
      <dgm:prSet presAssocID="{6539E04E-8084-47CE-9781-BB53D3DC0BBB}" presName="aSpace2" presStyleCnt="0"/>
      <dgm:spPr/>
    </dgm:pt>
    <dgm:pt modelId="{9DDE78A7-6851-4254-9E8C-7CA0C44DEF9B}" type="pres">
      <dgm:prSet presAssocID="{93FBAB90-34BB-419B-B5A9-176B9DAB578C}" presName="childNode" presStyleLbl="node1" presStyleIdx="8" presStyleCnt="9" custScaleX="117320" custScaleY="2266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B97066A-2E91-42CD-97F3-C3C8EFD945FE}" type="presOf" srcId="{82A27719-DC13-4EBF-A3E2-44012E9A828F}" destId="{08511B1C-0BFD-498C-A1B1-DCAEC60BEFD5}" srcOrd="0" destOrd="0" presId="urn:microsoft.com/office/officeart/2005/8/layout/lProcess2"/>
    <dgm:cxn modelId="{8BA82718-4E2E-4311-921C-220157D56616}" srcId="{2256A4AC-C565-4A81-AF18-3F6A95E24CA7}" destId="{3BFD5FB3-B135-4BDA-ADFC-65DF8CBEC339}" srcOrd="0" destOrd="0" parTransId="{099DD06E-FD18-4323-A35A-5CFD97C9803A}" sibTransId="{E8BD8390-3CB3-4FE0-B7D0-CEE0F476819D}"/>
    <dgm:cxn modelId="{DA38D534-F5A0-4EA6-8690-963736EA3E09}" type="presOf" srcId="{6539E04E-8084-47CE-9781-BB53D3DC0BBB}" destId="{F218E308-D59D-42B3-9DAC-07697AB3ED46}" srcOrd="0" destOrd="0" presId="urn:microsoft.com/office/officeart/2005/8/layout/lProcess2"/>
    <dgm:cxn modelId="{F3D541A6-54CD-489A-88F7-FD8DF13F5B7E}" srcId="{3080299D-FB2C-4B48-A98A-39388A101E74}" destId="{970B89DC-3E72-41A0-A77F-3324C9CBD8E1}" srcOrd="0" destOrd="0" parTransId="{4BE419CC-E937-4136-BA4F-F743245A2034}" sibTransId="{3D7143E8-CA1D-40D2-BBF7-1E44626CCC01}"/>
    <dgm:cxn modelId="{0BA9C4C9-618B-46EB-8EED-9FD1C8517686}" srcId="{3080299D-FB2C-4B48-A98A-39388A101E74}" destId="{82A27719-DC13-4EBF-A3E2-44012E9A828F}" srcOrd="1" destOrd="0" parTransId="{C7DC1982-E332-47D2-925E-6778969CEE73}" sibTransId="{2F3A3EDA-D63D-4546-A80A-D345786AF8A4}"/>
    <dgm:cxn modelId="{74C3C25B-83D7-4594-9BA8-47B6CF64ABB0}" type="presOf" srcId="{93FBAB90-34BB-419B-B5A9-176B9DAB578C}" destId="{9DDE78A7-6851-4254-9E8C-7CA0C44DEF9B}" srcOrd="0" destOrd="0" presId="urn:microsoft.com/office/officeart/2005/8/layout/lProcess2"/>
    <dgm:cxn modelId="{293D57E4-315C-41B2-A8F9-2F6C0C4FEF12}" type="presOf" srcId="{2256A4AC-C565-4A81-AF18-3F6A95E24CA7}" destId="{A105FB47-1C90-44C4-BBEB-0B54EE309329}" srcOrd="1" destOrd="0" presId="urn:microsoft.com/office/officeart/2005/8/layout/lProcess2"/>
    <dgm:cxn modelId="{F3790A15-60D8-4A13-B982-CC3B2A715F6D}" type="presOf" srcId="{136BAF0A-D8D9-4607-ABCB-187BA1D340F8}" destId="{D3174E22-E985-41AF-B80C-CF47DE428C3B}" srcOrd="0" destOrd="0" presId="urn:microsoft.com/office/officeart/2005/8/layout/lProcess2"/>
    <dgm:cxn modelId="{C9EFE8ED-EC08-4041-90A0-19D433F33C16}" srcId="{2256A4AC-C565-4A81-AF18-3F6A95E24CA7}" destId="{05138C92-6E23-4317-B796-2F2EEB2FD020}" srcOrd="1" destOrd="0" parTransId="{7CEFBFBB-0AC7-404B-9B46-E1B2F46F8D75}" sibTransId="{B97549D2-6D68-4D46-882A-9C50CCBDF453}"/>
    <dgm:cxn modelId="{AE66F9BA-CC70-48C8-BC6E-C22DE7D728F9}" srcId="{136BAF0A-D8D9-4607-ABCB-187BA1D340F8}" destId="{6539E04E-8084-47CE-9781-BB53D3DC0BBB}" srcOrd="1" destOrd="0" parTransId="{0A4F9D3E-456E-4D2C-98AD-DFFB0611B3C4}" sibTransId="{4B9EE9B5-DB9E-45F0-BDC1-ADB870ADF383}"/>
    <dgm:cxn modelId="{CB226FE1-6630-4D61-BB3C-A5E83F338417}" type="presOf" srcId="{F0717883-FB71-4F08-B21F-A7C7C321BAE6}" destId="{AF890D1C-3F65-4A45-BE64-71E344567DFE}" srcOrd="0" destOrd="0" presId="urn:microsoft.com/office/officeart/2005/8/layout/lProcess2"/>
    <dgm:cxn modelId="{59B0423C-63DF-4B4A-B499-529C39F9E34B}" srcId="{F0717883-FB71-4F08-B21F-A7C7C321BAE6}" destId="{136BAF0A-D8D9-4607-ABCB-187BA1D340F8}" srcOrd="2" destOrd="0" parTransId="{363693D8-2FB8-4D9E-BC96-664BDD9AF06E}" sibTransId="{804CBADF-F9D4-431C-910E-D03BC79F6B60}"/>
    <dgm:cxn modelId="{DAA24A2A-2FFB-4A26-A37C-ED420A78711B}" type="presOf" srcId="{05138C92-6E23-4317-B796-2F2EEB2FD020}" destId="{BD3F4FB1-7600-4ED1-AD39-78748581B22F}" srcOrd="0" destOrd="0" presId="urn:microsoft.com/office/officeart/2005/8/layout/lProcess2"/>
    <dgm:cxn modelId="{D2A3BDDA-CDA9-492A-8029-73B1AEAA16A3}" srcId="{136BAF0A-D8D9-4607-ABCB-187BA1D340F8}" destId="{93FBAB90-34BB-419B-B5A9-176B9DAB578C}" srcOrd="2" destOrd="0" parTransId="{6B80639C-67BE-46EB-8121-B2972098D3D0}" sibTransId="{CB90459F-83F5-4C22-871C-89D501EFC0A0}"/>
    <dgm:cxn modelId="{34A6D1FE-8C58-45B3-85C2-C926FEF8B170}" srcId="{F0717883-FB71-4F08-B21F-A7C7C321BAE6}" destId="{2256A4AC-C565-4A81-AF18-3F6A95E24CA7}" srcOrd="0" destOrd="0" parTransId="{C40A875D-4818-43A4-AAC0-B825C85AE808}" sibTransId="{D999B5F4-B6CE-4190-AFCF-FF982845FBA0}"/>
    <dgm:cxn modelId="{B6BDDC98-B741-45EB-8C99-5F25373052AA}" type="presOf" srcId="{C29C2F15-2EC9-4D1F-AED0-91C6EDE70E8A}" destId="{D264DE2F-94FF-44CC-A71C-833E88077BBD}" srcOrd="0" destOrd="0" presId="urn:microsoft.com/office/officeart/2005/8/layout/lProcess2"/>
    <dgm:cxn modelId="{4999A7FD-A516-4E22-A993-9F67DF2E17CD}" type="presOf" srcId="{2256A4AC-C565-4A81-AF18-3F6A95E24CA7}" destId="{E5C162DD-FEEB-4348-99E8-9CD33E9639B4}" srcOrd="0" destOrd="0" presId="urn:microsoft.com/office/officeart/2005/8/layout/lProcess2"/>
    <dgm:cxn modelId="{F267941D-4D5B-4EDF-A571-52845D30210F}" srcId="{136BAF0A-D8D9-4607-ABCB-187BA1D340F8}" destId="{C29C2F15-2EC9-4D1F-AED0-91C6EDE70E8A}" srcOrd="0" destOrd="0" parTransId="{E73E7D02-B601-46DD-97A7-6817C3FC32E9}" sibTransId="{B2BC4814-11E9-480A-9CF4-C13611C7139B}"/>
    <dgm:cxn modelId="{FAC809C3-D6A0-45C6-B56C-262C51DBB8E1}" srcId="{3080299D-FB2C-4B48-A98A-39388A101E74}" destId="{1B8E02AC-5BAF-4475-8776-EE018B9B1CD4}" srcOrd="2" destOrd="0" parTransId="{F2D8FFD1-52F5-4EB5-8F04-1440E99CC483}" sibTransId="{686FFAC0-1BC7-4E54-9C82-D59D7961B486}"/>
    <dgm:cxn modelId="{41E7F6D6-A5C4-4D00-9E7C-B63CBF4A6830}" type="presOf" srcId="{3BD20D49-81A3-4EB7-B2A2-D974E100C8BA}" destId="{2171CA2A-BD2D-4D8C-B2B1-9E93FDC51594}" srcOrd="0" destOrd="0" presId="urn:microsoft.com/office/officeart/2005/8/layout/lProcess2"/>
    <dgm:cxn modelId="{06C910B5-C4AD-41FA-A11E-7853C8227BAD}" type="presOf" srcId="{3080299D-FB2C-4B48-A98A-39388A101E74}" destId="{9497630F-A0E7-4C11-8AF2-C002939FC4CB}" srcOrd="1" destOrd="0" presId="urn:microsoft.com/office/officeart/2005/8/layout/lProcess2"/>
    <dgm:cxn modelId="{FA64EF1E-1B2C-434A-88CD-FD968CA159E0}" type="presOf" srcId="{3080299D-FB2C-4B48-A98A-39388A101E74}" destId="{AA6BA2A2-A109-43AB-A6EE-8F89862222F6}" srcOrd="0" destOrd="0" presId="urn:microsoft.com/office/officeart/2005/8/layout/lProcess2"/>
    <dgm:cxn modelId="{40A6A6F5-7980-40A9-8607-F76CCCFE1121}" type="presOf" srcId="{136BAF0A-D8D9-4607-ABCB-187BA1D340F8}" destId="{D67F3D6F-2EB8-449D-8844-96BBA1E996F2}" srcOrd="1" destOrd="0" presId="urn:microsoft.com/office/officeart/2005/8/layout/lProcess2"/>
    <dgm:cxn modelId="{980049AC-7A07-4BCA-B591-8DE7C812C163}" srcId="{2256A4AC-C565-4A81-AF18-3F6A95E24CA7}" destId="{3BD20D49-81A3-4EB7-B2A2-D974E100C8BA}" srcOrd="2" destOrd="0" parTransId="{52119759-EB9B-418D-B409-949CFD04CA14}" sibTransId="{EEABE608-BB7E-4836-B042-7C76A6BF3A0B}"/>
    <dgm:cxn modelId="{A6FB3D75-25CA-4D71-A371-7BF961049A5E}" type="presOf" srcId="{970B89DC-3E72-41A0-A77F-3324C9CBD8E1}" destId="{D8F055FD-107E-44F1-9031-F1272E968D55}" srcOrd="0" destOrd="0" presId="urn:microsoft.com/office/officeart/2005/8/layout/lProcess2"/>
    <dgm:cxn modelId="{071A529E-B224-44B3-B51D-58B4649B4A65}" srcId="{F0717883-FB71-4F08-B21F-A7C7C321BAE6}" destId="{3080299D-FB2C-4B48-A98A-39388A101E74}" srcOrd="1" destOrd="0" parTransId="{FB8D076D-C952-449F-BA2E-DEB89DA0687E}" sibTransId="{E28490A4-6233-4915-A49A-659CB05C2688}"/>
    <dgm:cxn modelId="{BB8F6BBE-79E6-4980-9590-55786C7E7C45}" type="presOf" srcId="{3BFD5FB3-B135-4BDA-ADFC-65DF8CBEC339}" destId="{09C01C78-E326-44D6-8BB0-91DAEBEE7D24}" srcOrd="0" destOrd="0" presId="urn:microsoft.com/office/officeart/2005/8/layout/lProcess2"/>
    <dgm:cxn modelId="{47CF7740-A9E0-4EAD-A71E-BA8EA78E5CAF}" type="presOf" srcId="{1B8E02AC-5BAF-4475-8776-EE018B9B1CD4}" destId="{4A27B3ED-95A8-4CFF-B30A-C39E677C5A47}" srcOrd="0" destOrd="0" presId="urn:microsoft.com/office/officeart/2005/8/layout/lProcess2"/>
    <dgm:cxn modelId="{1D8BED19-7E3B-4E3E-B7D2-70C8A9BC77F4}" type="presParOf" srcId="{AF890D1C-3F65-4A45-BE64-71E344567DFE}" destId="{BA76514B-4B07-4E44-A51D-F1BE3E48057B}" srcOrd="0" destOrd="0" presId="urn:microsoft.com/office/officeart/2005/8/layout/lProcess2"/>
    <dgm:cxn modelId="{59C8B021-387E-4EF4-AA0F-E3AE76235C7D}" type="presParOf" srcId="{BA76514B-4B07-4E44-A51D-F1BE3E48057B}" destId="{E5C162DD-FEEB-4348-99E8-9CD33E9639B4}" srcOrd="0" destOrd="0" presId="urn:microsoft.com/office/officeart/2005/8/layout/lProcess2"/>
    <dgm:cxn modelId="{9D7F9F39-EB24-4B06-A081-25E5CBDCCCDD}" type="presParOf" srcId="{BA76514B-4B07-4E44-A51D-F1BE3E48057B}" destId="{A105FB47-1C90-44C4-BBEB-0B54EE309329}" srcOrd="1" destOrd="0" presId="urn:microsoft.com/office/officeart/2005/8/layout/lProcess2"/>
    <dgm:cxn modelId="{9B0033FE-5DEB-4009-B1DD-16BC09E48F8D}" type="presParOf" srcId="{BA76514B-4B07-4E44-A51D-F1BE3E48057B}" destId="{10E9AE7D-1248-489B-9C67-54B71CD0A5D7}" srcOrd="2" destOrd="0" presId="urn:microsoft.com/office/officeart/2005/8/layout/lProcess2"/>
    <dgm:cxn modelId="{581FB47D-6709-421B-9868-6BB09AA550EA}" type="presParOf" srcId="{10E9AE7D-1248-489B-9C67-54B71CD0A5D7}" destId="{5C648B7B-FFD3-464E-B4EC-310928216444}" srcOrd="0" destOrd="0" presId="urn:microsoft.com/office/officeart/2005/8/layout/lProcess2"/>
    <dgm:cxn modelId="{A43AC8A5-C6CA-4E0D-8B2A-742B17E025AE}" type="presParOf" srcId="{5C648B7B-FFD3-464E-B4EC-310928216444}" destId="{09C01C78-E326-44D6-8BB0-91DAEBEE7D24}" srcOrd="0" destOrd="0" presId="urn:microsoft.com/office/officeart/2005/8/layout/lProcess2"/>
    <dgm:cxn modelId="{1ECEDAA3-350D-43DD-A535-48468B830977}" type="presParOf" srcId="{5C648B7B-FFD3-464E-B4EC-310928216444}" destId="{74AE4C7C-E0F9-40C8-9819-4484ADDB22C8}" srcOrd="1" destOrd="0" presId="urn:microsoft.com/office/officeart/2005/8/layout/lProcess2"/>
    <dgm:cxn modelId="{ACAC5BD3-C512-4477-97DD-EEF83FD41A17}" type="presParOf" srcId="{5C648B7B-FFD3-464E-B4EC-310928216444}" destId="{BD3F4FB1-7600-4ED1-AD39-78748581B22F}" srcOrd="2" destOrd="0" presId="urn:microsoft.com/office/officeart/2005/8/layout/lProcess2"/>
    <dgm:cxn modelId="{63B8EEED-64F6-43FA-851E-734D0DD4709E}" type="presParOf" srcId="{5C648B7B-FFD3-464E-B4EC-310928216444}" destId="{E2123852-11D0-4E1C-980E-942044FE08B1}" srcOrd="3" destOrd="0" presId="urn:microsoft.com/office/officeart/2005/8/layout/lProcess2"/>
    <dgm:cxn modelId="{9DE1C746-7CB5-4A7D-9042-6BDFB897218A}" type="presParOf" srcId="{5C648B7B-FFD3-464E-B4EC-310928216444}" destId="{2171CA2A-BD2D-4D8C-B2B1-9E93FDC51594}" srcOrd="4" destOrd="0" presId="urn:microsoft.com/office/officeart/2005/8/layout/lProcess2"/>
    <dgm:cxn modelId="{E819BB7A-55FD-4F7E-A451-7B93172AEA1D}" type="presParOf" srcId="{AF890D1C-3F65-4A45-BE64-71E344567DFE}" destId="{42201CD2-814B-4D2C-9449-8D7C07ED93F8}" srcOrd="1" destOrd="0" presId="urn:microsoft.com/office/officeart/2005/8/layout/lProcess2"/>
    <dgm:cxn modelId="{481DE801-4E86-4F52-A7D8-440908693E91}" type="presParOf" srcId="{AF890D1C-3F65-4A45-BE64-71E344567DFE}" destId="{400AAD00-F2B2-4C40-BC82-F5A9278BBCAF}" srcOrd="2" destOrd="0" presId="urn:microsoft.com/office/officeart/2005/8/layout/lProcess2"/>
    <dgm:cxn modelId="{7F4B975B-BD9B-47E6-BB12-C5F387C7FA36}" type="presParOf" srcId="{400AAD00-F2B2-4C40-BC82-F5A9278BBCAF}" destId="{AA6BA2A2-A109-43AB-A6EE-8F89862222F6}" srcOrd="0" destOrd="0" presId="urn:microsoft.com/office/officeart/2005/8/layout/lProcess2"/>
    <dgm:cxn modelId="{5224E7C1-B9DE-4254-89F7-CAC11A933235}" type="presParOf" srcId="{400AAD00-F2B2-4C40-BC82-F5A9278BBCAF}" destId="{9497630F-A0E7-4C11-8AF2-C002939FC4CB}" srcOrd="1" destOrd="0" presId="urn:microsoft.com/office/officeart/2005/8/layout/lProcess2"/>
    <dgm:cxn modelId="{A9D27CEA-FB12-40A8-9827-07EC2BE6156A}" type="presParOf" srcId="{400AAD00-F2B2-4C40-BC82-F5A9278BBCAF}" destId="{126678A0-760A-4993-BC86-DE6E10770D12}" srcOrd="2" destOrd="0" presId="urn:microsoft.com/office/officeart/2005/8/layout/lProcess2"/>
    <dgm:cxn modelId="{DE2A01C2-571B-4E99-BE83-A3F9B5AE4554}" type="presParOf" srcId="{126678A0-760A-4993-BC86-DE6E10770D12}" destId="{C1806137-AC8A-46CD-819F-B98E2486F629}" srcOrd="0" destOrd="0" presId="urn:microsoft.com/office/officeart/2005/8/layout/lProcess2"/>
    <dgm:cxn modelId="{A22BA04C-4D30-435C-8000-A5CFF9926853}" type="presParOf" srcId="{C1806137-AC8A-46CD-819F-B98E2486F629}" destId="{D8F055FD-107E-44F1-9031-F1272E968D55}" srcOrd="0" destOrd="0" presId="urn:microsoft.com/office/officeart/2005/8/layout/lProcess2"/>
    <dgm:cxn modelId="{120A33AD-F742-4EF2-9DBD-73C7EC9B4E1D}" type="presParOf" srcId="{C1806137-AC8A-46CD-819F-B98E2486F629}" destId="{A24813D3-B262-4E6A-A11E-FC7ECFD593EB}" srcOrd="1" destOrd="0" presId="urn:microsoft.com/office/officeart/2005/8/layout/lProcess2"/>
    <dgm:cxn modelId="{EA1C569A-720B-4302-B018-F2DE41A7EEEF}" type="presParOf" srcId="{C1806137-AC8A-46CD-819F-B98E2486F629}" destId="{08511B1C-0BFD-498C-A1B1-DCAEC60BEFD5}" srcOrd="2" destOrd="0" presId="urn:microsoft.com/office/officeart/2005/8/layout/lProcess2"/>
    <dgm:cxn modelId="{25334973-AB52-43C0-9756-66C69DE334AB}" type="presParOf" srcId="{C1806137-AC8A-46CD-819F-B98E2486F629}" destId="{C5F8B66D-4D01-427C-BFBF-807CB1FEF893}" srcOrd="3" destOrd="0" presId="urn:microsoft.com/office/officeart/2005/8/layout/lProcess2"/>
    <dgm:cxn modelId="{56AA0DFB-CF10-472F-8A0A-AA17D2733551}" type="presParOf" srcId="{C1806137-AC8A-46CD-819F-B98E2486F629}" destId="{4A27B3ED-95A8-4CFF-B30A-C39E677C5A47}" srcOrd="4" destOrd="0" presId="urn:microsoft.com/office/officeart/2005/8/layout/lProcess2"/>
    <dgm:cxn modelId="{D62642CE-4737-4977-A3D3-9AF252ADF1A1}" type="presParOf" srcId="{AF890D1C-3F65-4A45-BE64-71E344567DFE}" destId="{E4227458-4548-4530-99D7-08BA58B5669B}" srcOrd="3" destOrd="0" presId="urn:microsoft.com/office/officeart/2005/8/layout/lProcess2"/>
    <dgm:cxn modelId="{6DB9E2A0-052A-406A-AC5A-F4C087E9D7A2}" type="presParOf" srcId="{AF890D1C-3F65-4A45-BE64-71E344567DFE}" destId="{210EEA0B-D3A2-4BED-87F2-147A6D9182CD}" srcOrd="4" destOrd="0" presId="urn:microsoft.com/office/officeart/2005/8/layout/lProcess2"/>
    <dgm:cxn modelId="{3EC133EE-6620-4031-AB96-9BB4FF571C97}" type="presParOf" srcId="{210EEA0B-D3A2-4BED-87F2-147A6D9182CD}" destId="{D3174E22-E985-41AF-B80C-CF47DE428C3B}" srcOrd="0" destOrd="0" presId="urn:microsoft.com/office/officeart/2005/8/layout/lProcess2"/>
    <dgm:cxn modelId="{D1FEF21B-1181-4E39-839A-3D3AAD3FB70C}" type="presParOf" srcId="{210EEA0B-D3A2-4BED-87F2-147A6D9182CD}" destId="{D67F3D6F-2EB8-449D-8844-96BBA1E996F2}" srcOrd="1" destOrd="0" presId="urn:microsoft.com/office/officeart/2005/8/layout/lProcess2"/>
    <dgm:cxn modelId="{8507602D-4881-49E0-996C-26756C8F41BA}" type="presParOf" srcId="{210EEA0B-D3A2-4BED-87F2-147A6D9182CD}" destId="{A1BF9BEF-D0C5-4847-89B1-922B867609DD}" srcOrd="2" destOrd="0" presId="urn:microsoft.com/office/officeart/2005/8/layout/lProcess2"/>
    <dgm:cxn modelId="{518E60A9-FC2F-418F-A9B2-EA19AD17DAD4}" type="presParOf" srcId="{A1BF9BEF-D0C5-4847-89B1-922B867609DD}" destId="{44FFB10C-74D3-410E-8348-D37F3BB9D43B}" srcOrd="0" destOrd="0" presId="urn:microsoft.com/office/officeart/2005/8/layout/lProcess2"/>
    <dgm:cxn modelId="{A90D5117-01A0-42F6-BFF8-661954C9558B}" type="presParOf" srcId="{44FFB10C-74D3-410E-8348-D37F3BB9D43B}" destId="{D264DE2F-94FF-44CC-A71C-833E88077BBD}" srcOrd="0" destOrd="0" presId="urn:microsoft.com/office/officeart/2005/8/layout/lProcess2"/>
    <dgm:cxn modelId="{755D1806-ABEE-4681-8F87-61AA33956B23}" type="presParOf" srcId="{44FFB10C-74D3-410E-8348-D37F3BB9D43B}" destId="{FC4208CB-47B5-46EA-B2B8-ADDCA5315031}" srcOrd="1" destOrd="0" presId="urn:microsoft.com/office/officeart/2005/8/layout/lProcess2"/>
    <dgm:cxn modelId="{75148CD4-561E-4FED-8042-59D19B940DFC}" type="presParOf" srcId="{44FFB10C-74D3-410E-8348-D37F3BB9D43B}" destId="{F218E308-D59D-42B3-9DAC-07697AB3ED46}" srcOrd="2" destOrd="0" presId="urn:microsoft.com/office/officeart/2005/8/layout/lProcess2"/>
    <dgm:cxn modelId="{B7371B9B-7E3D-4F15-A822-271AEF0E9BB7}" type="presParOf" srcId="{44FFB10C-74D3-410E-8348-D37F3BB9D43B}" destId="{D3717B91-FE09-4D2B-8E60-ECD4ECC411B3}" srcOrd="3" destOrd="0" presId="urn:microsoft.com/office/officeart/2005/8/layout/lProcess2"/>
    <dgm:cxn modelId="{CC5CF103-6538-46C7-90B9-71586A9F5C4B}" type="presParOf" srcId="{44FFB10C-74D3-410E-8348-D37F3BB9D43B}" destId="{9DDE78A7-6851-4254-9E8C-7CA0C44DEF9B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FDA789E-DE56-418C-BEC4-5C165138C1D9}" type="doc">
      <dgm:prSet loTypeId="urn:microsoft.com/office/officeart/2008/layout/PictureStrip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783635-2EC0-4BCE-B9F8-ADB426C8B9C0}">
      <dgm:prSet phldrT="[Texto]"/>
      <dgm:spPr/>
      <dgm:t>
        <a:bodyPr/>
        <a:lstStyle/>
        <a:p>
          <a:r>
            <a:rPr lang="es-ES" dirty="0" smtClean="0"/>
            <a:t>Constituye el </a:t>
          </a:r>
          <a:r>
            <a:rPr lang="es-ES" b="1" dirty="0" smtClean="0"/>
            <a:t>elemento fundamental </a:t>
          </a:r>
          <a:r>
            <a:rPr lang="es-ES" dirty="0" smtClean="0"/>
            <a:t>del aprendizaje cooperativo. S</a:t>
          </a:r>
          <a:r>
            <a:rPr lang="es-ES" b="1" dirty="0" smtClean="0"/>
            <a:t>ólo tendrá éxito si lo tienen también sus compañeros </a:t>
          </a:r>
          <a:r>
            <a:rPr lang="es-ES" i="1" dirty="0" smtClean="0"/>
            <a:t>(“O todos o ninguno”)</a:t>
          </a:r>
          <a:r>
            <a:rPr lang="en-US" b="1" dirty="0" smtClean="0"/>
            <a:t> </a:t>
          </a:r>
          <a:endParaRPr lang="en-US" dirty="0"/>
        </a:p>
      </dgm:t>
    </dgm:pt>
    <dgm:pt modelId="{6D4DE23E-1FBE-43F4-8A35-79F23FFB7118}" type="parTrans" cxnId="{E620AAB1-80D1-413E-9E3A-8C53B9AA6B21}">
      <dgm:prSet/>
      <dgm:spPr/>
      <dgm:t>
        <a:bodyPr/>
        <a:lstStyle/>
        <a:p>
          <a:endParaRPr lang="en-US"/>
        </a:p>
      </dgm:t>
    </dgm:pt>
    <dgm:pt modelId="{31F2496B-12F8-46D1-804C-E52235066EA0}" type="sibTrans" cxnId="{E620AAB1-80D1-413E-9E3A-8C53B9AA6B21}">
      <dgm:prSet/>
      <dgm:spPr/>
      <dgm:t>
        <a:bodyPr/>
        <a:lstStyle/>
        <a:p>
          <a:endParaRPr lang="en-US"/>
        </a:p>
      </dgm:t>
    </dgm:pt>
    <dgm:pt modelId="{937C37B2-13E2-417B-A1E5-3B102762841A}">
      <dgm:prSet phldrT="[Texto]" custT="1"/>
      <dgm:spPr/>
      <dgm:t>
        <a:bodyPr/>
        <a:lstStyle/>
        <a:p>
          <a:pPr marL="0" indent="0" defTabSz="216000">
            <a:lnSpc>
              <a:spcPct val="100000"/>
            </a:lnSpc>
            <a:spcAft>
              <a:spcPts val="0"/>
            </a:spcAft>
            <a:buNone/>
          </a:pPr>
          <a:r>
            <a:rPr lang="es-ES" sz="1200" b="1" dirty="0" smtClean="0"/>
            <a:t>Los alumnos se enfrentan a una doble responsabilidad:</a:t>
          </a:r>
        </a:p>
        <a:p>
          <a:pPr marL="0" indent="0" defTabSz="216000">
            <a:lnSpc>
              <a:spcPct val="100000"/>
            </a:lnSpc>
            <a:spcAft>
              <a:spcPts val="0"/>
            </a:spcAft>
            <a:buNone/>
          </a:pPr>
          <a:r>
            <a:rPr lang="en-US" sz="1200" b="1" dirty="0" smtClean="0"/>
            <a:t>- </a:t>
          </a:r>
          <a:r>
            <a:rPr lang="en-US" sz="1200" b="1" dirty="0" err="1" smtClean="0"/>
            <a:t>Aprender</a:t>
          </a:r>
          <a:r>
            <a:rPr lang="en-US" sz="1200" b="1" dirty="0" smtClean="0"/>
            <a:t> </a:t>
          </a:r>
          <a:r>
            <a:rPr lang="en-US" sz="1200" b="1" dirty="0" err="1" smtClean="0"/>
            <a:t>los</a:t>
          </a:r>
          <a:r>
            <a:rPr lang="en-US" sz="1200" b="1" dirty="0" smtClean="0"/>
            <a:t> </a:t>
          </a:r>
          <a:r>
            <a:rPr lang="en-US" sz="1200" b="1" dirty="0" err="1" smtClean="0"/>
            <a:t>contenidos</a:t>
          </a:r>
          <a:r>
            <a:rPr lang="en-US" sz="1200" b="1" dirty="0" smtClean="0"/>
            <a:t> </a:t>
          </a:r>
          <a:r>
            <a:rPr lang="en-US" sz="1200" b="1" dirty="0" err="1" smtClean="0"/>
            <a:t>asignados</a:t>
          </a:r>
          <a:r>
            <a:rPr lang="en-US" sz="1200" b="1" dirty="0" smtClean="0"/>
            <a:t>.</a:t>
          </a:r>
        </a:p>
        <a:p>
          <a:pPr marL="0" indent="0" defTabSz="216000">
            <a:lnSpc>
              <a:spcPct val="90000"/>
            </a:lnSpc>
            <a:spcAft>
              <a:spcPct val="35000"/>
            </a:spcAft>
            <a:buNone/>
          </a:pPr>
          <a:r>
            <a:rPr lang="es-ES" sz="1200" b="1" dirty="0" smtClean="0"/>
            <a:t>- Asegurarse que todos los miembros del grupo los aprendan.</a:t>
          </a:r>
          <a:endParaRPr lang="en-US" sz="1200" b="1" dirty="0" smtClean="0"/>
        </a:p>
        <a:p>
          <a:pPr defTabSz="488950">
            <a:lnSpc>
              <a:spcPct val="90000"/>
            </a:lnSpc>
            <a:spcAft>
              <a:spcPct val="35000"/>
            </a:spcAft>
          </a:pPr>
          <a:endParaRPr lang="en-US" sz="1000" dirty="0"/>
        </a:p>
      </dgm:t>
    </dgm:pt>
    <dgm:pt modelId="{35CC7035-32E9-4488-94D9-8AC00699D5D8}" type="parTrans" cxnId="{B1E563DC-C3E1-4345-AC90-C7D4D292D54F}">
      <dgm:prSet/>
      <dgm:spPr/>
      <dgm:t>
        <a:bodyPr/>
        <a:lstStyle/>
        <a:p>
          <a:endParaRPr lang="en-US"/>
        </a:p>
      </dgm:t>
    </dgm:pt>
    <dgm:pt modelId="{1857AAEB-52C8-4163-8296-05C676008ACE}" type="sibTrans" cxnId="{B1E563DC-C3E1-4345-AC90-C7D4D292D54F}">
      <dgm:prSet/>
      <dgm:spPr/>
      <dgm:t>
        <a:bodyPr/>
        <a:lstStyle/>
        <a:p>
          <a:endParaRPr lang="en-US"/>
        </a:p>
      </dgm:t>
    </dgm:pt>
    <dgm:pt modelId="{DA4406C7-F505-4B20-B923-BB5270CEBED5}">
      <dgm:prSet phldrT="[Texto]" custT="1"/>
      <dgm:spPr/>
      <dgm:t>
        <a:bodyPr/>
        <a:lstStyle/>
        <a:p>
          <a:pPr marL="0" marR="0" lvl="0" indent="0" defTabSz="2160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200" b="1" dirty="0" smtClean="0"/>
            <a:t>Así se establece una dinámica en la que todos comparten recursos, se apoyan mutuamente y celebran los éxitos conjuntos.</a:t>
          </a:r>
          <a:endParaRPr lang="en-US" sz="1200" b="1" dirty="0" smtClean="0"/>
        </a:p>
        <a:p>
          <a:pPr lvl="0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dirty="0"/>
        </a:p>
      </dgm:t>
    </dgm:pt>
    <dgm:pt modelId="{C6B62EC7-FA33-4527-9A21-CB2E5C047C45}" type="parTrans" cxnId="{639E9FFD-3C7E-4995-84CF-E64831CE2320}">
      <dgm:prSet/>
      <dgm:spPr/>
      <dgm:t>
        <a:bodyPr/>
        <a:lstStyle/>
        <a:p>
          <a:endParaRPr lang="en-US"/>
        </a:p>
      </dgm:t>
    </dgm:pt>
    <dgm:pt modelId="{9C3710E4-481F-4D00-9DC7-FCB18743E7D1}" type="sibTrans" cxnId="{639E9FFD-3C7E-4995-84CF-E64831CE2320}">
      <dgm:prSet/>
      <dgm:spPr/>
      <dgm:t>
        <a:bodyPr/>
        <a:lstStyle/>
        <a:p>
          <a:endParaRPr lang="en-US"/>
        </a:p>
      </dgm:t>
    </dgm:pt>
    <dgm:pt modelId="{2C5B83BA-75C6-48CE-8573-AB93E541045B}" type="pres">
      <dgm:prSet presAssocID="{EFDA789E-DE56-418C-BEC4-5C165138C1D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F022CC6-74D5-4C93-9E8A-F190C0066805}" type="pres">
      <dgm:prSet presAssocID="{00783635-2EC0-4BCE-B9F8-ADB426C8B9C0}" presName="composite" presStyleCnt="0"/>
      <dgm:spPr/>
    </dgm:pt>
    <dgm:pt modelId="{F79D0119-B36B-4D94-B0B2-DCED69474AB9}" type="pres">
      <dgm:prSet presAssocID="{00783635-2EC0-4BCE-B9F8-ADB426C8B9C0}" presName="rect1" presStyleLbl="trAlignAcc1" presStyleIdx="0" presStyleCnt="3" custScaleX="152062" custScaleY="110766" custLinFactNeighborX="14922" custLinFactNeighborY="119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1507F1-A33C-4F92-8258-869DA576D4B7}" type="pres">
      <dgm:prSet presAssocID="{00783635-2EC0-4BCE-B9F8-ADB426C8B9C0}" presName="rect2" presStyleLbl="fgImgPlace1" presStyleIdx="0" presStyleCnt="3" custScaleX="146376" custScaleY="107274" custLinFactX="-70649" custLinFactNeighborX="-100000" custLinFactNeighborY="2594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15000" r="-115000"/>
          </a:stretch>
        </a:blipFill>
      </dgm:spPr>
    </dgm:pt>
    <dgm:pt modelId="{17B739D1-C57C-4234-B674-EB813D1DC1F3}" type="pres">
      <dgm:prSet presAssocID="{31F2496B-12F8-46D1-804C-E52235066EA0}" presName="sibTrans" presStyleCnt="0"/>
      <dgm:spPr/>
    </dgm:pt>
    <dgm:pt modelId="{825369F9-69FC-435A-9E7F-0DD832F833D3}" type="pres">
      <dgm:prSet presAssocID="{937C37B2-13E2-417B-A1E5-3B102762841A}" presName="composite" presStyleCnt="0"/>
      <dgm:spPr/>
    </dgm:pt>
    <dgm:pt modelId="{C3DC0639-E89E-43CB-A63A-0E1EAEFB64BE}" type="pres">
      <dgm:prSet presAssocID="{937C37B2-13E2-417B-A1E5-3B102762841A}" presName="rect1" presStyleLbl="trAlignAcc1" presStyleIdx="1" presStyleCnt="3" custScaleX="153620" custScaleY="130114" custLinFactNeighborX="14684" custLinFactNeighborY="106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9D4CBD-A7DA-4AC7-9034-88AB4D68715E}" type="pres">
      <dgm:prSet presAssocID="{937C37B2-13E2-417B-A1E5-3B102762841A}" presName="rect2" presStyleLbl="fgImgPlace1" presStyleIdx="1" presStyleCnt="3" custScaleX="160358" custScaleY="127117" custLinFactX="-78678" custLinFactNeighborX="-100000" custLinFactNeighborY="2230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62000" r="-62000"/>
          </a:stretch>
        </a:blipFill>
      </dgm:spPr>
    </dgm:pt>
    <dgm:pt modelId="{2A94287E-1D98-4F21-9ECE-841A06C7CCB4}" type="pres">
      <dgm:prSet presAssocID="{1857AAEB-52C8-4163-8296-05C676008ACE}" presName="sibTrans" presStyleCnt="0"/>
      <dgm:spPr/>
    </dgm:pt>
    <dgm:pt modelId="{17E3C45F-84CA-45AB-976A-66FC31ED19BB}" type="pres">
      <dgm:prSet presAssocID="{DA4406C7-F505-4B20-B923-BB5270CEBED5}" presName="composite" presStyleCnt="0"/>
      <dgm:spPr/>
    </dgm:pt>
    <dgm:pt modelId="{47E50045-89F5-4BA7-9664-135F68D9550F}" type="pres">
      <dgm:prSet presAssocID="{DA4406C7-F505-4B20-B923-BB5270CEBED5}" presName="rect1" presStyleLbl="trAlignAcc1" presStyleIdx="2" presStyleCnt="3" custScaleX="156345" custLinFactNeighborX="13770" custLinFactNeighborY="-6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B5791E-2786-488F-A70C-7C0C5B9A0484}" type="pres">
      <dgm:prSet presAssocID="{DA4406C7-F505-4B20-B923-BB5270CEBED5}" presName="rect2" presStyleLbl="fgImgPlace1" presStyleIdx="2" presStyleCnt="3" custScaleX="143841" custScaleY="98132" custLinFactX="-80714" custLinFactNeighborX="-100000" custLinFactNeighborY="1217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63000" r="-63000"/>
          </a:stretch>
        </a:blipFill>
      </dgm:spPr>
      <dgm:t>
        <a:bodyPr/>
        <a:lstStyle/>
        <a:p>
          <a:endParaRPr lang="es-ES"/>
        </a:p>
      </dgm:t>
    </dgm:pt>
  </dgm:ptLst>
  <dgm:cxnLst>
    <dgm:cxn modelId="{CAD4748C-27AC-4B05-9092-78B7C06D0D8D}" type="presOf" srcId="{937C37B2-13E2-417B-A1E5-3B102762841A}" destId="{C3DC0639-E89E-43CB-A63A-0E1EAEFB64BE}" srcOrd="0" destOrd="0" presId="urn:microsoft.com/office/officeart/2008/layout/PictureStrips"/>
    <dgm:cxn modelId="{E620AAB1-80D1-413E-9E3A-8C53B9AA6B21}" srcId="{EFDA789E-DE56-418C-BEC4-5C165138C1D9}" destId="{00783635-2EC0-4BCE-B9F8-ADB426C8B9C0}" srcOrd="0" destOrd="0" parTransId="{6D4DE23E-1FBE-43F4-8A35-79F23FFB7118}" sibTransId="{31F2496B-12F8-46D1-804C-E52235066EA0}"/>
    <dgm:cxn modelId="{DBD7EE20-277B-44FC-9F81-E8AE590C8989}" type="presOf" srcId="{EFDA789E-DE56-418C-BEC4-5C165138C1D9}" destId="{2C5B83BA-75C6-48CE-8573-AB93E541045B}" srcOrd="0" destOrd="0" presId="urn:microsoft.com/office/officeart/2008/layout/PictureStrips"/>
    <dgm:cxn modelId="{55D63533-40B5-4DB8-B41A-ADE7AD8D5E39}" type="presOf" srcId="{DA4406C7-F505-4B20-B923-BB5270CEBED5}" destId="{47E50045-89F5-4BA7-9664-135F68D9550F}" srcOrd="0" destOrd="0" presId="urn:microsoft.com/office/officeart/2008/layout/PictureStrips"/>
    <dgm:cxn modelId="{3D2079E1-FE57-4511-A3DE-6D9C7C46F3D9}" type="presOf" srcId="{00783635-2EC0-4BCE-B9F8-ADB426C8B9C0}" destId="{F79D0119-B36B-4D94-B0B2-DCED69474AB9}" srcOrd="0" destOrd="0" presId="urn:microsoft.com/office/officeart/2008/layout/PictureStrips"/>
    <dgm:cxn modelId="{639E9FFD-3C7E-4995-84CF-E64831CE2320}" srcId="{EFDA789E-DE56-418C-BEC4-5C165138C1D9}" destId="{DA4406C7-F505-4B20-B923-BB5270CEBED5}" srcOrd="2" destOrd="0" parTransId="{C6B62EC7-FA33-4527-9A21-CB2E5C047C45}" sibTransId="{9C3710E4-481F-4D00-9DC7-FCB18743E7D1}"/>
    <dgm:cxn modelId="{B1E563DC-C3E1-4345-AC90-C7D4D292D54F}" srcId="{EFDA789E-DE56-418C-BEC4-5C165138C1D9}" destId="{937C37B2-13E2-417B-A1E5-3B102762841A}" srcOrd="1" destOrd="0" parTransId="{35CC7035-32E9-4488-94D9-8AC00699D5D8}" sibTransId="{1857AAEB-52C8-4163-8296-05C676008ACE}"/>
    <dgm:cxn modelId="{A8FBF918-41E7-421F-8889-BE7DAA18CF42}" type="presParOf" srcId="{2C5B83BA-75C6-48CE-8573-AB93E541045B}" destId="{BF022CC6-74D5-4C93-9E8A-F190C0066805}" srcOrd="0" destOrd="0" presId="urn:microsoft.com/office/officeart/2008/layout/PictureStrips"/>
    <dgm:cxn modelId="{558967AB-3F40-41D0-94D7-AD49DA3850A3}" type="presParOf" srcId="{BF022CC6-74D5-4C93-9E8A-F190C0066805}" destId="{F79D0119-B36B-4D94-B0B2-DCED69474AB9}" srcOrd="0" destOrd="0" presId="urn:microsoft.com/office/officeart/2008/layout/PictureStrips"/>
    <dgm:cxn modelId="{910221B1-CFD5-4DAC-894F-5543EE57372D}" type="presParOf" srcId="{BF022CC6-74D5-4C93-9E8A-F190C0066805}" destId="{EC1507F1-A33C-4F92-8258-869DA576D4B7}" srcOrd="1" destOrd="0" presId="urn:microsoft.com/office/officeart/2008/layout/PictureStrips"/>
    <dgm:cxn modelId="{3D8253EB-B3C5-4DF0-9A15-28449FD7AC32}" type="presParOf" srcId="{2C5B83BA-75C6-48CE-8573-AB93E541045B}" destId="{17B739D1-C57C-4234-B674-EB813D1DC1F3}" srcOrd="1" destOrd="0" presId="urn:microsoft.com/office/officeart/2008/layout/PictureStrips"/>
    <dgm:cxn modelId="{4E8DA974-81D1-4E7A-BF1B-0353834A877E}" type="presParOf" srcId="{2C5B83BA-75C6-48CE-8573-AB93E541045B}" destId="{825369F9-69FC-435A-9E7F-0DD832F833D3}" srcOrd="2" destOrd="0" presId="urn:microsoft.com/office/officeart/2008/layout/PictureStrips"/>
    <dgm:cxn modelId="{18DFC9A8-A9DF-427F-8DE9-0361C1FC283A}" type="presParOf" srcId="{825369F9-69FC-435A-9E7F-0DD832F833D3}" destId="{C3DC0639-E89E-43CB-A63A-0E1EAEFB64BE}" srcOrd="0" destOrd="0" presId="urn:microsoft.com/office/officeart/2008/layout/PictureStrips"/>
    <dgm:cxn modelId="{6582474E-8DCF-4B67-8258-24DCC59EFA0B}" type="presParOf" srcId="{825369F9-69FC-435A-9E7F-0DD832F833D3}" destId="{389D4CBD-A7DA-4AC7-9034-88AB4D68715E}" srcOrd="1" destOrd="0" presId="urn:microsoft.com/office/officeart/2008/layout/PictureStrips"/>
    <dgm:cxn modelId="{7CC2A6AA-5632-400D-8C28-C350E7559F18}" type="presParOf" srcId="{2C5B83BA-75C6-48CE-8573-AB93E541045B}" destId="{2A94287E-1D98-4F21-9ECE-841A06C7CCB4}" srcOrd="3" destOrd="0" presId="urn:microsoft.com/office/officeart/2008/layout/PictureStrips"/>
    <dgm:cxn modelId="{6F144A56-1F45-4EF7-88B2-268766DFA279}" type="presParOf" srcId="{2C5B83BA-75C6-48CE-8573-AB93E541045B}" destId="{17E3C45F-84CA-45AB-976A-66FC31ED19BB}" srcOrd="4" destOrd="0" presId="urn:microsoft.com/office/officeart/2008/layout/PictureStrips"/>
    <dgm:cxn modelId="{68EFDE86-C1AA-4F78-94D2-2DC3A4A6B94D}" type="presParOf" srcId="{17E3C45F-84CA-45AB-976A-66FC31ED19BB}" destId="{47E50045-89F5-4BA7-9664-135F68D9550F}" srcOrd="0" destOrd="0" presId="urn:microsoft.com/office/officeart/2008/layout/PictureStrips"/>
    <dgm:cxn modelId="{7B378332-B233-4475-9745-A9CE0BA9E4C6}" type="presParOf" srcId="{17E3C45F-84CA-45AB-976A-66FC31ED19BB}" destId="{22B5791E-2786-488F-A70C-7C0C5B9A0484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AA3983A-9F9D-4BB9-A6D0-A936FA51C785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F6ACF00-CA3C-4A95-81FD-27FDDE3F4E3E}">
      <dgm:prSet phldrT="[Texto]" custT="1"/>
      <dgm:spPr/>
      <dgm:t>
        <a:bodyPr/>
        <a:lstStyle/>
        <a:p>
          <a:r>
            <a:rPr lang="es-ES" sz="2000" dirty="0" smtClean="0"/>
            <a:t>Metas grupales</a:t>
          </a:r>
        </a:p>
        <a:p>
          <a:r>
            <a:rPr lang="es-ES" sz="2000" dirty="0" smtClean="0"/>
            <a:t>(Interdependencia de metas)</a:t>
          </a:r>
          <a:endParaRPr lang="en-US" sz="2000" dirty="0"/>
        </a:p>
      </dgm:t>
    </dgm:pt>
    <dgm:pt modelId="{6C68E640-772C-4411-9645-3FD195EE9ED3}" type="parTrans" cxnId="{CB1B48FA-CB2F-4EF0-AB3B-3F6E39E45419}">
      <dgm:prSet/>
      <dgm:spPr/>
      <dgm:t>
        <a:bodyPr/>
        <a:lstStyle/>
        <a:p>
          <a:endParaRPr lang="en-US"/>
        </a:p>
      </dgm:t>
    </dgm:pt>
    <dgm:pt modelId="{F1A1F5B6-D6DC-404A-BBB8-EE00D6603062}" type="sibTrans" cxnId="{CB1B48FA-CB2F-4EF0-AB3B-3F6E39E45419}">
      <dgm:prSet/>
      <dgm:spPr/>
      <dgm:t>
        <a:bodyPr/>
        <a:lstStyle/>
        <a:p>
          <a:endParaRPr lang="en-US"/>
        </a:p>
      </dgm:t>
    </dgm:pt>
    <dgm:pt modelId="{D04AD91A-8792-40F8-AB28-1C9602283603}">
      <dgm:prSet phldrT="[Texto]"/>
      <dgm:spPr/>
      <dgm:t>
        <a:bodyPr/>
        <a:lstStyle/>
        <a:p>
          <a:r>
            <a:rPr lang="es-ES" b="1" dirty="0" smtClean="0"/>
            <a:t>interdependencia</a:t>
          </a:r>
          <a:r>
            <a:rPr lang="es-ES" dirty="0" smtClean="0"/>
            <a:t>: de tareas, recursos, </a:t>
          </a:r>
          <a:r>
            <a:rPr lang="en-US" dirty="0" err="1" smtClean="0"/>
            <a:t>funciones</a:t>
          </a:r>
          <a:r>
            <a:rPr lang="en-US" dirty="0" smtClean="0"/>
            <a:t>, </a:t>
          </a:r>
          <a:r>
            <a:rPr lang="en-US" dirty="0" err="1" smtClean="0"/>
            <a:t>recompensas</a:t>
          </a:r>
          <a:r>
            <a:rPr lang="en-US" dirty="0" smtClean="0"/>
            <a:t>/</a:t>
          </a:r>
          <a:r>
            <a:rPr lang="en-US" dirty="0" err="1" smtClean="0"/>
            <a:t>celebraciones</a:t>
          </a:r>
          <a:r>
            <a:rPr lang="en-US" dirty="0" smtClean="0"/>
            <a:t>, </a:t>
          </a:r>
          <a:r>
            <a:rPr lang="en-US" dirty="0" err="1" smtClean="0"/>
            <a:t>funciones</a:t>
          </a:r>
          <a:r>
            <a:rPr lang="en-US" dirty="0" smtClean="0"/>
            <a:t>, identidad….</a:t>
          </a:r>
          <a:endParaRPr lang="en-US" dirty="0"/>
        </a:p>
      </dgm:t>
    </dgm:pt>
    <dgm:pt modelId="{C18218A1-482F-4FBF-AA36-5824F240C4DF}" type="parTrans" cxnId="{AA3FDE71-29A5-44DB-AD03-59915E6D1493}">
      <dgm:prSet/>
      <dgm:spPr/>
      <dgm:t>
        <a:bodyPr/>
        <a:lstStyle/>
        <a:p>
          <a:endParaRPr lang="en-US"/>
        </a:p>
      </dgm:t>
    </dgm:pt>
    <dgm:pt modelId="{649304EC-D10D-4F04-A04E-504AC3466D40}" type="sibTrans" cxnId="{AA3FDE71-29A5-44DB-AD03-59915E6D1493}">
      <dgm:prSet/>
      <dgm:spPr/>
      <dgm:t>
        <a:bodyPr/>
        <a:lstStyle/>
        <a:p>
          <a:endParaRPr lang="en-US"/>
        </a:p>
      </dgm:t>
    </dgm:pt>
    <dgm:pt modelId="{604C570E-1F27-4460-8CFA-8B079D5F5F19}">
      <dgm:prSet phldrT="[Texto]"/>
      <dgm:spPr/>
      <dgm:t>
        <a:bodyPr/>
        <a:lstStyle/>
        <a:p>
          <a:r>
            <a:rPr lang="es-ES" dirty="0" smtClean="0"/>
            <a:t>Nadie puede aprovecharse del esfuerzo de sus compañeros</a:t>
          </a:r>
          <a:endParaRPr lang="en-US" dirty="0"/>
        </a:p>
      </dgm:t>
    </dgm:pt>
    <dgm:pt modelId="{2EE4F257-3A79-4DB1-A935-6CDBC40848DC}" type="parTrans" cxnId="{9BACCFB7-CE51-4D04-8B2B-CBB4C5D4DE0F}">
      <dgm:prSet/>
      <dgm:spPr/>
      <dgm:t>
        <a:bodyPr/>
        <a:lstStyle/>
        <a:p>
          <a:endParaRPr lang="en-US"/>
        </a:p>
      </dgm:t>
    </dgm:pt>
    <dgm:pt modelId="{DEAA9FF4-EFB7-458C-9115-105EE030CD9E}" type="sibTrans" cxnId="{9BACCFB7-CE51-4D04-8B2B-CBB4C5D4DE0F}">
      <dgm:prSet/>
      <dgm:spPr/>
      <dgm:t>
        <a:bodyPr/>
        <a:lstStyle/>
        <a:p>
          <a:endParaRPr lang="en-US"/>
        </a:p>
      </dgm:t>
    </dgm:pt>
    <dgm:pt modelId="{003F769C-FA8F-4F76-A236-C808D70E3506}">
      <dgm:prSet phldrT="[Texto]"/>
      <dgm:spPr/>
      <dgm:t>
        <a:bodyPr/>
        <a:lstStyle/>
        <a:p>
          <a:r>
            <a:rPr lang="es-ES" dirty="0" smtClean="0"/>
            <a:t>Cada miembro ofrece una contribución única en el grupo. Se valora la diversidad.</a:t>
          </a:r>
          <a:endParaRPr lang="en-US" dirty="0"/>
        </a:p>
      </dgm:t>
    </dgm:pt>
    <dgm:pt modelId="{456B95D8-E776-4E44-A02D-3C23519F82ED}" type="parTrans" cxnId="{55B57DBF-2F9D-48A2-ACDC-EFEF1A2CF3B6}">
      <dgm:prSet/>
      <dgm:spPr/>
      <dgm:t>
        <a:bodyPr/>
        <a:lstStyle/>
        <a:p>
          <a:endParaRPr lang="en-US"/>
        </a:p>
      </dgm:t>
    </dgm:pt>
    <dgm:pt modelId="{297FD70D-B159-4DB5-9FA6-81259C176863}" type="sibTrans" cxnId="{55B57DBF-2F9D-48A2-ACDC-EFEF1A2CF3B6}">
      <dgm:prSet/>
      <dgm:spPr/>
      <dgm:t>
        <a:bodyPr/>
        <a:lstStyle/>
        <a:p>
          <a:endParaRPr lang="en-US"/>
        </a:p>
      </dgm:t>
    </dgm:pt>
    <dgm:pt modelId="{C2F3A23B-5BD5-42EA-9D64-16FEABA4A919}">
      <dgm:prSet phldrT="[Texto]" custT="1"/>
      <dgm:spPr/>
      <dgm:t>
        <a:bodyPr/>
        <a:lstStyle/>
        <a:p>
          <a:r>
            <a:rPr lang="es-ES" sz="2800" dirty="0" smtClean="0"/>
            <a:t>Pilares básicos</a:t>
          </a:r>
          <a:endParaRPr lang="en-US" sz="2800" dirty="0"/>
        </a:p>
      </dgm:t>
    </dgm:pt>
    <dgm:pt modelId="{E15DCD68-0BE2-4B4E-908E-140722D7008A}" type="parTrans" cxnId="{04DB88A8-EA99-4DD4-87D5-D49CC1D61CB5}">
      <dgm:prSet/>
      <dgm:spPr/>
      <dgm:t>
        <a:bodyPr/>
        <a:lstStyle/>
        <a:p>
          <a:endParaRPr lang="en-US"/>
        </a:p>
      </dgm:t>
    </dgm:pt>
    <dgm:pt modelId="{EE7BF135-6FE8-4B7D-9095-B45B3380B7A0}" type="sibTrans" cxnId="{04DB88A8-EA99-4DD4-87D5-D49CC1D61CB5}">
      <dgm:prSet/>
      <dgm:spPr/>
      <dgm:t>
        <a:bodyPr/>
        <a:lstStyle/>
        <a:p>
          <a:endParaRPr lang="en-US"/>
        </a:p>
      </dgm:t>
    </dgm:pt>
    <dgm:pt modelId="{1A193828-2014-4FDE-886E-604BA8AF8023}" type="pres">
      <dgm:prSet presAssocID="{6AA3983A-9F9D-4BB9-A6D0-A936FA51C78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49CB7DE-D3DC-458C-B136-59FCEA2B3A4D}" type="pres">
      <dgm:prSet presAssocID="{FF6ACF00-CA3C-4A95-81FD-27FDDE3F4E3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489268-5E10-47AD-8F84-6D071B0EDA0E}" type="pres">
      <dgm:prSet presAssocID="{F1A1F5B6-D6DC-404A-BBB8-EE00D6603062}" presName="sibTrans" presStyleCnt="0"/>
      <dgm:spPr/>
    </dgm:pt>
    <dgm:pt modelId="{CD300819-16EA-41C7-916B-B95488C8563C}" type="pres">
      <dgm:prSet presAssocID="{D04AD91A-8792-40F8-AB28-1C960228360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931A70-6F0F-4046-9BA5-889F5EDC49EB}" type="pres">
      <dgm:prSet presAssocID="{649304EC-D10D-4F04-A04E-504AC3466D40}" presName="sibTrans" presStyleCnt="0"/>
      <dgm:spPr/>
    </dgm:pt>
    <dgm:pt modelId="{9951E537-4077-40AE-96B7-99AD5972D36B}" type="pres">
      <dgm:prSet presAssocID="{604C570E-1F27-4460-8CFA-8B079D5F5F19}" presName="node" presStyleLbl="node1" presStyleIdx="2" presStyleCnt="5" custLinFactY="16830" custLinFactNeighborX="-40179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451CBF-24A9-44E4-9861-15033367772F}" type="pres">
      <dgm:prSet presAssocID="{DEAA9FF4-EFB7-458C-9115-105EE030CD9E}" presName="sibTrans" presStyleCnt="0"/>
      <dgm:spPr/>
    </dgm:pt>
    <dgm:pt modelId="{CDECE118-8D98-4402-9D7E-D6ACCAA5785F}" type="pres">
      <dgm:prSet presAssocID="{003F769C-FA8F-4F76-A236-C808D70E3506}" presName="node" presStyleLbl="node1" presStyleIdx="3" presStyleCnt="5" custLinFactY="15094" custLinFactNeighborX="42663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D70DEA-6191-44D9-BDEF-D337111F58CB}" type="pres">
      <dgm:prSet presAssocID="{297FD70D-B159-4DB5-9FA6-81259C176863}" presName="sibTrans" presStyleCnt="0"/>
      <dgm:spPr/>
    </dgm:pt>
    <dgm:pt modelId="{6CD44AFB-D508-438B-A81B-BA11E409C0DA}" type="pres">
      <dgm:prSet presAssocID="{C2F3A23B-5BD5-42EA-9D64-16FEABA4A919}" presName="node" presStyleLbl="node1" presStyleIdx="4" presStyleCnt="5" custLinFactY="-10896" custLinFactNeighborX="-994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A3FDE71-29A5-44DB-AD03-59915E6D1493}" srcId="{6AA3983A-9F9D-4BB9-A6D0-A936FA51C785}" destId="{D04AD91A-8792-40F8-AB28-1C9602283603}" srcOrd="1" destOrd="0" parTransId="{C18218A1-482F-4FBF-AA36-5824F240C4DF}" sibTransId="{649304EC-D10D-4F04-A04E-504AC3466D40}"/>
    <dgm:cxn modelId="{0B693CD5-AFF1-43AE-B8EF-908AE740E0BB}" type="presOf" srcId="{C2F3A23B-5BD5-42EA-9D64-16FEABA4A919}" destId="{6CD44AFB-D508-438B-A81B-BA11E409C0DA}" srcOrd="0" destOrd="0" presId="urn:microsoft.com/office/officeart/2005/8/layout/default#1"/>
    <dgm:cxn modelId="{CB1B48FA-CB2F-4EF0-AB3B-3F6E39E45419}" srcId="{6AA3983A-9F9D-4BB9-A6D0-A936FA51C785}" destId="{FF6ACF00-CA3C-4A95-81FD-27FDDE3F4E3E}" srcOrd="0" destOrd="0" parTransId="{6C68E640-772C-4411-9645-3FD195EE9ED3}" sibTransId="{F1A1F5B6-D6DC-404A-BBB8-EE00D6603062}"/>
    <dgm:cxn modelId="{16FFEEC3-3A86-470A-A784-C3B029E689CE}" type="presOf" srcId="{003F769C-FA8F-4F76-A236-C808D70E3506}" destId="{CDECE118-8D98-4402-9D7E-D6ACCAA5785F}" srcOrd="0" destOrd="0" presId="urn:microsoft.com/office/officeart/2005/8/layout/default#1"/>
    <dgm:cxn modelId="{2A23870D-C20F-4582-9CBD-36CF6F04ACC9}" type="presOf" srcId="{604C570E-1F27-4460-8CFA-8B079D5F5F19}" destId="{9951E537-4077-40AE-96B7-99AD5972D36B}" srcOrd="0" destOrd="0" presId="urn:microsoft.com/office/officeart/2005/8/layout/default#1"/>
    <dgm:cxn modelId="{E92CAA63-669B-4D76-8CCC-273159389A2E}" type="presOf" srcId="{FF6ACF00-CA3C-4A95-81FD-27FDDE3F4E3E}" destId="{D49CB7DE-D3DC-458C-B136-59FCEA2B3A4D}" srcOrd="0" destOrd="0" presId="urn:microsoft.com/office/officeart/2005/8/layout/default#1"/>
    <dgm:cxn modelId="{9BACCFB7-CE51-4D04-8B2B-CBB4C5D4DE0F}" srcId="{6AA3983A-9F9D-4BB9-A6D0-A936FA51C785}" destId="{604C570E-1F27-4460-8CFA-8B079D5F5F19}" srcOrd="2" destOrd="0" parTransId="{2EE4F257-3A79-4DB1-A935-6CDBC40848DC}" sibTransId="{DEAA9FF4-EFB7-458C-9115-105EE030CD9E}"/>
    <dgm:cxn modelId="{55B57DBF-2F9D-48A2-ACDC-EFEF1A2CF3B6}" srcId="{6AA3983A-9F9D-4BB9-A6D0-A936FA51C785}" destId="{003F769C-FA8F-4F76-A236-C808D70E3506}" srcOrd="3" destOrd="0" parTransId="{456B95D8-E776-4E44-A02D-3C23519F82ED}" sibTransId="{297FD70D-B159-4DB5-9FA6-81259C176863}"/>
    <dgm:cxn modelId="{04DB88A8-EA99-4DD4-87D5-D49CC1D61CB5}" srcId="{6AA3983A-9F9D-4BB9-A6D0-A936FA51C785}" destId="{C2F3A23B-5BD5-42EA-9D64-16FEABA4A919}" srcOrd="4" destOrd="0" parTransId="{E15DCD68-0BE2-4B4E-908E-140722D7008A}" sibTransId="{EE7BF135-6FE8-4B7D-9095-B45B3380B7A0}"/>
    <dgm:cxn modelId="{F7EE0166-08EA-4B5A-9E39-F4CC84D206A5}" type="presOf" srcId="{6AA3983A-9F9D-4BB9-A6D0-A936FA51C785}" destId="{1A193828-2014-4FDE-886E-604BA8AF8023}" srcOrd="0" destOrd="0" presId="urn:microsoft.com/office/officeart/2005/8/layout/default#1"/>
    <dgm:cxn modelId="{AD90FBDE-D745-42A7-B65E-58548B79F57A}" type="presOf" srcId="{D04AD91A-8792-40F8-AB28-1C9602283603}" destId="{CD300819-16EA-41C7-916B-B95488C8563C}" srcOrd="0" destOrd="0" presId="urn:microsoft.com/office/officeart/2005/8/layout/default#1"/>
    <dgm:cxn modelId="{C59D045D-086A-4AD6-BBFA-E4C13DE784CA}" type="presParOf" srcId="{1A193828-2014-4FDE-886E-604BA8AF8023}" destId="{D49CB7DE-D3DC-458C-B136-59FCEA2B3A4D}" srcOrd="0" destOrd="0" presId="urn:microsoft.com/office/officeart/2005/8/layout/default#1"/>
    <dgm:cxn modelId="{1927CDEF-BDB0-4A86-B402-9C6F203CF046}" type="presParOf" srcId="{1A193828-2014-4FDE-886E-604BA8AF8023}" destId="{1B489268-5E10-47AD-8F84-6D071B0EDA0E}" srcOrd="1" destOrd="0" presId="urn:microsoft.com/office/officeart/2005/8/layout/default#1"/>
    <dgm:cxn modelId="{3C46AA6F-49F1-4421-9A04-6EC81465C93C}" type="presParOf" srcId="{1A193828-2014-4FDE-886E-604BA8AF8023}" destId="{CD300819-16EA-41C7-916B-B95488C8563C}" srcOrd="2" destOrd="0" presId="urn:microsoft.com/office/officeart/2005/8/layout/default#1"/>
    <dgm:cxn modelId="{7C9C0117-0DE3-4AC8-8073-FF6D22654B9E}" type="presParOf" srcId="{1A193828-2014-4FDE-886E-604BA8AF8023}" destId="{D1931A70-6F0F-4046-9BA5-889F5EDC49EB}" srcOrd="3" destOrd="0" presId="urn:microsoft.com/office/officeart/2005/8/layout/default#1"/>
    <dgm:cxn modelId="{2523F4F5-56B5-4E96-BCE6-74BBB5ACF974}" type="presParOf" srcId="{1A193828-2014-4FDE-886E-604BA8AF8023}" destId="{9951E537-4077-40AE-96B7-99AD5972D36B}" srcOrd="4" destOrd="0" presId="urn:microsoft.com/office/officeart/2005/8/layout/default#1"/>
    <dgm:cxn modelId="{3D1C097B-8E12-4CB2-9346-1598526723C0}" type="presParOf" srcId="{1A193828-2014-4FDE-886E-604BA8AF8023}" destId="{4E451CBF-24A9-44E4-9861-15033367772F}" srcOrd="5" destOrd="0" presId="urn:microsoft.com/office/officeart/2005/8/layout/default#1"/>
    <dgm:cxn modelId="{6930E1ED-E42B-4AA4-B3A6-AE549E9AEC69}" type="presParOf" srcId="{1A193828-2014-4FDE-886E-604BA8AF8023}" destId="{CDECE118-8D98-4402-9D7E-D6ACCAA5785F}" srcOrd="6" destOrd="0" presId="urn:microsoft.com/office/officeart/2005/8/layout/default#1"/>
    <dgm:cxn modelId="{11CD1F57-6A67-4062-84E4-F40DFBDDA86A}" type="presParOf" srcId="{1A193828-2014-4FDE-886E-604BA8AF8023}" destId="{1AD70DEA-6191-44D9-BDEF-D337111F58CB}" srcOrd="7" destOrd="0" presId="urn:microsoft.com/office/officeart/2005/8/layout/default#1"/>
    <dgm:cxn modelId="{F8B00C08-7E2C-422C-934C-30FE29BF8455}" type="presParOf" srcId="{1A193828-2014-4FDE-886E-604BA8AF8023}" destId="{6CD44AFB-D508-438B-A81B-BA11E409C0DA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E35C50C-B0F4-4A19-AB6B-BED49A59A1D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35BC1D-342C-4E15-A5A9-0BB222DF3F3B}">
      <dgm:prSet phldrT="[Texto]" custT="1"/>
      <dgm:spPr/>
      <dgm:t>
        <a:bodyPr/>
        <a:lstStyle/>
        <a:p>
          <a:r>
            <a:rPr lang="es-ES" sz="1600" i="1" dirty="0" smtClean="0"/>
            <a:t>Dirige las actividades, controla el tiempo, hace respetar el turno de palabra...</a:t>
          </a:r>
          <a:endParaRPr lang="en-US" sz="1600" dirty="0"/>
        </a:p>
      </dgm:t>
    </dgm:pt>
    <dgm:pt modelId="{EDDEFD78-867B-4203-9C3A-D0C2882DD0E2}" type="parTrans" cxnId="{D8F19184-9A6A-4CDF-94A8-2381F0155D6C}">
      <dgm:prSet/>
      <dgm:spPr/>
      <dgm:t>
        <a:bodyPr/>
        <a:lstStyle/>
        <a:p>
          <a:endParaRPr lang="en-US"/>
        </a:p>
      </dgm:t>
    </dgm:pt>
    <dgm:pt modelId="{EB5D16B3-7C31-4830-811A-E75630540DBA}" type="sibTrans" cxnId="{D8F19184-9A6A-4CDF-94A8-2381F0155D6C}">
      <dgm:prSet/>
      <dgm:spPr/>
      <dgm:t>
        <a:bodyPr/>
        <a:lstStyle/>
        <a:p>
          <a:endParaRPr lang="en-US"/>
        </a:p>
      </dgm:t>
    </dgm:pt>
    <dgm:pt modelId="{CA7A8377-344F-4296-8F1B-23984514C388}">
      <dgm:prSet phldrT="[Texto]"/>
      <dgm:spPr/>
      <dgm:t>
        <a:bodyPr/>
        <a:lstStyle/>
        <a:p>
          <a:r>
            <a:rPr lang="es-ES" b="1" i="1" dirty="0" smtClean="0"/>
            <a:t>Secretario-portavoz: </a:t>
          </a:r>
          <a:endParaRPr lang="en-US" dirty="0"/>
        </a:p>
      </dgm:t>
    </dgm:pt>
    <dgm:pt modelId="{DF95CE58-BC79-43E6-82A6-E4F5BF218016}" type="parTrans" cxnId="{54C3ECD9-DF01-44BF-9B62-E1A4FA84343C}">
      <dgm:prSet/>
      <dgm:spPr/>
      <dgm:t>
        <a:bodyPr/>
        <a:lstStyle/>
        <a:p>
          <a:endParaRPr lang="en-US"/>
        </a:p>
      </dgm:t>
    </dgm:pt>
    <dgm:pt modelId="{3645407A-2C9F-4E4A-9BCF-415C1C7C1954}" type="sibTrans" cxnId="{54C3ECD9-DF01-44BF-9B62-E1A4FA84343C}">
      <dgm:prSet/>
      <dgm:spPr/>
      <dgm:t>
        <a:bodyPr/>
        <a:lstStyle/>
        <a:p>
          <a:endParaRPr lang="en-US"/>
        </a:p>
      </dgm:t>
    </dgm:pt>
    <dgm:pt modelId="{4755514F-3632-43A1-8341-E686DB9C0D5B}">
      <dgm:prSet phldrT="[Texto]" custT="1"/>
      <dgm:spPr/>
      <dgm:t>
        <a:bodyPr/>
        <a:lstStyle/>
        <a:p>
          <a:r>
            <a:rPr lang="es-ES" sz="1400" i="1" dirty="0" smtClean="0"/>
            <a:t>Anota las decisiones y los acuerdos, rellena los formularios, se comunica con otros grupos y el </a:t>
          </a:r>
          <a:r>
            <a:rPr lang="en-US" sz="1400" i="1" dirty="0" err="1" smtClean="0"/>
            <a:t>profesor</a:t>
          </a:r>
          <a:r>
            <a:rPr lang="en-US" sz="1400" i="1" dirty="0" smtClean="0"/>
            <a:t>...</a:t>
          </a:r>
          <a:endParaRPr lang="en-US" sz="1400" dirty="0"/>
        </a:p>
      </dgm:t>
    </dgm:pt>
    <dgm:pt modelId="{8D695AEA-908D-45CC-9DCE-2E618ECFC672}" type="parTrans" cxnId="{A22A0381-F587-4CDD-BE3D-150F8E429574}">
      <dgm:prSet/>
      <dgm:spPr/>
      <dgm:t>
        <a:bodyPr/>
        <a:lstStyle/>
        <a:p>
          <a:endParaRPr lang="en-US"/>
        </a:p>
      </dgm:t>
    </dgm:pt>
    <dgm:pt modelId="{D6C522BA-AD2B-49DB-8E1E-DDF4B40FE23C}" type="sibTrans" cxnId="{A22A0381-F587-4CDD-BE3D-150F8E429574}">
      <dgm:prSet/>
      <dgm:spPr/>
      <dgm:t>
        <a:bodyPr/>
        <a:lstStyle/>
        <a:p>
          <a:endParaRPr lang="en-US"/>
        </a:p>
      </dgm:t>
    </dgm:pt>
    <dgm:pt modelId="{7B54BDEF-3DBF-41B4-B6CF-14192F51985B}">
      <dgm:prSet phldrT="[Texto]"/>
      <dgm:spPr/>
      <dgm:t>
        <a:bodyPr/>
        <a:lstStyle/>
        <a:p>
          <a:r>
            <a:rPr lang="es-ES" b="1" i="1" dirty="0" smtClean="0"/>
            <a:t>Supervisor del orden</a:t>
          </a:r>
          <a:endParaRPr lang="en-US" dirty="0"/>
        </a:p>
      </dgm:t>
    </dgm:pt>
    <dgm:pt modelId="{EC0826B2-653B-47A8-8F74-C95F2E9D5A59}" type="parTrans" cxnId="{A183FBF4-2AD9-41CB-9A31-32EAC1CA45CD}">
      <dgm:prSet/>
      <dgm:spPr/>
      <dgm:t>
        <a:bodyPr/>
        <a:lstStyle/>
        <a:p>
          <a:endParaRPr lang="en-US"/>
        </a:p>
      </dgm:t>
    </dgm:pt>
    <dgm:pt modelId="{359CFB70-1416-43BB-8D38-F3D3D4A6B43E}" type="sibTrans" cxnId="{A183FBF4-2AD9-41CB-9A31-32EAC1CA45CD}">
      <dgm:prSet/>
      <dgm:spPr/>
      <dgm:t>
        <a:bodyPr/>
        <a:lstStyle/>
        <a:p>
          <a:endParaRPr lang="en-US"/>
        </a:p>
      </dgm:t>
    </dgm:pt>
    <dgm:pt modelId="{6AA4F868-957E-40FE-9522-36B958903450}">
      <dgm:prSet phldrT="[Texto]" custT="1"/>
      <dgm:spPr/>
      <dgm:t>
        <a:bodyPr/>
        <a:lstStyle/>
        <a:p>
          <a:r>
            <a:rPr lang="es-ES" sz="1200" i="1" dirty="0" smtClean="0"/>
            <a:t>controla el tono de voz, evita la dispersión, anima a la participación...</a:t>
          </a:r>
          <a:r>
            <a:rPr lang="es-ES" sz="1200" b="1" i="1" dirty="0" smtClean="0"/>
            <a:t>Supervisor del orden: </a:t>
          </a:r>
          <a:r>
            <a:rPr lang="es-ES" sz="1200" i="1" dirty="0" smtClean="0"/>
            <a:t>controla el tono de voz, evita la dispersión, anima a la participación...</a:t>
          </a:r>
          <a:endParaRPr lang="en-US" sz="1200" dirty="0"/>
        </a:p>
      </dgm:t>
    </dgm:pt>
    <dgm:pt modelId="{41501BBE-13F5-40D0-A99F-E56D388D063F}" type="parTrans" cxnId="{AC40D393-2B63-4470-BCE2-7984F95A625F}">
      <dgm:prSet/>
      <dgm:spPr/>
      <dgm:t>
        <a:bodyPr/>
        <a:lstStyle/>
        <a:p>
          <a:endParaRPr lang="en-US"/>
        </a:p>
      </dgm:t>
    </dgm:pt>
    <dgm:pt modelId="{8DCE9384-F805-4F9F-96DA-D9934609F9EB}" type="sibTrans" cxnId="{AC40D393-2B63-4470-BCE2-7984F95A625F}">
      <dgm:prSet/>
      <dgm:spPr/>
      <dgm:t>
        <a:bodyPr/>
        <a:lstStyle/>
        <a:p>
          <a:endParaRPr lang="en-US"/>
        </a:p>
      </dgm:t>
    </dgm:pt>
    <dgm:pt modelId="{EC1A194C-C48B-4DE1-B6C6-03959F0AC9E9}">
      <dgm:prSet/>
      <dgm:spPr/>
      <dgm:t>
        <a:bodyPr/>
        <a:lstStyle/>
        <a:p>
          <a:r>
            <a:rPr lang="es-ES" b="1" i="1" dirty="0" smtClean="0"/>
            <a:t>Coordinador </a:t>
          </a:r>
          <a:r>
            <a:rPr lang="es-ES" b="1" i="1" smtClean="0"/>
            <a:t>de tareas: </a:t>
          </a:r>
          <a:endParaRPr lang="en-US" dirty="0"/>
        </a:p>
      </dgm:t>
    </dgm:pt>
    <dgm:pt modelId="{84EC31EC-3E26-45D5-AAE3-6AC273899443}" type="parTrans" cxnId="{7BC61070-F48B-43EE-9075-01EC75FBC1FB}">
      <dgm:prSet/>
      <dgm:spPr/>
      <dgm:t>
        <a:bodyPr/>
        <a:lstStyle/>
        <a:p>
          <a:endParaRPr lang="en-US"/>
        </a:p>
      </dgm:t>
    </dgm:pt>
    <dgm:pt modelId="{02D91245-28B1-42A3-8F4A-6303206E72D9}" type="sibTrans" cxnId="{7BC61070-F48B-43EE-9075-01EC75FBC1FB}">
      <dgm:prSet/>
      <dgm:spPr/>
      <dgm:t>
        <a:bodyPr/>
        <a:lstStyle/>
        <a:p>
          <a:endParaRPr lang="en-US"/>
        </a:p>
      </dgm:t>
    </dgm:pt>
    <dgm:pt modelId="{ADEA8B7F-104D-4751-93A1-6B180BA8E70D}">
      <dgm:prSet custT="1"/>
      <dgm:spPr/>
      <dgm:t>
        <a:bodyPr/>
        <a:lstStyle/>
        <a:p>
          <a:r>
            <a:rPr lang="es-ES" sz="1600" i="1" dirty="0" smtClean="0"/>
            <a:t>se ocupa del material, controla que se cumpla el plan de trabajo, revisa los deberes...</a:t>
          </a:r>
          <a:endParaRPr lang="en-US" sz="1600" dirty="0"/>
        </a:p>
      </dgm:t>
    </dgm:pt>
    <dgm:pt modelId="{A6875D40-BCB9-4F4C-A2AE-1A90D3242F00}" type="parTrans" cxnId="{4ABBF79D-AFA7-4DD2-8AD1-D2ABD6B2A91D}">
      <dgm:prSet/>
      <dgm:spPr/>
      <dgm:t>
        <a:bodyPr/>
        <a:lstStyle/>
        <a:p>
          <a:endParaRPr lang="en-US"/>
        </a:p>
      </dgm:t>
    </dgm:pt>
    <dgm:pt modelId="{4971D6CD-ABC5-4DAE-BCFD-9BF9D2B07696}" type="sibTrans" cxnId="{4ABBF79D-AFA7-4DD2-8AD1-D2ABD6B2A91D}">
      <dgm:prSet/>
      <dgm:spPr/>
      <dgm:t>
        <a:bodyPr/>
        <a:lstStyle/>
        <a:p>
          <a:endParaRPr lang="en-US"/>
        </a:p>
      </dgm:t>
    </dgm:pt>
    <dgm:pt modelId="{845C14D1-34D4-4420-B3A9-A88B27F81011}">
      <dgm:prSet/>
      <dgm:spPr/>
      <dgm:t>
        <a:bodyPr/>
        <a:lstStyle/>
        <a:p>
          <a:r>
            <a:rPr lang="es-ES" b="1" i="1" dirty="0" smtClean="0"/>
            <a:t>Observador:</a:t>
          </a:r>
          <a:endParaRPr lang="en-US" dirty="0"/>
        </a:p>
      </dgm:t>
    </dgm:pt>
    <dgm:pt modelId="{A8A8DE6C-4DF7-4D40-85E2-73C97B3F4B81}" type="parTrans" cxnId="{D81A9970-F513-4E79-9ADF-1A23935DFFF6}">
      <dgm:prSet/>
      <dgm:spPr/>
      <dgm:t>
        <a:bodyPr/>
        <a:lstStyle/>
        <a:p>
          <a:endParaRPr lang="en-US"/>
        </a:p>
      </dgm:t>
    </dgm:pt>
    <dgm:pt modelId="{9C257DB2-B488-4090-AD8C-E5A56BEB0E62}" type="sibTrans" cxnId="{D81A9970-F513-4E79-9ADF-1A23935DFFF6}">
      <dgm:prSet/>
      <dgm:spPr/>
      <dgm:t>
        <a:bodyPr/>
        <a:lstStyle/>
        <a:p>
          <a:endParaRPr lang="en-US"/>
        </a:p>
      </dgm:t>
    </dgm:pt>
    <dgm:pt modelId="{50F1CE33-CA5B-494D-A13E-E74AC6844084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200" i="1" dirty="0" smtClean="0"/>
            <a:t>registra la frecuencia con la que los miembros del grupo adoptan comportamientos o actitudes adecuados al rol que ejercen, controla la rotación de roles…</a:t>
          </a:r>
        </a:p>
        <a:p>
          <a:pPr marL="57150" lvl="1" indent="0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900" dirty="0"/>
        </a:p>
      </dgm:t>
    </dgm:pt>
    <dgm:pt modelId="{1709D1F3-BC8A-46ED-9029-2B659E858A80}" type="parTrans" cxnId="{4F7888B0-E9EC-4B30-9976-FBD915BB5150}">
      <dgm:prSet/>
      <dgm:spPr/>
      <dgm:t>
        <a:bodyPr/>
        <a:lstStyle/>
        <a:p>
          <a:endParaRPr lang="en-US"/>
        </a:p>
      </dgm:t>
    </dgm:pt>
    <dgm:pt modelId="{0CE844D5-350C-43DE-9A54-EB8F772F905A}" type="sibTrans" cxnId="{4F7888B0-E9EC-4B30-9976-FBD915BB5150}">
      <dgm:prSet/>
      <dgm:spPr/>
      <dgm:t>
        <a:bodyPr/>
        <a:lstStyle/>
        <a:p>
          <a:endParaRPr lang="en-US"/>
        </a:p>
      </dgm:t>
    </dgm:pt>
    <dgm:pt modelId="{10514B22-22DC-49A8-9D28-587281FDC02F}">
      <dgm:prSet phldrT="[Texto]"/>
      <dgm:spPr/>
      <dgm:t>
        <a:bodyPr/>
        <a:lstStyle/>
        <a:p>
          <a:r>
            <a:rPr lang="es-ES" b="1" i="1" dirty="0" smtClean="0"/>
            <a:t>Moderador</a:t>
          </a:r>
          <a:r>
            <a:rPr lang="es-ES" b="1" dirty="0" smtClean="0"/>
            <a:t>: </a:t>
          </a:r>
          <a:endParaRPr lang="en-US" dirty="0"/>
        </a:p>
      </dgm:t>
    </dgm:pt>
    <dgm:pt modelId="{3BE3AE0A-3B4E-4D88-B97F-5206C22129C8}" type="sibTrans" cxnId="{36567ED5-B235-4C29-88ED-AAF2FB1164EC}">
      <dgm:prSet/>
      <dgm:spPr/>
      <dgm:t>
        <a:bodyPr/>
        <a:lstStyle/>
        <a:p>
          <a:endParaRPr lang="en-US"/>
        </a:p>
      </dgm:t>
    </dgm:pt>
    <dgm:pt modelId="{9EE6354C-5C60-49FA-9D26-2DBF77FAADF7}" type="parTrans" cxnId="{36567ED5-B235-4C29-88ED-AAF2FB1164EC}">
      <dgm:prSet/>
      <dgm:spPr/>
      <dgm:t>
        <a:bodyPr/>
        <a:lstStyle/>
        <a:p>
          <a:endParaRPr lang="en-US"/>
        </a:p>
      </dgm:t>
    </dgm:pt>
    <dgm:pt modelId="{A285861D-4B5F-4F36-88B4-A5ADBBEE9097}" type="pres">
      <dgm:prSet presAssocID="{1E35C50C-B0F4-4A19-AB6B-BED49A59A1D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F524671-08BC-4481-8B6F-FBD2836C507C}" type="pres">
      <dgm:prSet presAssocID="{10514B22-22DC-49A8-9D28-587281FDC02F}" presName="linNode" presStyleCnt="0"/>
      <dgm:spPr/>
    </dgm:pt>
    <dgm:pt modelId="{D8E996F6-9348-4F26-8124-B813C9D236E2}" type="pres">
      <dgm:prSet presAssocID="{10514B22-22DC-49A8-9D28-587281FDC02F}" presName="parentText" presStyleLbl="node1" presStyleIdx="0" presStyleCnt="5" custLinFactNeighborX="-1293" custLinFactNeighborY="-281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1B3A78-9646-4CA8-9249-CA2241E7517D}" type="pres">
      <dgm:prSet presAssocID="{10514B22-22DC-49A8-9D28-587281FDC02F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F1262E-243B-4A5A-9F50-33CD26CEBE8E}" type="pres">
      <dgm:prSet presAssocID="{3BE3AE0A-3B4E-4D88-B97F-5206C22129C8}" presName="sp" presStyleCnt="0"/>
      <dgm:spPr/>
    </dgm:pt>
    <dgm:pt modelId="{6A62D623-17EA-4E3D-90B0-278BE2BC74BF}" type="pres">
      <dgm:prSet presAssocID="{CA7A8377-344F-4296-8F1B-23984514C388}" presName="linNode" presStyleCnt="0"/>
      <dgm:spPr/>
    </dgm:pt>
    <dgm:pt modelId="{D8E4A1E6-FC7B-445D-9284-E20ED68FF9C3}" type="pres">
      <dgm:prSet presAssocID="{CA7A8377-344F-4296-8F1B-23984514C388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843809-5F91-4009-9D0C-505E3DB08A4E}" type="pres">
      <dgm:prSet presAssocID="{CA7A8377-344F-4296-8F1B-23984514C388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E80BEC-F32A-4EFE-B783-469B2723AA38}" type="pres">
      <dgm:prSet presAssocID="{3645407A-2C9F-4E4A-9BCF-415C1C7C1954}" presName="sp" presStyleCnt="0"/>
      <dgm:spPr/>
    </dgm:pt>
    <dgm:pt modelId="{C8EE2F31-9C83-402E-BD70-421149558BC6}" type="pres">
      <dgm:prSet presAssocID="{7B54BDEF-3DBF-41B4-B6CF-14192F51985B}" presName="linNode" presStyleCnt="0"/>
      <dgm:spPr/>
    </dgm:pt>
    <dgm:pt modelId="{D48B6BCE-1C57-4AE7-8978-B968F3DAED8E}" type="pres">
      <dgm:prSet presAssocID="{7B54BDEF-3DBF-41B4-B6CF-14192F51985B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7A9BF3-C248-4664-A6D3-CFB8B2B4CF67}" type="pres">
      <dgm:prSet presAssocID="{7B54BDEF-3DBF-41B4-B6CF-14192F51985B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604394-5C95-4B67-9BA5-5F2905ECB6EE}" type="pres">
      <dgm:prSet presAssocID="{359CFB70-1416-43BB-8D38-F3D3D4A6B43E}" presName="sp" presStyleCnt="0"/>
      <dgm:spPr/>
    </dgm:pt>
    <dgm:pt modelId="{09FEAA5D-8D2D-4F93-A049-8C1233219A56}" type="pres">
      <dgm:prSet presAssocID="{EC1A194C-C48B-4DE1-B6C6-03959F0AC9E9}" presName="linNode" presStyleCnt="0"/>
      <dgm:spPr/>
    </dgm:pt>
    <dgm:pt modelId="{C5D69208-12C7-4C09-9CD4-36E9954DC608}" type="pres">
      <dgm:prSet presAssocID="{EC1A194C-C48B-4DE1-B6C6-03959F0AC9E9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8EC2D4-4B74-4DA8-9DC6-A2469466131A}" type="pres">
      <dgm:prSet presAssocID="{EC1A194C-C48B-4DE1-B6C6-03959F0AC9E9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7E42B1-DED8-4630-B390-FDEB4347EA76}" type="pres">
      <dgm:prSet presAssocID="{02D91245-28B1-42A3-8F4A-6303206E72D9}" presName="sp" presStyleCnt="0"/>
      <dgm:spPr/>
    </dgm:pt>
    <dgm:pt modelId="{D6463791-1B2F-432D-8584-609F30A15F28}" type="pres">
      <dgm:prSet presAssocID="{845C14D1-34D4-4420-B3A9-A88B27F81011}" presName="linNode" presStyleCnt="0"/>
      <dgm:spPr/>
    </dgm:pt>
    <dgm:pt modelId="{72B0E773-A97B-4FA2-A8DC-0DE0A6ADC429}" type="pres">
      <dgm:prSet presAssocID="{845C14D1-34D4-4420-B3A9-A88B27F81011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01FE5C-4580-4320-A7B1-1B503D725F56}" type="pres">
      <dgm:prSet presAssocID="{845C14D1-34D4-4420-B3A9-A88B27F81011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ABBF79D-AFA7-4DD2-8AD1-D2ABD6B2A91D}" srcId="{EC1A194C-C48B-4DE1-B6C6-03959F0AC9E9}" destId="{ADEA8B7F-104D-4751-93A1-6B180BA8E70D}" srcOrd="0" destOrd="0" parTransId="{A6875D40-BCB9-4F4C-A2AE-1A90D3242F00}" sibTransId="{4971D6CD-ABC5-4DAE-BCFD-9BF9D2B07696}"/>
    <dgm:cxn modelId="{00123EF7-05FE-4A6D-96E8-F6A1E51996A8}" type="presOf" srcId="{7B54BDEF-3DBF-41B4-B6CF-14192F51985B}" destId="{D48B6BCE-1C57-4AE7-8978-B968F3DAED8E}" srcOrd="0" destOrd="0" presId="urn:microsoft.com/office/officeart/2005/8/layout/vList5"/>
    <dgm:cxn modelId="{C24F3052-64D0-4579-96A9-5749FF213561}" type="presOf" srcId="{845C14D1-34D4-4420-B3A9-A88B27F81011}" destId="{72B0E773-A97B-4FA2-A8DC-0DE0A6ADC429}" srcOrd="0" destOrd="0" presId="urn:microsoft.com/office/officeart/2005/8/layout/vList5"/>
    <dgm:cxn modelId="{9FDF11CF-487C-4FB2-8160-ADA6B47CAD21}" type="presOf" srcId="{4755514F-3632-43A1-8341-E686DB9C0D5B}" destId="{DD843809-5F91-4009-9D0C-505E3DB08A4E}" srcOrd="0" destOrd="0" presId="urn:microsoft.com/office/officeart/2005/8/layout/vList5"/>
    <dgm:cxn modelId="{3D3F387C-7F0D-4318-B6F2-AE8C66CF5EB2}" type="presOf" srcId="{EC1A194C-C48B-4DE1-B6C6-03959F0AC9E9}" destId="{C5D69208-12C7-4C09-9CD4-36E9954DC608}" srcOrd="0" destOrd="0" presId="urn:microsoft.com/office/officeart/2005/8/layout/vList5"/>
    <dgm:cxn modelId="{74977FE9-9587-4730-AAB5-89434E715347}" type="presOf" srcId="{6AA4F868-957E-40FE-9522-36B958903450}" destId="{BF7A9BF3-C248-4664-A6D3-CFB8B2B4CF67}" srcOrd="0" destOrd="0" presId="urn:microsoft.com/office/officeart/2005/8/layout/vList5"/>
    <dgm:cxn modelId="{54C3ECD9-DF01-44BF-9B62-E1A4FA84343C}" srcId="{1E35C50C-B0F4-4A19-AB6B-BED49A59A1DF}" destId="{CA7A8377-344F-4296-8F1B-23984514C388}" srcOrd="1" destOrd="0" parTransId="{DF95CE58-BC79-43E6-82A6-E4F5BF218016}" sibTransId="{3645407A-2C9F-4E4A-9BCF-415C1C7C1954}"/>
    <dgm:cxn modelId="{AC40D393-2B63-4470-BCE2-7984F95A625F}" srcId="{7B54BDEF-3DBF-41B4-B6CF-14192F51985B}" destId="{6AA4F868-957E-40FE-9522-36B958903450}" srcOrd="0" destOrd="0" parTransId="{41501BBE-13F5-40D0-A99F-E56D388D063F}" sibTransId="{8DCE9384-F805-4F9F-96DA-D9934609F9EB}"/>
    <dgm:cxn modelId="{BABC0DAD-A980-4A06-B4F8-3CCF9B32B91B}" type="presOf" srcId="{CA7A8377-344F-4296-8F1B-23984514C388}" destId="{D8E4A1E6-FC7B-445D-9284-E20ED68FF9C3}" srcOrd="0" destOrd="0" presId="urn:microsoft.com/office/officeart/2005/8/layout/vList5"/>
    <dgm:cxn modelId="{A183FBF4-2AD9-41CB-9A31-32EAC1CA45CD}" srcId="{1E35C50C-B0F4-4A19-AB6B-BED49A59A1DF}" destId="{7B54BDEF-3DBF-41B4-B6CF-14192F51985B}" srcOrd="2" destOrd="0" parTransId="{EC0826B2-653B-47A8-8F74-C95F2E9D5A59}" sibTransId="{359CFB70-1416-43BB-8D38-F3D3D4A6B43E}"/>
    <dgm:cxn modelId="{35E850B7-501E-449D-A912-71D59C36D313}" type="presOf" srcId="{1E35C50C-B0F4-4A19-AB6B-BED49A59A1DF}" destId="{A285861D-4B5F-4F36-88B4-A5ADBBEE9097}" srcOrd="0" destOrd="0" presId="urn:microsoft.com/office/officeart/2005/8/layout/vList5"/>
    <dgm:cxn modelId="{A22A0381-F587-4CDD-BE3D-150F8E429574}" srcId="{CA7A8377-344F-4296-8F1B-23984514C388}" destId="{4755514F-3632-43A1-8341-E686DB9C0D5B}" srcOrd="0" destOrd="0" parTransId="{8D695AEA-908D-45CC-9DCE-2E618ECFC672}" sibTransId="{D6C522BA-AD2B-49DB-8E1E-DDF4B40FE23C}"/>
    <dgm:cxn modelId="{E057CAC0-B7C2-40A8-9451-35EE67CCE257}" type="presOf" srcId="{BC35BC1D-342C-4E15-A5A9-0BB222DF3F3B}" destId="{E61B3A78-9646-4CA8-9249-CA2241E7517D}" srcOrd="0" destOrd="0" presId="urn:microsoft.com/office/officeart/2005/8/layout/vList5"/>
    <dgm:cxn modelId="{7BC61070-F48B-43EE-9075-01EC75FBC1FB}" srcId="{1E35C50C-B0F4-4A19-AB6B-BED49A59A1DF}" destId="{EC1A194C-C48B-4DE1-B6C6-03959F0AC9E9}" srcOrd="3" destOrd="0" parTransId="{84EC31EC-3E26-45D5-AAE3-6AC273899443}" sibTransId="{02D91245-28B1-42A3-8F4A-6303206E72D9}"/>
    <dgm:cxn modelId="{D45B1454-3BB5-4359-9BD7-4F85F762B68B}" type="presOf" srcId="{50F1CE33-CA5B-494D-A13E-E74AC6844084}" destId="{D401FE5C-4580-4320-A7B1-1B503D725F56}" srcOrd="0" destOrd="0" presId="urn:microsoft.com/office/officeart/2005/8/layout/vList5"/>
    <dgm:cxn modelId="{D8F19184-9A6A-4CDF-94A8-2381F0155D6C}" srcId="{10514B22-22DC-49A8-9D28-587281FDC02F}" destId="{BC35BC1D-342C-4E15-A5A9-0BB222DF3F3B}" srcOrd="0" destOrd="0" parTransId="{EDDEFD78-867B-4203-9C3A-D0C2882DD0E2}" sibTransId="{EB5D16B3-7C31-4830-811A-E75630540DBA}"/>
    <dgm:cxn modelId="{D81A9970-F513-4E79-9ADF-1A23935DFFF6}" srcId="{1E35C50C-B0F4-4A19-AB6B-BED49A59A1DF}" destId="{845C14D1-34D4-4420-B3A9-A88B27F81011}" srcOrd="4" destOrd="0" parTransId="{A8A8DE6C-4DF7-4D40-85E2-73C97B3F4B81}" sibTransId="{9C257DB2-B488-4090-AD8C-E5A56BEB0E62}"/>
    <dgm:cxn modelId="{36567ED5-B235-4C29-88ED-AAF2FB1164EC}" srcId="{1E35C50C-B0F4-4A19-AB6B-BED49A59A1DF}" destId="{10514B22-22DC-49A8-9D28-587281FDC02F}" srcOrd="0" destOrd="0" parTransId="{9EE6354C-5C60-49FA-9D26-2DBF77FAADF7}" sibTransId="{3BE3AE0A-3B4E-4D88-B97F-5206C22129C8}"/>
    <dgm:cxn modelId="{FA892341-76B1-4C75-9436-A0E2A39CBC36}" type="presOf" srcId="{ADEA8B7F-104D-4751-93A1-6B180BA8E70D}" destId="{9C8EC2D4-4B74-4DA8-9DC6-A2469466131A}" srcOrd="0" destOrd="0" presId="urn:microsoft.com/office/officeart/2005/8/layout/vList5"/>
    <dgm:cxn modelId="{FD764F05-803B-4E0A-B12F-0D9C3C2D21C4}" type="presOf" srcId="{10514B22-22DC-49A8-9D28-587281FDC02F}" destId="{D8E996F6-9348-4F26-8124-B813C9D236E2}" srcOrd="0" destOrd="0" presId="urn:microsoft.com/office/officeart/2005/8/layout/vList5"/>
    <dgm:cxn modelId="{4F7888B0-E9EC-4B30-9976-FBD915BB5150}" srcId="{845C14D1-34D4-4420-B3A9-A88B27F81011}" destId="{50F1CE33-CA5B-494D-A13E-E74AC6844084}" srcOrd="0" destOrd="0" parTransId="{1709D1F3-BC8A-46ED-9029-2B659E858A80}" sibTransId="{0CE844D5-350C-43DE-9A54-EB8F772F905A}"/>
    <dgm:cxn modelId="{17A92C46-BBCB-4643-B748-CB67E4C4C275}" type="presParOf" srcId="{A285861D-4B5F-4F36-88B4-A5ADBBEE9097}" destId="{6F524671-08BC-4481-8B6F-FBD2836C507C}" srcOrd="0" destOrd="0" presId="urn:microsoft.com/office/officeart/2005/8/layout/vList5"/>
    <dgm:cxn modelId="{BAF2D5D9-3F6F-4264-8040-EC972D8B385F}" type="presParOf" srcId="{6F524671-08BC-4481-8B6F-FBD2836C507C}" destId="{D8E996F6-9348-4F26-8124-B813C9D236E2}" srcOrd="0" destOrd="0" presId="urn:microsoft.com/office/officeart/2005/8/layout/vList5"/>
    <dgm:cxn modelId="{C7CDF854-E568-4574-AE03-D16108C0A6D1}" type="presParOf" srcId="{6F524671-08BC-4481-8B6F-FBD2836C507C}" destId="{E61B3A78-9646-4CA8-9249-CA2241E7517D}" srcOrd="1" destOrd="0" presId="urn:microsoft.com/office/officeart/2005/8/layout/vList5"/>
    <dgm:cxn modelId="{EC1BCEC8-FAA0-4C0B-9EA5-4F1E6DF23C1D}" type="presParOf" srcId="{A285861D-4B5F-4F36-88B4-A5ADBBEE9097}" destId="{21F1262E-243B-4A5A-9F50-33CD26CEBE8E}" srcOrd="1" destOrd="0" presId="urn:microsoft.com/office/officeart/2005/8/layout/vList5"/>
    <dgm:cxn modelId="{2E6A69F7-976C-40D8-999E-6FE5ADC6AE93}" type="presParOf" srcId="{A285861D-4B5F-4F36-88B4-A5ADBBEE9097}" destId="{6A62D623-17EA-4E3D-90B0-278BE2BC74BF}" srcOrd="2" destOrd="0" presId="urn:microsoft.com/office/officeart/2005/8/layout/vList5"/>
    <dgm:cxn modelId="{69542A97-A4CC-4687-B1A0-119B9C8F78D8}" type="presParOf" srcId="{6A62D623-17EA-4E3D-90B0-278BE2BC74BF}" destId="{D8E4A1E6-FC7B-445D-9284-E20ED68FF9C3}" srcOrd="0" destOrd="0" presId="urn:microsoft.com/office/officeart/2005/8/layout/vList5"/>
    <dgm:cxn modelId="{4D8D222D-0137-44B6-8FA1-B307AF9C6684}" type="presParOf" srcId="{6A62D623-17EA-4E3D-90B0-278BE2BC74BF}" destId="{DD843809-5F91-4009-9D0C-505E3DB08A4E}" srcOrd="1" destOrd="0" presId="urn:microsoft.com/office/officeart/2005/8/layout/vList5"/>
    <dgm:cxn modelId="{0B41719F-8CAA-47D0-8C86-97C433397974}" type="presParOf" srcId="{A285861D-4B5F-4F36-88B4-A5ADBBEE9097}" destId="{33E80BEC-F32A-4EFE-B783-469B2723AA38}" srcOrd="3" destOrd="0" presId="urn:microsoft.com/office/officeart/2005/8/layout/vList5"/>
    <dgm:cxn modelId="{92B1826D-A53B-48D1-A522-507178477A3F}" type="presParOf" srcId="{A285861D-4B5F-4F36-88B4-A5ADBBEE9097}" destId="{C8EE2F31-9C83-402E-BD70-421149558BC6}" srcOrd="4" destOrd="0" presId="urn:microsoft.com/office/officeart/2005/8/layout/vList5"/>
    <dgm:cxn modelId="{34E6658F-83CD-40B7-A4B3-668F97392106}" type="presParOf" srcId="{C8EE2F31-9C83-402E-BD70-421149558BC6}" destId="{D48B6BCE-1C57-4AE7-8978-B968F3DAED8E}" srcOrd="0" destOrd="0" presId="urn:microsoft.com/office/officeart/2005/8/layout/vList5"/>
    <dgm:cxn modelId="{15A0AACD-C863-488C-BF06-89D4ED9DC551}" type="presParOf" srcId="{C8EE2F31-9C83-402E-BD70-421149558BC6}" destId="{BF7A9BF3-C248-4664-A6D3-CFB8B2B4CF67}" srcOrd="1" destOrd="0" presId="urn:microsoft.com/office/officeart/2005/8/layout/vList5"/>
    <dgm:cxn modelId="{753A3DF8-A527-4830-BA35-0B88A9072C12}" type="presParOf" srcId="{A285861D-4B5F-4F36-88B4-A5ADBBEE9097}" destId="{8E604394-5C95-4B67-9BA5-5F2905ECB6EE}" srcOrd="5" destOrd="0" presId="urn:microsoft.com/office/officeart/2005/8/layout/vList5"/>
    <dgm:cxn modelId="{89E68741-7158-4484-95B5-C555E3C0BE59}" type="presParOf" srcId="{A285861D-4B5F-4F36-88B4-A5ADBBEE9097}" destId="{09FEAA5D-8D2D-4F93-A049-8C1233219A56}" srcOrd="6" destOrd="0" presId="urn:microsoft.com/office/officeart/2005/8/layout/vList5"/>
    <dgm:cxn modelId="{BF74D5C6-8AEF-4F1F-9035-EA7B5FFAE7FF}" type="presParOf" srcId="{09FEAA5D-8D2D-4F93-A049-8C1233219A56}" destId="{C5D69208-12C7-4C09-9CD4-36E9954DC608}" srcOrd="0" destOrd="0" presId="urn:microsoft.com/office/officeart/2005/8/layout/vList5"/>
    <dgm:cxn modelId="{2DCE1CB2-DB61-440A-886A-5E66E6B542F2}" type="presParOf" srcId="{09FEAA5D-8D2D-4F93-A049-8C1233219A56}" destId="{9C8EC2D4-4B74-4DA8-9DC6-A2469466131A}" srcOrd="1" destOrd="0" presId="urn:microsoft.com/office/officeart/2005/8/layout/vList5"/>
    <dgm:cxn modelId="{6D4B47DA-9057-4EA7-A852-90760A1B7135}" type="presParOf" srcId="{A285861D-4B5F-4F36-88B4-A5ADBBEE9097}" destId="{167E42B1-DED8-4630-B390-FDEB4347EA76}" srcOrd="7" destOrd="0" presId="urn:microsoft.com/office/officeart/2005/8/layout/vList5"/>
    <dgm:cxn modelId="{11F9A138-2BC3-4B37-B149-13764CC3AC91}" type="presParOf" srcId="{A285861D-4B5F-4F36-88B4-A5ADBBEE9097}" destId="{D6463791-1B2F-432D-8584-609F30A15F28}" srcOrd="8" destOrd="0" presId="urn:microsoft.com/office/officeart/2005/8/layout/vList5"/>
    <dgm:cxn modelId="{B194FE15-7A72-4171-BCF6-0E484A0E499B}" type="presParOf" srcId="{D6463791-1B2F-432D-8584-609F30A15F28}" destId="{72B0E773-A97B-4FA2-A8DC-0DE0A6ADC429}" srcOrd="0" destOrd="0" presId="urn:microsoft.com/office/officeart/2005/8/layout/vList5"/>
    <dgm:cxn modelId="{0B39CB08-238F-4682-A8F0-BE4BC89719BB}" type="presParOf" srcId="{D6463791-1B2F-432D-8584-609F30A15F28}" destId="{D401FE5C-4580-4320-A7B1-1B503D725F5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CDA0167-3183-431C-A917-E661D1D1A9CC}">
      <dsp:nvSpPr>
        <dsp:cNvPr id="0" name=""/>
        <dsp:cNvSpPr/>
      </dsp:nvSpPr>
      <dsp:spPr>
        <a:xfrm>
          <a:off x="2070646" y="0"/>
          <a:ext cx="7170632" cy="160432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Capacidad para responder a la diversidad de los alumnos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 dirty="0"/>
        </a:p>
      </dsp:txBody>
      <dsp:txXfrm>
        <a:off x="2070646" y="0"/>
        <a:ext cx="7170632" cy="1604323"/>
      </dsp:txXfrm>
    </dsp:sp>
    <dsp:sp modelId="{DB3B156D-2AAD-4688-921F-32EB9036D4B6}">
      <dsp:nvSpPr>
        <dsp:cNvPr id="0" name=""/>
        <dsp:cNvSpPr/>
      </dsp:nvSpPr>
      <dsp:spPr>
        <a:xfrm>
          <a:off x="0" y="0"/>
          <a:ext cx="2071343" cy="14256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Calidad educativa de un centro</a:t>
          </a:r>
          <a:endParaRPr lang="en-US" sz="1900" kern="1200" dirty="0"/>
        </a:p>
      </dsp:txBody>
      <dsp:txXfrm>
        <a:off x="0" y="0"/>
        <a:ext cx="2071343" cy="1425603"/>
      </dsp:txXfrm>
    </dsp:sp>
    <dsp:sp modelId="{DD1909CB-9A1B-40B8-9154-56BB7D4880AD}">
      <dsp:nvSpPr>
        <dsp:cNvPr id="0" name=""/>
        <dsp:cNvSpPr/>
      </dsp:nvSpPr>
      <dsp:spPr>
        <a:xfrm>
          <a:off x="2140391" y="1670552"/>
          <a:ext cx="7088028" cy="153778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Profesor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Mismos  alumnos</a:t>
          </a:r>
          <a:endParaRPr lang="en-US" sz="2000" kern="1200" dirty="0"/>
        </a:p>
      </dsp:txBody>
      <dsp:txXfrm>
        <a:off x="2140391" y="1670552"/>
        <a:ext cx="7088028" cy="1537780"/>
      </dsp:txXfrm>
    </dsp:sp>
    <dsp:sp modelId="{B42C079E-AA98-4EB6-844A-C93E1BFB5EBC}">
      <dsp:nvSpPr>
        <dsp:cNvPr id="0" name=""/>
        <dsp:cNvSpPr/>
      </dsp:nvSpPr>
      <dsp:spPr>
        <a:xfrm>
          <a:off x="0" y="1724120"/>
          <a:ext cx="2002190" cy="13585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Respuestas adecuadas</a:t>
          </a:r>
          <a:endParaRPr lang="en-US" sz="1900" kern="1200" dirty="0"/>
        </a:p>
      </dsp:txBody>
      <dsp:txXfrm>
        <a:off x="0" y="1724120"/>
        <a:ext cx="2002190" cy="1358584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98EC538-1D42-47EA-9B00-C21CAC48E43C}">
      <dsp:nvSpPr>
        <dsp:cNvPr id="0" name=""/>
        <dsp:cNvSpPr/>
      </dsp:nvSpPr>
      <dsp:spPr>
        <a:xfrm>
          <a:off x="0" y="0"/>
          <a:ext cx="2400554" cy="49728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50" kern="1200" dirty="0" smtClean="0"/>
            <a:t>Mejora la implicación de los alumnos en su propio aprendizaje y por ende el rendimiento, Aumenta el tiempo de dedicación y la motivación sobre las tareas, produce una consecuente mejora en los procesos de comprensión </a:t>
          </a:r>
          <a:endParaRPr lang="es-ES" sz="1050" kern="1200" dirty="0"/>
        </a:p>
      </dsp:txBody>
      <dsp:txXfrm>
        <a:off x="0" y="1989142"/>
        <a:ext cx="2400554" cy="1989142"/>
      </dsp:txXfrm>
    </dsp:sp>
    <dsp:sp modelId="{878CF058-3548-4E65-BCAE-CE4AF59EBFF7}">
      <dsp:nvSpPr>
        <dsp:cNvPr id="0" name=""/>
        <dsp:cNvSpPr/>
      </dsp:nvSpPr>
      <dsp:spPr>
        <a:xfrm>
          <a:off x="374586" y="298371"/>
          <a:ext cx="1655960" cy="165596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4000" r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29131C-3E6A-4D07-B37C-B4C6EDEC0F05}">
      <dsp:nvSpPr>
        <dsp:cNvPr id="0" name=""/>
        <dsp:cNvSpPr/>
      </dsp:nvSpPr>
      <dsp:spPr>
        <a:xfrm>
          <a:off x="2474861" y="0"/>
          <a:ext cx="2400554" cy="49728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400" kern="1200" dirty="0" smtClean="0"/>
            <a:t>Es el sistema por excelencia para la integración de la habilidades sociales en todas las áreas y contenidos del currículo.</a:t>
          </a:r>
          <a:endParaRPr lang="es-ES" sz="1400" kern="1200" dirty="0"/>
        </a:p>
      </dsp:txBody>
      <dsp:txXfrm>
        <a:off x="2474861" y="1989142"/>
        <a:ext cx="2400554" cy="1989142"/>
      </dsp:txXfrm>
    </dsp:sp>
    <dsp:sp modelId="{5672BDE2-8788-470F-8BB8-3C9613DB2314}">
      <dsp:nvSpPr>
        <dsp:cNvPr id="0" name=""/>
        <dsp:cNvSpPr/>
      </dsp:nvSpPr>
      <dsp:spPr>
        <a:xfrm>
          <a:off x="2847157" y="298371"/>
          <a:ext cx="1655960" cy="165596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0000" r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7EB49A-8D28-494B-9957-B6F14D9BF86A}">
      <dsp:nvSpPr>
        <dsp:cNvPr id="0" name=""/>
        <dsp:cNvSpPr/>
      </dsp:nvSpPr>
      <dsp:spPr>
        <a:xfrm>
          <a:off x="4947431" y="0"/>
          <a:ext cx="2400554" cy="49728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100" kern="1200" dirty="0" smtClean="0"/>
            <a:t> Habilidades que se hacen vivas en el reparto de tareas, en el respeto de los turnos de palabra, en la dinamización de conversaciones, en el apoyo al compañero y en una larga lista de ejemplos. </a:t>
          </a:r>
          <a:endParaRPr lang="es-ES" sz="1100" kern="1200" dirty="0"/>
        </a:p>
      </dsp:txBody>
      <dsp:txXfrm>
        <a:off x="4947431" y="1989142"/>
        <a:ext cx="2400554" cy="1989142"/>
      </dsp:txXfrm>
    </dsp:sp>
    <dsp:sp modelId="{B27F5AA2-FAD7-4890-931F-8E34FDC91B70}">
      <dsp:nvSpPr>
        <dsp:cNvPr id="0" name=""/>
        <dsp:cNvSpPr/>
      </dsp:nvSpPr>
      <dsp:spPr>
        <a:xfrm>
          <a:off x="5319728" y="298371"/>
          <a:ext cx="1655960" cy="165596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B86F57-8D82-4EB8-81BB-4A0385A26EC3}">
      <dsp:nvSpPr>
        <dsp:cNvPr id="0" name=""/>
        <dsp:cNvSpPr/>
      </dsp:nvSpPr>
      <dsp:spPr>
        <a:xfrm>
          <a:off x="7420002" y="0"/>
          <a:ext cx="2400554" cy="49728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“Estimado Sr. García: aprender cooperando con Pepito le hace mucho bien a su hijo, tanto en su desarrollo académico como emocional y social. </a:t>
          </a:r>
          <a:r>
            <a:rPr lang="en-US" sz="1100" kern="1200" dirty="0" err="1" smtClean="0"/>
            <a:t>Atentamente</a:t>
          </a:r>
          <a:r>
            <a:rPr lang="en-US" sz="1100" kern="1200" dirty="0" smtClean="0"/>
            <a:t>, la </a:t>
          </a:r>
          <a:r>
            <a:rPr lang="en-US" sz="1100" kern="1200" dirty="0" err="1" smtClean="0"/>
            <a:t>profe</a:t>
          </a:r>
          <a:r>
            <a:rPr lang="en-US" sz="1100" kern="1200" dirty="0" smtClean="0"/>
            <a:t>”.</a:t>
          </a:r>
          <a:endParaRPr lang="es-ES" sz="1100" kern="1200" dirty="0" smtClean="0"/>
        </a:p>
      </dsp:txBody>
      <dsp:txXfrm>
        <a:off x="7420002" y="1989142"/>
        <a:ext cx="2400554" cy="1989142"/>
      </dsp:txXfrm>
    </dsp:sp>
    <dsp:sp modelId="{40C945B0-6069-4988-9358-946D7EECB3A1}">
      <dsp:nvSpPr>
        <dsp:cNvPr id="0" name=""/>
        <dsp:cNvSpPr/>
      </dsp:nvSpPr>
      <dsp:spPr>
        <a:xfrm>
          <a:off x="7792299" y="298371"/>
          <a:ext cx="1655960" cy="1655960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8E159B-D2FA-4D15-ADE9-8C2927A91164}">
      <dsp:nvSpPr>
        <dsp:cNvPr id="0" name=""/>
        <dsp:cNvSpPr/>
      </dsp:nvSpPr>
      <dsp:spPr>
        <a:xfrm>
          <a:off x="392913" y="3978284"/>
          <a:ext cx="9037019" cy="745928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F825AEF-4E7A-4B6C-A117-754EC0BC0B2A}">
      <dsp:nvSpPr>
        <dsp:cNvPr id="0" name=""/>
        <dsp:cNvSpPr/>
      </dsp:nvSpPr>
      <dsp:spPr>
        <a:xfrm>
          <a:off x="3820146" y="0"/>
          <a:ext cx="1273382" cy="719317"/>
        </a:xfrm>
        <a:prstGeom prst="trapezoid">
          <a:avLst>
            <a:gd name="adj" fmla="val 88513"/>
          </a:avLst>
        </a:prstGeom>
        <a:solidFill>
          <a:srgbClr val="7030A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rgbClr val="FFC000"/>
              </a:solidFill>
            </a:rPr>
            <a:t>Escuchar</a:t>
          </a:r>
          <a:endParaRPr lang="es-ES" sz="3200" kern="1200" dirty="0">
            <a:solidFill>
              <a:srgbClr val="FFC000"/>
            </a:solidFill>
          </a:endParaRPr>
        </a:p>
      </dsp:txBody>
      <dsp:txXfrm>
        <a:off x="3820146" y="0"/>
        <a:ext cx="1273382" cy="719317"/>
      </dsp:txXfrm>
    </dsp:sp>
    <dsp:sp modelId="{E8EC0EC3-01AA-42C0-B410-920A4B5D0AE3}">
      <dsp:nvSpPr>
        <dsp:cNvPr id="0" name=""/>
        <dsp:cNvSpPr/>
      </dsp:nvSpPr>
      <dsp:spPr>
        <a:xfrm>
          <a:off x="3183455" y="719317"/>
          <a:ext cx="2546764" cy="719317"/>
        </a:xfrm>
        <a:prstGeom prst="trapezoid">
          <a:avLst>
            <a:gd name="adj" fmla="val 88513"/>
          </a:avLst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/>
            <a:t>Leer</a:t>
          </a:r>
          <a:endParaRPr lang="es-ES" sz="3000" kern="1200" dirty="0"/>
        </a:p>
      </dsp:txBody>
      <dsp:txXfrm>
        <a:off x="3629139" y="719317"/>
        <a:ext cx="1655396" cy="719317"/>
      </dsp:txXfrm>
    </dsp:sp>
    <dsp:sp modelId="{119D6D84-54A4-469A-9B7A-5A0D137A7699}">
      <dsp:nvSpPr>
        <dsp:cNvPr id="0" name=""/>
        <dsp:cNvSpPr/>
      </dsp:nvSpPr>
      <dsp:spPr>
        <a:xfrm>
          <a:off x="2546764" y="1438635"/>
          <a:ext cx="3820146" cy="719317"/>
        </a:xfrm>
        <a:prstGeom prst="trapezoid">
          <a:avLst>
            <a:gd name="adj" fmla="val 88513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/>
            <a:t>Ver</a:t>
          </a:r>
          <a:endParaRPr lang="es-ES" sz="3000" kern="1200" dirty="0"/>
        </a:p>
      </dsp:txBody>
      <dsp:txXfrm>
        <a:off x="3215289" y="1438635"/>
        <a:ext cx="2483095" cy="719317"/>
      </dsp:txXfrm>
    </dsp:sp>
    <dsp:sp modelId="{1BBCD933-9F05-46B0-A0E6-6B25FA8C73D7}">
      <dsp:nvSpPr>
        <dsp:cNvPr id="0" name=""/>
        <dsp:cNvSpPr/>
      </dsp:nvSpPr>
      <dsp:spPr>
        <a:xfrm>
          <a:off x="1910073" y="2157952"/>
          <a:ext cx="5093528" cy="719317"/>
        </a:xfrm>
        <a:prstGeom prst="trapezoid">
          <a:avLst>
            <a:gd name="adj" fmla="val 88513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/>
            <a:t>Ver y escuchar</a:t>
          </a:r>
          <a:endParaRPr lang="es-ES" sz="3000" kern="1200" dirty="0"/>
        </a:p>
      </dsp:txBody>
      <dsp:txXfrm>
        <a:off x="2801440" y="2157952"/>
        <a:ext cx="3310793" cy="719317"/>
      </dsp:txXfrm>
    </dsp:sp>
    <dsp:sp modelId="{91D139A7-94C9-4F52-94F1-9008DF4071BA}">
      <dsp:nvSpPr>
        <dsp:cNvPr id="0" name=""/>
        <dsp:cNvSpPr/>
      </dsp:nvSpPr>
      <dsp:spPr>
        <a:xfrm>
          <a:off x="1273382" y="2877270"/>
          <a:ext cx="6366910" cy="719317"/>
        </a:xfrm>
        <a:prstGeom prst="trapezoid">
          <a:avLst>
            <a:gd name="adj" fmla="val 88513"/>
          </a:avLst>
        </a:prstGeom>
        <a:solidFill>
          <a:srgbClr val="FFFF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/>
            <a:t>Decir y discutir</a:t>
          </a:r>
          <a:endParaRPr lang="es-ES" sz="3000" kern="1200" dirty="0"/>
        </a:p>
      </dsp:txBody>
      <dsp:txXfrm>
        <a:off x="2387591" y="2877270"/>
        <a:ext cx="4138491" cy="719317"/>
      </dsp:txXfrm>
    </dsp:sp>
    <dsp:sp modelId="{06AD2C1E-6A46-46D1-B0D1-6C03C0F22B82}">
      <dsp:nvSpPr>
        <dsp:cNvPr id="0" name=""/>
        <dsp:cNvSpPr/>
      </dsp:nvSpPr>
      <dsp:spPr>
        <a:xfrm>
          <a:off x="636691" y="3583445"/>
          <a:ext cx="7640292" cy="719317"/>
        </a:xfrm>
        <a:prstGeom prst="trapezoid">
          <a:avLst>
            <a:gd name="adj" fmla="val 88513"/>
          </a:avLst>
        </a:prstGeom>
        <a:solidFill>
          <a:srgbClr val="FFC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/>
            <a:t>Hacer</a:t>
          </a:r>
          <a:endParaRPr lang="es-ES" sz="3000" kern="1200" dirty="0"/>
        </a:p>
      </dsp:txBody>
      <dsp:txXfrm>
        <a:off x="1973742" y="3583445"/>
        <a:ext cx="4966190" cy="719317"/>
      </dsp:txXfrm>
    </dsp:sp>
    <dsp:sp modelId="{AFB3309F-DE84-4A7F-87AC-002CBA3944AE}">
      <dsp:nvSpPr>
        <dsp:cNvPr id="0" name=""/>
        <dsp:cNvSpPr/>
      </dsp:nvSpPr>
      <dsp:spPr>
        <a:xfrm>
          <a:off x="0" y="4315905"/>
          <a:ext cx="8913675" cy="719317"/>
        </a:xfrm>
        <a:prstGeom prst="trapezoid">
          <a:avLst>
            <a:gd name="adj" fmla="val 88513"/>
          </a:avLst>
        </a:prstGeom>
        <a:solidFill>
          <a:srgbClr val="FF0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>
              <a:solidFill>
                <a:srgbClr val="FFC000"/>
              </a:solidFill>
            </a:rPr>
            <a:t>Decir y hacer</a:t>
          </a:r>
          <a:endParaRPr lang="es-ES" sz="3000" kern="1200" dirty="0">
            <a:solidFill>
              <a:srgbClr val="FFC000"/>
            </a:solidFill>
          </a:endParaRPr>
        </a:p>
      </dsp:txBody>
      <dsp:txXfrm>
        <a:off x="1559893" y="4315905"/>
        <a:ext cx="5793888" cy="719317"/>
      </dsp:txXfrm>
    </dsp:sp>
  </dsp:spTree>
</dsp:drawing>
</file>

<file path=ppt/diagrams/drawing3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Process7#1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default#4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4#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4#5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4#6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4#7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pList1#2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558A6B77-4CD0-4837-888F-5450ED07382F}" type="datetime1">
              <a:rPr lang="es-ES" smtClean="0"/>
              <a:pPr algn="r" rtl="0"/>
              <a:t>13/04/2020</a:t>
            </a:fld>
            <a:endParaRPr lang="es-ES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es-ES" smtClean="0"/>
              <a:pPr algn="r" rtl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EFBF568D-E0C5-4F7A-80C1-F7598EC89943}" type="datetime1">
              <a:rPr lang="es-ES" noProof="0" smtClean="0"/>
              <a:pPr/>
              <a:t>13/04/2020</a:t>
            </a:fld>
            <a:endParaRPr lang="es-ES" noProof="0" dirty="0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 smtClean="0"/>
              <a:t>Haga clic para modificar el estilo de texto del patrón</a:t>
            </a:r>
          </a:p>
          <a:p>
            <a:pPr lvl="1" rtl="0"/>
            <a:r>
              <a:rPr lang="es-ES" noProof="0" dirty="0" smtClean="0"/>
              <a:t>Segundo nivel</a:t>
            </a:r>
          </a:p>
          <a:p>
            <a:pPr lvl="2" rtl="0"/>
            <a:r>
              <a:rPr lang="es-ES" noProof="0" dirty="0" smtClean="0"/>
              <a:t>Tercer nivel</a:t>
            </a:r>
          </a:p>
          <a:p>
            <a:pPr lvl="3" rtl="0"/>
            <a:r>
              <a:rPr lang="es-ES" noProof="0" dirty="0" smtClean="0"/>
              <a:t>Cuarto nivel</a:t>
            </a:r>
          </a:p>
          <a:p>
            <a:pPr lvl="4" rtl="0"/>
            <a:r>
              <a:rPr lang="es-ES" noProof="0" dirty="0" smtClean="0"/>
              <a:t>Quinto nivel</a:t>
            </a:r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C8DC57A8-AE18-4654-B6AF-04B3577165BE}" type="slidenum">
              <a:rPr lang="es-ES" noProof="0" smtClean="0"/>
              <a:pPr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xmlns="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4059270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4152583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noProof="0" smtClean="0"/>
              <a:pPr/>
              <a:t>4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xmlns="" val="1964148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3154897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710923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2587853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674990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28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390168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noProof="0" smtClean="0"/>
              <a:pPr/>
              <a:t>102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xmlns="" val="3194820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Autofit/>
          </a:bodyPr>
          <a:lstStyle>
            <a:lvl1pPr algn="l" rtl="0">
              <a:defRPr sz="48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es-ES" noProof="0" smtClean="0"/>
              <a:t>Haga clic para modificar el estilo de subtítulo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xmlns="" val="2981203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s imágenes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Autofit/>
          </a:bodyPr>
          <a:lstStyle>
            <a:lvl1pPr algn="l" rtl="0">
              <a:defRPr sz="22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grpSp>
        <p:nvGrpSpPr>
          <p:cNvPr id="84" name="Grupo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6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7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8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9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0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1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2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3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4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5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6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97" name="Marcador de posición de imagen 33" descr="Marcador de posición vacío para agregar una imagen. Haga clic en el marcador de posición y seleccione la imagen que desee agregar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grpSp>
        <p:nvGrpSpPr>
          <p:cNvPr id="98" name="Grupo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0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1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2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3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4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5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6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7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8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9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0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111" name="Marcador de posición de imagen 33" descr="Marcador de posición vacío para agregar una imagen. Haga clic en el marcador de posición y seleccione la imagen que desee agregar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grpSp>
        <p:nvGrpSpPr>
          <p:cNvPr id="112" name="Grupo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4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5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6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7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8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9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20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21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22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23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24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125" name="Marcador de posición de imagen 33" descr="Marcador de posición vacío para agregar una imagen. Haga clic en el marcador de posición y seleccione la imagen que desee agregar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126" name="Marcador de posición de texto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8" name="Marcador de posición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7" name="Marcador de posición de pie de pá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fech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629BEB8-9E7D-46F8-9D38-0DF867B65F6C}" type="datetime1">
              <a:rPr lang="es-ES" noProof="0" smtClean="0"/>
              <a:pPr/>
              <a:t>13/04/2020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xmlns="" val="787425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8C5E9C56-EA05-4307-85E4-BF6C05199383}" type="datetime1">
              <a:rPr lang="es-ES" noProof="0" smtClean="0"/>
              <a:pPr/>
              <a:t>13/04/2020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xmlns="" val="1239762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grpSp>
        <p:nvGrpSpPr>
          <p:cNvPr id="8" name="Grupo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orma libre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" name="Forma libre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grpSp>
          <p:nvGrpSpPr>
            <p:cNvPr id="11" name="Grupo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orma libre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 dirty="0"/>
              </a:p>
            </p:txBody>
          </p:sp>
          <p:sp>
            <p:nvSpPr>
              <p:cNvPr id="21" name="Forma libre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 dirty="0"/>
              </a:p>
            </p:txBody>
          </p:sp>
        </p:grpSp>
        <p:sp>
          <p:nvSpPr>
            <p:cNvPr id="12" name="Forma libre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3" name="Forma libre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4" name="Forma libre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5" name="Forma libre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6" name="Forma libre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7" name="Forma libre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8" name="Forma libre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9" name="Forma libre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3" name="Marcador de posición de imagen 2" descr="Marcador de posición vacío para agregar una imagen. Haga clic en el marcador de posición y seleccione la imagen que desee agregar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5E4B513-C016-45E9-9D12-97C0FE834FFB}" type="datetime1">
              <a:rPr lang="es-ES" noProof="0" smtClean="0"/>
              <a:pPr/>
              <a:t>13/04/2020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xmlns="" val="2659575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C08D2A3-9C84-40EA-B90D-CE0CB003F11C}" type="datetime1">
              <a:rPr lang="es-ES" noProof="0" smtClean="0"/>
              <a:pPr/>
              <a:t>13/04/2020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xmlns="" val="2447936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>
            <a:lvl1pPr>
              <a:lnSpc>
                <a:spcPct val="100000"/>
              </a:lnSpc>
              <a:defRPr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D3FC754-5105-4120-96BF-E066A80C9168}" type="datetime1">
              <a:rPr lang="es-ES" noProof="0" smtClean="0"/>
              <a:pPr/>
              <a:t>13/04/2020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xmlns="" val="4205803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B84E01D-FE59-4730-AF0E-FE450E404B97}" type="datetime1">
              <a:rPr lang="es-ES" noProof="0" smtClean="0"/>
              <a:pPr/>
              <a:t>13/04/2020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xmlns="" val="339630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xmlns="" val="1229257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A6A526C-96C5-4D92-AB97-D8ADC29D42FE}" type="datetime1">
              <a:rPr lang="es-ES" noProof="0" smtClean="0"/>
              <a:pPr/>
              <a:t>13/04/2020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xmlns="" val="2972755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9D8706A-82CB-4CEF-A1F3-DFFE07174E7B}" type="datetime1">
              <a:rPr lang="es-ES" noProof="0" smtClean="0"/>
              <a:pPr/>
              <a:t>13/04/2020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xmlns="" val="2318571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A8843A6-40B9-4C41-B2F4-377E2A54BFAD}" type="datetime1">
              <a:rPr lang="es-ES" noProof="0" smtClean="0"/>
              <a:pPr/>
              <a:t>13/04/2020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xmlns="" val="3512816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3ECB6EA-8F6B-4084-8E83-2F4BA16ACF8E}" type="datetime1">
              <a:rPr lang="es-ES" noProof="0" smtClean="0"/>
              <a:pPr/>
              <a:t>13/04/2020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xmlns="" val="84787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imágenes con leyen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grpSp>
        <p:nvGrpSpPr>
          <p:cNvPr id="9" name="Grupo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2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3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4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5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6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7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8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9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0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1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36" name="Marcador de posición de imagen 33" descr="Marcador de posición vacío para agregar una imagen. Haga clic en el marcador de posición y seleccione la imagen que desee agregar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39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grpSp>
        <p:nvGrpSpPr>
          <p:cNvPr id="22" name="Grupo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4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5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37" name="Marcador de posición de imagen 33" descr="Marcador de posición vacío para agregar una imagen. Haga clic en el marcador de posición y seleccione la imagen que desee agregar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40" name="Marcador de posición de texto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8" name="Marcador de posición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7" name="Marcador de posición de pie de pá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fech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F7458E2-43B4-47F5-9309-6BEE53513121}" type="datetime1">
              <a:rPr lang="es-ES" noProof="0" smtClean="0"/>
              <a:pPr/>
              <a:t>13/04/2020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xmlns="" val="1168274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s imágenes con leyen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grpSp>
        <p:nvGrpSpPr>
          <p:cNvPr id="52" name="Grupo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54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55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56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57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58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59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60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61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62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63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64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79" name="Marcador de posición de imagen 33" descr="Marcador de posición vacío para agregar una imagen. Haga clic en el marcador de posición y seleccione la imagen que desee agregar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81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grpSp>
        <p:nvGrpSpPr>
          <p:cNvPr id="84" name="Grupo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6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7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8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9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0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1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2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3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4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5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6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78" name="Marcador de posición de imagen 33" descr="Marcador de posición vacío para agregar una imagen. Haga clic en el marcador de posición y seleccione la imagen que desee agregar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82" name="Marcador de posición de texto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grpSp>
        <p:nvGrpSpPr>
          <p:cNvPr id="97" name="Grupo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9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0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1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2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3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4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5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6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7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8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9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80" name="Marcador de posición de imagen 33" descr="Marcador de posición vacío para agregar una imagen. Haga clic en el marcador de posición y seleccione la imagen que desee agregar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83" name="Marcador de posición de texto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8" name="Marcador de posición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7" name="Marcador de posición de pie de pá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fech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F776D7C-62EF-4BA7-B64B-98976BFFC620}" type="datetime1">
              <a:rPr lang="es-ES" noProof="0" smtClean="0"/>
              <a:pPr/>
              <a:t>13/04/2020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xmlns="" val="168193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ES" noProof="0" dirty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 dirty="0" smtClean="0"/>
              <a:t>Editar estilos de texto del patrón</a:t>
            </a:r>
          </a:p>
          <a:p>
            <a:pPr lvl="1" rtl="0"/>
            <a:r>
              <a:rPr lang="es-ES" noProof="0" dirty="0" smtClean="0"/>
              <a:t>Segundo nivel</a:t>
            </a:r>
          </a:p>
          <a:p>
            <a:pPr lvl="2" rtl="0"/>
            <a:r>
              <a:rPr lang="es-ES" noProof="0" dirty="0" smtClean="0"/>
              <a:t>Tercer nivel</a:t>
            </a:r>
          </a:p>
          <a:p>
            <a:pPr lvl="3" rtl="0"/>
            <a:r>
              <a:rPr lang="es-ES" noProof="0" dirty="0" smtClean="0"/>
              <a:t>Cuarto nivel</a:t>
            </a:r>
          </a:p>
          <a:p>
            <a:pPr lvl="4" rtl="0"/>
            <a:r>
              <a:rPr lang="es-ES" noProof="0" dirty="0" smtClean="0"/>
              <a:t>Quinto nivel</a:t>
            </a:r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fld id="{6DF62A26-CBD6-46C0-96AB-9CE431FD79E9}" type="datetime1">
              <a:rPr lang="es-ES" noProof="0" smtClean="0"/>
              <a:pPr/>
              <a:t>13/04/2020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xmlns="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8.xml"/><Relationship Id="rId7" Type="http://schemas.microsoft.com/office/2007/relationships/diagramDrawing" Target="../diagrams/drawing48.xml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8.xml"/><Relationship Id="rId5" Type="http://schemas.openxmlformats.org/officeDocument/2006/relationships/diagramQuickStyle" Target="../diagrams/quickStyle48.xml"/><Relationship Id="rId4" Type="http://schemas.openxmlformats.org/officeDocument/2006/relationships/diagramLayout" Target="../diagrams/layout4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9.xml"/><Relationship Id="rId7" Type="http://schemas.microsoft.com/office/2007/relationships/diagramDrawing" Target="../diagrams/drawing49.xml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9.xml"/><Relationship Id="rId5" Type="http://schemas.openxmlformats.org/officeDocument/2006/relationships/diagramQuickStyle" Target="../diagrams/quickStyle49.xml"/><Relationship Id="rId4" Type="http://schemas.openxmlformats.org/officeDocument/2006/relationships/diagramLayout" Target="../diagrams/layout4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lmundo.es/elmundosalud/2007/01/23/medicina/1169555584.html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30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30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30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30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WHgDdG6eoE" TargetMode="External"/><Relationship Id="rId2" Type="http://schemas.openxmlformats.org/officeDocument/2006/relationships/hyperlink" Target="https://www.youtube.com/watch?v=WRPZqlb2X94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openxmlformats.org/officeDocument/2006/relationships/image" Target="../media/image30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30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6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20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0.xml"/><Relationship Id="rId5" Type="http://schemas.openxmlformats.org/officeDocument/2006/relationships/diagramLayout" Target="../diagrams/layout20.xml"/><Relationship Id="rId4" Type="http://schemas.openxmlformats.org/officeDocument/2006/relationships/diagramData" Target="../diagrams/data2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7" Type="http://schemas.openxmlformats.org/officeDocument/2006/relationships/image" Target="../media/image30.pn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Fundamentos%20Cooperativo%20(1).pdf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7" Type="http://schemas.openxmlformats.org/officeDocument/2006/relationships/image" Target="../media/image30.pn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7" Type="http://schemas.openxmlformats.org/officeDocument/2006/relationships/image" Target="../media/image30.pn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7" Type="http://schemas.openxmlformats.org/officeDocument/2006/relationships/image" Target="../media/image30.png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7" Type="http://schemas.openxmlformats.org/officeDocument/2006/relationships/image" Target="../media/image30.png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7" Type="http://schemas.openxmlformats.org/officeDocument/2006/relationships/image" Target="../media/image30.png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7" Type="http://schemas.openxmlformats.org/officeDocument/2006/relationships/image" Target="../media/image30.png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Relationship Id="rId9" Type="http://schemas.openxmlformats.org/officeDocument/2006/relationships/image" Target="../media/image62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Layout" Target="../diagrams/layout31.xml"/><Relationship Id="rId7" Type="http://schemas.openxmlformats.org/officeDocument/2006/relationships/image" Target="../media/image63.jpeg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7" Type="http://schemas.openxmlformats.org/officeDocument/2006/relationships/image" Target="../media/image65.jpeg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4.xml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eKf3d4TEEw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6.xml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6.xml"/><Relationship Id="rId5" Type="http://schemas.openxmlformats.org/officeDocument/2006/relationships/diagramColors" Target="../diagrams/colors36.xml"/><Relationship Id="rId4" Type="http://schemas.openxmlformats.org/officeDocument/2006/relationships/diagramQuickStyle" Target="../diagrams/quickStyle3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7.xml"/><Relationship Id="rId2" Type="http://schemas.openxmlformats.org/officeDocument/2006/relationships/diagramData" Target="../diagrams/data3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7.xml"/><Relationship Id="rId5" Type="http://schemas.openxmlformats.org/officeDocument/2006/relationships/diagramColors" Target="../diagrams/colors37.xml"/><Relationship Id="rId4" Type="http://schemas.openxmlformats.org/officeDocument/2006/relationships/diagramQuickStyle" Target="../diagrams/quickStyle3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8.xml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8.xml"/><Relationship Id="rId5" Type="http://schemas.openxmlformats.org/officeDocument/2006/relationships/diagramColors" Target="../diagrams/colors38.xml"/><Relationship Id="rId4" Type="http://schemas.openxmlformats.org/officeDocument/2006/relationships/diagramQuickStyle" Target="../diagrams/quickStyle3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9.xml"/><Relationship Id="rId2" Type="http://schemas.openxmlformats.org/officeDocument/2006/relationships/diagramData" Target="../diagrams/data3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9.xml"/><Relationship Id="rId5" Type="http://schemas.openxmlformats.org/officeDocument/2006/relationships/diagramColors" Target="../diagrams/colors39.xml"/><Relationship Id="rId4" Type="http://schemas.openxmlformats.org/officeDocument/2006/relationships/diagramQuickStyle" Target="../diagrams/quickStyle3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0.xml"/><Relationship Id="rId2" Type="http://schemas.openxmlformats.org/officeDocument/2006/relationships/diagramData" Target="../diagrams/data4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0.xml"/><Relationship Id="rId5" Type="http://schemas.openxmlformats.org/officeDocument/2006/relationships/diagramColors" Target="../diagrams/colors40.xml"/><Relationship Id="rId4" Type="http://schemas.openxmlformats.org/officeDocument/2006/relationships/diagramQuickStyle" Target="../diagrams/quickStyle4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1.xml"/><Relationship Id="rId2" Type="http://schemas.openxmlformats.org/officeDocument/2006/relationships/diagramData" Target="../diagrams/data4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1.xml"/><Relationship Id="rId5" Type="http://schemas.openxmlformats.org/officeDocument/2006/relationships/diagramColors" Target="../diagrams/colors41.xml"/><Relationship Id="rId4" Type="http://schemas.openxmlformats.org/officeDocument/2006/relationships/diagramQuickStyle" Target="../diagrams/quickStyle4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2.xml"/><Relationship Id="rId2" Type="http://schemas.openxmlformats.org/officeDocument/2006/relationships/diagramData" Target="../diagrams/data4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2.xml"/><Relationship Id="rId5" Type="http://schemas.openxmlformats.org/officeDocument/2006/relationships/diagramColors" Target="../diagrams/colors42.xml"/><Relationship Id="rId4" Type="http://schemas.openxmlformats.org/officeDocument/2006/relationships/diagramQuickStyle" Target="../diagrams/quickStyle4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3.xml"/><Relationship Id="rId2" Type="http://schemas.openxmlformats.org/officeDocument/2006/relationships/diagramData" Target="../diagrams/data4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3.xml"/><Relationship Id="rId5" Type="http://schemas.openxmlformats.org/officeDocument/2006/relationships/diagramColors" Target="../diagrams/colors43.xml"/><Relationship Id="rId4" Type="http://schemas.openxmlformats.org/officeDocument/2006/relationships/diagramQuickStyle" Target="../diagrams/quickStyle43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5.xml"/><Relationship Id="rId13" Type="http://schemas.openxmlformats.org/officeDocument/2006/relationships/diagramLayout" Target="../diagrams/layout46.xml"/><Relationship Id="rId3" Type="http://schemas.openxmlformats.org/officeDocument/2006/relationships/diagramLayout" Target="../diagrams/layout44.xml"/><Relationship Id="rId7" Type="http://schemas.openxmlformats.org/officeDocument/2006/relationships/diagramData" Target="../diagrams/data45.xml"/><Relationship Id="rId12" Type="http://schemas.openxmlformats.org/officeDocument/2006/relationships/diagramData" Target="../diagrams/data46.xml"/><Relationship Id="rId17" Type="http://schemas.openxmlformats.org/officeDocument/2006/relationships/image" Target="../media/image29.jpeg"/><Relationship Id="rId2" Type="http://schemas.openxmlformats.org/officeDocument/2006/relationships/diagramData" Target="../diagrams/data44.xml"/><Relationship Id="rId16" Type="http://schemas.microsoft.com/office/2007/relationships/diagramDrawing" Target="../diagrams/drawing4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4.xml"/><Relationship Id="rId11" Type="http://schemas.microsoft.com/office/2007/relationships/diagramDrawing" Target="../diagrams/drawing45.xml"/><Relationship Id="rId5" Type="http://schemas.openxmlformats.org/officeDocument/2006/relationships/diagramColors" Target="../diagrams/colors44.xml"/><Relationship Id="rId15" Type="http://schemas.openxmlformats.org/officeDocument/2006/relationships/diagramColors" Target="../diagrams/colors46.xml"/><Relationship Id="rId10" Type="http://schemas.openxmlformats.org/officeDocument/2006/relationships/diagramColors" Target="../diagrams/colors45.xml"/><Relationship Id="rId4" Type="http://schemas.openxmlformats.org/officeDocument/2006/relationships/diagramQuickStyle" Target="../diagrams/quickStyle44.xml"/><Relationship Id="rId9" Type="http://schemas.openxmlformats.org/officeDocument/2006/relationships/diagramQuickStyle" Target="../diagrams/quickStyle45.xml"/><Relationship Id="rId14" Type="http://schemas.openxmlformats.org/officeDocument/2006/relationships/diagramQuickStyle" Target="../diagrams/quickStyle4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7.xml"/><Relationship Id="rId7" Type="http://schemas.openxmlformats.org/officeDocument/2006/relationships/image" Target="../media/image29.jpeg"/><Relationship Id="rId2" Type="http://schemas.openxmlformats.org/officeDocument/2006/relationships/diagramData" Target="../diagrams/data4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7.xml"/><Relationship Id="rId5" Type="http://schemas.openxmlformats.org/officeDocument/2006/relationships/diagramColors" Target="../diagrams/colors47.xml"/><Relationship Id="rId4" Type="http://schemas.openxmlformats.org/officeDocument/2006/relationships/diagramQuickStyle" Target="../diagrams/quickStyle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s-ES" dirty="0" smtClean="0"/>
              <a:t>APRENDIZAJE COOPERATIVO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245182" y="6400800"/>
            <a:ext cx="6858002" cy="914400"/>
          </a:xfrm>
        </p:spPr>
        <p:txBody>
          <a:bodyPr rtlCol="0"/>
          <a:lstStyle/>
          <a:p>
            <a:pPr rtl="0"/>
            <a:r>
              <a:rPr lang="es-ES" dirty="0" smtClean="0"/>
              <a:t>Soraya Martín García</a:t>
            </a:r>
            <a:endParaRPr lang="es-ES" dirty="0"/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5023317" y="3886200"/>
            <a:ext cx="6858002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/>
              <a:t>El camino hacia la calidad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769675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Ejercicio práctico:</a:t>
            </a:r>
            <a:br>
              <a:rPr lang="es-ES" dirty="0"/>
            </a:b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s-ES" sz="1800" dirty="0"/>
              <a:t>1. Individualmente, respondan con una sola frase esta pregunta</a:t>
            </a:r>
            <a:r>
              <a:rPr lang="es-ES" sz="1800" dirty="0" smtClean="0"/>
              <a:t>: ¿</a:t>
            </a:r>
            <a:r>
              <a:rPr lang="es-ES" sz="1800" dirty="0"/>
              <a:t>Qué es para ustedes el aprendizaje cooperativo?</a:t>
            </a:r>
          </a:p>
          <a:p>
            <a:pPr marL="0" indent="0">
              <a:buNone/>
            </a:pPr>
            <a:r>
              <a:rPr lang="es-ES" sz="1800" dirty="0"/>
              <a:t>2. Ahora pónganse de dos en dos </a:t>
            </a:r>
            <a:r>
              <a:rPr lang="es-ES" sz="1800" dirty="0" smtClean="0"/>
              <a:t>y </a:t>
            </a:r>
            <a:r>
              <a:rPr lang="es-ES" sz="1800" dirty="0"/>
              <a:t>de las </a:t>
            </a:r>
            <a:r>
              <a:rPr lang="es-ES" sz="1800" dirty="0" smtClean="0"/>
              <a:t>dos respuestas </a:t>
            </a:r>
            <a:r>
              <a:rPr lang="es-ES" sz="1800" dirty="0"/>
              <a:t>individuales compongan una sola respuesta.</a:t>
            </a:r>
          </a:p>
          <a:p>
            <a:pPr marL="0" indent="0">
              <a:buNone/>
            </a:pPr>
            <a:r>
              <a:rPr lang="es-ES" sz="1800" dirty="0"/>
              <a:t>3. Finalmente, júntense dos parejas, y de las dos </a:t>
            </a:r>
            <a:r>
              <a:rPr lang="es-ES" sz="1800" dirty="0" smtClean="0"/>
              <a:t>respuestas aportadas </a:t>
            </a:r>
            <a:r>
              <a:rPr lang="es-ES" sz="1800" dirty="0"/>
              <a:t>por ambas, definan qué es para ustedes (las </a:t>
            </a:r>
            <a:r>
              <a:rPr lang="es-ES" sz="1800" dirty="0" smtClean="0"/>
              <a:t>cuatro personas </a:t>
            </a:r>
            <a:r>
              <a:rPr lang="es-ES" sz="1800" dirty="0"/>
              <a:t>que conforman un equipo) el </a:t>
            </a:r>
            <a:r>
              <a:rPr lang="es-ES" sz="1800" dirty="0" smtClean="0"/>
              <a:t>Aprendizaje </a:t>
            </a:r>
            <a:r>
              <a:rPr lang="es-ES" sz="1800" dirty="0"/>
              <a:t>cooperativo.</a:t>
            </a:r>
            <a:endParaRPr lang="en-US" sz="18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334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7927" y="5307290"/>
            <a:ext cx="1224245" cy="155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4313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/>
          <p:cNvSpPr/>
          <p:nvPr/>
        </p:nvSpPr>
        <p:spPr>
          <a:xfrm>
            <a:off x="10324330" y="5539154"/>
            <a:ext cx="1867670" cy="1259775"/>
          </a:xfrm>
          <a:prstGeom prst="round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l="-5000" r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xmlns="" val="1635855339"/>
              </p:ext>
            </p:extLst>
          </p:nvPr>
        </p:nvGraphicFramePr>
        <p:xfrm>
          <a:off x="2102338" y="58543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4285004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/>
          <p:cNvSpPr/>
          <p:nvPr/>
        </p:nvSpPr>
        <p:spPr>
          <a:xfrm>
            <a:off x="9991188" y="5500468"/>
            <a:ext cx="2200812" cy="1357532"/>
          </a:xfrm>
          <a:prstGeom prst="round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l="-5000" r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xmlns="" val="3913967584"/>
              </p:ext>
            </p:extLst>
          </p:nvPr>
        </p:nvGraphicFramePr>
        <p:xfrm>
          <a:off x="2200812" y="60523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4208208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67233" y="1584101"/>
            <a:ext cx="10058402" cy="3022243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“Los analfabetos del siglo XXI no serán aquellos que no sepan leer y escribir, sino aquellos que no puedan aprender, desaprender y reaprender.”</a:t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>								</a:t>
            </a:r>
            <a:r>
              <a:rPr lang="es-ES" dirty="0" err="1" smtClean="0"/>
              <a:t>Alvin</a:t>
            </a:r>
            <a:r>
              <a:rPr lang="es-ES" dirty="0" smtClean="0"/>
              <a:t> </a:t>
            </a:r>
            <a:r>
              <a:rPr lang="es-ES" dirty="0" err="1" smtClean="0"/>
              <a:t>Toffler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3689394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5 Nube"/>
          <p:cNvSpPr/>
          <p:nvPr/>
        </p:nvSpPr>
        <p:spPr>
          <a:xfrm>
            <a:off x="4382666" y="2974378"/>
            <a:ext cx="2414740" cy="1281027"/>
          </a:xfrm>
          <a:prstGeom prst="cloud">
            <a:avLst/>
          </a:prstGeom>
          <a:noFill/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Y cómo no a: </a:t>
            </a:r>
            <a:endParaRPr lang="es-ES" sz="20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568183" y="-477624"/>
            <a:ext cx="11352627" cy="1828800"/>
          </a:xfrm>
        </p:spPr>
        <p:txBody>
          <a:bodyPr/>
          <a:lstStyle/>
          <a:p>
            <a:r>
              <a:rPr lang="es-ES" dirty="0" smtClean="0"/>
              <a:t>Gracias a todos por sus enseñanzas</a:t>
            </a:r>
            <a:endParaRPr lang="es-ES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8217277" y="4118709"/>
            <a:ext cx="3095556" cy="914400"/>
          </a:xfrm>
        </p:spPr>
        <p:txBody>
          <a:bodyPr>
            <a:normAutofit fontScale="92500" lnSpcReduction="20000"/>
          </a:bodyPr>
          <a:lstStyle/>
          <a:p>
            <a:r>
              <a:rPr lang="es-ES" dirty="0"/>
              <a:t>Francisco Zariquiey </a:t>
            </a:r>
            <a:r>
              <a:rPr lang="es-ES" dirty="0" smtClean="0"/>
              <a:t>El </a:t>
            </a:r>
            <a:r>
              <a:rPr lang="es-ES" dirty="0"/>
              <a:t>colegio </a:t>
            </a:r>
            <a:r>
              <a:rPr lang="es-ES" dirty="0" smtClean="0"/>
              <a:t>Ártica y El colectivo Cinética</a:t>
            </a:r>
            <a:endParaRPr lang="es-ES" dirty="0"/>
          </a:p>
        </p:txBody>
      </p:sp>
      <p:sp>
        <p:nvSpPr>
          <p:cNvPr id="15" name="Subtítulo 4"/>
          <p:cNvSpPr txBox="1">
            <a:spLocks/>
          </p:cNvSpPr>
          <p:nvPr/>
        </p:nvSpPr>
        <p:spPr>
          <a:xfrm>
            <a:off x="8217277" y="2036751"/>
            <a:ext cx="3095556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/>
              <a:t>Carmen González</a:t>
            </a:r>
            <a:endParaRPr lang="es-ES" dirty="0"/>
          </a:p>
        </p:txBody>
      </p:sp>
      <p:sp>
        <p:nvSpPr>
          <p:cNvPr id="17" name="Subtítulo 4"/>
          <p:cNvSpPr txBox="1">
            <a:spLocks/>
          </p:cNvSpPr>
          <p:nvPr/>
        </p:nvSpPr>
        <p:spPr>
          <a:xfrm>
            <a:off x="7238256" y="3123412"/>
            <a:ext cx="3095556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/>
              <a:t>Pere </a:t>
            </a:r>
            <a:r>
              <a:rPr lang="es-ES" dirty="0" err="1" smtClean="0"/>
              <a:t>Pujolás</a:t>
            </a:r>
            <a:endParaRPr lang="es-ES" dirty="0"/>
          </a:p>
        </p:txBody>
      </p:sp>
      <p:sp>
        <p:nvSpPr>
          <p:cNvPr id="19" name="Subtítulo 4"/>
          <p:cNvSpPr txBox="1">
            <a:spLocks/>
          </p:cNvSpPr>
          <p:nvPr/>
        </p:nvSpPr>
        <p:spPr>
          <a:xfrm>
            <a:off x="4696719" y="2220289"/>
            <a:ext cx="3095556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200" dirty="0"/>
              <a:t>Spencer </a:t>
            </a:r>
            <a:r>
              <a:rPr lang="es-ES" sz="2200" dirty="0" err="1"/>
              <a:t>Kagan</a:t>
            </a:r>
            <a:endParaRPr lang="es-ES" sz="2200" dirty="0"/>
          </a:p>
        </p:txBody>
      </p:sp>
      <p:sp>
        <p:nvSpPr>
          <p:cNvPr id="20" name="Subtítulo 4"/>
          <p:cNvSpPr txBox="1">
            <a:spLocks/>
          </p:cNvSpPr>
          <p:nvPr/>
        </p:nvSpPr>
        <p:spPr>
          <a:xfrm>
            <a:off x="4382666" y="4552294"/>
            <a:ext cx="3962518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200" dirty="0"/>
              <a:t>Los hermanos Johnson</a:t>
            </a:r>
          </a:p>
        </p:txBody>
      </p:sp>
    </p:spTree>
    <p:extLst>
      <p:ext uri="{BB962C8B-B14F-4D97-AF65-F5344CB8AC3E}">
        <p14:creationId xmlns:p14="http://schemas.microsoft.com/office/powerpoint/2010/main" xmlns="" val="1773444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1065212" y="110837"/>
            <a:ext cx="10058402" cy="1025236"/>
          </a:xfrm>
        </p:spPr>
        <p:txBody>
          <a:bodyPr rtlCol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s-ES" dirty="0" smtClean="0"/>
              <a:t> </a:t>
            </a:r>
            <a:r>
              <a:rPr lang="es-ES" dirty="0"/>
              <a:t>ELEMENTOS PRINCIPALES 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xmlns="" val="2717164181"/>
              </p:ext>
            </p:extLst>
          </p:nvPr>
        </p:nvGraphicFramePr>
        <p:xfrm>
          <a:off x="2030413" y="127461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874764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es-ES" dirty="0" smtClean="0"/>
              <a:t>1. Interdependencia positiva</a:t>
            </a:r>
            <a:br>
              <a:rPr lang="es-ES" dirty="0" smtClean="0"/>
            </a:br>
            <a:r>
              <a:rPr lang="es-ES" dirty="0" smtClean="0"/>
              <a:t>¿Se necesitan para hacer el trabajo?</a:t>
            </a:r>
            <a:endParaRPr lang="es-ES" dirty="0"/>
          </a:p>
        </p:txBody>
      </p:sp>
      <p:sp>
        <p:nvSpPr>
          <p:cNvPr id="14" name="Marcador de posición de contenido 13"/>
          <p:cNvSpPr>
            <a:spLocks noGrp="1"/>
          </p:cNvSpPr>
          <p:nvPr>
            <p:ph idx="1"/>
          </p:nvPr>
        </p:nvSpPr>
        <p:spPr>
          <a:xfrm>
            <a:off x="1065214" y="2126087"/>
            <a:ext cx="10058400" cy="4149436"/>
          </a:xfrm>
        </p:spPr>
        <p:txBody>
          <a:bodyPr rtlCol="0"/>
          <a:lstStyle/>
          <a:p>
            <a:r>
              <a:rPr lang="es-ES" dirty="0"/>
              <a:t>Uno está unido a otros de tal manera que, al coordinar sus esfuerzos con los demás, logra obtener un mejor producto y así completar una tarea de manera </a:t>
            </a:r>
            <a:r>
              <a:rPr lang="es-ES" dirty="0" smtClean="0"/>
              <a:t>más </a:t>
            </a:r>
            <a:r>
              <a:rPr lang="es-ES" dirty="0"/>
              <a:t>eficaz. </a:t>
            </a:r>
            <a:endParaRPr lang="es-ES" dirty="0" smtClean="0"/>
          </a:p>
          <a:p>
            <a:r>
              <a:rPr lang="es-ES" dirty="0" smtClean="0"/>
              <a:t>Cuanto </a:t>
            </a:r>
            <a:r>
              <a:rPr lang="es-ES" dirty="0"/>
              <a:t>más necesiten unos de otros para realizar el trabajo y alcanzar la meta, </a:t>
            </a:r>
            <a:r>
              <a:rPr lang="es-ES" dirty="0" smtClean="0"/>
              <a:t>más cooperativa </a:t>
            </a:r>
            <a:r>
              <a:rPr lang="es-ES" dirty="0"/>
              <a:t>será la situación.</a:t>
            </a:r>
            <a:endParaRPr lang="es-ES" dirty="0" smtClean="0"/>
          </a:p>
          <a:p>
            <a:pPr marL="0" indent="0">
              <a:buNone/>
            </a:pP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xmlns="" val="50145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5214" y="533400"/>
            <a:ext cx="10058402" cy="1219200"/>
          </a:xfrm>
        </p:spPr>
        <p:txBody>
          <a:bodyPr>
            <a:noAutofit/>
          </a:bodyPr>
          <a:lstStyle/>
          <a:p>
            <a:r>
              <a:rPr lang="es-ES" sz="2800" dirty="0"/>
              <a:t>Para promover la interdependencia positiva es necesario:</a:t>
            </a:r>
            <a:br>
              <a:rPr lang="es-ES" sz="2800" dirty="0"/>
            </a:br>
            <a:endParaRPr lang="en-US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Establecer </a:t>
            </a:r>
            <a:r>
              <a:rPr lang="en-US" dirty="0" err="1"/>
              <a:t>objetivos</a:t>
            </a:r>
            <a:r>
              <a:rPr lang="en-US" dirty="0"/>
              <a:t> o </a:t>
            </a:r>
            <a:r>
              <a:rPr lang="en-US" dirty="0" err="1"/>
              <a:t>metas</a:t>
            </a:r>
            <a:r>
              <a:rPr lang="en-US" dirty="0"/>
              <a:t> </a:t>
            </a:r>
            <a:r>
              <a:rPr lang="en-US" dirty="0" err="1"/>
              <a:t>grupales</a:t>
            </a:r>
            <a:r>
              <a:rPr lang="en-US" dirty="0"/>
              <a:t> (</a:t>
            </a:r>
            <a:r>
              <a:rPr lang="en-US" dirty="0" err="1"/>
              <a:t>Interdependencia</a:t>
            </a:r>
            <a:r>
              <a:rPr lang="en-US" dirty="0"/>
              <a:t> de </a:t>
            </a:r>
            <a:r>
              <a:rPr lang="en-US" dirty="0" err="1"/>
              <a:t>metas</a:t>
            </a:r>
            <a:r>
              <a:rPr lang="en-US" dirty="0"/>
              <a:t>).</a:t>
            </a:r>
          </a:p>
          <a:p>
            <a:pPr algn="just"/>
            <a:r>
              <a:rPr lang="es-ES" dirty="0"/>
              <a:t>Reforzar la interdependencia positiva de metas, con otras formas de interdependencia: de tareas, recursos, </a:t>
            </a:r>
            <a:r>
              <a:rPr lang="en-US" dirty="0" err="1"/>
              <a:t>funciones</a:t>
            </a:r>
            <a:r>
              <a:rPr lang="en-US" dirty="0"/>
              <a:t>, </a:t>
            </a:r>
            <a:r>
              <a:rPr lang="en-US" dirty="0" err="1"/>
              <a:t>recompensas</a:t>
            </a:r>
            <a:r>
              <a:rPr lang="en-US" dirty="0"/>
              <a:t>/</a:t>
            </a:r>
            <a:r>
              <a:rPr lang="en-US" dirty="0" err="1"/>
              <a:t>celebraciones</a:t>
            </a:r>
            <a:r>
              <a:rPr lang="en-US" dirty="0"/>
              <a:t>, </a:t>
            </a:r>
            <a:r>
              <a:rPr lang="en-US" dirty="0" err="1"/>
              <a:t>funciones</a:t>
            </a:r>
            <a:r>
              <a:rPr lang="en-US" dirty="0"/>
              <a:t>, identidad….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12913" y="5157318"/>
            <a:ext cx="4224270" cy="218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1595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es-ES" dirty="0" smtClean="0"/>
              <a:t>Participación </a:t>
            </a:r>
            <a:r>
              <a:rPr lang="es-ES" dirty="0"/>
              <a:t>equitativa.</a:t>
            </a:r>
            <a:br>
              <a:rPr lang="es-ES" dirty="0"/>
            </a:br>
            <a:r>
              <a:rPr lang="es-ES" dirty="0"/>
              <a:t>¿Todos pueden participar?</a:t>
            </a:r>
          </a:p>
        </p:txBody>
      </p:sp>
      <p:sp>
        <p:nvSpPr>
          <p:cNvPr id="14" name="Marcador de posición de contenido 13"/>
          <p:cNvSpPr>
            <a:spLocks noGrp="1"/>
          </p:cNvSpPr>
          <p:nvPr>
            <p:ph idx="1"/>
          </p:nvPr>
        </p:nvSpPr>
        <p:spPr>
          <a:xfrm>
            <a:off x="1065214" y="1752600"/>
            <a:ext cx="10268194" cy="4149436"/>
          </a:xfrm>
        </p:spPr>
        <p:txBody>
          <a:bodyPr rtlCol="0">
            <a:normAutofit/>
          </a:bodyPr>
          <a:lstStyle/>
          <a:p>
            <a:r>
              <a:rPr lang="es-ES" dirty="0"/>
              <a:t>En ocasiones, algunos alumnos no tienen posibilidad de </a:t>
            </a:r>
            <a:r>
              <a:rPr lang="es-ES" dirty="0" smtClean="0"/>
              <a:t>participar en </a:t>
            </a:r>
            <a:r>
              <a:rPr lang="es-ES" dirty="0"/>
              <a:t>la tarea y se ven relegados a un segundo plano.</a:t>
            </a:r>
          </a:p>
          <a:p>
            <a:pPr marL="0" indent="0">
              <a:buNone/>
            </a:pPr>
            <a:r>
              <a:rPr lang="es-ES" dirty="0"/>
              <a:t>Esto puede ocurrir:</a:t>
            </a:r>
          </a:p>
          <a:p>
            <a:r>
              <a:rPr lang="es-ES" dirty="0" smtClean="0"/>
              <a:t> </a:t>
            </a:r>
            <a:r>
              <a:rPr lang="es-ES" dirty="0"/>
              <a:t>Porque no encuentran oportunidades para hacerlo (por ejemplo, porque </a:t>
            </a:r>
            <a:r>
              <a:rPr lang="es-ES" dirty="0" smtClean="0"/>
              <a:t>un compañero </a:t>
            </a:r>
            <a:r>
              <a:rPr lang="es-ES" dirty="0"/>
              <a:t>monopoliza la actividad)</a:t>
            </a:r>
          </a:p>
          <a:p>
            <a:r>
              <a:rPr lang="es-ES" dirty="0" smtClean="0"/>
              <a:t>Porque </a:t>
            </a:r>
            <a:r>
              <a:rPr lang="es-ES" dirty="0"/>
              <a:t>son ellos mismos los que se inhiben y evitan </a:t>
            </a:r>
            <a:r>
              <a:rPr lang="es-ES" dirty="0" smtClean="0"/>
              <a:t>participar </a:t>
            </a:r>
            <a:r>
              <a:rPr lang="es-ES" dirty="0"/>
              <a:t>(por ejemplo</a:t>
            </a:r>
            <a:r>
              <a:rPr lang="es-ES" dirty="0" smtClean="0"/>
              <a:t>, porque </a:t>
            </a:r>
            <a:r>
              <a:rPr lang="es-ES" dirty="0"/>
              <a:t>se trata de chicos introvertidos).</a:t>
            </a:r>
            <a:endParaRPr lang="es-ES" dirty="0" smtClean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82506" y="3402310"/>
            <a:ext cx="3627549" cy="272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299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/>
            <a:r>
              <a:rPr lang="es-ES" dirty="0"/>
              <a:t>2</a:t>
            </a:r>
            <a:r>
              <a:rPr lang="es-ES" dirty="0" smtClean="0"/>
              <a:t>. </a:t>
            </a:r>
            <a:r>
              <a:rPr lang="es-ES" dirty="0"/>
              <a:t>Responsabilidad individual</a:t>
            </a:r>
            <a:br>
              <a:rPr lang="es-ES" dirty="0"/>
            </a:br>
            <a:r>
              <a:rPr lang="es-ES" dirty="0"/>
              <a:t>¿Podemos comprobar lo que ha hecho cada uno?</a:t>
            </a:r>
          </a:p>
        </p:txBody>
      </p:sp>
      <p:sp>
        <p:nvSpPr>
          <p:cNvPr id="14" name="Marcador de posición de contenido 13"/>
          <p:cNvSpPr>
            <a:spLocks noGrp="1"/>
          </p:cNvSpPr>
          <p:nvPr>
            <p:ph idx="1"/>
          </p:nvPr>
        </p:nvSpPr>
        <p:spPr>
          <a:xfrm>
            <a:off x="1065214" y="1752600"/>
            <a:ext cx="10058400" cy="4149436"/>
          </a:xfrm>
        </p:spPr>
        <p:txBody>
          <a:bodyPr rtlCol="0">
            <a:normAutofit/>
          </a:bodyPr>
          <a:lstStyle/>
          <a:p>
            <a:r>
              <a:rPr lang="es-ES" dirty="0"/>
              <a:t>Una de las “desviaciones” más generalizadas en las dinámicas grupales es lo que se conoce como el “efecto polizón”: un compañero se aprovecha del trabajo de los demás y obtiene beneficios sin implicarse en la tarea.</a:t>
            </a:r>
          </a:p>
          <a:p>
            <a:r>
              <a:rPr lang="es-ES" dirty="0"/>
              <a:t>Esta es una cuestión que suele darse cuando la situación de aprendizaje cooperativo no esta bien diseñada y no prevé medidas para evitarla.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D7DBDA"/>
              </a:clrFrom>
              <a:clrTo>
                <a:srgbClr val="D7DBDA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00822" y="4908674"/>
            <a:ext cx="2391177" cy="205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663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D7DBDA"/>
              </a:clrFrom>
              <a:clrTo>
                <a:srgbClr val="D7DBDA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00822" y="4908674"/>
            <a:ext cx="2391177" cy="205986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Promovemos la responsabilidad individual cuando:</a:t>
            </a:r>
            <a:br>
              <a:rPr lang="es-ES" dirty="0"/>
            </a:b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65214" y="1524000"/>
            <a:ext cx="10058400" cy="4229100"/>
          </a:xfrm>
        </p:spPr>
        <p:txBody>
          <a:bodyPr>
            <a:normAutofit lnSpcReduction="10000"/>
          </a:bodyPr>
          <a:lstStyle/>
          <a:p>
            <a:r>
              <a:rPr lang="es-ES" dirty="0" smtClean="0"/>
              <a:t>Formamos </a:t>
            </a:r>
            <a:r>
              <a:rPr lang="es-ES" b="1" dirty="0"/>
              <a:t>grupos pequeños </a:t>
            </a:r>
            <a:r>
              <a:rPr lang="es-ES" dirty="0"/>
              <a:t>(máximo cuatro integrantes). Cuanto más pequeño es el grupo, más se “nota” la </a:t>
            </a:r>
            <a:r>
              <a:rPr lang="es-ES" dirty="0" smtClean="0"/>
              <a:t>falta de </a:t>
            </a:r>
            <a:r>
              <a:rPr lang="es-ES" dirty="0"/>
              <a:t>implicación de alguno de </a:t>
            </a:r>
            <a:r>
              <a:rPr lang="es-ES" dirty="0" smtClean="0"/>
              <a:t>sus miembros</a:t>
            </a:r>
            <a:r>
              <a:rPr lang="es-ES" dirty="0"/>
              <a:t>.</a:t>
            </a:r>
          </a:p>
          <a:p>
            <a:r>
              <a:rPr lang="es-ES" b="1" dirty="0" smtClean="0"/>
              <a:t>Evaluamos </a:t>
            </a:r>
            <a:r>
              <a:rPr lang="es-ES" b="1" dirty="0"/>
              <a:t>a cada alumno por separado</a:t>
            </a:r>
            <a:r>
              <a:rPr lang="es-ES" dirty="0"/>
              <a:t>, ya sea con una prueba individual o examinando la parte que le </a:t>
            </a:r>
            <a:r>
              <a:rPr lang="es-ES" dirty="0" smtClean="0"/>
              <a:t>ha correspondido </a:t>
            </a:r>
            <a:r>
              <a:rPr lang="es-ES" dirty="0"/>
              <a:t>en un trabajo conjunto.</a:t>
            </a:r>
          </a:p>
          <a:p>
            <a:r>
              <a:rPr lang="es-ES" b="1" dirty="0" smtClean="0"/>
              <a:t>Elegimos </a:t>
            </a:r>
            <a:r>
              <a:rPr lang="es-ES" b="1" dirty="0"/>
              <a:t>al azar el trabajo de un alumno </a:t>
            </a:r>
            <a:r>
              <a:rPr lang="es-ES" dirty="0"/>
              <a:t>para representar al </a:t>
            </a:r>
            <a:r>
              <a:rPr lang="es-ES" dirty="0" smtClean="0"/>
              <a:t>grupo</a:t>
            </a:r>
            <a:r>
              <a:rPr lang="es-ES" dirty="0"/>
              <a:t>.</a:t>
            </a:r>
          </a:p>
          <a:p>
            <a:r>
              <a:rPr lang="es-ES" dirty="0" smtClean="0"/>
              <a:t>Pedimos </a:t>
            </a:r>
            <a:r>
              <a:rPr lang="es-ES" dirty="0"/>
              <a:t>a los alumnos que </a:t>
            </a:r>
            <a:r>
              <a:rPr lang="es-ES" b="1" dirty="0"/>
              <a:t>expliquen lo aprendido a sus </a:t>
            </a:r>
            <a:r>
              <a:rPr lang="es-ES" b="1" dirty="0" smtClean="0"/>
              <a:t>compañeros</a:t>
            </a:r>
            <a:r>
              <a:rPr lang="es-ES" dirty="0" smtClean="0"/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41443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Promovemos la responsabilidad individual cuando:</a:t>
            </a:r>
            <a:br>
              <a:rPr lang="es-ES" dirty="0"/>
            </a:b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000" dirty="0"/>
              <a:t>Antes de empezar a trabajar en equipo, cada alumno realiza un </a:t>
            </a:r>
            <a:r>
              <a:rPr lang="es-ES" sz="2000" b="1" dirty="0"/>
              <a:t>trabajo individual concreto </a:t>
            </a:r>
            <a:r>
              <a:rPr lang="es-ES" sz="2000" dirty="0"/>
              <a:t>sobre los contenidos a </a:t>
            </a:r>
            <a:r>
              <a:rPr lang="en-US" sz="2000" dirty="0" err="1"/>
              <a:t>tratar</a:t>
            </a:r>
            <a:r>
              <a:rPr lang="en-US" sz="2000" dirty="0"/>
              <a:t>.</a:t>
            </a:r>
          </a:p>
          <a:p>
            <a:r>
              <a:rPr lang="es-ES" sz="2000" dirty="0"/>
              <a:t>Asignamos </a:t>
            </a:r>
            <a:r>
              <a:rPr lang="es-ES" sz="2000" b="1" dirty="0"/>
              <a:t>roles y tareas </a:t>
            </a:r>
            <a:r>
              <a:rPr lang="es-ES" sz="2000" dirty="0"/>
              <a:t>concretas.</a:t>
            </a:r>
          </a:p>
          <a:p>
            <a:r>
              <a:rPr lang="es-ES" sz="2000" dirty="0"/>
              <a:t>El observador registra en una </a:t>
            </a:r>
            <a:r>
              <a:rPr lang="es-ES" sz="2000" b="1" dirty="0"/>
              <a:t>“guía de observación” </a:t>
            </a:r>
            <a:r>
              <a:rPr lang="es-ES" sz="2000" dirty="0"/>
              <a:t>el grado de contribución de cada miembro del grupo.</a:t>
            </a:r>
          </a:p>
          <a:p>
            <a:r>
              <a:rPr lang="es-ES" sz="2000" dirty="0"/>
              <a:t>Cada miembro del equipo </a:t>
            </a:r>
            <a:r>
              <a:rPr lang="es-ES" sz="2000" b="1" dirty="0"/>
              <a:t>firma el trabajo </a:t>
            </a:r>
            <a:r>
              <a:rPr lang="es-ES" sz="2000" dirty="0"/>
              <a:t>(</a:t>
            </a:r>
            <a:r>
              <a:rPr lang="es-ES" sz="2000" i="1" dirty="0"/>
              <a:t>“participe en la elaboración”, “estoy de acuerdo con el resultado”, “puedo </a:t>
            </a:r>
            <a:r>
              <a:rPr lang="en-US" sz="2000" i="1" dirty="0" err="1"/>
              <a:t>explicar</a:t>
            </a:r>
            <a:r>
              <a:rPr lang="en-US" sz="2000" i="1" dirty="0"/>
              <a:t> el </a:t>
            </a:r>
            <a:r>
              <a:rPr lang="en-US" sz="2000" i="1" dirty="0" err="1"/>
              <a:t>trabajo</a:t>
            </a:r>
            <a:r>
              <a:rPr lang="en-US" sz="2000" i="1" dirty="0" smtClean="0"/>
              <a:t>”</a:t>
            </a:r>
            <a:r>
              <a:rPr lang="en-US" sz="2000" dirty="0" smtClean="0"/>
              <a:t>)</a:t>
            </a:r>
          </a:p>
          <a:p>
            <a:r>
              <a:rPr lang="es-ES" sz="2000" dirty="0"/>
              <a:t>Fomentamos la </a:t>
            </a:r>
            <a:r>
              <a:rPr lang="es-ES" sz="2000" b="1" dirty="0"/>
              <a:t>autoevaluación individual y grupal</a:t>
            </a:r>
            <a:r>
              <a:rPr lang="es-ES" sz="2000" dirty="0"/>
              <a:t>.</a:t>
            </a:r>
          </a:p>
          <a:p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3048000" y="199783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D7DBDA"/>
              </a:clrFrom>
              <a:clrTo>
                <a:srgbClr val="D7DBDA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00822" y="4908674"/>
            <a:ext cx="2391177" cy="205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2068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5214" y="332509"/>
            <a:ext cx="10058402" cy="1219200"/>
          </a:xfrm>
        </p:spPr>
        <p:txBody>
          <a:bodyPr/>
          <a:lstStyle/>
          <a:p>
            <a:pPr algn="ctr"/>
            <a:r>
              <a:rPr lang="es-ES" dirty="0" smtClean="0"/>
              <a:t>3. Evaluación grupal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/>
              <a:t>La eficacia del aprendizaje cooperativo depende en </a:t>
            </a:r>
            <a:r>
              <a:rPr lang="es-ES" dirty="0" smtClean="0"/>
              <a:t>gran medida </a:t>
            </a:r>
            <a:r>
              <a:rPr lang="es-ES" dirty="0"/>
              <a:t>del establecimiento de dinámicas de evaluación </a:t>
            </a:r>
            <a:r>
              <a:rPr lang="es-ES" dirty="0" smtClean="0"/>
              <a:t>grupal. Debemos tener en cuenta:</a:t>
            </a:r>
          </a:p>
          <a:p>
            <a:r>
              <a:rPr lang="es-ES" dirty="0" smtClean="0"/>
              <a:t>La </a:t>
            </a:r>
            <a:r>
              <a:rPr lang="es-ES" b="1" dirty="0"/>
              <a:t>autoevaluación del trabajo desarrollado por el </a:t>
            </a:r>
            <a:r>
              <a:rPr lang="es-ES" b="1" dirty="0" smtClean="0"/>
              <a:t>grupo</a:t>
            </a:r>
            <a:r>
              <a:rPr lang="es-ES" dirty="0" smtClean="0"/>
              <a:t>.</a:t>
            </a:r>
          </a:p>
          <a:p>
            <a:r>
              <a:rPr lang="es-ES" dirty="0" smtClean="0"/>
              <a:t>La </a:t>
            </a:r>
            <a:r>
              <a:rPr lang="es-ES" b="1" dirty="0"/>
              <a:t>evaluación de los resultados realizada por el </a:t>
            </a:r>
            <a:r>
              <a:rPr lang="es-ES" b="1" dirty="0" smtClean="0"/>
              <a:t>profesor.</a:t>
            </a:r>
          </a:p>
          <a:p>
            <a:r>
              <a:rPr lang="es-ES" dirty="0" smtClean="0"/>
              <a:t>La </a:t>
            </a:r>
            <a:r>
              <a:rPr lang="es-ES" b="1" dirty="0"/>
              <a:t>elaboración de planes de trabajo individuales y </a:t>
            </a:r>
            <a:r>
              <a:rPr lang="es-ES" b="1" dirty="0" smtClean="0"/>
              <a:t>grupales.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90025" y="4592526"/>
            <a:ext cx="1888395" cy="177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2705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Cómo</a:t>
            </a:r>
            <a:r>
              <a:rPr lang="en-US" b="1" dirty="0"/>
              <a:t> la </a:t>
            </a:r>
            <a:r>
              <a:rPr lang="en-US" b="1" dirty="0" err="1"/>
              <a:t>promovemos</a:t>
            </a:r>
            <a:r>
              <a:rPr lang="en-US" b="1" dirty="0"/>
              <a:t>…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Programar </a:t>
            </a:r>
            <a:r>
              <a:rPr lang="es-ES" b="1" dirty="0"/>
              <a:t>reuniones de autoevaluación </a:t>
            </a:r>
            <a:r>
              <a:rPr lang="es-ES" dirty="0"/>
              <a:t>y </a:t>
            </a:r>
            <a:r>
              <a:rPr lang="es-ES" i="1" dirty="0"/>
              <a:t>proporcionar materiales específicos</a:t>
            </a:r>
            <a:r>
              <a:rPr lang="es-ES" dirty="0"/>
              <a:t>. </a:t>
            </a:r>
            <a:endParaRPr lang="es-ES" dirty="0" smtClean="0"/>
          </a:p>
          <a:p>
            <a:r>
              <a:rPr lang="es-ES" dirty="0" smtClean="0"/>
              <a:t>Pedir </a:t>
            </a:r>
            <a:r>
              <a:rPr lang="es-ES" dirty="0"/>
              <a:t>a los grupos que establezcan </a:t>
            </a:r>
            <a:r>
              <a:rPr lang="es-ES" b="1" dirty="0"/>
              <a:t>objetivos de mejora </a:t>
            </a:r>
            <a:r>
              <a:rPr lang="es-ES" dirty="0"/>
              <a:t>y luego los evalúen</a:t>
            </a:r>
            <a:r>
              <a:rPr lang="es-ES" dirty="0" smtClean="0"/>
              <a:t>.</a:t>
            </a:r>
            <a:endParaRPr lang="es-ES" dirty="0"/>
          </a:p>
          <a:p>
            <a:r>
              <a:rPr lang="es-ES" dirty="0" smtClean="0"/>
              <a:t>Evaluar </a:t>
            </a:r>
            <a:r>
              <a:rPr lang="es-ES" b="1" dirty="0"/>
              <a:t>conocimientos y competencias valorando los </a:t>
            </a:r>
            <a:r>
              <a:rPr lang="es-ES" b="1" dirty="0" smtClean="0"/>
              <a:t>progresos</a:t>
            </a:r>
            <a:r>
              <a:rPr lang="es-ES" dirty="0" smtClean="0"/>
              <a:t>, </a:t>
            </a:r>
            <a:r>
              <a:rPr lang="es-ES" b="1" dirty="0" smtClean="0"/>
              <a:t>aptitudes </a:t>
            </a:r>
            <a:r>
              <a:rPr lang="es-ES" b="1" dirty="0"/>
              <a:t>y </a:t>
            </a:r>
            <a:r>
              <a:rPr lang="es-ES" b="1" dirty="0" smtClean="0"/>
              <a:t>habilidades, actitudes</a:t>
            </a:r>
            <a:r>
              <a:rPr lang="es-ES" b="1" dirty="0"/>
              <a:t>, motivación y </a:t>
            </a:r>
            <a:r>
              <a:rPr lang="es-ES" b="1" dirty="0" smtClean="0"/>
              <a:t>valores,</a:t>
            </a:r>
            <a:r>
              <a:rPr lang="es-ES" dirty="0" smtClean="0"/>
              <a:t> </a:t>
            </a:r>
            <a:r>
              <a:rPr lang="es-ES" b="1" dirty="0"/>
              <a:t>conductas </a:t>
            </a:r>
            <a:r>
              <a:rPr lang="es-ES" b="1" dirty="0" smtClean="0"/>
              <a:t>cooperativas</a:t>
            </a:r>
            <a:r>
              <a:rPr lang="es-ES" i="1" dirty="0" smtClean="0"/>
              <a:t>.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03605" y="4541010"/>
            <a:ext cx="1888395" cy="177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6243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xmlns="" val="3440519211"/>
              </p:ext>
            </p:extLst>
          </p:nvPr>
        </p:nvGraphicFramePr>
        <p:xfrm>
          <a:off x="1350498" y="1448971"/>
          <a:ext cx="10573908" cy="6817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4" name="Grupo 3"/>
          <p:cNvGrpSpPr/>
          <p:nvPr/>
        </p:nvGrpSpPr>
        <p:grpSpPr>
          <a:xfrm>
            <a:off x="1350498" y="4747183"/>
            <a:ext cx="2425520" cy="1751849"/>
            <a:chOff x="0" y="0"/>
            <a:chExt cx="3251200" cy="2851386"/>
          </a:xfrm>
        </p:grpSpPr>
        <p:sp>
          <p:nvSpPr>
            <p:cNvPr id="5" name="Rectángulo redondeado 4"/>
            <p:cNvSpPr/>
            <p:nvPr/>
          </p:nvSpPr>
          <p:spPr>
            <a:xfrm>
              <a:off x="0" y="0"/>
              <a:ext cx="3251200" cy="2851386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ángulo 5"/>
            <p:cNvSpPr/>
            <p:nvPr/>
          </p:nvSpPr>
          <p:spPr>
            <a:xfrm>
              <a:off x="139193" y="139193"/>
              <a:ext cx="2972814" cy="2573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62865" rIns="125730" bIns="62865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300" kern="1200" dirty="0" smtClean="0"/>
                <a:t>Cooperar</a:t>
              </a:r>
              <a:endParaRPr lang="en-US" sz="3300" kern="1200" dirty="0"/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3879862" y="4270585"/>
            <a:ext cx="6825652" cy="2228447"/>
            <a:chOff x="-2756079" y="-1871293"/>
            <a:chExt cx="7253399" cy="2228447"/>
          </a:xfrm>
        </p:grpSpPr>
        <p:sp>
          <p:nvSpPr>
            <p:cNvPr id="8" name="Flecha derecha 7"/>
            <p:cNvSpPr/>
            <p:nvPr/>
          </p:nvSpPr>
          <p:spPr>
            <a:xfrm>
              <a:off x="-2756079" y="-1484602"/>
              <a:ext cx="7253399" cy="1841756"/>
            </a:xfrm>
            <a:prstGeom prst="rightArrow">
              <a:avLst>
                <a:gd name="adj1" fmla="val 75000"/>
                <a:gd name="adj2" fmla="val 50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9" name="Flecha derecha 4"/>
            <p:cNvSpPr/>
            <p:nvPr/>
          </p:nvSpPr>
          <p:spPr>
            <a:xfrm>
              <a:off x="-2267953" y="-1871293"/>
              <a:ext cx="5898215" cy="21385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12700" rIns="12700" bIns="12700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1400" kern="1200" dirty="0"/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ES" sz="2400" kern="1200" dirty="0" smtClean="0"/>
            </a:p>
            <a:p>
              <a:pPr marL="342900" lvl="1" indent="-342900" algn="l" defTabSz="622300">
                <a:spcBef>
                  <a:spcPct val="0"/>
                </a:spcBef>
                <a:buFont typeface="Arial" panose="020B0604020202020204" pitchFamily="34" charset="0"/>
                <a:buChar char="•"/>
              </a:pPr>
              <a:endParaRPr lang="es-ES" sz="2400" kern="1200" dirty="0" smtClean="0"/>
            </a:p>
            <a:p>
              <a:pPr marL="342900" lvl="1" indent="-342900" algn="just" defTabSz="622300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s-ES" sz="2400" kern="1200" dirty="0" smtClean="0"/>
                <a:t>Aprendizaje mejor que el individual</a:t>
              </a:r>
              <a:endParaRPr lang="en-US" sz="3600" kern="1200" dirty="0"/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1400" kern="1200" dirty="0"/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1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612749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5214" y="332509"/>
            <a:ext cx="10058402" cy="1219200"/>
          </a:xfrm>
        </p:spPr>
        <p:txBody>
          <a:bodyPr/>
          <a:lstStyle/>
          <a:p>
            <a:pPr algn="ctr"/>
            <a:r>
              <a:rPr lang="es-ES" dirty="0"/>
              <a:t>4</a:t>
            </a:r>
            <a:r>
              <a:rPr lang="es-ES" dirty="0" smtClean="0"/>
              <a:t>. Habilidades </a:t>
            </a:r>
            <a:r>
              <a:rPr lang="es-ES" dirty="0"/>
              <a:t>interpersonales y de equipo</a:t>
            </a:r>
            <a:br>
              <a:rPr lang="es-ES" dirty="0"/>
            </a:b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19365" y="1551709"/>
            <a:ext cx="10058400" cy="4229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/>
              <a:t>Siguiendo a Johnson y </a:t>
            </a:r>
            <a:r>
              <a:rPr lang="es-ES" dirty="0" smtClean="0"/>
              <a:t>Johnson, </a:t>
            </a:r>
            <a:r>
              <a:rPr lang="es-ES" dirty="0"/>
              <a:t>podemos clasificar las habilidades cooperativas en función de cuatro niveles ordenados </a:t>
            </a:r>
            <a:r>
              <a:rPr lang="es-ES" dirty="0" smtClean="0"/>
              <a:t>de </a:t>
            </a:r>
            <a:r>
              <a:rPr lang="en-US" dirty="0" err="1" smtClean="0"/>
              <a:t>menor</a:t>
            </a:r>
            <a:r>
              <a:rPr lang="en-US" dirty="0" smtClean="0"/>
              <a:t> a mayor </a:t>
            </a:r>
            <a:r>
              <a:rPr lang="en-US" dirty="0" err="1"/>
              <a:t>complejidad</a:t>
            </a:r>
            <a:r>
              <a:rPr lang="en-US" dirty="0"/>
              <a:t>:</a:t>
            </a:r>
          </a:p>
          <a:p>
            <a:r>
              <a:rPr lang="es-ES" b="1" dirty="0" smtClean="0"/>
              <a:t>Habilidades </a:t>
            </a:r>
            <a:r>
              <a:rPr lang="es-ES" b="1" dirty="0"/>
              <a:t>de </a:t>
            </a:r>
            <a:r>
              <a:rPr lang="es-ES" b="1" dirty="0" smtClean="0"/>
              <a:t>formación</a:t>
            </a:r>
          </a:p>
          <a:p>
            <a:r>
              <a:rPr lang="es-ES" b="1" dirty="0" smtClean="0"/>
              <a:t>Habilidades </a:t>
            </a:r>
            <a:r>
              <a:rPr lang="es-ES" b="1" dirty="0"/>
              <a:t>de </a:t>
            </a:r>
            <a:r>
              <a:rPr lang="es-ES" b="1" dirty="0" smtClean="0"/>
              <a:t>funcionamiento</a:t>
            </a:r>
          </a:p>
          <a:p>
            <a:r>
              <a:rPr lang="es-ES" b="1" dirty="0" smtClean="0"/>
              <a:t>Habilidades </a:t>
            </a:r>
            <a:r>
              <a:rPr lang="es-ES" b="1" dirty="0"/>
              <a:t>de </a:t>
            </a:r>
            <a:r>
              <a:rPr lang="es-ES" b="1" dirty="0" smtClean="0"/>
              <a:t>formulación</a:t>
            </a:r>
          </a:p>
          <a:p>
            <a:r>
              <a:rPr lang="es-ES" b="1" dirty="0" smtClean="0"/>
              <a:t>Habilidades </a:t>
            </a:r>
            <a:r>
              <a:rPr lang="es-ES" b="1" dirty="0"/>
              <a:t>de </a:t>
            </a:r>
            <a:r>
              <a:rPr lang="es-ES" b="1" dirty="0" smtClean="0"/>
              <a:t>fermentación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9C9B99"/>
              </a:clrFrom>
              <a:clrTo>
                <a:srgbClr val="9C9B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35320" y="5257905"/>
            <a:ext cx="1957610" cy="160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7819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Cómo</a:t>
            </a:r>
            <a:r>
              <a:rPr lang="en-US" b="1" dirty="0"/>
              <a:t> la </a:t>
            </a:r>
            <a:r>
              <a:rPr lang="en-US" b="1" dirty="0" err="1"/>
              <a:t>promovemos</a:t>
            </a:r>
            <a:r>
              <a:rPr lang="en-US" b="1" dirty="0"/>
              <a:t>…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84910" y="1430628"/>
            <a:ext cx="10058400" cy="4229100"/>
          </a:xfrm>
        </p:spPr>
        <p:txBody>
          <a:bodyPr>
            <a:normAutofit/>
          </a:bodyPr>
          <a:lstStyle/>
          <a:p>
            <a:r>
              <a:rPr lang="es-ES" b="1" dirty="0" smtClean="0"/>
              <a:t>Establecer </a:t>
            </a:r>
            <a:r>
              <a:rPr lang="es-ES" b="1" dirty="0"/>
              <a:t>un contexto cooperativo. </a:t>
            </a:r>
            <a:endParaRPr lang="es-ES" b="1" dirty="0" smtClean="0"/>
          </a:p>
          <a:p>
            <a:r>
              <a:rPr lang="es-ES" b="1" dirty="0" smtClean="0"/>
              <a:t>Deben </a:t>
            </a:r>
            <a:r>
              <a:rPr lang="es-ES" b="1" dirty="0"/>
              <a:t>enseñarse de forma explícita: </a:t>
            </a:r>
            <a:r>
              <a:rPr lang="es-ES" dirty="0" smtClean="0"/>
              <a:t>En </a:t>
            </a:r>
            <a:r>
              <a:rPr lang="es-ES" dirty="0"/>
              <a:t>esta línea, podría resultar útil:</a:t>
            </a:r>
          </a:p>
          <a:p>
            <a:pPr lvl="1"/>
            <a:r>
              <a:rPr lang="en-US" dirty="0" err="1" smtClean="0"/>
              <a:t>Incluir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las </a:t>
            </a:r>
            <a:r>
              <a:rPr lang="en-US" dirty="0" err="1" smtClean="0"/>
              <a:t>programaciones</a:t>
            </a:r>
            <a:r>
              <a:rPr lang="en-US" dirty="0" smtClean="0"/>
              <a:t> </a:t>
            </a:r>
            <a:r>
              <a:rPr lang="en-US" dirty="0" err="1" smtClean="0"/>
              <a:t>objetivos</a:t>
            </a:r>
            <a:r>
              <a:rPr lang="en-US" dirty="0" smtClean="0"/>
              <a:t> </a:t>
            </a:r>
            <a:r>
              <a:rPr lang="en-US" dirty="0" err="1"/>
              <a:t>relacionados</a:t>
            </a:r>
            <a:r>
              <a:rPr lang="en-US" dirty="0"/>
              <a:t> con </a:t>
            </a:r>
            <a:r>
              <a:rPr lang="en-US" dirty="0" smtClean="0"/>
              <a:t>las </a:t>
            </a:r>
            <a:r>
              <a:rPr lang="en-US" dirty="0" err="1" smtClean="0"/>
              <a:t>destrezas</a:t>
            </a:r>
            <a:r>
              <a:rPr lang="en-US" dirty="0" smtClean="0"/>
              <a:t> </a:t>
            </a:r>
            <a:r>
              <a:rPr lang="en-US" dirty="0" err="1"/>
              <a:t>cooperativas</a:t>
            </a:r>
            <a:r>
              <a:rPr lang="en-US" dirty="0"/>
              <a:t>.</a:t>
            </a:r>
          </a:p>
          <a:p>
            <a:pPr lvl="1"/>
            <a:r>
              <a:rPr lang="es-ES" dirty="0" smtClean="0"/>
              <a:t>Realizar </a:t>
            </a:r>
            <a:r>
              <a:rPr lang="es-ES" dirty="0"/>
              <a:t>dramatizaciones en </a:t>
            </a:r>
            <a:r>
              <a:rPr lang="es-ES" dirty="0" smtClean="0"/>
              <a:t>las que se manifieste o </a:t>
            </a:r>
            <a:r>
              <a:rPr lang="es-ES" dirty="0"/>
              <a:t>no </a:t>
            </a:r>
            <a:r>
              <a:rPr lang="es-ES" dirty="0" smtClean="0"/>
              <a:t>la destreza</a:t>
            </a:r>
            <a:r>
              <a:rPr lang="es-ES" dirty="0"/>
              <a:t>.</a:t>
            </a:r>
          </a:p>
          <a:p>
            <a:pPr lvl="1"/>
            <a:r>
              <a:rPr lang="en-US" dirty="0" err="1" smtClean="0"/>
              <a:t>Desarrollar</a:t>
            </a:r>
            <a:r>
              <a:rPr lang="en-US" dirty="0" smtClean="0"/>
              <a:t> </a:t>
            </a:r>
            <a:r>
              <a:rPr lang="en-US" dirty="0" err="1"/>
              <a:t>dinámicas</a:t>
            </a:r>
            <a:r>
              <a:rPr lang="en-US" dirty="0"/>
              <a:t> </a:t>
            </a:r>
            <a:r>
              <a:rPr lang="en-US" dirty="0" err="1"/>
              <a:t>específicas</a:t>
            </a:r>
            <a:r>
              <a:rPr lang="en-US" dirty="0"/>
              <a:t>.</a:t>
            </a:r>
          </a:p>
          <a:p>
            <a:pPr lvl="1"/>
            <a:r>
              <a:rPr lang="en-US" dirty="0" err="1" smtClean="0"/>
              <a:t>Ofrecer</a:t>
            </a:r>
            <a:r>
              <a:rPr lang="en-US" dirty="0" smtClean="0"/>
              <a:t> </a:t>
            </a:r>
            <a:r>
              <a:rPr lang="en-US" dirty="0" err="1" smtClean="0"/>
              <a:t>modelos</a:t>
            </a:r>
            <a:r>
              <a:rPr lang="en-US" dirty="0" smtClean="0"/>
              <a:t> </a:t>
            </a:r>
            <a:r>
              <a:rPr lang="en-US" dirty="0"/>
              <a:t>y </a:t>
            </a:r>
            <a:r>
              <a:rPr lang="en-US" dirty="0" err="1"/>
              <a:t>demostraciones</a:t>
            </a:r>
            <a:r>
              <a:rPr lang="en-US" dirty="0"/>
              <a:t>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9C9B99"/>
              </a:clrFrom>
              <a:clrTo>
                <a:srgbClr val="9C9B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35320" y="5257905"/>
            <a:ext cx="1957610" cy="160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2483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65214" y="748145"/>
            <a:ext cx="10058400" cy="5233556"/>
          </a:xfrm>
        </p:spPr>
        <p:txBody>
          <a:bodyPr>
            <a:normAutofit/>
          </a:bodyPr>
          <a:lstStyle/>
          <a:p>
            <a:endParaRPr lang="es-ES" b="1" dirty="0" smtClean="0"/>
          </a:p>
          <a:p>
            <a:r>
              <a:rPr lang="es-ES" b="1" dirty="0" smtClean="0"/>
              <a:t>El </a:t>
            </a:r>
            <a:r>
              <a:rPr lang="es-ES" b="1" dirty="0"/>
              <a:t>grupo determina que habilidades se </a:t>
            </a:r>
            <a:r>
              <a:rPr lang="es-ES" b="1" dirty="0" smtClean="0"/>
              <a:t>interiorizarán.</a:t>
            </a:r>
          </a:p>
          <a:p>
            <a:r>
              <a:rPr lang="es-ES" b="1" dirty="0" smtClean="0"/>
              <a:t>Cuanto </a:t>
            </a:r>
            <a:r>
              <a:rPr lang="es-ES" b="1" dirty="0"/>
              <a:t>antes se aprendan</a:t>
            </a:r>
            <a:r>
              <a:rPr lang="es-ES" b="1" dirty="0" smtClean="0"/>
              <a:t>, mejor.</a:t>
            </a:r>
            <a:endParaRPr lang="es-ES" dirty="0"/>
          </a:p>
          <a:p>
            <a:r>
              <a:rPr lang="es-ES" b="1" dirty="0" smtClean="0"/>
              <a:t>Deben </a:t>
            </a:r>
            <a:r>
              <a:rPr lang="es-ES" b="1" dirty="0"/>
              <a:t>trabajarse de forma secuenciada y </a:t>
            </a:r>
            <a:r>
              <a:rPr lang="es-ES" b="1" dirty="0" smtClean="0"/>
              <a:t>programada.</a:t>
            </a:r>
          </a:p>
          <a:p>
            <a:r>
              <a:rPr lang="es-ES" b="1" dirty="0" smtClean="0"/>
              <a:t>Paciencia</a:t>
            </a:r>
            <a:r>
              <a:rPr lang="es-ES" b="1" dirty="0"/>
              <a:t>. </a:t>
            </a:r>
            <a:r>
              <a:rPr lang="es-ES" dirty="0" smtClean="0"/>
              <a:t>La </a:t>
            </a:r>
            <a:r>
              <a:rPr lang="es-ES" dirty="0"/>
              <a:t>enseñanza </a:t>
            </a:r>
            <a:r>
              <a:rPr lang="es-ES" dirty="0" smtClean="0"/>
              <a:t>de habilidades </a:t>
            </a:r>
            <a:r>
              <a:rPr lang="es-ES" dirty="0"/>
              <a:t>cooperativas siguiendo un </a:t>
            </a:r>
            <a:r>
              <a:rPr lang="es-ES" b="1" dirty="0"/>
              <a:t>programa </a:t>
            </a:r>
            <a:r>
              <a:rPr lang="es-ES" dirty="0"/>
              <a:t>como el </a:t>
            </a:r>
            <a:r>
              <a:rPr lang="es-ES" dirty="0" smtClean="0"/>
              <a:t>siguiente:</a:t>
            </a:r>
            <a:endParaRPr lang="es-ES" dirty="0"/>
          </a:p>
          <a:p>
            <a:pPr marL="850392" lvl="1" indent="-457200">
              <a:buAutoNum type="arabicPeriod"/>
            </a:pPr>
            <a:r>
              <a:rPr lang="es-ES" b="1" dirty="0" smtClean="0"/>
              <a:t>Seleccionar </a:t>
            </a:r>
            <a:r>
              <a:rPr lang="es-ES" b="1" dirty="0"/>
              <a:t>qué habilidades es necesario </a:t>
            </a:r>
            <a:r>
              <a:rPr lang="es-ES" b="1" dirty="0" smtClean="0"/>
              <a:t>trabajar.</a:t>
            </a:r>
          </a:p>
          <a:p>
            <a:pPr marL="850392" lvl="1" indent="-457200">
              <a:buAutoNum type="arabicPeriod"/>
            </a:pPr>
            <a:r>
              <a:rPr lang="es-ES" b="1" dirty="0" smtClean="0"/>
              <a:t>Descubrir </a:t>
            </a:r>
            <a:r>
              <a:rPr lang="es-ES" b="1" dirty="0"/>
              <a:t>la necesidad de habilidades cooperativas para trabajar en </a:t>
            </a:r>
            <a:r>
              <a:rPr lang="es-ES" b="1" dirty="0" smtClean="0"/>
              <a:t>equipo.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9C9B99"/>
              </a:clrFrom>
              <a:clrTo>
                <a:srgbClr val="9C9B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35320" y="5257905"/>
            <a:ext cx="1957610" cy="160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6235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65214" y="850006"/>
            <a:ext cx="10058400" cy="5131695"/>
          </a:xfrm>
        </p:spPr>
        <p:txBody>
          <a:bodyPr>
            <a:normAutofit/>
          </a:bodyPr>
          <a:lstStyle/>
          <a:p>
            <a:pPr marL="393192" lvl="1" indent="0">
              <a:buNone/>
            </a:pPr>
            <a:r>
              <a:rPr lang="es-ES" sz="1600" b="1" dirty="0"/>
              <a:t>3. Asegurarse de que los alumnos entiendan la </a:t>
            </a:r>
            <a:r>
              <a:rPr lang="es-ES" sz="1600" b="1" dirty="0" smtClean="0"/>
              <a:t>habilidad.</a:t>
            </a:r>
            <a:endParaRPr lang="es-ES" sz="1600" dirty="0"/>
          </a:p>
          <a:p>
            <a:pPr lvl="2"/>
            <a:r>
              <a:rPr lang="es-ES" sz="1400" dirty="0" smtClean="0"/>
              <a:t>Demostrar </a:t>
            </a:r>
            <a:r>
              <a:rPr lang="es-ES" sz="1400" dirty="0"/>
              <a:t>prácticamente </a:t>
            </a:r>
            <a:r>
              <a:rPr lang="es-ES" sz="1400" dirty="0" smtClean="0"/>
              <a:t>la habilidad a través de dramatizaciones</a:t>
            </a:r>
            <a:r>
              <a:rPr lang="es-ES" sz="1400" dirty="0"/>
              <a:t>.</a:t>
            </a:r>
          </a:p>
          <a:p>
            <a:pPr lvl="2"/>
            <a:r>
              <a:rPr lang="es-ES" sz="1400" dirty="0" smtClean="0"/>
              <a:t>Proporcionar modelos </a:t>
            </a:r>
            <a:r>
              <a:rPr lang="es-ES" sz="1400" dirty="0"/>
              <a:t>coherentes con </a:t>
            </a:r>
            <a:r>
              <a:rPr lang="es-ES" sz="1400" dirty="0" smtClean="0"/>
              <a:t>la habilidad.</a:t>
            </a:r>
          </a:p>
          <a:p>
            <a:pPr marL="457200" lvl="1" indent="0">
              <a:buNone/>
            </a:pPr>
            <a:r>
              <a:rPr lang="es-ES" sz="1600" b="1" dirty="0" smtClean="0"/>
              <a:t>4. Preparar </a:t>
            </a:r>
            <a:r>
              <a:rPr lang="es-ES" sz="1600" b="1" dirty="0"/>
              <a:t>situaciones repetidas de </a:t>
            </a:r>
            <a:r>
              <a:rPr lang="es-ES" sz="1600" b="1" dirty="0" smtClean="0"/>
              <a:t>práctica.</a:t>
            </a:r>
          </a:p>
          <a:p>
            <a:pPr marL="457200" lvl="1" indent="0">
              <a:buNone/>
            </a:pPr>
            <a:r>
              <a:rPr lang="es-ES" sz="1600" b="1" dirty="0"/>
              <a:t>5. Revisar el uso de las </a:t>
            </a:r>
            <a:r>
              <a:rPr lang="es-ES" sz="1600" b="1" dirty="0" smtClean="0"/>
              <a:t>habilidades</a:t>
            </a:r>
          </a:p>
          <a:p>
            <a:pPr marL="457200" lvl="1" indent="0">
              <a:buNone/>
            </a:pPr>
            <a:r>
              <a:rPr lang="es-ES" sz="1600" dirty="0" smtClean="0"/>
              <a:t>…... </a:t>
            </a:r>
            <a:r>
              <a:rPr lang="es-ES" sz="1600" dirty="0"/>
              <a:t>Estaremos muy pendientes de la habilidad, realizando refuerzos y correcciones constantes</a:t>
            </a:r>
            <a:r>
              <a:rPr lang="es-ES" sz="1600" dirty="0" smtClean="0"/>
              <a:t>;</a:t>
            </a:r>
          </a:p>
          <a:p>
            <a:pPr marL="393192" lvl="1" indent="0">
              <a:buNone/>
            </a:pPr>
            <a:r>
              <a:rPr lang="es-ES" sz="1600" dirty="0"/>
              <a:t>…elegiremos estrategias y rutinas en las que se trabaje la habilidad de una forma más específica (de esta forma, un criterio de secuenciación de rutinas podría ser las destrezas que requieren</a:t>
            </a:r>
            <a:r>
              <a:rPr lang="es-ES" sz="1600" dirty="0" smtClean="0"/>
              <a:t>);</a:t>
            </a:r>
          </a:p>
          <a:p>
            <a:pPr marL="393192" lvl="1" indent="0">
              <a:buNone/>
            </a:pPr>
            <a:r>
              <a:rPr lang="es-ES" sz="1600" dirty="0"/>
              <a:t>…elaboraremos listas de seguimiento u observación específicas;</a:t>
            </a:r>
          </a:p>
          <a:p>
            <a:pPr marL="393192" lvl="1" indent="0">
              <a:buNone/>
            </a:pPr>
            <a:r>
              <a:rPr lang="es-ES" sz="1600" dirty="0"/>
              <a:t>… premiaremos de forma específica la demostración de la habilidad que se está trabajando (economía de fichas, </a:t>
            </a:r>
            <a:r>
              <a:rPr lang="en-US" sz="1600" dirty="0"/>
              <a:t>diplomas…).</a:t>
            </a:r>
          </a:p>
          <a:p>
            <a:pPr marL="393192" lvl="1" indent="0">
              <a:buNone/>
            </a:pPr>
            <a:endParaRPr lang="es-ES" sz="1600" dirty="0"/>
          </a:p>
          <a:p>
            <a:pPr marL="0" indent="0">
              <a:buNone/>
            </a:pPr>
            <a:endParaRPr lang="es-ES" sz="1600" dirty="0"/>
          </a:p>
          <a:p>
            <a:pPr marL="0" indent="0">
              <a:buNone/>
            </a:pPr>
            <a:endParaRPr lang="es-ES" sz="1600" dirty="0"/>
          </a:p>
          <a:p>
            <a:endParaRPr lang="en-US" sz="9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9C9B99"/>
              </a:clrFrom>
              <a:clrTo>
                <a:srgbClr val="9C9B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2745" y="5373815"/>
            <a:ext cx="1957610" cy="160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0765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65214" y="609600"/>
            <a:ext cx="10058400" cy="5735782"/>
          </a:xfrm>
        </p:spPr>
        <p:txBody>
          <a:bodyPr>
            <a:normAutofit/>
          </a:bodyPr>
          <a:lstStyle/>
          <a:p>
            <a:endParaRPr lang="es-ES" sz="2500" dirty="0" smtClean="0"/>
          </a:p>
          <a:p>
            <a:pPr marL="393192" lvl="1" indent="0">
              <a:buNone/>
            </a:pPr>
            <a:r>
              <a:rPr lang="es-ES" sz="2500" dirty="0" smtClean="0"/>
              <a:t>6</a:t>
            </a:r>
            <a:r>
              <a:rPr lang="es-ES" sz="2500" dirty="0"/>
              <a:t>. </a:t>
            </a:r>
            <a:r>
              <a:rPr lang="es-ES" sz="2500" b="1" dirty="0"/>
              <a:t>Asegurarse de que perseveren en el uso de las habilidades: </a:t>
            </a:r>
            <a:r>
              <a:rPr lang="es-ES" sz="2500" dirty="0"/>
              <a:t>El desarrollo de las habilidades atraviesa las </a:t>
            </a:r>
            <a:r>
              <a:rPr lang="es-ES" sz="2500" dirty="0" smtClean="0"/>
              <a:t>siguientes </a:t>
            </a:r>
            <a:r>
              <a:rPr lang="en-US" sz="2500" dirty="0" err="1" smtClean="0"/>
              <a:t>etapas</a:t>
            </a:r>
            <a:r>
              <a:rPr lang="en-US" sz="2500" dirty="0"/>
              <a:t>:</a:t>
            </a:r>
          </a:p>
          <a:p>
            <a:pPr lvl="1"/>
            <a:r>
              <a:rPr lang="es-ES" sz="2500" dirty="0"/>
              <a:t>a. Conciencia de que la habilidad es necesaria.</a:t>
            </a:r>
          </a:p>
          <a:p>
            <a:pPr lvl="1"/>
            <a:r>
              <a:rPr lang="es-ES" sz="2500" dirty="0"/>
              <a:t>b. Comprensión de cuál es la habilidad.</a:t>
            </a:r>
          </a:p>
          <a:p>
            <a:pPr lvl="1"/>
            <a:r>
              <a:rPr lang="es-ES" sz="2500" dirty="0"/>
              <a:t>c. Realización tímida y torpe de la habilidad.</a:t>
            </a:r>
          </a:p>
          <a:p>
            <a:pPr lvl="1"/>
            <a:r>
              <a:rPr lang="es-ES" sz="2500" dirty="0"/>
              <a:t>d. Sensación de falsedad en la realización de la habilidad</a:t>
            </a:r>
            <a:r>
              <a:rPr lang="es-ES" sz="2500" dirty="0" smtClean="0"/>
              <a:t>.</a:t>
            </a:r>
          </a:p>
          <a:p>
            <a:pPr marL="736092" lvl="1" indent="-342900"/>
            <a:r>
              <a:rPr lang="es-ES" sz="2500" dirty="0"/>
              <a:t>e. Uso diestro </a:t>
            </a:r>
            <a:r>
              <a:rPr lang="es-ES" dirty="0"/>
              <a:t>pero mecánico de la habilidad.</a:t>
            </a:r>
          </a:p>
          <a:p>
            <a:pPr marL="0" indent="0">
              <a:buNone/>
            </a:pPr>
            <a:endParaRPr lang="es-ES" sz="2700" dirty="0"/>
          </a:p>
          <a:p>
            <a:endParaRPr lang="es-ES" sz="2900" dirty="0"/>
          </a:p>
          <a:p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9C9B99"/>
              </a:clrFrom>
              <a:clrTo>
                <a:srgbClr val="9C9B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44809" y="5360936"/>
            <a:ext cx="1957610" cy="160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4425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0972" y="851079"/>
            <a:ext cx="10058400" cy="4229100"/>
          </a:xfrm>
        </p:spPr>
        <p:txBody>
          <a:bodyPr>
            <a:normAutofit/>
          </a:bodyPr>
          <a:lstStyle/>
          <a:p>
            <a:r>
              <a:rPr lang="es-ES" dirty="0"/>
              <a:t> f. Uso habitual, automático y natural, en el que la habilidad se integra plenamente en el repertorio </a:t>
            </a:r>
            <a:r>
              <a:rPr lang="en-US" dirty="0" err="1"/>
              <a:t>conductual</a:t>
            </a:r>
            <a:r>
              <a:rPr lang="en-US" dirty="0"/>
              <a:t> de la persona.</a:t>
            </a:r>
          </a:p>
          <a:p>
            <a:pPr marL="0" indent="0">
              <a:buNone/>
            </a:pPr>
            <a:r>
              <a:rPr lang="es-ES" dirty="0" smtClean="0"/>
              <a:t>Algunas </a:t>
            </a:r>
            <a:r>
              <a:rPr lang="es-ES" dirty="0"/>
              <a:t>formas de asegurar que los alumnos perseveren incluyen:</a:t>
            </a:r>
          </a:p>
          <a:p>
            <a:pPr lvl="1"/>
            <a:r>
              <a:rPr lang="en-US" dirty="0" err="1" smtClean="0"/>
              <a:t>Seguir</a:t>
            </a:r>
            <a:r>
              <a:rPr lang="en-US" dirty="0" smtClean="0"/>
              <a:t> </a:t>
            </a:r>
            <a:r>
              <a:rPr lang="en-US" dirty="0" err="1"/>
              <a:t>asignando</a:t>
            </a:r>
            <a:r>
              <a:rPr lang="en-US" dirty="0"/>
              <a:t> la </a:t>
            </a:r>
            <a:r>
              <a:rPr lang="en-US" dirty="0" err="1"/>
              <a:t>habilidad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rol</a:t>
            </a:r>
            <a:r>
              <a:rPr lang="en-US" dirty="0"/>
              <a:t> </a:t>
            </a:r>
            <a:r>
              <a:rPr lang="en-US" dirty="0" err="1"/>
              <a:t>grupal</a:t>
            </a:r>
            <a:r>
              <a:rPr lang="en-US" dirty="0"/>
              <a:t>.</a:t>
            </a:r>
          </a:p>
          <a:p>
            <a:pPr lvl="1"/>
            <a:r>
              <a:rPr lang="es-ES" dirty="0" smtClean="0"/>
              <a:t>Realimentación </a:t>
            </a:r>
            <a:r>
              <a:rPr lang="es-ES" dirty="0"/>
              <a:t>permanente sobre su calidad y frecuencia de uso.</a:t>
            </a:r>
          </a:p>
          <a:p>
            <a:pPr lvl="1"/>
            <a:r>
              <a:rPr lang="es-ES" dirty="0" smtClean="0"/>
              <a:t>Refuerzo </a:t>
            </a:r>
            <a:r>
              <a:rPr lang="es-ES" dirty="0"/>
              <a:t>a los grupos cuando sus integrantes usan la habilidad.</a:t>
            </a:r>
          </a:p>
          <a:p>
            <a:pPr marL="0" indent="0">
              <a:buNone/>
            </a:pP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9C9B99"/>
              </a:clrFrom>
              <a:clrTo>
                <a:srgbClr val="9C9B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96683" y="5257905"/>
            <a:ext cx="1957610" cy="160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4686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5. Interacción promotora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ES" dirty="0"/>
              <a:t>La interacción promotora es la condición para pasar de un trabajo </a:t>
            </a:r>
            <a:r>
              <a:rPr lang="es-ES" b="1" i="1" dirty="0"/>
              <a:t>de </a:t>
            </a:r>
            <a:r>
              <a:rPr lang="es-ES" i="1" dirty="0"/>
              <a:t>equipo </a:t>
            </a:r>
            <a:r>
              <a:rPr lang="es-ES" dirty="0"/>
              <a:t>a un trabajo </a:t>
            </a:r>
            <a:r>
              <a:rPr lang="es-ES" b="1" i="1" dirty="0"/>
              <a:t>en </a:t>
            </a:r>
            <a:r>
              <a:rPr lang="es-ES" i="1" dirty="0"/>
              <a:t>equipo</a:t>
            </a:r>
            <a:r>
              <a:rPr lang="es-ES" dirty="0"/>
              <a:t>. El trabajo en equipo </a:t>
            </a:r>
            <a:r>
              <a:rPr lang="es-ES" dirty="0" smtClean="0"/>
              <a:t>es aquel </a:t>
            </a:r>
            <a:r>
              <a:rPr lang="es-ES" dirty="0"/>
              <a:t>en el que </a:t>
            </a:r>
            <a:r>
              <a:rPr lang="es-ES" b="1" dirty="0"/>
              <a:t>los alumnos</a:t>
            </a:r>
            <a:r>
              <a:rPr lang="es-ES" dirty="0"/>
              <a:t>, al realizar juntos la tarea, </a:t>
            </a:r>
            <a:r>
              <a:rPr lang="es-ES" b="1" dirty="0"/>
              <a:t>promueven y facilitan el progreso de los demás </a:t>
            </a:r>
            <a:r>
              <a:rPr lang="es-ES" dirty="0"/>
              <a:t>a través de la </a:t>
            </a:r>
            <a:r>
              <a:rPr lang="es-ES" b="1" dirty="0" smtClean="0"/>
              <a:t>ayuda </a:t>
            </a:r>
            <a:r>
              <a:rPr lang="es-ES" dirty="0" smtClean="0"/>
              <a:t>recíproca</a:t>
            </a:r>
            <a:r>
              <a:rPr lang="es-ES" dirty="0"/>
              <a:t>, el </a:t>
            </a:r>
            <a:r>
              <a:rPr lang="es-ES" b="1" dirty="0" smtClean="0"/>
              <a:t>apoyo </a:t>
            </a:r>
            <a:r>
              <a:rPr lang="es-ES" dirty="0" smtClean="0"/>
              <a:t>mutuo </a:t>
            </a:r>
            <a:r>
              <a:rPr lang="es-ES" dirty="0"/>
              <a:t>y el </a:t>
            </a:r>
            <a:r>
              <a:rPr lang="es-ES" b="1" dirty="0"/>
              <a:t>estímulo </a:t>
            </a:r>
            <a:r>
              <a:rPr lang="es-ES" dirty="0"/>
              <a:t>de los esfuerzos por aprender de todos </a:t>
            </a:r>
            <a:r>
              <a:rPr lang="es-ES" dirty="0" smtClean="0"/>
              <a:t>los miembros </a:t>
            </a:r>
            <a:r>
              <a:rPr lang="es-ES" dirty="0"/>
              <a:t>del grupo.</a:t>
            </a:r>
          </a:p>
          <a:p>
            <a:pPr marL="0" indent="0">
              <a:buNone/>
            </a:pPr>
            <a:r>
              <a:rPr lang="es-ES" dirty="0"/>
              <a:t>La interacción promotora se traduce en…</a:t>
            </a:r>
          </a:p>
          <a:p>
            <a:r>
              <a:rPr lang="es-ES" dirty="0"/>
              <a:t>…los </a:t>
            </a:r>
            <a:r>
              <a:rPr lang="es-ES" b="1" dirty="0"/>
              <a:t>ánimos y el estímulo continuo </a:t>
            </a:r>
            <a:r>
              <a:rPr lang="es-ES" dirty="0"/>
              <a:t>que se dan los unos a los otros;</a:t>
            </a:r>
          </a:p>
          <a:p>
            <a:r>
              <a:rPr lang="es-ES" dirty="0"/>
              <a:t>…la </a:t>
            </a:r>
            <a:r>
              <a:rPr lang="es-ES" b="1" dirty="0"/>
              <a:t>ayuda y apoyo inmediatos </a:t>
            </a:r>
            <a:r>
              <a:rPr lang="es-ES" dirty="0"/>
              <a:t>al otro, en </a:t>
            </a:r>
            <a:r>
              <a:rPr lang="es-ES" dirty="0" smtClean="0"/>
              <a:t>el momento y medida </a:t>
            </a:r>
            <a:r>
              <a:rPr lang="es-ES" dirty="0"/>
              <a:t>necesarios;</a:t>
            </a:r>
          </a:p>
          <a:p>
            <a:r>
              <a:rPr lang="es-ES" dirty="0"/>
              <a:t>…en el </a:t>
            </a:r>
            <a:r>
              <a:rPr lang="es-ES" b="1" dirty="0"/>
              <a:t>intercambio </a:t>
            </a:r>
            <a:r>
              <a:rPr lang="es-ES" dirty="0"/>
              <a:t>de opiniones, recursos y estrategias;</a:t>
            </a:r>
          </a:p>
          <a:p>
            <a:r>
              <a:rPr lang="es-ES" dirty="0"/>
              <a:t>…en las </a:t>
            </a:r>
            <a:r>
              <a:rPr lang="es-ES" b="1" dirty="0"/>
              <a:t>observaciones </a:t>
            </a:r>
            <a:r>
              <a:rPr lang="es-ES" dirty="0"/>
              <a:t>que se hacen los unos a los otros </a:t>
            </a:r>
            <a:r>
              <a:rPr lang="es-ES" dirty="0" smtClean="0"/>
              <a:t>para mejorar </a:t>
            </a:r>
            <a:r>
              <a:rPr lang="es-ES" dirty="0"/>
              <a:t>el rendimiento;</a:t>
            </a:r>
          </a:p>
          <a:p>
            <a:r>
              <a:rPr lang="es-ES" dirty="0"/>
              <a:t>…en el </a:t>
            </a:r>
            <a:r>
              <a:rPr lang="es-ES" b="1" dirty="0"/>
              <a:t>esfuerzo que se </a:t>
            </a:r>
            <a:r>
              <a:rPr lang="es-ES" b="1" dirty="0" smtClean="0"/>
              <a:t>exigen mutuamente </a:t>
            </a:r>
            <a:r>
              <a:rPr lang="es-ES" dirty="0"/>
              <a:t>para alcanzar el objetivo;</a:t>
            </a:r>
          </a:p>
          <a:p>
            <a:r>
              <a:rPr lang="es-ES" dirty="0"/>
              <a:t>…en la </a:t>
            </a:r>
            <a:r>
              <a:rPr lang="es-ES" b="1" dirty="0" smtClean="0"/>
              <a:t>confianza mutua </a:t>
            </a:r>
            <a:r>
              <a:rPr lang="es-ES" dirty="0"/>
              <a:t>entre </a:t>
            </a:r>
            <a:r>
              <a:rPr lang="es-ES" dirty="0" smtClean="0"/>
              <a:t>los miembros </a:t>
            </a:r>
            <a:r>
              <a:rPr lang="es-ES" dirty="0"/>
              <a:t>del grupo.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875" b="100000" l="1625" r="96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2680" y="5116132"/>
            <a:ext cx="1741868" cy="174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9587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Cómo</a:t>
            </a:r>
            <a:r>
              <a:rPr lang="en-US" b="1" dirty="0"/>
              <a:t> la </a:t>
            </a:r>
            <a:r>
              <a:rPr lang="en-US" b="1" dirty="0" err="1"/>
              <a:t>promovemos</a:t>
            </a:r>
            <a:r>
              <a:rPr lang="en-US" b="1" dirty="0"/>
              <a:t>…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ES" dirty="0" smtClean="0"/>
              <a:t>Favorecemos </a:t>
            </a:r>
            <a:r>
              <a:rPr lang="es-ES" dirty="0"/>
              <a:t>el desarrollo de una interacción promotora cuando:</a:t>
            </a:r>
          </a:p>
          <a:p>
            <a:r>
              <a:rPr lang="es-ES" dirty="0" smtClean="0"/>
              <a:t>Disponemos </a:t>
            </a:r>
            <a:r>
              <a:rPr lang="es-ES" dirty="0"/>
              <a:t>el aula de forma que aseguramos una </a:t>
            </a:r>
            <a:r>
              <a:rPr lang="es-ES" b="1" dirty="0"/>
              <a:t>interacción visual y verbal </a:t>
            </a:r>
            <a:r>
              <a:rPr lang="es-ES" dirty="0"/>
              <a:t>entre los alumnos, que facilita </a:t>
            </a:r>
            <a:r>
              <a:rPr lang="es-ES" dirty="0" smtClean="0"/>
              <a:t>la </a:t>
            </a:r>
            <a:r>
              <a:rPr lang="en-US" dirty="0" err="1" smtClean="0"/>
              <a:t>comunicación</a:t>
            </a:r>
            <a:r>
              <a:rPr lang="en-US" dirty="0"/>
              <a:t>.</a:t>
            </a:r>
          </a:p>
          <a:p>
            <a:r>
              <a:rPr lang="es-ES" dirty="0" smtClean="0"/>
              <a:t>Realizamos </a:t>
            </a:r>
            <a:r>
              <a:rPr lang="es-ES" b="1" dirty="0"/>
              <a:t>agrupamientos pequeños </a:t>
            </a:r>
            <a:r>
              <a:rPr lang="es-ES" dirty="0"/>
              <a:t>(máximo cuatro integrantes)</a:t>
            </a:r>
          </a:p>
          <a:p>
            <a:r>
              <a:rPr lang="es-ES" dirty="0" smtClean="0"/>
              <a:t>Damos </a:t>
            </a:r>
            <a:r>
              <a:rPr lang="es-ES" dirty="0"/>
              <a:t>el </a:t>
            </a:r>
            <a:r>
              <a:rPr lang="es-ES" b="1" dirty="0"/>
              <a:t>tiempo suficiente </a:t>
            </a:r>
            <a:r>
              <a:rPr lang="es-ES" dirty="0"/>
              <a:t>a los grupos para que los alumnos se conozcan y confíen en los otros.</a:t>
            </a:r>
          </a:p>
          <a:p>
            <a:r>
              <a:rPr lang="en-US" dirty="0" err="1" smtClean="0"/>
              <a:t>Aseguramos</a:t>
            </a:r>
            <a:r>
              <a:rPr lang="en-US" dirty="0" smtClean="0"/>
              <a:t> </a:t>
            </a:r>
            <a:r>
              <a:rPr lang="en-US" dirty="0"/>
              <a:t>la </a:t>
            </a:r>
            <a:r>
              <a:rPr lang="en-US" dirty="0" err="1"/>
              <a:t>interdependencia</a:t>
            </a:r>
            <a:r>
              <a:rPr lang="en-US" dirty="0"/>
              <a:t> </a:t>
            </a:r>
            <a:r>
              <a:rPr lang="en-US" dirty="0" err="1"/>
              <a:t>positiva</a:t>
            </a:r>
            <a:r>
              <a:rPr lang="en-US" dirty="0"/>
              <a:t>.</a:t>
            </a:r>
          </a:p>
          <a:p>
            <a:r>
              <a:rPr lang="es-ES" dirty="0" smtClean="0"/>
              <a:t>Enseñamos </a:t>
            </a:r>
            <a:r>
              <a:rPr lang="es-ES" b="1" dirty="0"/>
              <a:t>habilidades sociales </a:t>
            </a:r>
            <a:r>
              <a:rPr lang="es-ES" dirty="0"/>
              <a:t>relacionadas con el apoyo, la ayuda y el estímulo a los compañeros.</a:t>
            </a:r>
          </a:p>
          <a:p>
            <a:r>
              <a:rPr lang="es-ES" b="1" dirty="0" smtClean="0"/>
              <a:t>Reforzamos </a:t>
            </a:r>
            <a:r>
              <a:rPr lang="es-ES" b="1" dirty="0"/>
              <a:t>las interacciones promovedoras</a:t>
            </a:r>
            <a:r>
              <a:rPr lang="es-ES" dirty="0"/>
              <a:t>: felicitaciones, apoyo, correcciones, observaciones que se hacen </a:t>
            </a:r>
            <a:r>
              <a:rPr lang="es-ES" dirty="0" smtClean="0"/>
              <a:t>los unos </a:t>
            </a:r>
            <a:r>
              <a:rPr lang="es-ES" dirty="0"/>
              <a:t>a los otros </a:t>
            </a:r>
            <a:r>
              <a:rPr lang="es-ES" dirty="0" smtClean="0"/>
              <a:t>para mejorar </a:t>
            </a:r>
            <a:r>
              <a:rPr lang="es-ES" dirty="0"/>
              <a:t>el rendimiento, el esfuerzo que se </a:t>
            </a:r>
            <a:r>
              <a:rPr lang="es-ES" dirty="0" smtClean="0"/>
              <a:t>exigen mutuamente </a:t>
            </a:r>
            <a:r>
              <a:rPr lang="es-ES" dirty="0"/>
              <a:t>para alcanzar el objetivo…</a:t>
            </a:r>
          </a:p>
          <a:p>
            <a:r>
              <a:rPr lang="es-ES" dirty="0" smtClean="0"/>
              <a:t>Establecemos </a:t>
            </a:r>
            <a:r>
              <a:rPr lang="es-ES" b="1" dirty="0"/>
              <a:t>reglas que fomenten la ayuda y el apoyo </a:t>
            </a:r>
            <a:r>
              <a:rPr lang="es-ES" dirty="0"/>
              <a:t>mutuo. Por ejemplo: “sólo se pregunta al profesor </a:t>
            </a:r>
            <a:r>
              <a:rPr lang="es-ES" dirty="0" smtClean="0"/>
              <a:t>si ninguno </a:t>
            </a:r>
            <a:r>
              <a:rPr lang="es-ES" dirty="0"/>
              <a:t>de los integrantes del grupo puede resolver el problema”.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875" b="100000" l="1625" r="96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64078" y="5530402"/>
            <a:ext cx="1359795" cy="135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0091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r>
              <a:rPr lang="es-ES" dirty="0" smtClean="0"/>
              <a:t>PROPUESTA PARA LA IMPLANTACIÓN</a:t>
            </a:r>
            <a:br>
              <a:rPr lang="es-ES" dirty="0" smtClean="0"/>
            </a:br>
            <a:r>
              <a:rPr lang="es-ES" sz="2200" dirty="0" smtClean="0"/>
              <a:t>El </a:t>
            </a:r>
            <a:r>
              <a:rPr lang="es-ES" sz="2200" dirty="0"/>
              <a:t>aprendizaje cooperativo favorece el éxito escolar y la mejora de la convivencia.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xmlns="" val="4161818314"/>
              </p:ext>
            </p:extLst>
          </p:nvPr>
        </p:nvGraphicFramePr>
        <p:xfrm>
          <a:off x="2287494" y="133823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687948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06127" y="2628900"/>
            <a:ext cx="10058400" cy="4229100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Estos cuatro ámbitos de intervención, no pueden considerarse realidades independientes; todo lo contrario, aunque el </a:t>
            </a:r>
            <a:r>
              <a:rPr lang="es-ES" dirty="0" smtClean="0"/>
              <a:t>trabajo </a:t>
            </a:r>
            <a:r>
              <a:rPr lang="es-ES" dirty="0"/>
              <a:t>sobre cada uno de ellos sigue su propia secuenciación lógica, se hallan </a:t>
            </a:r>
            <a:r>
              <a:rPr lang="es-ES" b="1" dirty="0"/>
              <a:t>íntimamente ligados, influyéndose y </a:t>
            </a:r>
            <a:r>
              <a:rPr lang="es-ES" b="1" dirty="0" smtClean="0"/>
              <a:t>determinándose </a:t>
            </a:r>
            <a:r>
              <a:rPr lang="en-US" b="1" dirty="0" err="1" smtClean="0"/>
              <a:t>mutuamente</a:t>
            </a:r>
            <a:r>
              <a:rPr lang="en-US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538654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5213" y="-210355"/>
            <a:ext cx="10058402" cy="1219200"/>
          </a:xfrm>
        </p:spPr>
        <p:txBody>
          <a:bodyPr/>
          <a:lstStyle/>
          <a:p>
            <a:pPr algn="ctr"/>
            <a:r>
              <a:rPr lang="es-ES" dirty="0" smtClean="0"/>
              <a:t>Aprendizaje Cooperativo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49103487"/>
              </p:ext>
            </p:extLst>
          </p:nvPr>
        </p:nvGraphicFramePr>
        <p:xfrm>
          <a:off x="1065213" y="1395212"/>
          <a:ext cx="9822847" cy="49728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543564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5212" y="320433"/>
            <a:ext cx="10058402" cy="1219200"/>
          </a:xfrm>
        </p:spPr>
        <p:txBody>
          <a:bodyPr>
            <a:normAutofit fontScale="90000"/>
          </a:bodyPr>
          <a:lstStyle/>
          <a:p>
            <a:r>
              <a:rPr lang="en-US" sz="2200" b="1" dirty="0" smtClean="0"/>
              <a:t/>
            </a:r>
            <a:br>
              <a:rPr lang="en-US" sz="2200" b="1" dirty="0" smtClean="0"/>
            </a:br>
            <a:r>
              <a:rPr lang="en-US" sz="2200" b="1" dirty="0"/>
              <a:t/>
            </a:r>
            <a:br>
              <a:rPr lang="en-US" sz="2200" b="1" dirty="0"/>
            </a:br>
            <a:r>
              <a:rPr lang="en-US" sz="2200" b="1" dirty="0" smtClean="0"/>
              <a:t/>
            </a:r>
            <a:br>
              <a:rPr lang="en-US" sz="2200" b="1" dirty="0" smtClean="0"/>
            </a:br>
            <a:r>
              <a:rPr lang="en-US" sz="2000" b="1" dirty="0" smtClean="0"/>
              <a:t>PRIMER </a:t>
            </a:r>
            <a:r>
              <a:rPr lang="en-US" sz="2000" b="1" dirty="0"/>
              <a:t>ÁMBITO DE INTERVENCIÓN</a:t>
            </a:r>
            <a:br>
              <a:rPr lang="en-US" sz="2000" b="1" dirty="0"/>
            </a:br>
            <a:r>
              <a:rPr lang="es-ES" sz="2000" b="1" dirty="0" smtClean="0"/>
              <a:t>La </a:t>
            </a:r>
            <a:r>
              <a:rPr lang="es-ES" sz="2000" b="1" dirty="0"/>
              <a:t>cultura de cooperación: </a:t>
            </a:r>
            <a:r>
              <a:rPr lang="es-ES" sz="2000" b="1" dirty="0" smtClean="0"/>
              <a:t/>
            </a:r>
            <a:br>
              <a:rPr lang="es-ES" sz="2000" b="1" dirty="0" smtClean="0"/>
            </a:br>
            <a:r>
              <a:rPr lang="es-ES" sz="2000" b="1" dirty="0" smtClean="0"/>
              <a:t>redefinición </a:t>
            </a:r>
            <a:r>
              <a:rPr lang="es-ES" sz="2000" b="1" dirty="0"/>
              <a:t>del </a:t>
            </a:r>
            <a:r>
              <a:rPr lang="es-ES" sz="2000" b="1" dirty="0" smtClean="0"/>
              <a:t>proceso  </a:t>
            </a:r>
            <a:r>
              <a:rPr lang="es-ES" sz="2000" b="1" dirty="0"/>
              <a:t>enseñanza-aprendizaje</a:t>
            </a:r>
            <a:r>
              <a:rPr lang="es-ES" sz="3100" b="1" dirty="0"/>
              <a:t>.</a:t>
            </a:r>
            <a:r>
              <a:rPr lang="en-US" sz="3100" dirty="0"/>
              <a:t/>
            </a:r>
            <a:br>
              <a:rPr lang="en-US" sz="3100" dirty="0"/>
            </a:b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b="1" dirty="0" smtClean="0"/>
              <a:t>1. Establecer </a:t>
            </a:r>
            <a:r>
              <a:rPr lang="es-ES" b="1" dirty="0"/>
              <a:t>que el ser humano se construye en la interacción </a:t>
            </a:r>
            <a:r>
              <a:rPr lang="es-ES" b="1" dirty="0" smtClean="0"/>
              <a:t>social.</a:t>
            </a:r>
            <a:endParaRPr lang="en-US" i="1" dirty="0" smtClean="0"/>
          </a:p>
          <a:p>
            <a:pPr marL="0" indent="0">
              <a:buNone/>
            </a:pPr>
            <a:r>
              <a:rPr lang="en-US" i="1" dirty="0" err="1" smtClean="0"/>
              <a:t>Qué</a:t>
            </a:r>
            <a:r>
              <a:rPr lang="en-US" i="1" dirty="0" smtClean="0"/>
              <a:t> </a:t>
            </a:r>
            <a:r>
              <a:rPr lang="en-US" i="1" dirty="0" err="1"/>
              <a:t>pretendemos</a:t>
            </a:r>
            <a:r>
              <a:rPr lang="en-US" i="1" dirty="0"/>
              <a:t>…</a:t>
            </a:r>
          </a:p>
          <a:p>
            <a:pPr marL="0" indent="0">
              <a:buNone/>
            </a:pPr>
            <a:r>
              <a:rPr lang="es-ES" dirty="0" smtClean="0"/>
              <a:t>Que </a:t>
            </a:r>
            <a:r>
              <a:rPr lang="es-ES" dirty="0"/>
              <a:t>los alumnos tomen </a:t>
            </a:r>
            <a:r>
              <a:rPr lang="es-ES" b="1" dirty="0"/>
              <a:t>conciencia</a:t>
            </a:r>
            <a:r>
              <a:rPr lang="es-ES" dirty="0"/>
              <a:t> de la importancia que tiene </a:t>
            </a:r>
            <a:r>
              <a:rPr lang="es-ES" b="1" dirty="0"/>
              <a:t>la interacción social </a:t>
            </a:r>
            <a:r>
              <a:rPr lang="es-ES" dirty="0"/>
              <a:t>para </a:t>
            </a:r>
            <a:r>
              <a:rPr lang="es-ES" dirty="0" smtClean="0"/>
              <a:t>el </a:t>
            </a:r>
            <a:r>
              <a:rPr lang="es-ES" b="1" dirty="0" smtClean="0"/>
              <a:t>desarrollo </a:t>
            </a:r>
            <a:r>
              <a:rPr lang="es-ES" b="1" dirty="0"/>
              <a:t>humano. </a:t>
            </a:r>
            <a:endParaRPr lang="es-ES" b="1" dirty="0" smtClean="0"/>
          </a:p>
          <a:p>
            <a:pPr marL="0" indent="0">
              <a:buNone/>
            </a:pPr>
            <a:r>
              <a:rPr lang="en-US" i="1" dirty="0" err="1" smtClean="0"/>
              <a:t>Cómo</a:t>
            </a:r>
            <a:r>
              <a:rPr lang="en-US" i="1" dirty="0" smtClean="0"/>
              <a:t> </a:t>
            </a:r>
            <a:r>
              <a:rPr lang="en-US" i="1" dirty="0"/>
              <a:t>lo </a:t>
            </a:r>
            <a:r>
              <a:rPr lang="en-US" i="1" dirty="0" err="1"/>
              <a:t>conseguimos</a:t>
            </a:r>
            <a:r>
              <a:rPr lang="en-US" i="1" dirty="0"/>
              <a:t>…</a:t>
            </a:r>
          </a:p>
          <a:p>
            <a:r>
              <a:rPr lang="es-ES" dirty="0"/>
              <a:t>Una forma interesante de hacer hincapié en la importancia de los otros en el desarrollo humano, es recurrir a los casos de </a:t>
            </a:r>
            <a:r>
              <a:rPr lang="es-ES" dirty="0" smtClean="0"/>
              <a:t>los </a:t>
            </a:r>
            <a:r>
              <a:rPr lang="es-ES" b="1" dirty="0" smtClean="0"/>
              <a:t>“</a:t>
            </a:r>
            <a:r>
              <a:rPr lang="es-ES" b="1" dirty="0"/>
              <a:t>niños salvajes</a:t>
            </a:r>
            <a:r>
              <a:rPr lang="es-ES" b="1" dirty="0" smtClean="0"/>
              <a:t>”.</a:t>
            </a:r>
            <a:endParaRPr lang="en-US" dirty="0"/>
          </a:p>
        </p:txBody>
      </p:sp>
      <p:sp>
        <p:nvSpPr>
          <p:cNvPr id="4" name="Rectángulo redondeado 3"/>
          <p:cNvSpPr/>
          <p:nvPr/>
        </p:nvSpPr>
        <p:spPr>
          <a:xfrm>
            <a:off x="8683858" y="89538"/>
            <a:ext cx="2439756" cy="1680991"/>
          </a:xfrm>
          <a:prstGeom prst="round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2000" b="-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329642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32449" y="1943100"/>
            <a:ext cx="10058400" cy="4914900"/>
          </a:xfrm>
        </p:spPr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www.elmundo.es/elmundosalud/2007/01/23/medicina/1169555584.html</a:t>
            </a:r>
            <a:endParaRPr lang="en-US" dirty="0" smtClean="0"/>
          </a:p>
          <a:p>
            <a:r>
              <a:rPr lang="es-ES" dirty="0" smtClean="0"/>
              <a:t>Los </a:t>
            </a:r>
            <a:r>
              <a:rPr lang="es-ES" dirty="0"/>
              <a:t>ocho primeros cuentos de </a:t>
            </a:r>
            <a:r>
              <a:rPr lang="es-ES" i="1" dirty="0"/>
              <a:t>“El libro de la selva” </a:t>
            </a:r>
            <a:r>
              <a:rPr lang="es-ES" dirty="0"/>
              <a:t>de </a:t>
            </a:r>
            <a:r>
              <a:rPr lang="es-ES" dirty="0" err="1"/>
              <a:t>Rudyard</a:t>
            </a:r>
            <a:r>
              <a:rPr lang="es-ES" dirty="0"/>
              <a:t> </a:t>
            </a:r>
            <a:r>
              <a:rPr lang="es-ES" dirty="0" err="1"/>
              <a:t>Kipling</a:t>
            </a:r>
            <a:r>
              <a:rPr lang="es-ES" dirty="0"/>
              <a:t> (EP).</a:t>
            </a:r>
          </a:p>
          <a:p>
            <a:r>
              <a:rPr lang="es-ES" dirty="0" smtClean="0"/>
              <a:t>Algunas </a:t>
            </a:r>
            <a:r>
              <a:rPr lang="es-ES" dirty="0"/>
              <a:t>películas como </a:t>
            </a:r>
            <a:r>
              <a:rPr lang="es-ES" i="1" dirty="0"/>
              <a:t>“El libro de la selva” </a:t>
            </a:r>
            <a:r>
              <a:rPr lang="es-ES" dirty="0"/>
              <a:t>de Walt Disney (</a:t>
            </a:r>
            <a:r>
              <a:rPr lang="es-ES" dirty="0" smtClean="0"/>
              <a:t>EI-EP)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75532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5212" y="126895"/>
            <a:ext cx="10058402" cy="1219200"/>
          </a:xfrm>
        </p:spPr>
        <p:txBody>
          <a:bodyPr>
            <a:normAutofit/>
          </a:bodyPr>
          <a:lstStyle/>
          <a:p>
            <a:r>
              <a:rPr lang="es-ES" sz="2000" b="1" dirty="0" smtClean="0"/>
              <a:t>2. </a:t>
            </a:r>
            <a:r>
              <a:rPr lang="es-ES" sz="2000" b="1" dirty="0"/>
              <a:t>Establecer la cooperación como </a:t>
            </a:r>
            <a:r>
              <a:rPr lang="es-ES" sz="2000" b="1" dirty="0" smtClean="0"/>
              <a:t>el marco </a:t>
            </a:r>
            <a:r>
              <a:rPr lang="es-ES" sz="2000" b="1" dirty="0"/>
              <a:t>de </a:t>
            </a:r>
            <a:r>
              <a:rPr lang="es-ES" sz="2000" b="1" dirty="0" smtClean="0"/>
              <a:t>interacción </a:t>
            </a:r>
            <a:br>
              <a:rPr lang="es-ES" sz="2000" b="1" dirty="0" smtClean="0"/>
            </a:br>
            <a:r>
              <a:rPr lang="es-ES" sz="2000" b="1" dirty="0" smtClean="0"/>
              <a:t>más deseable.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err="1"/>
              <a:t>Qué</a:t>
            </a:r>
            <a:r>
              <a:rPr lang="en-US" i="1" dirty="0"/>
              <a:t> </a:t>
            </a:r>
            <a:r>
              <a:rPr lang="en-US" i="1" dirty="0" err="1"/>
              <a:t>pretendemos</a:t>
            </a:r>
            <a:r>
              <a:rPr lang="en-US" i="1" dirty="0" smtClean="0"/>
              <a:t>…</a:t>
            </a:r>
          </a:p>
          <a:p>
            <a:pPr marL="0" indent="0">
              <a:buNone/>
            </a:pPr>
            <a:r>
              <a:rPr lang="es-ES" dirty="0" smtClean="0"/>
              <a:t>Pasaríamos a presentar </a:t>
            </a:r>
            <a:r>
              <a:rPr lang="es-ES" dirty="0"/>
              <a:t>los </a:t>
            </a:r>
            <a:r>
              <a:rPr lang="es-ES" b="1" dirty="0"/>
              <a:t>tres modelos de relación </a:t>
            </a:r>
            <a:r>
              <a:rPr lang="es-ES" dirty="0"/>
              <a:t>que pueden establecerse dentro de los grupos humanos: la competición, </a:t>
            </a:r>
            <a:r>
              <a:rPr lang="es-ES" dirty="0" smtClean="0"/>
              <a:t>el </a:t>
            </a:r>
            <a:r>
              <a:rPr lang="en-US" dirty="0" err="1" smtClean="0"/>
              <a:t>individualismo</a:t>
            </a:r>
            <a:r>
              <a:rPr lang="en-US" dirty="0" smtClean="0"/>
              <a:t> </a:t>
            </a:r>
            <a:r>
              <a:rPr lang="en-US" dirty="0"/>
              <a:t>y la </a:t>
            </a:r>
            <a:r>
              <a:rPr lang="en-US" dirty="0" err="1"/>
              <a:t>cooperación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i="1" dirty="0" err="1" smtClean="0"/>
              <a:t>Cómo</a:t>
            </a:r>
            <a:r>
              <a:rPr lang="en-US" i="1" dirty="0" smtClean="0"/>
              <a:t> </a:t>
            </a:r>
            <a:r>
              <a:rPr lang="en-US" i="1" dirty="0"/>
              <a:t>lo </a:t>
            </a:r>
            <a:r>
              <a:rPr lang="en-US" i="1" dirty="0" err="1"/>
              <a:t>conseguimos</a:t>
            </a:r>
            <a:r>
              <a:rPr lang="en-US" i="1" dirty="0"/>
              <a:t>…</a:t>
            </a:r>
          </a:p>
          <a:p>
            <a:pPr marL="0" indent="0">
              <a:buNone/>
            </a:pPr>
            <a:r>
              <a:rPr lang="es-ES" dirty="0" smtClean="0"/>
              <a:t>Identificar </a:t>
            </a:r>
            <a:r>
              <a:rPr lang="es-ES" dirty="0"/>
              <a:t>con los alumnos diversas situaciones de la vida cotidiana en las que se compite y se coopera, analizando </a:t>
            </a:r>
            <a:r>
              <a:rPr lang="es-ES" dirty="0" smtClean="0"/>
              <a:t>las ventajas </a:t>
            </a:r>
            <a:r>
              <a:rPr lang="es-ES" dirty="0"/>
              <a:t>de cada una de ellas. </a:t>
            </a:r>
            <a:endParaRPr lang="en-US" dirty="0"/>
          </a:p>
        </p:txBody>
      </p:sp>
      <p:sp>
        <p:nvSpPr>
          <p:cNvPr id="4" name="Rectángulo redondeado 3"/>
          <p:cNvSpPr/>
          <p:nvPr/>
        </p:nvSpPr>
        <p:spPr>
          <a:xfrm>
            <a:off x="9436894" y="259977"/>
            <a:ext cx="2439756" cy="1680991"/>
          </a:xfrm>
          <a:prstGeom prst="round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2000" b="-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3252003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5213" y="201768"/>
            <a:ext cx="10058402" cy="1219200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es-ES" sz="2400" dirty="0"/>
              <a:t>Estructura de la </a:t>
            </a:r>
            <a:r>
              <a:rPr lang="es-ES" sz="2400" dirty="0" smtClean="0"/>
              <a:t>actividad individualista, competitiva  </a:t>
            </a:r>
            <a:r>
              <a:rPr lang="es-ES" sz="2400" dirty="0"/>
              <a:t>y </a:t>
            </a:r>
            <a:r>
              <a:rPr lang="es-ES" sz="2400" dirty="0" smtClean="0"/>
              <a:t>cooperativa.</a:t>
            </a:r>
            <a:endParaRPr lang="en-US" sz="2400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610093339"/>
              </p:ext>
            </p:extLst>
          </p:nvPr>
        </p:nvGraphicFramePr>
        <p:xfrm>
          <a:off x="1065215" y="1549757"/>
          <a:ext cx="10058400" cy="4560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866435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07261" y="2137267"/>
            <a:ext cx="10058400" cy="50950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/>
              <a:t>Además, podríamos </a:t>
            </a:r>
            <a:r>
              <a:rPr lang="es-ES" dirty="0" smtClean="0"/>
              <a:t>utilizar los </a:t>
            </a:r>
            <a:r>
              <a:rPr lang="es-ES" dirty="0"/>
              <a:t>siguientes recursos:</a:t>
            </a:r>
          </a:p>
          <a:p>
            <a:r>
              <a:rPr lang="es-ES" dirty="0" smtClean="0"/>
              <a:t>Lecturas </a:t>
            </a:r>
            <a:r>
              <a:rPr lang="es-ES" dirty="0"/>
              <a:t>como </a:t>
            </a:r>
            <a:r>
              <a:rPr lang="es-ES" i="1" dirty="0"/>
              <a:t>“Las tres hilanderas” </a:t>
            </a:r>
            <a:r>
              <a:rPr lang="es-ES" dirty="0"/>
              <a:t>de los </a:t>
            </a:r>
            <a:r>
              <a:rPr lang="es-ES" dirty="0" smtClean="0"/>
              <a:t>hermanos </a:t>
            </a:r>
          </a:p>
          <a:p>
            <a:r>
              <a:rPr lang="es-ES" dirty="0" smtClean="0"/>
              <a:t>Películas </a:t>
            </a:r>
            <a:r>
              <a:rPr lang="es-ES" dirty="0"/>
              <a:t>como </a:t>
            </a:r>
            <a:r>
              <a:rPr lang="es-ES" i="1" dirty="0"/>
              <a:t>“Los increíbles” </a:t>
            </a:r>
            <a:r>
              <a:rPr lang="es-ES" dirty="0"/>
              <a:t>de Brad </a:t>
            </a:r>
            <a:r>
              <a:rPr lang="es-ES" dirty="0" err="1"/>
              <a:t>Bird</a:t>
            </a:r>
            <a:r>
              <a:rPr lang="es-ES" dirty="0"/>
              <a:t> (EI), </a:t>
            </a:r>
            <a:endParaRPr lang="es-ES" dirty="0" smtClean="0"/>
          </a:p>
          <a:p>
            <a:r>
              <a:rPr lang="es-ES" i="1" dirty="0" smtClean="0"/>
              <a:t>“</a:t>
            </a:r>
            <a:r>
              <a:rPr lang="es-ES" i="1" dirty="0"/>
              <a:t>Los cuatro fantásticos” </a:t>
            </a:r>
            <a:r>
              <a:rPr lang="es-ES" dirty="0"/>
              <a:t>de Tim </a:t>
            </a:r>
            <a:r>
              <a:rPr lang="es-ES" dirty="0" err="1"/>
              <a:t>Story</a:t>
            </a:r>
            <a:r>
              <a:rPr lang="es-ES" dirty="0"/>
              <a:t> (EP), </a:t>
            </a:r>
            <a:endParaRPr lang="es-ES" dirty="0" smtClean="0"/>
          </a:p>
        </p:txBody>
      </p:sp>
      <p:sp>
        <p:nvSpPr>
          <p:cNvPr id="4" name="Rectángulo redondeado 3"/>
          <p:cNvSpPr/>
          <p:nvPr/>
        </p:nvSpPr>
        <p:spPr>
          <a:xfrm>
            <a:off x="9544470" y="46195"/>
            <a:ext cx="2439756" cy="1680991"/>
          </a:xfrm>
          <a:prstGeom prst="round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2000" b="-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2967749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2000" b="1" dirty="0" smtClean="0"/>
              <a:t>3. Reflexionar </a:t>
            </a:r>
            <a:r>
              <a:rPr lang="es-ES" sz="2000" b="1" dirty="0"/>
              <a:t>sobre la forma de aprovechar las </a:t>
            </a:r>
            <a:r>
              <a:rPr lang="es-ES" sz="2000" b="1" dirty="0" smtClean="0"/>
              <a:t>ventajas </a:t>
            </a:r>
            <a:br>
              <a:rPr lang="es-ES" sz="2000" b="1" dirty="0" smtClean="0"/>
            </a:br>
            <a:r>
              <a:rPr lang="es-ES" sz="2000" b="1" dirty="0" smtClean="0"/>
              <a:t>de </a:t>
            </a:r>
            <a:r>
              <a:rPr lang="es-ES" sz="2000" b="1" dirty="0"/>
              <a:t>la cooperación en el aula y presentar el aprendizaje </a:t>
            </a:r>
            <a:r>
              <a:rPr lang="es-ES" sz="2000" b="1" dirty="0" smtClean="0"/>
              <a:t/>
            </a:r>
            <a:br>
              <a:rPr lang="es-ES" sz="2000" b="1" dirty="0" smtClean="0"/>
            </a:br>
            <a:r>
              <a:rPr lang="es-ES" sz="2000" b="1" dirty="0" smtClean="0"/>
              <a:t>cooperativo.</a:t>
            </a:r>
            <a:r>
              <a:rPr lang="es-ES" sz="2700" b="1" dirty="0"/>
              <a:t/>
            </a:r>
            <a:br>
              <a:rPr lang="es-ES" sz="2700" b="1" dirty="0"/>
            </a:b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i="1" dirty="0" err="1" smtClean="0"/>
              <a:t>Qué</a:t>
            </a:r>
            <a:r>
              <a:rPr lang="en-US" i="1" dirty="0" smtClean="0"/>
              <a:t> </a:t>
            </a:r>
            <a:r>
              <a:rPr lang="en-US" i="1" dirty="0" err="1"/>
              <a:t>pretendemos</a:t>
            </a:r>
            <a:r>
              <a:rPr lang="en-US" i="1" dirty="0"/>
              <a:t>…</a:t>
            </a:r>
          </a:p>
          <a:p>
            <a:pPr marL="0" indent="0">
              <a:buNone/>
            </a:pPr>
            <a:r>
              <a:rPr lang="es-ES" dirty="0" smtClean="0"/>
              <a:t>Poner  en marcha </a:t>
            </a:r>
            <a:r>
              <a:rPr lang="es-ES" dirty="0"/>
              <a:t>un </a:t>
            </a:r>
            <a:r>
              <a:rPr lang="es-ES" dirty="0" smtClean="0"/>
              <a:t>proceso de </a:t>
            </a:r>
            <a:r>
              <a:rPr lang="es-ES" dirty="0"/>
              <a:t>reflexión, en el que los alumnos deben buscar diversas formas de </a:t>
            </a:r>
            <a:r>
              <a:rPr lang="es-ES" b="1" dirty="0"/>
              <a:t>aprovechar los beneficios de cooperar en el aula</a:t>
            </a:r>
            <a:r>
              <a:rPr lang="es-ES" dirty="0"/>
              <a:t>. </a:t>
            </a:r>
            <a:endParaRPr lang="es-ES" dirty="0" smtClean="0"/>
          </a:p>
          <a:p>
            <a:pPr marL="0" indent="0">
              <a:buNone/>
            </a:pPr>
            <a:r>
              <a:rPr lang="en-US" i="1" dirty="0" err="1" smtClean="0"/>
              <a:t>Cómo</a:t>
            </a:r>
            <a:r>
              <a:rPr lang="en-US" i="1" dirty="0" smtClean="0"/>
              <a:t> </a:t>
            </a:r>
            <a:r>
              <a:rPr lang="en-US" i="1" dirty="0"/>
              <a:t>lo </a:t>
            </a:r>
            <a:r>
              <a:rPr lang="en-US" i="1" dirty="0" err="1"/>
              <a:t>conseguimos</a:t>
            </a:r>
            <a:r>
              <a:rPr lang="en-US" i="1" dirty="0" smtClean="0"/>
              <a:t>…</a:t>
            </a:r>
          </a:p>
          <a:p>
            <a:r>
              <a:rPr lang="es-ES" dirty="0"/>
              <a:t>Abrir </a:t>
            </a:r>
            <a:r>
              <a:rPr lang="es-ES" b="1" dirty="0"/>
              <a:t>procesos de reflexión </a:t>
            </a:r>
            <a:r>
              <a:rPr lang="es-ES" dirty="0"/>
              <a:t>en pequeño grupo </a:t>
            </a:r>
            <a:r>
              <a:rPr lang="es-ES" dirty="0" smtClean="0"/>
              <a:t> y en </a:t>
            </a:r>
            <a:r>
              <a:rPr lang="es-ES" dirty="0"/>
              <a:t>una puesta en común en asamblea.</a:t>
            </a:r>
          </a:p>
          <a:p>
            <a:r>
              <a:rPr lang="es-ES" dirty="0"/>
              <a:t>Experimentar con algunas </a:t>
            </a:r>
            <a:r>
              <a:rPr lang="es-ES" b="1" dirty="0"/>
              <a:t>estrategias cooperativas sencillas</a:t>
            </a:r>
            <a:r>
              <a:rPr lang="es-ES" dirty="0"/>
              <a:t>, breves y bien estructuradas y, a continuación, reflexionar sobre la </a:t>
            </a:r>
            <a:r>
              <a:rPr lang="es-ES" dirty="0" smtClean="0"/>
              <a:t>experiencia.</a:t>
            </a:r>
          </a:p>
          <a:p>
            <a:r>
              <a:rPr lang="es-ES" dirty="0" smtClean="0"/>
              <a:t>Realizar </a:t>
            </a:r>
            <a:r>
              <a:rPr lang="es-ES" dirty="0"/>
              <a:t>una </a:t>
            </a:r>
            <a:r>
              <a:rPr lang="es-ES" b="1" dirty="0"/>
              <a:t>aproximación teórica al aprendizaje </a:t>
            </a:r>
            <a:r>
              <a:rPr lang="es-ES" b="1" dirty="0" smtClean="0"/>
              <a:t>cooperativo</a:t>
            </a:r>
            <a:r>
              <a:rPr lang="es-ES" dirty="0" smtClean="0"/>
              <a:t>, </a:t>
            </a:r>
            <a:r>
              <a:rPr lang="es-ES" dirty="0"/>
              <a:t>adaptada al nivel de los alumnos, en la que se presenten sus características básicas y se incida especialmente en los beneficios que </a:t>
            </a:r>
            <a:r>
              <a:rPr lang="es-ES" dirty="0" smtClean="0"/>
              <a:t>obtienen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  <a:p>
            <a:endParaRPr lang="en-US" i="1" dirty="0"/>
          </a:p>
        </p:txBody>
      </p:sp>
      <p:sp>
        <p:nvSpPr>
          <p:cNvPr id="4" name="Rectángulo redondeado 3"/>
          <p:cNvSpPr/>
          <p:nvPr/>
        </p:nvSpPr>
        <p:spPr>
          <a:xfrm>
            <a:off x="9396552" y="73904"/>
            <a:ext cx="2439756" cy="1680991"/>
          </a:xfrm>
          <a:prstGeom prst="round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2000" b="-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320207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000" b="1" dirty="0" smtClean="0"/>
              <a:t>4. Proponer </a:t>
            </a:r>
            <a:r>
              <a:rPr lang="es-ES" sz="2000" b="1" dirty="0"/>
              <a:t>la implantación del aprendizaje cooperativo </a:t>
            </a:r>
            <a:r>
              <a:rPr lang="es-ES" sz="2000" b="1" dirty="0" smtClean="0"/>
              <a:t/>
            </a:r>
            <a:br>
              <a:rPr lang="es-ES" sz="2000" b="1" dirty="0" smtClean="0"/>
            </a:br>
            <a:r>
              <a:rPr lang="es-ES" sz="2000" b="1" dirty="0" smtClean="0"/>
              <a:t>en </a:t>
            </a:r>
            <a:r>
              <a:rPr lang="es-ES" sz="2000" b="1" dirty="0"/>
              <a:t>el aula y firmar un “contrato cooperativo</a:t>
            </a:r>
            <a:r>
              <a:rPr lang="es-ES" sz="2000" b="1" dirty="0" smtClean="0"/>
              <a:t>”.</a:t>
            </a:r>
            <a:r>
              <a:rPr lang="es-ES" sz="2000" b="1" dirty="0"/>
              <a:t/>
            </a:r>
            <a:br>
              <a:rPr lang="es-ES" sz="2000" b="1" dirty="0"/>
            </a:b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i="1" dirty="0" err="1"/>
              <a:t>Cómo</a:t>
            </a:r>
            <a:r>
              <a:rPr lang="en-US" i="1" dirty="0"/>
              <a:t> lo </a:t>
            </a:r>
            <a:r>
              <a:rPr lang="en-US" i="1" dirty="0" err="1"/>
              <a:t>conseguimos</a:t>
            </a:r>
            <a:r>
              <a:rPr lang="en-US" i="1" dirty="0"/>
              <a:t>…</a:t>
            </a:r>
          </a:p>
          <a:p>
            <a:pPr marL="0" indent="0">
              <a:buNone/>
            </a:pPr>
            <a:endParaRPr lang="es-ES" dirty="0" smtClean="0"/>
          </a:p>
          <a:p>
            <a:r>
              <a:rPr lang="es-ES" dirty="0" smtClean="0"/>
              <a:t>los </a:t>
            </a:r>
            <a:r>
              <a:rPr lang="es-ES" dirty="0"/>
              <a:t>alumnos dialogan sobre esa posibilidad, tratando de alcanzar un acuerdo. Si la decisión final </a:t>
            </a:r>
            <a:r>
              <a:rPr lang="es-ES" dirty="0" smtClean="0"/>
              <a:t>es afirmativa</a:t>
            </a:r>
            <a:r>
              <a:rPr lang="es-ES" dirty="0"/>
              <a:t>, redactamos un </a:t>
            </a:r>
            <a:r>
              <a:rPr lang="es-ES" b="1" dirty="0"/>
              <a:t>“contrato cooperativo” </a:t>
            </a:r>
            <a:r>
              <a:rPr lang="es-ES" dirty="0"/>
              <a:t>que será rubricado por todos los alumnos. El grupo-clase se </a:t>
            </a:r>
            <a:r>
              <a:rPr lang="es-ES" dirty="0" smtClean="0"/>
              <a:t>convierte entonces </a:t>
            </a:r>
            <a:r>
              <a:rPr lang="es-ES" dirty="0"/>
              <a:t>en una </a:t>
            </a:r>
            <a:r>
              <a:rPr lang="es-ES" b="1" dirty="0"/>
              <a:t>“Comunidad de Aprendizaje Cooperativo</a:t>
            </a:r>
            <a:r>
              <a:rPr lang="es-ES" b="1" dirty="0" smtClean="0"/>
              <a:t>”.</a:t>
            </a:r>
            <a:endParaRPr lang="en-US" dirty="0"/>
          </a:p>
          <a:p>
            <a:r>
              <a:rPr lang="en-US" dirty="0" smtClean="0"/>
              <a:t>…</a:t>
            </a:r>
            <a:r>
              <a:rPr lang="es-ES" dirty="0" smtClean="0"/>
              <a:t>Para </a:t>
            </a:r>
            <a:r>
              <a:rPr lang="es-ES" dirty="0"/>
              <a:t>finalizar con este ámbito de intervención, es necesario precisar que el trabajo sobre la cultura de cooperación no se </a:t>
            </a:r>
            <a:r>
              <a:rPr lang="es-ES" dirty="0" smtClean="0"/>
              <a:t>agota con </a:t>
            </a:r>
            <a:r>
              <a:rPr lang="es-ES" dirty="0"/>
              <a:t>este programa inicial; todo lo contrario, debemos tratar </a:t>
            </a:r>
            <a:r>
              <a:rPr lang="es-ES" dirty="0" smtClean="0"/>
              <a:t>de mantenerla </a:t>
            </a:r>
            <a:r>
              <a:rPr lang="es-ES" dirty="0"/>
              <a:t>y potenciarla constantemente. </a:t>
            </a:r>
            <a:endParaRPr lang="es-ES" dirty="0" smtClean="0"/>
          </a:p>
          <a:p>
            <a:r>
              <a:rPr lang="es-ES" dirty="0" smtClean="0"/>
              <a:t>Una buena manera de </a:t>
            </a:r>
            <a:r>
              <a:rPr lang="es-ES" dirty="0"/>
              <a:t>conseguirlo es asegurar el éxito de las situaciones de aprendizaje cooperativo ya que, estamos convencidos de que </a:t>
            </a:r>
            <a:r>
              <a:rPr lang="es-ES" b="1" dirty="0"/>
              <a:t>el </a:t>
            </a:r>
            <a:r>
              <a:rPr lang="es-ES" b="1" dirty="0" smtClean="0"/>
              <a:t>propio hecho </a:t>
            </a:r>
            <a:r>
              <a:rPr lang="es-ES" b="1" dirty="0"/>
              <a:t>de cooperar es </a:t>
            </a:r>
            <a:r>
              <a:rPr lang="es-ES" b="1" dirty="0" smtClean="0"/>
              <a:t>la mejor motivación </a:t>
            </a:r>
            <a:r>
              <a:rPr lang="es-ES" b="1" dirty="0"/>
              <a:t>para seguir haciéndolo</a:t>
            </a:r>
            <a:r>
              <a:rPr lang="es-ES" b="1" dirty="0" smtClean="0"/>
              <a:t>.</a:t>
            </a:r>
          </a:p>
          <a:p>
            <a:r>
              <a:rPr lang="es-ES" dirty="0" smtClean="0"/>
              <a:t> </a:t>
            </a:r>
            <a:r>
              <a:rPr lang="es-ES" dirty="0"/>
              <a:t>Para ello es necesario diseñar cuidadosamente las </a:t>
            </a:r>
            <a:r>
              <a:rPr lang="es-ES" dirty="0" smtClean="0"/>
              <a:t>dinámicas de </a:t>
            </a:r>
            <a:r>
              <a:rPr lang="es-ES" dirty="0"/>
              <a:t>trabajo en equipo, ajustándolas al nivel de destrezas cooperativas que muestran los alumnos en cada </a:t>
            </a:r>
            <a:r>
              <a:rPr lang="es-ES" dirty="0" smtClean="0"/>
              <a:t>momento, secuenciando </a:t>
            </a:r>
            <a:r>
              <a:rPr lang="es-ES" dirty="0"/>
              <a:t>el proceso de </a:t>
            </a:r>
            <a:r>
              <a:rPr lang="es-ES" b="1" dirty="0"/>
              <a:t>implantación de la estructura cooperativa</a:t>
            </a:r>
            <a:r>
              <a:rPr lang="es-ES" dirty="0"/>
              <a:t>.</a:t>
            </a:r>
            <a:endParaRPr lang="en-US" dirty="0"/>
          </a:p>
        </p:txBody>
      </p:sp>
      <p:sp>
        <p:nvSpPr>
          <p:cNvPr id="4" name="Rectángulo redondeado 3"/>
          <p:cNvSpPr/>
          <p:nvPr/>
        </p:nvSpPr>
        <p:spPr>
          <a:xfrm>
            <a:off x="9396552" y="73904"/>
            <a:ext cx="2439756" cy="1680991"/>
          </a:xfrm>
          <a:prstGeom prst="round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2000" b="-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3929498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066800"/>
          </a:xfrm>
        </p:spPr>
        <p:txBody>
          <a:bodyPr>
            <a:normAutofit/>
          </a:bodyPr>
          <a:lstStyle/>
          <a:p>
            <a:r>
              <a:rPr lang="es-ES" sz="2000" dirty="0" smtClean="0"/>
              <a:t>2º ÁMBITO DE INTERVENCIÓN</a:t>
            </a:r>
            <a:br>
              <a:rPr lang="es-ES" sz="2000" dirty="0" smtClean="0"/>
            </a:br>
            <a:r>
              <a:rPr lang="es-ES" sz="2000" b="1" dirty="0" smtClean="0"/>
              <a:t>La </a:t>
            </a:r>
            <a:r>
              <a:rPr lang="es-ES" sz="2000" b="1" dirty="0"/>
              <a:t>red de aprendizaje: implantación de una </a:t>
            </a:r>
            <a:r>
              <a:rPr lang="es-ES" sz="2000" b="1" dirty="0" smtClean="0"/>
              <a:t>estructura </a:t>
            </a:r>
            <a:r>
              <a:rPr lang="es-ES" sz="2000" b="1" dirty="0"/>
              <a:t>de aprendizaje cooperativo en el aula.</a:t>
            </a:r>
            <a:endParaRPr lang="en-US" sz="2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59344" y="1842247"/>
            <a:ext cx="10058400" cy="46101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La </a:t>
            </a:r>
            <a:r>
              <a:rPr lang="es-ES" dirty="0"/>
              <a:t>implantación y perfeccionamiento progresivo de la red </a:t>
            </a:r>
            <a:r>
              <a:rPr lang="es-ES" dirty="0" smtClean="0"/>
              <a:t>de aprendizaje</a:t>
            </a:r>
            <a:r>
              <a:rPr lang="es-ES" dirty="0"/>
              <a:t>, que se sostiene dos </a:t>
            </a:r>
            <a:r>
              <a:rPr lang="es-ES" dirty="0" smtClean="0"/>
              <a:t>ejes muy </a:t>
            </a:r>
            <a:r>
              <a:rPr lang="es-ES" dirty="0"/>
              <a:t>claros</a:t>
            </a:r>
            <a:r>
              <a:rPr lang="es-ES" dirty="0" smtClean="0"/>
              <a:t>:</a:t>
            </a:r>
            <a:endParaRPr lang="es-ES" dirty="0"/>
          </a:p>
          <a:p>
            <a:pPr marL="0" indent="0">
              <a:buNone/>
            </a:pPr>
            <a:r>
              <a:rPr lang="es-ES" dirty="0"/>
              <a:t>1. El trabajo sobre los ocho </a:t>
            </a:r>
            <a:r>
              <a:rPr lang="es-ES" b="1" dirty="0"/>
              <a:t>elementos </a:t>
            </a:r>
            <a:r>
              <a:rPr lang="es-ES" b="1" dirty="0" smtClean="0"/>
              <a:t>básicos</a:t>
            </a:r>
            <a:r>
              <a:rPr lang="es-ES" dirty="0" smtClean="0"/>
              <a:t> </a:t>
            </a:r>
            <a:r>
              <a:rPr lang="es-ES" dirty="0"/>
              <a:t>del aprendizaje cooperativo.</a:t>
            </a:r>
          </a:p>
          <a:p>
            <a:pPr marL="0" indent="0">
              <a:buNone/>
            </a:pPr>
            <a:r>
              <a:rPr lang="es-ES" dirty="0"/>
              <a:t>2. La incorporación progresiva de </a:t>
            </a:r>
            <a:r>
              <a:rPr lang="es-ES" b="1" dirty="0"/>
              <a:t>estrategias y rutinas de aprendizaje cooperativo</a:t>
            </a:r>
            <a:r>
              <a:rPr lang="es-ES" dirty="0"/>
              <a:t>, tanto informales como formales.</a:t>
            </a:r>
            <a:endParaRPr lang="en-US" dirty="0"/>
          </a:p>
        </p:txBody>
      </p:sp>
      <p:sp>
        <p:nvSpPr>
          <p:cNvPr id="4" name="Rectángulo redondeado 3"/>
          <p:cNvSpPr/>
          <p:nvPr/>
        </p:nvSpPr>
        <p:spPr>
          <a:xfrm>
            <a:off x="9528805" y="4921515"/>
            <a:ext cx="2439756" cy="1680991"/>
          </a:xfrm>
          <a:prstGeom prst="round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3000" b="-3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013159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ELEMENTOS BÁSICOS DEL APRENDIZAJE COOPERATIVO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err="1"/>
              <a:t>Agrupamientos</a:t>
            </a:r>
            <a:r>
              <a:rPr lang="en-US" dirty="0"/>
              <a:t> </a:t>
            </a:r>
            <a:r>
              <a:rPr lang="en-US" dirty="0" err="1"/>
              <a:t>heterogéneos</a:t>
            </a:r>
            <a:r>
              <a:rPr lang="en-US" dirty="0"/>
              <a:t>.</a:t>
            </a:r>
          </a:p>
          <a:p>
            <a:r>
              <a:rPr lang="en-US" dirty="0" err="1" smtClean="0"/>
              <a:t>Interdependencia</a:t>
            </a:r>
            <a:r>
              <a:rPr lang="en-US" dirty="0" smtClean="0"/>
              <a:t> </a:t>
            </a:r>
            <a:r>
              <a:rPr lang="en-US" dirty="0" err="1"/>
              <a:t>positiva</a:t>
            </a:r>
            <a:r>
              <a:rPr lang="en-US" dirty="0"/>
              <a:t>.</a:t>
            </a:r>
          </a:p>
          <a:p>
            <a:r>
              <a:rPr lang="en-US" dirty="0" err="1" smtClean="0"/>
              <a:t>Responsabilidad</a:t>
            </a:r>
            <a:r>
              <a:rPr lang="en-US" dirty="0" smtClean="0"/>
              <a:t> </a:t>
            </a:r>
            <a:r>
              <a:rPr lang="en-US" dirty="0"/>
              <a:t>individual.</a:t>
            </a:r>
          </a:p>
          <a:p>
            <a:r>
              <a:rPr lang="es-ES" dirty="0" smtClean="0"/>
              <a:t>Igualdad </a:t>
            </a:r>
            <a:r>
              <a:rPr lang="es-ES" dirty="0"/>
              <a:t>de oportunidades para el éxito.</a:t>
            </a:r>
          </a:p>
          <a:p>
            <a:r>
              <a:rPr lang="en-US" dirty="0" err="1" smtClean="0"/>
              <a:t>Interacción</a:t>
            </a:r>
            <a:r>
              <a:rPr lang="en-US" dirty="0" smtClean="0"/>
              <a:t> </a:t>
            </a:r>
            <a:r>
              <a:rPr lang="en-US" dirty="0" err="1"/>
              <a:t>promotora</a:t>
            </a:r>
            <a:r>
              <a:rPr lang="en-US" dirty="0"/>
              <a:t>.</a:t>
            </a:r>
          </a:p>
          <a:p>
            <a:r>
              <a:rPr lang="es-ES" dirty="0" smtClean="0"/>
              <a:t>Procesamiento </a:t>
            </a:r>
            <a:r>
              <a:rPr lang="es-ES" dirty="0"/>
              <a:t>cognitivo de la información.</a:t>
            </a:r>
          </a:p>
          <a:p>
            <a:r>
              <a:rPr lang="en-US" dirty="0" err="1" smtClean="0"/>
              <a:t>Utilización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/>
              <a:t>habilidades</a:t>
            </a:r>
            <a:r>
              <a:rPr lang="en-US" dirty="0"/>
              <a:t> </a:t>
            </a:r>
            <a:r>
              <a:rPr lang="en-US" dirty="0" err="1"/>
              <a:t>cooperativas</a:t>
            </a:r>
            <a:r>
              <a:rPr lang="en-US" dirty="0"/>
              <a:t>.</a:t>
            </a:r>
          </a:p>
          <a:p>
            <a:r>
              <a:rPr lang="en-US" dirty="0" err="1" smtClean="0"/>
              <a:t>Evaluación</a:t>
            </a:r>
            <a:r>
              <a:rPr lang="en-US" dirty="0" smtClean="0"/>
              <a:t> </a:t>
            </a:r>
            <a:r>
              <a:rPr lang="en-US" dirty="0" err="1"/>
              <a:t>grupal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Es conveniente trabajar cada uno de estos elementos de forma progresiva.</a:t>
            </a:r>
            <a:endParaRPr lang="en-US" dirty="0"/>
          </a:p>
        </p:txBody>
      </p:sp>
      <p:sp>
        <p:nvSpPr>
          <p:cNvPr id="4" name="Rectángulo redondeado 3"/>
          <p:cNvSpPr/>
          <p:nvPr/>
        </p:nvSpPr>
        <p:spPr>
          <a:xfrm>
            <a:off x="9752244" y="5141204"/>
            <a:ext cx="2439756" cy="1680991"/>
          </a:xfrm>
          <a:prstGeom prst="round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3000" b="-3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3738632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Agrupamientos</a:t>
            </a:r>
            <a:r>
              <a:rPr lang="en-US" b="1" dirty="0"/>
              <a:t> </a:t>
            </a:r>
            <a:r>
              <a:rPr lang="en-US" b="1" dirty="0" err="1"/>
              <a:t>heterogéneos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65214" y="1274618"/>
            <a:ext cx="10058400" cy="470708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Para conseguir las </a:t>
            </a:r>
            <a:r>
              <a:rPr lang="es-ES" dirty="0"/>
              <a:t>ventajas derivadas de </a:t>
            </a:r>
            <a:r>
              <a:rPr lang="es-ES" dirty="0" smtClean="0"/>
              <a:t>la cooperativa </a:t>
            </a:r>
            <a:r>
              <a:rPr lang="es-ES" dirty="0"/>
              <a:t>(conflictos </a:t>
            </a:r>
            <a:r>
              <a:rPr lang="es-ES" dirty="0" err="1"/>
              <a:t>sociocognitivo</a:t>
            </a:r>
            <a:r>
              <a:rPr lang="es-ES" dirty="0"/>
              <a:t>, andamiaje, modelado…) es necesario que los alumnos trabajen juntos </a:t>
            </a:r>
            <a:r>
              <a:rPr lang="es-ES" dirty="0" smtClean="0"/>
              <a:t>en grupos </a:t>
            </a:r>
            <a:r>
              <a:rPr lang="es-ES" dirty="0"/>
              <a:t>heterogéneos en cuanto a:</a:t>
            </a:r>
          </a:p>
          <a:p>
            <a:r>
              <a:rPr lang="en-US" dirty="0" smtClean="0"/>
              <a:t> </a:t>
            </a:r>
            <a:r>
              <a:rPr lang="en-US" dirty="0" err="1"/>
              <a:t>Género</a:t>
            </a:r>
            <a:r>
              <a:rPr lang="en-US" dirty="0"/>
              <a:t>.</a:t>
            </a:r>
          </a:p>
          <a:p>
            <a:r>
              <a:rPr lang="en-US" dirty="0" smtClean="0"/>
              <a:t> </a:t>
            </a:r>
            <a:r>
              <a:rPr lang="en-US" dirty="0" err="1"/>
              <a:t>Etnia</a:t>
            </a:r>
            <a:r>
              <a:rPr lang="en-US" dirty="0"/>
              <a:t>.</a:t>
            </a:r>
          </a:p>
          <a:p>
            <a:r>
              <a:rPr lang="en-US" dirty="0" smtClean="0"/>
              <a:t> </a:t>
            </a:r>
            <a:r>
              <a:rPr lang="en-US" dirty="0" err="1"/>
              <a:t>Nivel</a:t>
            </a:r>
            <a:r>
              <a:rPr lang="en-US" dirty="0"/>
              <a:t> de </a:t>
            </a:r>
            <a:r>
              <a:rPr lang="en-US" dirty="0" err="1"/>
              <a:t>rendimiento</a:t>
            </a:r>
            <a:r>
              <a:rPr lang="en-US" dirty="0"/>
              <a:t> </a:t>
            </a:r>
            <a:r>
              <a:rPr lang="en-US" dirty="0" err="1"/>
              <a:t>académico</a:t>
            </a:r>
            <a:r>
              <a:rPr lang="en-US" dirty="0"/>
              <a:t>.</a:t>
            </a:r>
          </a:p>
          <a:p>
            <a:r>
              <a:rPr lang="es-ES" dirty="0" smtClean="0"/>
              <a:t> </a:t>
            </a:r>
            <a:r>
              <a:rPr lang="es-ES" dirty="0"/>
              <a:t>Interés por </a:t>
            </a:r>
            <a:r>
              <a:rPr lang="es-ES" dirty="0" smtClean="0"/>
              <a:t>la materia o materias que </a:t>
            </a:r>
            <a:r>
              <a:rPr lang="es-ES" dirty="0"/>
              <a:t>se trabajarán.</a:t>
            </a:r>
          </a:p>
          <a:p>
            <a:r>
              <a:rPr lang="es-ES" dirty="0" smtClean="0"/>
              <a:t> </a:t>
            </a:r>
            <a:r>
              <a:rPr lang="es-ES" dirty="0"/>
              <a:t>Nivel de integración en el grupo-clase.</a:t>
            </a:r>
          </a:p>
          <a:p>
            <a:r>
              <a:rPr lang="es-ES" dirty="0" smtClean="0"/>
              <a:t> </a:t>
            </a:r>
            <a:r>
              <a:rPr lang="es-ES" dirty="0"/>
              <a:t>Nivel de habilidad para el trabajo en grupo.</a:t>
            </a:r>
          </a:p>
          <a:p>
            <a:r>
              <a:rPr lang="en-US" dirty="0" smtClean="0"/>
              <a:t> </a:t>
            </a:r>
            <a:r>
              <a:rPr lang="en-US" dirty="0" err="1"/>
              <a:t>Necesidades</a:t>
            </a:r>
            <a:r>
              <a:rPr lang="en-US" dirty="0"/>
              <a:t> </a:t>
            </a:r>
            <a:r>
              <a:rPr lang="en-US" dirty="0" err="1"/>
              <a:t>educativas</a:t>
            </a:r>
            <a:r>
              <a:rPr lang="en-US" dirty="0"/>
              <a:t> </a:t>
            </a:r>
            <a:r>
              <a:rPr lang="en-US" dirty="0" err="1"/>
              <a:t>especiales</a:t>
            </a:r>
            <a:r>
              <a:rPr lang="en-US" dirty="0" smtClean="0"/>
              <a:t>.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9648700" y="4955922"/>
            <a:ext cx="2439756" cy="1680991"/>
          </a:xfrm>
          <a:prstGeom prst="round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3000" b="-3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3555655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 smtClean="0"/>
              <a:t>¿Qué </a:t>
            </a:r>
            <a:r>
              <a:rPr lang="es-ES" dirty="0" smtClean="0">
                <a:solidFill>
                  <a:srgbClr val="FF0000"/>
                </a:solidFill>
              </a:rPr>
              <a:t>no </a:t>
            </a:r>
            <a:r>
              <a:rPr lang="es-ES" dirty="0" smtClean="0"/>
              <a:t>es aprendizaje cooperativo?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2792538" y="2437584"/>
            <a:ext cx="762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Colocar a los alumnos en grupos y decirles que trabajen no es en sí </a:t>
            </a:r>
            <a:r>
              <a:rPr lang="es-ES" dirty="0" smtClean="0"/>
              <a:t>mismo cooperativo </a:t>
            </a:r>
            <a:r>
              <a:rPr lang="es-ES" dirty="0"/>
              <a:t>ni produce por sí mismo un resultado cooperativo. Es más… </a:t>
            </a:r>
            <a:r>
              <a:rPr lang="es-ES" dirty="0" smtClean="0"/>
              <a:t>el trabajo </a:t>
            </a:r>
            <a:r>
              <a:rPr lang="es-ES" dirty="0"/>
              <a:t>en grupo no suele ser cooperativo.</a:t>
            </a:r>
          </a:p>
          <a:p>
            <a:pPr algn="r"/>
            <a:r>
              <a:rPr lang="es-ES" dirty="0"/>
              <a:t>Johnson y Johnson (1994)</a:t>
            </a:r>
            <a:endParaRPr lang="en-US" dirty="0"/>
          </a:p>
        </p:txBody>
      </p:sp>
      <p:sp>
        <p:nvSpPr>
          <p:cNvPr id="9" name="CuadroTexto 8"/>
          <p:cNvSpPr txBox="1"/>
          <p:nvPr/>
        </p:nvSpPr>
        <p:spPr>
          <a:xfrm>
            <a:off x="4343043" y="4085477"/>
            <a:ext cx="60694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Todo aprendizaje cooperativo es trabajo en grupo pero no todo </a:t>
            </a:r>
            <a:r>
              <a:rPr lang="es-ES" dirty="0" smtClean="0"/>
              <a:t>aprendizaje en </a:t>
            </a:r>
            <a:r>
              <a:rPr lang="es-ES" dirty="0"/>
              <a:t>grupo es aprendizaje cooperativo.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59710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A la hora de realizar agrupamientos, debemos tomar decisiones respecto a las siguientes cuestiones:</a:t>
            </a:r>
            <a:br>
              <a:rPr lang="es-ES" dirty="0"/>
            </a:b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r>
              <a:rPr lang="es-ES" dirty="0"/>
              <a:t>¿Los grupos serán homogéneos o heterogéneos?</a:t>
            </a:r>
          </a:p>
          <a:p>
            <a:r>
              <a:rPr lang="es-ES" dirty="0" smtClean="0"/>
              <a:t> </a:t>
            </a:r>
            <a:r>
              <a:rPr lang="es-ES" dirty="0"/>
              <a:t>¿</a:t>
            </a:r>
            <a:r>
              <a:rPr lang="es-ES" dirty="0" smtClean="0"/>
              <a:t>Cuántos miembros </a:t>
            </a:r>
            <a:r>
              <a:rPr lang="es-ES" dirty="0"/>
              <a:t>tendrá cada grupo de aprendizaje?</a:t>
            </a:r>
          </a:p>
          <a:p>
            <a:r>
              <a:rPr lang="es-ES" dirty="0" smtClean="0"/>
              <a:t> </a:t>
            </a:r>
            <a:r>
              <a:rPr lang="es-ES" dirty="0"/>
              <a:t>¿Cuánto tiempo durará el agrupamiento?</a:t>
            </a:r>
          </a:p>
          <a:p>
            <a:r>
              <a:rPr lang="es-ES" dirty="0" smtClean="0"/>
              <a:t> </a:t>
            </a:r>
            <a:r>
              <a:rPr lang="es-ES" dirty="0"/>
              <a:t>¿Cómo se distribuirán los alumnos en los distintos grupos?</a:t>
            </a:r>
          </a:p>
          <a:p>
            <a:r>
              <a:rPr lang="en-US" dirty="0" smtClean="0"/>
              <a:t> </a:t>
            </a:r>
            <a:r>
              <a:rPr lang="en-US" dirty="0"/>
              <a:t>¿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dispondremos</a:t>
            </a:r>
            <a:r>
              <a:rPr lang="en-US" dirty="0"/>
              <a:t> el aula?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9620670" y="5047021"/>
            <a:ext cx="2439756" cy="1680991"/>
          </a:xfrm>
          <a:prstGeom prst="round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3000" b="-3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773431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08965" y="251011"/>
            <a:ext cx="10058402" cy="1219200"/>
          </a:xfrm>
        </p:spPr>
        <p:txBody>
          <a:bodyPr/>
          <a:lstStyle/>
          <a:p>
            <a:r>
              <a:rPr lang="en-US" b="1" dirty="0" err="1"/>
              <a:t>Interdependencia</a:t>
            </a:r>
            <a:r>
              <a:rPr lang="en-US" b="1" dirty="0"/>
              <a:t> </a:t>
            </a:r>
            <a:r>
              <a:rPr lang="en-US" b="1" dirty="0" err="1"/>
              <a:t>positiva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4" name="Rectángulo redondeado 3"/>
          <p:cNvSpPr/>
          <p:nvPr/>
        </p:nvSpPr>
        <p:spPr>
          <a:xfrm>
            <a:off x="9526540" y="4979785"/>
            <a:ext cx="2439756" cy="1680991"/>
          </a:xfrm>
          <a:prstGeom prst="round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3000" b="-3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xmlns="" val="2086382392"/>
              </p:ext>
            </p:extLst>
          </p:nvPr>
        </p:nvGraphicFramePr>
        <p:xfrm>
          <a:off x="1751106" y="86061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149385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Para promover la interdependencia positiva es necesario:</a:t>
            </a:r>
            <a:br>
              <a:rPr lang="es-ES" dirty="0"/>
            </a:br>
            <a:endParaRPr lang="en-US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xmlns="" val="1327960635"/>
              </p:ext>
            </p:extLst>
          </p:nvPr>
        </p:nvGraphicFramePr>
        <p:xfrm>
          <a:off x="2167964" y="125057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ángulo redondeado 5"/>
          <p:cNvSpPr/>
          <p:nvPr/>
        </p:nvSpPr>
        <p:spPr>
          <a:xfrm>
            <a:off x="9647564" y="-62807"/>
            <a:ext cx="2439756" cy="1680991"/>
          </a:xfrm>
          <a:prstGeom prst="round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3000" b="-3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715209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Interdependencia</a:t>
            </a:r>
            <a:r>
              <a:rPr lang="en-US" b="1" dirty="0"/>
              <a:t> </a:t>
            </a:r>
            <a:r>
              <a:rPr lang="en-US" b="1" dirty="0" smtClean="0"/>
              <a:t>de </a:t>
            </a:r>
            <a:r>
              <a:rPr lang="en-US" b="1" dirty="0" err="1" smtClean="0"/>
              <a:t>metas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i="1" dirty="0" err="1"/>
              <a:t>Cómo</a:t>
            </a:r>
            <a:r>
              <a:rPr lang="en-US" i="1" dirty="0"/>
              <a:t> lo </a:t>
            </a:r>
            <a:r>
              <a:rPr lang="en-US" i="1" dirty="0" err="1"/>
              <a:t>conseguimos</a:t>
            </a:r>
            <a:r>
              <a:rPr lang="en-US" i="1" dirty="0"/>
              <a:t>…</a:t>
            </a:r>
          </a:p>
          <a:p>
            <a:pPr marL="0" indent="0">
              <a:buNone/>
            </a:pPr>
            <a:endParaRPr lang="es-ES" dirty="0" smtClean="0"/>
          </a:p>
          <a:p>
            <a:r>
              <a:rPr lang="es-ES" dirty="0" smtClean="0"/>
              <a:t>Cuando </a:t>
            </a:r>
            <a:r>
              <a:rPr lang="es-ES" dirty="0"/>
              <a:t>establecemos </a:t>
            </a:r>
            <a:r>
              <a:rPr lang="es-ES" dirty="0" smtClean="0"/>
              <a:t>una </a:t>
            </a:r>
            <a:r>
              <a:rPr lang="es-ES" b="1" dirty="0" smtClean="0"/>
              <a:t>meta </a:t>
            </a:r>
            <a:r>
              <a:rPr lang="es-ES" dirty="0"/>
              <a:t>o criterio de éxito grupal </a:t>
            </a:r>
            <a:r>
              <a:rPr lang="es-ES" b="1" dirty="0"/>
              <a:t>que requiera del trabajo y la implicación de todos </a:t>
            </a:r>
            <a:r>
              <a:rPr lang="es-ES" b="1" dirty="0" smtClean="0"/>
              <a:t>los miembros </a:t>
            </a:r>
            <a:r>
              <a:rPr lang="es-ES" b="1" dirty="0"/>
              <a:t>del equipo</a:t>
            </a:r>
            <a:r>
              <a:rPr lang="es-ES" dirty="0"/>
              <a:t>. </a:t>
            </a:r>
            <a:r>
              <a:rPr lang="es-ES" dirty="0" smtClean="0"/>
              <a:t>Por </a:t>
            </a:r>
            <a:r>
              <a:rPr lang="en-US" dirty="0" err="1" smtClean="0"/>
              <a:t>ejemplo</a:t>
            </a:r>
            <a:r>
              <a:rPr lang="en-US" dirty="0"/>
              <a:t>…</a:t>
            </a:r>
          </a:p>
          <a:p>
            <a:pPr marL="0" indent="0">
              <a:buNone/>
            </a:pPr>
            <a:r>
              <a:rPr lang="es-ES" dirty="0"/>
              <a:t>…</a:t>
            </a:r>
            <a:r>
              <a:rPr lang="es-ES" b="1" dirty="0"/>
              <a:t>todos </a:t>
            </a:r>
            <a:r>
              <a:rPr lang="es-ES" dirty="0" smtClean="0"/>
              <a:t>los miembros </a:t>
            </a:r>
            <a:r>
              <a:rPr lang="es-ES" dirty="0"/>
              <a:t>del </a:t>
            </a:r>
            <a:r>
              <a:rPr lang="es-ES" dirty="0" smtClean="0"/>
              <a:t>equipo </a:t>
            </a:r>
            <a:r>
              <a:rPr lang="es-ES" b="1" dirty="0" smtClean="0"/>
              <a:t>mejoran </a:t>
            </a:r>
            <a:r>
              <a:rPr lang="es-ES" b="1" dirty="0"/>
              <a:t>su rendimiento </a:t>
            </a:r>
            <a:r>
              <a:rPr lang="es-ES" dirty="0"/>
              <a:t>anterior.</a:t>
            </a:r>
          </a:p>
          <a:p>
            <a:pPr marL="0" indent="0">
              <a:buNone/>
            </a:pPr>
            <a:r>
              <a:rPr lang="es-ES" dirty="0"/>
              <a:t>…</a:t>
            </a:r>
            <a:r>
              <a:rPr lang="es-ES" b="1" dirty="0"/>
              <a:t>todos </a:t>
            </a:r>
            <a:r>
              <a:rPr lang="es-ES" dirty="0" smtClean="0"/>
              <a:t>los miembros </a:t>
            </a:r>
            <a:r>
              <a:rPr lang="es-ES" dirty="0"/>
              <a:t>del equipo </a:t>
            </a:r>
            <a:r>
              <a:rPr lang="es-ES" b="1" dirty="0"/>
              <a:t>consiguen una </a:t>
            </a:r>
            <a:r>
              <a:rPr lang="es-ES" b="1" dirty="0" smtClean="0"/>
              <a:t>calificación mínima</a:t>
            </a:r>
            <a:r>
              <a:rPr lang="es-ES" dirty="0"/>
              <a:t>.</a:t>
            </a:r>
          </a:p>
          <a:p>
            <a:pPr marL="0" indent="0">
              <a:buNone/>
            </a:pPr>
            <a:r>
              <a:rPr lang="es-ES" dirty="0"/>
              <a:t>… el equipo producirá un </a:t>
            </a:r>
            <a:r>
              <a:rPr lang="es-ES" b="1" dirty="0"/>
              <a:t>resultado concreto </a:t>
            </a:r>
            <a:r>
              <a:rPr lang="es-ES" b="1" dirty="0" smtClean="0"/>
              <a:t>satisfactorio </a:t>
            </a:r>
            <a:r>
              <a:rPr lang="es-ES" dirty="0"/>
              <a:t>(un </a:t>
            </a:r>
            <a:r>
              <a:rPr lang="es-ES" dirty="0" smtClean="0"/>
              <a:t>cuestionario </a:t>
            </a:r>
            <a:r>
              <a:rPr lang="es-ES" dirty="0"/>
              <a:t>resuelto, un trabajo de investigación, </a:t>
            </a:r>
            <a:r>
              <a:rPr lang="es-ES" dirty="0" smtClean="0"/>
              <a:t>un experimento </a:t>
            </a:r>
            <a:r>
              <a:rPr lang="es-ES" dirty="0"/>
              <a:t>científico, </a:t>
            </a:r>
            <a:r>
              <a:rPr lang="es-ES" dirty="0" err="1"/>
              <a:t>unmural</a:t>
            </a:r>
            <a:r>
              <a:rPr lang="es-ES" dirty="0"/>
              <a:t>…), </a:t>
            </a:r>
            <a:r>
              <a:rPr lang="es-ES" b="1" dirty="0"/>
              <a:t>fruto del trabajo de todos </a:t>
            </a:r>
            <a:r>
              <a:rPr lang="es-ES" dirty="0" smtClean="0"/>
              <a:t>sus miembros</a:t>
            </a:r>
            <a:r>
              <a:rPr lang="es-ES" dirty="0"/>
              <a:t>. Cualquiera de los integrantes del </a:t>
            </a:r>
            <a:r>
              <a:rPr lang="es-ES" dirty="0" smtClean="0"/>
              <a:t>grupo </a:t>
            </a:r>
            <a:r>
              <a:rPr lang="en-US" dirty="0" err="1" smtClean="0"/>
              <a:t>puede</a:t>
            </a:r>
            <a:r>
              <a:rPr lang="en-US" dirty="0" smtClean="0"/>
              <a:t> </a:t>
            </a:r>
            <a:r>
              <a:rPr lang="en-US" dirty="0" err="1"/>
              <a:t>explicar</a:t>
            </a:r>
            <a:r>
              <a:rPr lang="en-US" dirty="0"/>
              <a:t> el </a:t>
            </a:r>
            <a:r>
              <a:rPr lang="en-US" dirty="0" err="1"/>
              <a:t>trabajo</a:t>
            </a:r>
            <a:r>
              <a:rPr lang="en-US" dirty="0"/>
              <a:t>.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9701352" y="-156991"/>
            <a:ext cx="2439756" cy="1680991"/>
          </a:xfrm>
          <a:prstGeom prst="round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3000" b="-3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3378606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Interdependencia</a:t>
            </a:r>
            <a:r>
              <a:rPr lang="en-US" b="1" dirty="0"/>
              <a:t> </a:t>
            </a:r>
            <a:r>
              <a:rPr lang="en-US" b="1" dirty="0" err="1"/>
              <a:t>positiva</a:t>
            </a:r>
            <a:r>
              <a:rPr lang="en-US" b="1" dirty="0"/>
              <a:t> </a:t>
            </a:r>
            <a:r>
              <a:rPr lang="en-US" b="1" dirty="0" err="1"/>
              <a:t>respecto</a:t>
            </a:r>
            <a:r>
              <a:rPr lang="en-US" b="1" dirty="0"/>
              <a:t> de las </a:t>
            </a:r>
            <a:r>
              <a:rPr lang="en-US" b="1" dirty="0" err="1"/>
              <a:t>tareas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 smtClean="0"/>
              <a:t>La </a:t>
            </a:r>
            <a:r>
              <a:rPr lang="es-ES" b="1" dirty="0"/>
              <a:t>división del trabajo </a:t>
            </a:r>
            <a:r>
              <a:rPr lang="es-ES" dirty="0"/>
              <a:t>en tareas distintas pero complementarias, de tal forma que el producto final requiera </a:t>
            </a:r>
            <a:r>
              <a:rPr lang="es-ES" dirty="0" smtClean="0"/>
              <a:t>la implicación </a:t>
            </a:r>
            <a:r>
              <a:rPr lang="es-ES" dirty="0"/>
              <a:t>activa de todos </a:t>
            </a:r>
            <a:r>
              <a:rPr lang="es-ES" dirty="0" smtClean="0"/>
              <a:t> los miembros </a:t>
            </a:r>
            <a:r>
              <a:rPr lang="es-ES" dirty="0"/>
              <a:t>del grupo</a:t>
            </a:r>
            <a:r>
              <a:rPr lang="es-ES" dirty="0" smtClean="0"/>
              <a:t>.</a:t>
            </a:r>
          </a:p>
          <a:p>
            <a:pPr marL="0" indent="0">
              <a:buNone/>
            </a:pPr>
            <a:r>
              <a:rPr lang="es-ES" dirty="0" smtClean="0"/>
              <a:t>Como lo conseguimos…</a:t>
            </a:r>
            <a:endParaRPr lang="es-ES" dirty="0"/>
          </a:p>
          <a:p>
            <a:r>
              <a:rPr lang="es-ES" dirty="0" smtClean="0"/>
              <a:t>Nadie </a:t>
            </a:r>
            <a:r>
              <a:rPr lang="es-ES" dirty="0"/>
              <a:t>pasa a </a:t>
            </a:r>
            <a:r>
              <a:rPr lang="es-ES" dirty="0" smtClean="0"/>
              <a:t>la siguiente </a:t>
            </a:r>
            <a:r>
              <a:rPr lang="es-ES" dirty="0"/>
              <a:t>actividad hasta que todo el grupo no ha realizado y comprendido la anterior”.</a:t>
            </a:r>
          </a:p>
          <a:p>
            <a:r>
              <a:rPr lang="es-ES" dirty="0" smtClean="0"/>
              <a:t>La </a:t>
            </a:r>
            <a:r>
              <a:rPr lang="es-ES" b="1" dirty="0"/>
              <a:t>tarea se </a:t>
            </a:r>
            <a:r>
              <a:rPr lang="es-ES" b="1" dirty="0" smtClean="0"/>
              <a:t>encadena. </a:t>
            </a:r>
            <a:r>
              <a:rPr lang="es-ES" dirty="0" smtClean="0"/>
              <a:t>El </a:t>
            </a:r>
            <a:r>
              <a:rPr lang="es-ES" dirty="0"/>
              <a:t>equipo debe evaluar positivamente cada práctica de forma inmediata, todos tienen que </a:t>
            </a:r>
            <a:r>
              <a:rPr lang="es-ES" dirty="0" smtClean="0"/>
              <a:t>estar de </a:t>
            </a:r>
            <a:r>
              <a:rPr lang="es-ES" dirty="0"/>
              <a:t>acuerdo con lo que se ha realizado antes de continuar.</a:t>
            </a:r>
            <a:endParaRPr lang="en-US" dirty="0"/>
          </a:p>
        </p:txBody>
      </p:sp>
      <p:sp>
        <p:nvSpPr>
          <p:cNvPr id="5" name="Rectángulo redondeado 4"/>
          <p:cNvSpPr/>
          <p:nvPr/>
        </p:nvSpPr>
        <p:spPr>
          <a:xfrm>
            <a:off x="9752244" y="5177009"/>
            <a:ext cx="2439756" cy="1680991"/>
          </a:xfrm>
          <a:prstGeom prst="round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3000" b="-3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259035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Interdependencia</a:t>
            </a:r>
            <a:r>
              <a:rPr lang="en-US" b="1" dirty="0"/>
              <a:t> </a:t>
            </a:r>
            <a:r>
              <a:rPr lang="en-US" b="1" dirty="0" err="1"/>
              <a:t>positiva</a:t>
            </a:r>
            <a:r>
              <a:rPr lang="en-US" b="1" dirty="0"/>
              <a:t> </a:t>
            </a:r>
            <a:r>
              <a:rPr lang="en-US" b="1" dirty="0" err="1"/>
              <a:t>respecto</a:t>
            </a:r>
            <a:r>
              <a:rPr lang="en-US" b="1" dirty="0"/>
              <a:t> de </a:t>
            </a:r>
            <a:r>
              <a:rPr lang="en-US" b="1" dirty="0" err="1"/>
              <a:t>los</a:t>
            </a:r>
            <a:r>
              <a:rPr lang="en-US" b="1" dirty="0"/>
              <a:t> </a:t>
            </a:r>
            <a:r>
              <a:rPr lang="en-US" b="1" dirty="0" err="1"/>
              <a:t>recursos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 smtClean="0"/>
              <a:t>Cómo lo conseguimos…</a:t>
            </a:r>
          </a:p>
          <a:p>
            <a:r>
              <a:rPr lang="es-ES" dirty="0" smtClean="0"/>
              <a:t>Proporcionar </a:t>
            </a:r>
            <a:r>
              <a:rPr lang="es-ES" b="1" dirty="0"/>
              <a:t>recursos limitados </a:t>
            </a:r>
            <a:r>
              <a:rPr lang="es-ES" dirty="0"/>
              <a:t>a los alumnos para que se vean obligados a compartirlos con sus compañeros </a:t>
            </a:r>
            <a:endParaRPr lang="es-ES" dirty="0" smtClean="0"/>
          </a:p>
          <a:p>
            <a:r>
              <a:rPr lang="es-ES" b="1" dirty="0" smtClean="0"/>
              <a:t>Dar </a:t>
            </a:r>
            <a:r>
              <a:rPr lang="es-ES" b="1" dirty="0"/>
              <a:t>a cada alumno una parte de los recursos </a:t>
            </a:r>
            <a:r>
              <a:rPr lang="es-ES" dirty="0"/>
              <a:t>necesarios, para que el grupo deba </a:t>
            </a:r>
            <a:r>
              <a:rPr lang="es-ES" dirty="0" smtClean="0"/>
              <a:t>coordinarse.</a:t>
            </a:r>
          </a:p>
          <a:p>
            <a:r>
              <a:rPr lang="es-ES" b="1" dirty="0" smtClean="0"/>
              <a:t>Cada </a:t>
            </a:r>
            <a:r>
              <a:rPr lang="es-ES" b="1" dirty="0"/>
              <a:t>uno </a:t>
            </a:r>
            <a:r>
              <a:rPr lang="es-ES" dirty="0"/>
              <a:t>de </a:t>
            </a:r>
            <a:r>
              <a:rPr lang="es-ES" dirty="0" smtClean="0"/>
              <a:t>los miembros </a:t>
            </a:r>
            <a:r>
              <a:rPr lang="es-ES" dirty="0"/>
              <a:t>del grupo </a:t>
            </a:r>
            <a:r>
              <a:rPr lang="es-ES" b="1" dirty="0"/>
              <a:t>busca y </a:t>
            </a:r>
            <a:r>
              <a:rPr lang="es-ES" b="1" dirty="0" smtClean="0"/>
              <a:t>aporta una </a:t>
            </a:r>
            <a:r>
              <a:rPr lang="es-ES" b="1" dirty="0"/>
              <a:t>parte de </a:t>
            </a:r>
            <a:r>
              <a:rPr lang="es-ES" b="1" dirty="0" smtClean="0"/>
              <a:t>los materiales </a:t>
            </a:r>
            <a:r>
              <a:rPr lang="es-ES" dirty="0"/>
              <a:t>necesarios</a:t>
            </a:r>
            <a:r>
              <a:rPr lang="es-ES" dirty="0" smtClean="0"/>
              <a:t>.</a:t>
            </a:r>
            <a:endParaRPr lang="es-ES" dirty="0"/>
          </a:p>
        </p:txBody>
      </p:sp>
      <p:sp>
        <p:nvSpPr>
          <p:cNvPr id="4" name="Rectángulo redondeado 3"/>
          <p:cNvSpPr/>
          <p:nvPr/>
        </p:nvSpPr>
        <p:spPr>
          <a:xfrm>
            <a:off x="9752244" y="5177009"/>
            <a:ext cx="2439756" cy="1680991"/>
          </a:xfrm>
          <a:prstGeom prst="round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3000" b="-3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2802468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96786" y="626772"/>
            <a:ext cx="10058402" cy="1219200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Interdependencia respecto de las </a:t>
            </a:r>
            <a:r>
              <a:rPr lang="es-ES" b="1" dirty="0" smtClean="0"/>
              <a:t>funciones</a:t>
            </a:r>
            <a:br>
              <a:rPr lang="es-ES" b="1" dirty="0" smtClean="0"/>
            </a:br>
            <a:r>
              <a:rPr lang="es-ES" b="1" dirty="0"/>
              <a:t/>
            </a:r>
            <a:br>
              <a:rPr lang="es-ES" b="1" dirty="0"/>
            </a:br>
            <a:endParaRPr lang="en-US" dirty="0"/>
          </a:p>
        </p:txBody>
      </p:sp>
      <p:sp>
        <p:nvSpPr>
          <p:cNvPr id="4" name="Rectángulo redondeado 3"/>
          <p:cNvSpPr/>
          <p:nvPr/>
        </p:nvSpPr>
        <p:spPr>
          <a:xfrm>
            <a:off x="9752244" y="5177009"/>
            <a:ext cx="2439756" cy="1680991"/>
          </a:xfrm>
          <a:prstGeom prst="round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3000" b="-3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927847" y="1936124"/>
            <a:ext cx="10327341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Cómo lo conseguimos…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Asignando</a:t>
            </a:r>
            <a:r>
              <a:rPr lang="en-US" dirty="0"/>
              <a:t> a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miembros</a:t>
            </a:r>
            <a:r>
              <a:rPr lang="en-US" dirty="0"/>
              <a:t> del </a:t>
            </a:r>
            <a:r>
              <a:rPr lang="en-US" dirty="0" err="1"/>
              <a:t>grupo</a:t>
            </a:r>
            <a:r>
              <a:rPr lang="en-US" dirty="0"/>
              <a:t> </a:t>
            </a:r>
            <a:r>
              <a:rPr lang="en-US" b="1" dirty="0"/>
              <a:t>roles </a:t>
            </a:r>
            <a:r>
              <a:rPr lang="en-US" b="1" dirty="0" err="1"/>
              <a:t>complementarios</a:t>
            </a:r>
            <a:r>
              <a:rPr lang="en-US" b="1" dirty="0"/>
              <a:t> e </a:t>
            </a:r>
            <a:r>
              <a:rPr lang="en-US" b="1" dirty="0" err="1"/>
              <a:t>interconectados</a:t>
            </a:r>
            <a:r>
              <a:rPr lang="en-US" dirty="0"/>
              <a:t>. </a:t>
            </a:r>
            <a:r>
              <a:rPr lang="en-US" dirty="0" err="1"/>
              <a:t>Podemos</a:t>
            </a:r>
            <a:r>
              <a:rPr lang="en-US" dirty="0"/>
              <a:t> </a:t>
            </a:r>
            <a:r>
              <a:rPr lang="en-US" dirty="0" err="1"/>
              <a:t>distinguir</a:t>
            </a:r>
            <a:r>
              <a:rPr lang="en-US" dirty="0"/>
              <a:t> entre</a:t>
            </a:r>
            <a:r>
              <a:rPr lang="en-US" dirty="0" smtClean="0"/>
              <a:t>:</a:t>
            </a:r>
          </a:p>
          <a:p>
            <a:r>
              <a:rPr lang="en-US" sz="1400" dirty="0"/>
              <a:t/>
            </a:r>
            <a:br>
              <a:rPr lang="en-US" sz="1400" dirty="0"/>
            </a:br>
            <a:r>
              <a:rPr lang="es-ES" sz="2000" b="1" dirty="0"/>
              <a:t>1º Roles para la formación y el funcionamiento del </a:t>
            </a:r>
            <a:r>
              <a:rPr lang="es-ES" sz="2000" b="1" dirty="0" smtClean="0"/>
              <a:t>equipo.</a:t>
            </a:r>
          </a:p>
          <a:p>
            <a:r>
              <a:rPr lang="es-ES" sz="2000" b="1" dirty="0" smtClean="0"/>
              <a:t>2º Roles </a:t>
            </a:r>
            <a:r>
              <a:rPr lang="es-ES" sz="2000" b="1" dirty="0"/>
              <a:t>para consolidar y reforzar el trabajo en </a:t>
            </a:r>
            <a:r>
              <a:rPr lang="es-ES" sz="2000" b="1" dirty="0" smtClean="0"/>
              <a:t>equipo.</a:t>
            </a:r>
            <a:r>
              <a:rPr lang="es-ES" sz="2000" dirty="0"/>
              <a:t> </a:t>
            </a:r>
            <a:r>
              <a:rPr lang="es-ES" sz="2000" dirty="0" smtClean="0"/>
              <a:t>Ayudan </a:t>
            </a:r>
            <a:r>
              <a:rPr lang="es-ES" sz="2000" dirty="0"/>
              <a:t>a los alumnos a formular lo que saben, integrarlo con lo que están aprendiendo y a incentivar y mejorar su razonamiento:</a:t>
            </a:r>
          </a:p>
          <a:p>
            <a:endParaRPr lang="es-ES" sz="2000" b="1" dirty="0" smtClean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3337496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/>
              <a:t/>
            </a:r>
            <a:br>
              <a:rPr lang="es-ES" b="1" dirty="0"/>
            </a:br>
            <a:r>
              <a:rPr lang="en-US" dirty="0"/>
              <a:t/>
            </a:r>
            <a:br>
              <a:rPr lang="en-US" dirty="0"/>
            </a:br>
            <a:r>
              <a:rPr lang="es-ES" sz="2700" b="1" dirty="0"/>
              <a:t>1º Roles para la formación y el funcionamiento del </a:t>
            </a:r>
            <a:r>
              <a:rPr lang="es-ES" sz="2700" b="1" dirty="0" smtClean="0"/>
              <a:t>equipo.</a:t>
            </a:r>
            <a:r>
              <a:rPr lang="es-ES" b="1" dirty="0"/>
              <a:t/>
            </a:r>
            <a:br>
              <a:rPr lang="es-ES" b="1" dirty="0"/>
            </a:br>
            <a:endParaRPr lang="en-U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539818339"/>
              </p:ext>
            </p:extLst>
          </p:nvPr>
        </p:nvGraphicFramePr>
        <p:xfrm>
          <a:off x="1065213" y="1752600"/>
          <a:ext cx="10058400" cy="4229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 redondeado 4"/>
          <p:cNvSpPr/>
          <p:nvPr/>
        </p:nvSpPr>
        <p:spPr>
          <a:xfrm>
            <a:off x="9752244" y="5177009"/>
            <a:ext cx="2439756" cy="1680991"/>
          </a:xfrm>
          <a:prstGeom prst="round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3000" b="-3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547990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/>
              <a:t>2ºRoles para consolidar y reforzar el trabajo en equipo: </a:t>
            </a:r>
            <a:br>
              <a:rPr lang="es-ES" b="1" dirty="0"/>
            </a:br>
            <a:endParaRPr lang="en-US" dirty="0"/>
          </a:p>
        </p:txBody>
      </p:sp>
      <p:graphicFrame>
        <p:nvGraphicFramePr>
          <p:cNvPr id="5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817107318"/>
              </p:ext>
            </p:extLst>
          </p:nvPr>
        </p:nvGraphicFramePr>
        <p:xfrm>
          <a:off x="913722" y="1637071"/>
          <a:ext cx="10058400" cy="4229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ángulo redondeado 3"/>
          <p:cNvSpPr/>
          <p:nvPr/>
        </p:nvSpPr>
        <p:spPr>
          <a:xfrm>
            <a:off x="9752244" y="5177009"/>
            <a:ext cx="2439756" cy="1680991"/>
          </a:xfrm>
          <a:prstGeom prst="round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3000" b="-3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2784266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49891" y="161489"/>
            <a:ext cx="10058402" cy="1447800"/>
          </a:xfrm>
        </p:spPr>
        <p:txBody>
          <a:bodyPr>
            <a:normAutofit fontScale="90000"/>
          </a:bodyPr>
          <a:lstStyle/>
          <a:p>
            <a:r>
              <a:rPr lang="es-ES" sz="2200" dirty="0" smtClean="0"/>
              <a:t>Propuesta </a:t>
            </a:r>
            <a:r>
              <a:rPr lang="es-ES" sz="2200" dirty="0"/>
              <a:t>de los hermanos </a:t>
            </a:r>
            <a:r>
              <a:rPr lang="es-ES" sz="2200" dirty="0" smtClean="0"/>
              <a:t>Johnson sobre la implantación de los roles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b="1" dirty="0"/>
          </a:p>
          <a:p>
            <a:endParaRPr lang="es-ES" dirty="0"/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xmlns="" val="3508503099"/>
              </p:ext>
            </p:extLst>
          </p:nvPr>
        </p:nvGraphicFramePr>
        <p:xfrm>
          <a:off x="404619" y="1465977"/>
          <a:ext cx="11698941" cy="5304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654360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26381133"/>
              </p:ext>
            </p:extLst>
          </p:nvPr>
        </p:nvGraphicFramePr>
        <p:xfrm>
          <a:off x="1065212" y="1533002"/>
          <a:ext cx="8913675" cy="5035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CuadroTexto 15"/>
          <p:cNvSpPr txBox="1"/>
          <p:nvPr/>
        </p:nvSpPr>
        <p:spPr>
          <a:xfrm>
            <a:off x="6446457" y="1729953"/>
            <a:ext cx="4378817" cy="36933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5% Escuchar a un profesor</a:t>
            </a:r>
            <a:endParaRPr lang="es-ES" dirty="0"/>
          </a:p>
        </p:txBody>
      </p:sp>
      <p:sp>
        <p:nvSpPr>
          <p:cNvPr id="10" name="Título 3"/>
          <p:cNvSpPr>
            <a:spLocks noGrp="1"/>
          </p:cNvSpPr>
          <p:nvPr>
            <p:ph type="title"/>
          </p:nvPr>
        </p:nvSpPr>
        <p:spPr>
          <a:xfrm>
            <a:off x="1065212" y="-70781"/>
            <a:ext cx="10058402" cy="1219200"/>
          </a:xfrm>
        </p:spPr>
        <p:txBody>
          <a:bodyPr>
            <a:normAutofit/>
          </a:bodyPr>
          <a:lstStyle/>
          <a:p>
            <a:pPr algn="ctr"/>
            <a:r>
              <a:rPr lang="es-ES" sz="3600" dirty="0" smtClean="0"/>
              <a:t>Pirámide de aprendizaje de Edgar Dale</a:t>
            </a:r>
            <a:endParaRPr lang="es-ES" sz="360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6642184" y="2346543"/>
            <a:ext cx="4032020" cy="36933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10% Leer un libro </a:t>
            </a:r>
            <a:endParaRPr lang="es-ES" dirty="0"/>
          </a:p>
        </p:txBody>
      </p:sp>
      <p:sp>
        <p:nvSpPr>
          <p:cNvPr id="21" name="CuadroTexto 15"/>
          <p:cNvSpPr txBox="1"/>
          <p:nvPr/>
        </p:nvSpPr>
        <p:spPr>
          <a:xfrm>
            <a:off x="7425344" y="3090439"/>
            <a:ext cx="2987901" cy="36933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 rtl="0"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/>
              <a:t>20% Ver un gráfico</a:t>
            </a:r>
            <a:endParaRPr lang="es-ES" dirty="0"/>
          </a:p>
        </p:txBody>
      </p:sp>
      <p:sp>
        <p:nvSpPr>
          <p:cNvPr id="22" name="CuadroTexto 15"/>
          <p:cNvSpPr txBox="1"/>
          <p:nvPr/>
        </p:nvSpPr>
        <p:spPr>
          <a:xfrm>
            <a:off x="8075100" y="3781569"/>
            <a:ext cx="3373705" cy="36933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 rtl="0"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/>
              <a:t>30% Ver una demostración</a:t>
            </a:r>
            <a:endParaRPr lang="es-ES" dirty="0"/>
          </a:p>
        </p:txBody>
      </p:sp>
      <p:sp>
        <p:nvSpPr>
          <p:cNvPr id="23" name="CuadroTexto 15"/>
          <p:cNvSpPr txBox="1"/>
          <p:nvPr/>
        </p:nvSpPr>
        <p:spPr>
          <a:xfrm>
            <a:off x="8768530" y="4359199"/>
            <a:ext cx="2548827" cy="646331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 rtl="0"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/>
              <a:t>50% Tener una conversación</a:t>
            </a:r>
            <a:endParaRPr lang="es-ES" dirty="0"/>
          </a:p>
        </p:txBody>
      </p:sp>
      <p:sp>
        <p:nvSpPr>
          <p:cNvPr id="24" name="CuadroTexto 15"/>
          <p:cNvSpPr txBox="1"/>
          <p:nvPr/>
        </p:nvSpPr>
        <p:spPr>
          <a:xfrm>
            <a:off x="9344130" y="5109679"/>
            <a:ext cx="2327532" cy="646331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 rtl="0"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/>
              <a:t>75% Practicar haciendo</a:t>
            </a:r>
            <a:endParaRPr lang="es-ES" dirty="0"/>
          </a:p>
        </p:txBody>
      </p:sp>
      <p:sp>
        <p:nvSpPr>
          <p:cNvPr id="25" name="CuadroTexto 15"/>
          <p:cNvSpPr txBox="1"/>
          <p:nvPr/>
        </p:nvSpPr>
        <p:spPr>
          <a:xfrm>
            <a:off x="9833113" y="5860160"/>
            <a:ext cx="2054087" cy="646331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 rtl="0"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/>
              <a:t>90%Enseñar a otros</a:t>
            </a:r>
            <a:endParaRPr lang="es-ES" dirty="0"/>
          </a:p>
        </p:txBody>
      </p:sp>
      <p:sp>
        <p:nvSpPr>
          <p:cNvPr id="26" name="CuadroTexto 15"/>
          <p:cNvSpPr txBox="1"/>
          <p:nvPr/>
        </p:nvSpPr>
        <p:spPr>
          <a:xfrm>
            <a:off x="724131" y="2531209"/>
            <a:ext cx="337308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 rtl="0"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/>
              <a:t>Tras dos semanas…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667467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8129" y="585566"/>
            <a:ext cx="10241074" cy="717171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Interdependencia</a:t>
            </a:r>
            <a:r>
              <a:rPr lang="en-US" b="1" dirty="0"/>
              <a:t> de </a:t>
            </a:r>
            <a:r>
              <a:rPr lang="en-US" b="1" dirty="0" err="1"/>
              <a:t>recompensas</a:t>
            </a:r>
            <a:r>
              <a:rPr lang="en-US" b="1" dirty="0"/>
              <a:t>/</a:t>
            </a:r>
            <a:r>
              <a:rPr lang="en-US" b="1" dirty="0" err="1"/>
              <a:t>celebraciones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24435" y="1371600"/>
            <a:ext cx="6317531" cy="50292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ES" dirty="0" smtClean="0"/>
              <a:t>Conseguimos </a:t>
            </a:r>
            <a:r>
              <a:rPr lang="es-ES" dirty="0"/>
              <a:t>interdependencia de </a:t>
            </a:r>
            <a:r>
              <a:rPr lang="es-ES" dirty="0" smtClean="0"/>
              <a:t>recompensas/celebraciones </a:t>
            </a:r>
            <a:r>
              <a:rPr lang="es-ES" dirty="0"/>
              <a:t>cuando el esfuerzo de los alumnos por aprender y promover </a:t>
            </a:r>
            <a:r>
              <a:rPr lang="es-ES" dirty="0" smtClean="0"/>
              <a:t>el aprendizaje </a:t>
            </a:r>
            <a:r>
              <a:rPr lang="es-ES" dirty="0"/>
              <a:t>de los otros debe ser reconocido y festejado. Para ello, podemos:</a:t>
            </a:r>
          </a:p>
          <a:p>
            <a:r>
              <a:rPr lang="es-ES" dirty="0" smtClean="0"/>
              <a:t>Fomentar </a:t>
            </a:r>
            <a:r>
              <a:rPr lang="es-ES" dirty="0"/>
              <a:t>que </a:t>
            </a:r>
            <a:r>
              <a:rPr lang="es-ES" b="1" dirty="0"/>
              <a:t>los grupos festejen el buen resultado </a:t>
            </a:r>
            <a:r>
              <a:rPr lang="es-ES" dirty="0"/>
              <a:t>obtenido.</a:t>
            </a:r>
          </a:p>
          <a:p>
            <a:r>
              <a:rPr lang="es-ES" dirty="0" smtClean="0"/>
              <a:t>Ofrecer </a:t>
            </a:r>
            <a:r>
              <a:rPr lang="es-ES" b="1" dirty="0"/>
              <a:t>recompensas grupales no tangibles: </a:t>
            </a:r>
            <a:r>
              <a:rPr lang="es-ES" dirty="0"/>
              <a:t>reconocimiento, elogios, alabanzas…</a:t>
            </a:r>
          </a:p>
          <a:p>
            <a:r>
              <a:rPr lang="es-ES" dirty="0" smtClean="0"/>
              <a:t>Otorgar </a:t>
            </a:r>
            <a:r>
              <a:rPr lang="es-ES" b="1" dirty="0"/>
              <a:t>premios tangibles en función de </a:t>
            </a:r>
            <a:r>
              <a:rPr lang="es-ES" b="1" dirty="0" smtClean="0"/>
              <a:t>las metas </a:t>
            </a:r>
            <a:r>
              <a:rPr lang="es-ES" b="1" dirty="0"/>
              <a:t>comunes</a:t>
            </a:r>
            <a:r>
              <a:rPr lang="es-ES" dirty="0"/>
              <a:t>. Pueden ser premios escolares (</a:t>
            </a:r>
            <a:r>
              <a:rPr lang="es-ES" dirty="0" err="1"/>
              <a:t>Ej</a:t>
            </a:r>
            <a:r>
              <a:rPr lang="es-ES" dirty="0"/>
              <a:t>: puntos </a:t>
            </a:r>
            <a:r>
              <a:rPr lang="es-ES" dirty="0" smtClean="0"/>
              <a:t>adicionales)o no </a:t>
            </a:r>
            <a:r>
              <a:rPr lang="es-ES" dirty="0"/>
              <a:t>escolares (</a:t>
            </a:r>
            <a:r>
              <a:rPr lang="es-ES" dirty="0" err="1"/>
              <a:t>Ej</a:t>
            </a:r>
            <a:r>
              <a:rPr lang="es-ES" dirty="0"/>
              <a:t>: tiempo libre, diplomas…).</a:t>
            </a:r>
          </a:p>
          <a:p>
            <a:pPr marL="0" indent="0">
              <a:buNone/>
            </a:pPr>
            <a:r>
              <a:rPr lang="es-ES" dirty="0"/>
              <a:t>El reconocimiento del esfuerzo ajeno y el </a:t>
            </a:r>
            <a:r>
              <a:rPr lang="es-ES" dirty="0" smtClean="0"/>
              <a:t>respeto mutuo </a:t>
            </a:r>
            <a:r>
              <a:rPr lang="es-ES" dirty="0"/>
              <a:t>promueven el firme compromiso de los alumnos con el </a:t>
            </a:r>
            <a:r>
              <a:rPr lang="es-ES" dirty="0" smtClean="0"/>
              <a:t>rendimiento del </a:t>
            </a:r>
            <a:r>
              <a:rPr lang="es-ES" dirty="0"/>
              <a:t>grupo. Ahora bien, las </a:t>
            </a:r>
            <a:r>
              <a:rPr lang="es-ES" b="1" dirty="0"/>
              <a:t>recompensas extrínsecas </a:t>
            </a:r>
            <a:r>
              <a:rPr lang="es-ES" dirty="0"/>
              <a:t>deben ser símbolos de festejo y desaparecer gradualmente </a:t>
            </a:r>
            <a:r>
              <a:rPr lang="es-ES" dirty="0" smtClean="0"/>
              <a:t>a medida que la motivación </a:t>
            </a:r>
            <a:r>
              <a:rPr lang="es-ES" dirty="0"/>
              <a:t>intrínseca tome su lugar.</a:t>
            </a:r>
            <a:endParaRPr lang="en-US" dirty="0"/>
          </a:p>
        </p:txBody>
      </p:sp>
      <p:sp>
        <p:nvSpPr>
          <p:cNvPr id="4" name="Rectángulo redondeado 3"/>
          <p:cNvSpPr/>
          <p:nvPr/>
        </p:nvSpPr>
        <p:spPr>
          <a:xfrm>
            <a:off x="9752244" y="5177009"/>
            <a:ext cx="2439756" cy="1680991"/>
          </a:xfrm>
          <a:prstGeom prst="round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3000" b="-3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9228" y="1621308"/>
            <a:ext cx="4905487" cy="312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247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8699" y="420710"/>
            <a:ext cx="10058402" cy="1219200"/>
          </a:xfrm>
        </p:spPr>
        <p:txBody>
          <a:bodyPr/>
          <a:lstStyle/>
          <a:p>
            <a:r>
              <a:rPr lang="es-ES" b="1" dirty="0"/>
              <a:t>Interdependencia respecto de la identidad</a:t>
            </a:r>
            <a:br>
              <a:rPr lang="es-ES" b="1" dirty="0"/>
            </a:b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 smtClean="0"/>
              <a:t>Conseguimos </a:t>
            </a:r>
            <a:r>
              <a:rPr lang="es-ES" dirty="0"/>
              <a:t>interdependencia respecto a la identidad cuando:</a:t>
            </a:r>
          </a:p>
          <a:p>
            <a:r>
              <a:rPr lang="es-ES" dirty="0" smtClean="0"/>
              <a:t>Cada </a:t>
            </a:r>
            <a:r>
              <a:rPr lang="es-ES" dirty="0"/>
              <a:t>equipo crea o elige su </a:t>
            </a:r>
            <a:r>
              <a:rPr lang="es-ES" b="1" dirty="0"/>
              <a:t>nombre</a:t>
            </a:r>
            <a:r>
              <a:rPr lang="es-ES" dirty="0"/>
              <a:t>, </a:t>
            </a:r>
            <a:r>
              <a:rPr lang="es-ES" b="1" dirty="0"/>
              <a:t>logo</a:t>
            </a:r>
            <a:r>
              <a:rPr lang="es-ES" dirty="0"/>
              <a:t>, </a:t>
            </a:r>
            <a:r>
              <a:rPr lang="es-ES" b="1" dirty="0"/>
              <a:t>lema</a:t>
            </a:r>
            <a:r>
              <a:rPr lang="es-ES" dirty="0"/>
              <a:t>, </a:t>
            </a:r>
            <a:r>
              <a:rPr lang="es-ES" b="1" dirty="0"/>
              <a:t>canción </a:t>
            </a:r>
            <a:r>
              <a:rPr lang="es-ES" dirty="0"/>
              <a:t>identificativa…</a:t>
            </a:r>
          </a:p>
          <a:p>
            <a:r>
              <a:rPr lang="es-ES" dirty="0" smtClean="0"/>
              <a:t>Los </a:t>
            </a:r>
            <a:r>
              <a:rPr lang="es-ES" dirty="0"/>
              <a:t>equipos elaboran </a:t>
            </a:r>
            <a:r>
              <a:rPr lang="es-ES" b="1" dirty="0"/>
              <a:t>carnets</a:t>
            </a:r>
            <a:r>
              <a:rPr lang="es-ES" dirty="0"/>
              <a:t>, </a:t>
            </a:r>
            <a:r>
              <a:rPr lang="es-ES" b="1" dirty="0"/>
              <a:t>gorras</a:t>
            </a:r>
            <a:r>
              <a:rPr lang="es-ES" dirty="0"/>
              <a:t>, </a:t>
            </a:r>
            <a:r>
              <a:rPr lang="es-ES" b="1" dirty="0"/>
              <a:t>pañuelos</a:t>
            </a:r>
            <a:r>
              <a:rPr lang="es-ES" dirty="0"/>
              <a:t>, </a:t>
            </a:r>
            <a:r>
              <a:rPr lang="es-ES" b="1" dirty="0"/>
              <a:t>banderines</a:t>
            </a:r>
            <a:r>
              <a:rPr lang="es-ES" dirty="0"/>
              <a:t>…con sus señas de identidad.</a:t>
            </a:r>
          </a:p>
          <a:p>
            <a:r>
              <a:rPr lang="es-ES" b="1" dirty="0" smtClean="0"/>
              <a:t>Personalización </a:t>
            </a:r>
            <a:r>
              <a:rPr lang="es-ES" dirty="0"/>
              <a:t>de </a:t>
            </a:r>
            <a:r>
              <a:rPr lang="es-ES" dirty="0" smtClean="0"/>
              <a:t>los </a:t>
            </a:r>
            <a:r>
              <a:rPr lang="es-ES" b="1" dirty="0" smtClean="0"/>
              <a:t>materiales </a:t>
            </a:r>
            <a:r>
              <a:rPr lang="es-ES" dirty="0"/>
              <a:t>de trabajo del equipo.</a:t>
            </a:r>
          </a:p>
          <a:p>
            <a:r>
              <a:rPr lang="es-ES" b="1" dirty="0" smtClean="0"/>
              <a:t>Personalización </a:t>
            </a:r>
            <a:r>
              <a:rPr lang="es-ES" dirty="0"/>
              <a:t>del </a:t>
            </a:r>
            <a:r>
              <a:rPr lang="es-ES" b="1" dirty="0"/>
              <a:t>espacio </a:t>
            </a:r>
            <a:r>
              <a:rPr lang="es-ES" dirty="0"/>
              <a:t>de trabajo del equipo.</a:t>
            </a:r>
            <a:endParaRPr lang="en-US" dirty="0"/>
          </a:p>
        </p:txBody>
      </p:sp>
      <p:sp>
        <p:nvSpPr>
          <p:cNvPr id="5" name="Rectángulo redondeado 4"/>
          <p:cNvSpPr/>
          <p:nvPr/>
        </p:nvSpPr>
        <p:spPr>
          <a:xfrm>
            <a:off x="9752244" y="5177009"/>
            <a:ext cx="2439756" cy="1680991"/>
          </a:xfrm>
          <a:prstGeom prst="round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3000" b="-3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2224759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92473" y="820385"/>
            <a:ext cx="4421204" cy="2103120"/>
          </a:xfrm>
        </p:spPr>
        <p:txBody>
          <a:bodyPr/>
          <a:lstStyle/>
          <a:p>
            <a:pPr algn="ctr"/>
            <a:r>
              <a:rPr lang="en-US" b="1" dirty="0" err="1"/>
              <a:t>Interdependencia</a:t>
            </a:r>
            <a:r>
              <a:rPr lang="en-US" b="1" dirty="0"/>
              <a:t> </a:t>
            </a:r>
            <a:r>
              <a:rPr lang="en-US" b="1" dirty="0" err="1"/>
              <a:t>ambiental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pic>
        <p:nvPicPr>
          <p:cNvPr id="5" name="Marcador de posición de imagen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4" r="424"/>
          <a:stretch>
            <a:fillRect/>
          </a:stretch>
        </p:blipFill>
        <p:spPr/>
      </p:pic>
      <p:sp>
        <p:nvSpPr>
          <p:cNvPr id="3" name="Marcador de contenido 2"/>
          <p:cNvSpPr>
            <a:spLocks noGrp="1"/>
          </p:cNvSpPr>
          <p:nvPr>
            <p:ph type="body" sz="half" idx="2"/>
          </p:nvPr>
        </p:nvSpPr>
        <p:spPr>
          <a:xfrm>
            <a:off x="7632626" y="2649990"/>
            <a:ext cx="3940898" cy="28005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 err="1" smtClean="0"/>
              <a:t>Conseguimos</a:t>
            </a:r>
            <a:r>
              <a:rPr lang="en-US" sz="1400" dirty="0" smtClean="0"/>
              <a:t> </a:t>
            </a:r>
            <a:r>
              <a:rPr lang="en-US" sz="1400" dirty="0" err="1"/>
              <a:t>interdependencia</a:t>
            </a:r>
            <a:r>
              <a:rPr lang="en-US" sz="1400" dirty="0"/>
              <a:t> </a:t>
            </a:r>
            <a:r>
              <a:rPr lang="en-US" sz="1400" dirty="0" err="1"/>
              <a:t>ambiental</a:t>
            </a:r>
            <a:r>
              <a:rPr lang="en-US" sz="1400" dirty="0"/>
              <a:t> </a:t>
            </a:r>
            <a:r>
              <a:rPr lang="en-US" sz="1400" dirty="0" err="1"/>
              <a:t>cuando</a:t>
            </a:r>
            <a:r>
              <a:rPr lang="en-US" sz="1400" dirty="0"/>
              <a:t>:</a:t>
            </a:r>
          </a:p>
          <a:p>
            <a:r>
              <a:rPr lang="es-ES" sz="1400" dirty="0" smtClean="0"/>
              <a:t>Designamos </a:t>
            </a:r>
            <a:r>
              <a:rPr lang="es-ES" sz="1400" dirty="0"/>
              <a:t>un espacio en clase para el equipo.</a:t>
            </a:r>
          </a:p>
          <a:p>
            <a:r>
              <a:rPr lang="en-US" sz="1400" dirty="0" err="1" smtClean="0"/>
              <a:t>Utilizamos</a:t>
            </a:r>
            <a:r>
              <a:rPr lang="en-US" sz="1400" dirty="0" smtClean="0"/>
              <a:t> </a:t>
            </a:r>
            <a:r>
              <a:rPr lang="en-US" sz="1400" dirty="0" err="1"/>
              <a:t>diversos</a:t>
            </a:r>
            <a:r>
              <a:rPr lang="en-US" sz="1400" dirty="0"/>
              <a:t> </a:t>
            </a:r>
            <a:r>
              <a:rPr lang="en-US" sz="1400" dirty="0" err="1"/>
              <a:t>elementos</a:t>
            </a:r>
            <a:r>
              <a:rPr lang="en-US" sz="1400" dirty="0"/>
              <a:t> para </a:t>
            </a:r>
            <a:r>
              <a:rPr lang="en-US" sz="1400" dirty="0" err="1"/>
              <a:t>delimitar</a:t>
            </a:r>
            <a:r>
              <a:rPr lang="en-US" sz="1400" dirty="0"/>
              <a:t> </a:t>
            </a:r>
            <a:r>
              <a:rPr lang="en-US" sz="1400" dirty="0" err="1" smtClean="0"/>
              <a:t>elespacio</a:t>
            </a:r>
            <a:r>
              <a:rPr lang="en-US" sz="1400" dirty="0" smtClean="0"/>
              <a:t> </a:t>
            </a:r>
            <a:r>
              <a:rPr lang="en-US" sz="1400" dirty="0"/>
              <a:t>del </a:t>
            </a:r>
            <a:r>
              <a:rPr lang="en-US" sz="1400" dirty="0" err="1"/>
              <a:t>equipo</a:t>
            </a:r>
            <a:r>
              <a:rPr lang="en-US" sz="1400" dirty="0"/>
              <a:t>.</a:t>
            </a:r>
          </a:p>
          <a:p>
            <a:r>
              <a:rPr lang="es-ES" sz="1400" dirty="0" smtClean="0"/>
              <a:t>Dotar </a:t>
            </a:r>
            <a:r>
              <a:rPr lang="es-ES" sz="1400" dirty="0"/>
              <a:t>al equipo de su </a:t>
            </a:r>
            <a:r>
              <a:rPr lang="es-ES" sz="1400" dirty="0" smtClean="0"/>
              <a:t>propio mobiliario</a:t>
            </a:r>
            <a:r>
              <a:rPr lang="es-ES" sz="1400" dirty="0"/>
              <a:t>: estantería, ordenador, paneles…</a:t>
            </a:r>
          </a:p>
          <a:p>
            <a:r>
              <a:rPr lang="es-ES" sz="1400" dirty="0" smtClean="0"/>
              <a:t>Ofrecer </a:t>
            </a:r>
            <a:r>
              <a:rPr lang="es-ES" sz="1400" dirty="0"/>
              <a:t>al equipo un lugar de reunión.</a:t>
            </a:r>
            <a:endParaRPr lang="en-US" sz="1400" dirty="0"/>
          </a:p>
        </p:txBody>
      </p:sp>
      <p:sp>
        <p:nvSpPr>
          <p:cNvPr id="6" name="Rectángulo redondeado 5"/>
          <p:cNvSpPr/>
          <p:nvPr/>
        </p:nvSpPr>
        <p:spPr>
          <a:xfrm>
            <a:off x="9752244" y="5177009"/>
            <a:ext cx="2439756" cy="1680991"/>
          </a:xfrm>
          <a:prstGeom prst="round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3000" b="-3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3003696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Interdependencia respecto al rival de fuera</a:t>
            </a:r>
            <a:br>
              <a:rPr lang="es-ES" b="1" dirty="0"/>
            </a:b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/>
              <a:t>Conseguimos </a:t>
            </a:r>
            <a:r>
              <a:rPr lang="es-ES" dirty="0"/>
              <a:t>interdependencia respecto al rival de fuera cuando:</a:t>
            </a:r>
          </a:p>
          <a:p>
            <a:r>
              <a:rPr lang="es-ES" dirty="0" smtClean="0"/>
              <a:t>Los </a:t>
            </a:r>
            <a:r>
              <a:rPr lang="es-ES" dirty="0"/>
              <a:t>equipos compiten con otros grupos. Por ejemplo, </a:t>
            </a:r>
            <a:r>
              <a:rPr lang="es-ES" dirty="0" smtClean="0"/>
              <a:t>el método </a:t>
            </a:r>
            <a:r>
              <a:rPr lang="es-ES" dirty="0"/>
              <a:t>Torneo de Juegos por Equipos.</a:t>
            </a:r>
          </a:p>
          <a:p>
            <a:r>
              <a:rPr lang="es-ES" dirty="0" smtClean="0"/>
              <a:t>El </a:t>
            </a:r>
            <a:r>
              <a:rPr lang="es-ES" dirty="0"/>
              <a:t>grupo-clase compite con otras clases.</a:t>
            </a:r>
            <a:endParaRPr lang="en-U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7606" y="2490787"/>
            <a:ext cx="4800600" cy="2857500"/>
          </a:xfrm>
        </p:spPr>
      </p:pic>
    </p:spTree>
    <p:extLst>
      <p:ext uri="{BB962C8B-B14F-4D97-AF65-F5344CB8AC3E}">
        <p14:creationId xmlns:p14="http://schemas.microsoft.com/office/powerpoint/2010/main" xmlns="" val="1155554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Interdependencia</a:t>
            </a:r>
            <a:r>
              <a:rPr lang="en-US" b="1" dirty="0"/>
              <a:t> </a:t>
            </a:r>
            <a:r>
              <a:rPr lang="en-US" b="1" dirty="0" err="1"/>
              <a:t>imaginaria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/>
              <a:t>:</a:t>
            </a:r>
            <a:endParaRPr lang="es-ES" dirty="0"/>
          </a:p>
          <a:p>
            <a:endParaRPr lang="es-ES" i="1" dirty="0"/>
          </a:p>
        </p:txBody>
      </p:sp>
      <p:sp>
        <p:nvSpPr>
          <p:cNvPr id="4" name="Rectángulo redondeado 3"/>
          <p:cNvSpPr/>
          <p:nvPr/>
        </p:nvSpPr>
        <p:spPr>
          <a:xfrm>
            <a:off x="9752244" y="5177009"/>
            <a:ext cx="2439756" cy="1680991"/>
          </a:xfrm>
          <a:prstGeom prst="round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3000" b="-3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xmlns="" val="4216361517"/>
              </p:ext>
            </p:extLst>
          </p:nvPr>
        </p:nvGraphicFramePr>
        <p:xfrm>
          <a:off x="1507564" y="115781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733769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Responsabilidad</a:t>
            </a:r>
            <a:r>
              <a:rPr lang="en-US" b="1" dirty="0"/>
              <a:t> individual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 smtClean="0"/>
              <a:t>La </a:t>
            </a:r>
            <a:r>
              <a:rPr lang="es-ES" dirty="0"/>
              <a:t>finalidad del aprendizaje cooperativo no es tanto aprender a hacer las cosas juntos, sino </a:t>
            </a:r>
            <a:r>
              <a:rPr lang="es-ES" b="1" dirty="0"/>
              <a:t>aprender juntos a hacer las </a:t>
            </a:r>
            <a:r>
              <a:rPr lang="es-ES" b="1" dirty="0" smtClean="0"/>
              <a:t>cosas solos</a:t>
            </a:r>
            <a:r>
              <a:rPr lang="es-ES" dirty="0" smtClean="0"/>
              <a:t>.</a:t>
            </a:r>
            <a:endParaRPr lang="en-US" dirty="0"/>
          </a:p>
          <a:p>
            <a:pPr marL="0" indent="0">
              <a:buNone/>
            </a:pPr>
            <a:r>
              <a:rPr lang="es-ES" dirty="0"/>
              <a:t>Cada uno de </a:t>
            </a:r>
            <a:r>
              <a:rPr lang="es-ES" dirty="0" smtClean="0"/>
              <a:t>los miembros </a:t>
            </a:r>
            <a:r>
              <a:rPr lang="es-ES" dirty="0"/>
              <a:t>del equipo ha de ser </a:t>
            </a:r>
            <a:r>
              <a:rPr lang="es-ES" b="1" dirty="0"/>
              <a:t>responsable</a:t>
            </a:r>
            <a:r>
              <a:rPr lang="es-ES" dirty="0"/>
              <a:t> de cumplir con la parte del trabajo que le corresponda (</a:t>
            </a:r>
            <a:r>
              <a:rPr lang="es-ES" b="1" dirty="0"/>
              <a:t>su </a:t>
            </a:r>
            <a:r>
              <a:rPr lang="es-ES" b="1" dirty="0" smtClean="0"/>
              <a:t>propio </a:t>
            </a:r>
            <a:r>
              <a:rPr lang="es-ES" b="1" dirty="0"/>
              <a:t>aprendizaje</a:t>
            </a:r>
            <a:r>
              <a:rPr lang="es-ES" dirty="0"/>
              <a:t>) para conseguir los objetivos comunes del equipo.</a:t>
            </a: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Rectángulo redondeado 3"/>
          <p:cNvSpPr/>
          <p:nvPr/>
        </p:nvSpPr>
        <p:spPr>
          <a:xfrm>
            <a:off x="9752244" y="5177009"/>
            <a:ext cx="2439756" cy="1680991"/>
          </a:xfrm>
          <a:prstGeom prst="round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3000" b="-3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2748931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 </a:t>
            </a:r>
            <a:r>
              <a:rPr lang="en-US" dirty="0" err="1"/>
              <a:t>consigue</a:t>
            </a:r>
            <a:r>
              <a:rPr lang="en-US" dirty="0"/>
              <a:t> </a:t>
            </a:r>
            <a:r>
              <a:rPr lang="en-US" dirty="0" err="1"/>
              <a:t>cuando</a:t>
            </a:r>
            <a:r>
              <a:rPr lang="en-US" dirty="0"/>
              <a:t>…</a:t>
            </a:r>
            <a:br>
              <a:rPr lang="en-US" dirty="0"/>
            </a:br>
            <a:endParaRPr lang="en-US" dirty="0"/>
          </a:p>
        </p:txBody>
      </p:sp>
      <p:sp>
        <p:nvSpPr>
          <p:cNvPr id="4" name="Rectángulo redondeado 3"/>
          <p:cNvSpPr/>
          <p:nvPr/>
        </p:nvSpPr>
        <p:spPr>
          <a:xfrm>
            <a:off x="9752244" y="5177009"/>
            <a:ext cx="2439756" cy="1680991"/>
          </a:xfrm>
          <a:prstGeom prst="round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3000" b="-3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xmlns="" val="2592732457"/>
              </p:ext>
            </p:extLst>
          </p:nvPr>
        </p:nvGraphicFramePr>
        <p:xfrm>
          <a:off x="2287494" y="128444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593750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xmlns="" val="2486191965"/>
              </p:ext>
            </p:extLst>
          </p:nvPr>
        </p:nvGraphicFramePr>
        <p:xfrm>
          <a:off x="121024" y="134471"/>
          <a:ext cx="11860305" cy="6723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ángulo redondeado 8"/>
          <p:cNvSpPr/>
          <p:nvPr/>
        </p:nvSpPr>
        <p:spPr>
          <a:xfrm>
            <a:off x="9752244" y="5177009"/>
            <a:ext cx="2439756" cy="1680991"/>
          </a:xfrm>
          <a:prstGeom prst="round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3000" b="-3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4125112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Igualdad de oportunidades para el éxito</a:t>
            </a:r>
            <a:br>
              <a:rPr lang="es-ES" b="1" dirty="0"/>
            </a:b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 smtClean="0"/>
              <a:t>Se </a:t>
            </a:r>
            <a:r>
              <a:rPr lang="es-ES" dirty="0"/>
              <a:t>entiende como la posibilidad de que </a:t>
            </a:r>
            <a:r>
              <a:rPr lang="es-ES" b="1" dirty="0"/>
              <a:t>todos los alumnos</a:t>
            </a:r>
            <a:r>
              <a:rPr lang="es-ES" dirty="0"/>
              <a:t>, cualquiera que sea su nivel, puedan </a:t>
            </a:r>
            <a:r>
              <a:rPr lang="es-ES" b="1" dirty="0"/>
              <a:t>realizar aportaciones </a:t>
            </a:r>
            <a:r>
              <a:rPr lang="es-ES" dirty="0"/>
              <a:t>a </a:t>
            </a:r>
            <a:r>
              <a:rPr lang="es-ES" dirty="0" smtClean="0"/>
              <a:t>la mejora </a:t>
            </a:r>
            <a:r>
              <a:rPr lang="es-ES" dirty="0"/>
              <a:t>de los resultados del equipo.</a:t>
            </a:r>
          </a:p>
          <a:p>
            <a:pPr marL="0" indent="0">
              <a:buNone/>
            </a:pPr>
            <a:r>
              <a:rPr lang="es-ES" dirty="0"/>
              <a:t>Si los alumnos trabajan juntos con metas compartidas es imprescindible asegurar que todos estén en condiciones de </a:t>
            </a:r>
            <a:r>
              <a:rPr lang="es-ES" dirty="0" smtClean="0"/>
              <a:t>realizar las </a:t>
            </a:r>
            <a:r>
              <a:rPr lang="es-ES" dirty="0"/>
              <a:t>tareas que se les proponen. Por tanto, debemos tener previstas las </a:t>
            </a:r>
            <a:r>
              <a:rPr lang="es-ES" b="1" dirty="0"/>
              <a:t>medidas curriculares</a:t>
            </a:r>
            <a:r>
              <a:rPr lang="es-ES" dirty="0"/>
              <a:t>, </a:t>
            </a:r>
            <a:r>
              <a:rPr lang="es-ES" b="1" dirty="0"/>
              <a:t>metodológicas </a:t>
            </a:r>
            <a:r>
              <a:rPr lang="es-ES" dirty="0"/>
              <a:t>y </a:t>
            </a:r>
            <a:r>
              <a:rPr lang="es-ES" b="1" dirty="0" smtClean="0"/>
              <a:t>organizativas </a:t>
            </a:r>
            <a:r>
              <a:rPr lang="es-ES" dirty="0" smtClean="0"/>
              <a:t>necesarias </a:t>
            </a:r>
            <a:r>
              <a:rPr lang="es-ES" dirty="0"/>
              <a:t>para que todos “puedan”.</a:t>
            </a:r>
            <a:endParaRPr lang="en-US" dirty="0"/>
          </a:p>
        </p:txBody>
      </p:sp>
      <p:sp>
        <p:nvSpPr>
          <p:cNvPr id="4" name="Rectángulo redondeado 3"/>
          <p:cNvSpPr/>
          <p:nvPr/>
        </p:nvSpPr>
        <p:spPr>
          <a:xfrm>
            <a:off x="9752244" y="5177009"/>
            <a:ext cx="2439756" cy="1680991"/>
          </a:xfrm>
          <a:prstGeom prst="round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3000" b="-3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531267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65214" y="1147482"/>
            <a:ext cx="10058400" cy="48342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/>
              <a:t>La concepción de </a:t>
            </a:r>
            <a:r>
              <a:rPr lang="es-ES" dirty="0" smtClean="0"/>
              <a:t>para </a:t>
            </a:r>
            <a:r>
              <a:rPr lang="es-ES" dirty="0"/>
              <a:t>el éxito se </a:t>
            </a:r>
            <a:r>
              <a:rPr lang="es-ES" dirty="0" smtClean="0"/>
              <a:t>relaciona </a:t>
            </a:r>
            <a:r>
              <a:rPr lang="es-ES" dirty="0"/>
              <a:t>directamente con una postura inclusiva en la que es </a:t>
            </a:r>
            <a:r>
              <a:rPr lang="es-ES" dirty="0" smtClean="0"/>
              <a:t>la escuela </a:t>
            </a:r>
            <a:r>
              <a:rPr lang="es-ES" dirty="0"/>
              <a:t>la que se adapta al niño y no el niño a la escuela. Desde esta perspectiva, supone que…</a:t>
            </a:r>
          </a:p>
          <a:p>
            <a:pPr marL="0" indent="0">
              <a:buNone/>
            </a:pPr>
            <a:r>
              <a:rPr lang="es-ES" dirty="0" smtClean="0"/>
              <a:t>…</a:t>
            </a:r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ángulo redondeado 3"/>
          <p:cNvSpPr/>
          <p:nvPr/>
        </p:nvSpPr>
        <p:spPr>
          <a:xfrm>
            <a:off x="9752244" y="5177009"/>
            <a:ext cx="2439756" cy="1680991"/>
          </a:xfrm>
          <a:prstGeom prst="round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3000" b="-3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xmlns="" val="642295264"/>
              </p:ext>
            </p:extLst>
          </p:nvPr>
        </p:nvGraphicFramePr>
        <p:xfrm>
          <a:off x="2030414" y="159542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491270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¿Qué es cooperativo?</a:t>
            </a:r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1314594" y="2189537"/>
            <a:ext cx="95596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El aprendizaje en el que las metas de los individuos van tan unidas, que un individuo alcanza su </a:t>
            </a:r>
            <a:r>
              <a:rPr lang="es-ES" dirty="0" smtClean="0"/>
              <a:t>objetivo, </a:t>
            </a:r>
            <a:r>
              <a:rPr lang="es-ES" dirty="0"/>
              <a:t>si y sólo </a:t>
            </a:r>
            <a:r>
              <a:rPr lang="es-ES" dirty="0" smtClean="0"/>
              <a:t>si, </a:t>
            </a:r>
            <a:r>
              <a:rPr lang="es-ES" dirty="0"/>
              <a:t>el resto de participantes alcanza el suyo</a:t>
            </a:r>
            <a:r>
              <a:rPr lang="es-ES" dirty="0" smtClean="0"/>
              <a:t>.</a:t>
            </a:r>
          </a:p>
          <a:p>
            <a:r>
              <a:rPr lang="es-ES" dirty="0" smtClean="0">
                <a:hlinkClick r:id="rId2" tooltip="Video cooperativo"/>
              </a:rPr>
              <a:t>Video Cooperativo</a:t>
            </a:r>
            <a:endParaRPr lang="es-ES" dirty="0" smtClean="0"/>
          </a:p>
          <a:p>
            <a:r>
              <a:rPr lang="es-ES" dirty="0" smtClean="0">
                <a:hlinkClick r:id="rId3"/>
              </a:rPr>
              <a:t>Aprendizaje Cooperativo 1</a:t>
            </a:r>
            <a:endParaRPr lang="es-ES" dirty="0" smtClean="0"/>
          </a:p>
          <a:p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0192" y="3480683"/>
            <a:ext cx="4597758" cy="240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7160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9752244" y="5177009"/>
            <a:ext cx="2439756" cy="1680991"/>
          </a:xfrm>
          <a:prstGeom prst="round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3000" b="-3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xmlns="" val="4013288484"/>
              </p:ext>
            </p:extLst>
          </p:nvPr>
        </p:nvGraphicFramePr>
        <p:xfrm>
          <a:off x="215153" y="121024"/>
          <a:ext cx="11456893" cy="6082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4085927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95025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Cómo</a:t>
            </a:r>
            <a:r>
              <a:rPr lang="en-US" b="1" dirty="0"/>
              <a:t> la </a:t>
            </a:r>
            <a:r>
              <a:rPr lang="en-US" b="1" dirty="0" err="1"/>
              <a:t>promovemos</a:t>
            </a:r>
            <a:r>
              <a:rPr lang="en-US" b="1" dirty="0"/>
              <a:t>…</a:t>
            </a:r>
            <a:br>
              <a:rPr lang="en-US" b="1" dirty="0"/>
            </a:br>
            <a:endParaRPr lang="en-US" dirty="0"/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xmlns="" val="240562287"/>
              </p:ext>
            </p:extLst>
          </p:nvPr>
        </p:nvGraphicFramePr>
        <p:xfrm>
          <a:off x="2030413" y="1255059"/>
          <a:ext cx="966852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ángulo redondeado 8"/>
          <p:cNvSpPr/>
          <p:nvPr/>
        </p:nvSpPr>
        <p:spPr>
          <a:xfrm>
            <a:off x="9752244" y="-60567"/>
            <a:ext cx="2439756" cy="1680991"/>
          </a:xfrm>
          <a:prstGeom prst="round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3000" b="-3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98950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Interacción</a:t>
            </a:r>
            <a:r>
              <a:rPr lang="en-US" b="1" dirty="0"/>
              <a:t> </a:t>
            </a:r>
            <a:r>
              <a:rPr lang="en-US" b="1" dirty="0" err="1"/>
              <a:t>promotora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65214" y="1255059"/>
            <a:ext cx="4918727" cy="472664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dirty="0" smtClean="0"/>
              <a:t>La </a:t>
            </a:r>
            <a:r>
              <a:rPr lang="es-ES" dirty="0"/>
              <a:t>interacción promotora es la condición para pasar de un trabajo </a:t>
            </a:r>
            <a:r>
              <a:rPr lang="es-ES" b="1" i="1" dirty="0"/>
              <a:t>de </a:t>
            </a:r>
            <a:r>
              <a:rPr lang="es-ES" i="1" dirty="0"/>
              <a:t>equipo </a:t>
            </a:r>
            <a:r>
              <a:rPr lang="es-ES" dirty="0"/>
              <a:t>a un trabajo </a:t>
            </a:r>
            <a:r>
              <a:rPr lang="es-ES" b="1" i="1" dirty="0"/>
              <a:t>en </a:t>
            </a:r>
            <a:r>
              <a:rPr lang="es-ES" i="1" dirty="0"/>
              <a:t>equipo</a:t>
            </a:r>
            <a:r>
              <a:rPr lang="es-ES" dirty="0"/>
              <a:t>. El trabajo en equipo </a:t>
            </a:r>
            <a:r>
              <a:rPr lang="es-ES" dirty="0" smtClean="0"/>
              <a:t>es aquel </a:t>
            </a:r>
            <a:r>
              <a:rPr lang="es-ES" dirty="0"/>
              <a:t>en el que </a:t>
            </a:r>
            <a:r>
              <a:rPr lang="es-ES" b="1" dirty="0"/>
              <a:t>los alumnos</a:t>
            </a:r>
            <a:r>
              <a:rPr lang="es-ES" dirty="0"/>
              <a:t>, al realizar juntos la tarea, </a:t>
            </a:r>
            <a:r>
              <a:rPr lang="es-ES" b="1" dirty="0"/>
              <a:t>promueven y facilitan el progreso de los demás </a:t>
            </a:r>
            <a:r>
              <a:rPr lang="es-ES" dirty="0"/>
              <a:t>a través de la </a:t>
            </a:r>
            <a:r>
              <a:rPr lang="es-ES" b="1" dirty="0" smtClean="0"/>
              <a:t>ayuda </a:t>
            </a:r>
            <a:r>
              <a:rPr lang="es-ES" dirty="0" smtClean="0"/>
              <a:t>recíproca</a:t>
            </a:r>
            <a:r>
              <a:rPr lang="es-ES" dirty="0"/>
              <a:t>, el </a:t>
            </a:r>
            <a:r>
              <a:rPr lang="es-ES" b="1" dirty="0" smtClean="0"/>
              <a:t>apoyo </a:t>
            </a:r>
            <a:r>
              <a:rPr lang="es-ES" dirty="0" smtClean="0"/>
              <a:t>mutuo </a:t>
            </a:r>
            <a:r>
              <a:rPr lang="es-ES" dirty="0"/>
              <a:t>y el </a:t>
            </a:r>
            <a:r>
              <a:rPr lang="es-ES" b="1" dirty="0"/>
              <a:t>estímulo </a:t>
            </a:r>
            <a:r>
              <a:rPr lang="es-ES" dirty="0"/>
              <a:t>de los esfuerzos por aprender de todos </a:t>
            </a:r>
            <a:r>
              <a:rPr lang="es-ES" dirty="0" smtClean="0"/>
              <a:t>los miembros </a:t>
            </a:r>
            <a:r>
              <a:rPr lang="es-ES" dirty="0"/>
              <a:t>del grupo</a:t>
            </a:r>
            <a:r>
              <a:rPr lang="es-ES" dirty="0" smtClean="0"/>
              <a:t>.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3544" y="1471278"/>
            <a:ext cx="4873271" cy="3654952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9903736" y="5019720"/>
            <a:ext cx="2439756" cy="1680991"/>
          </a:xfrm>
          <a:prstGeom prst="round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3000" b="-3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2000366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9718" y="316975"/>
            <a:ext cx="10058402" cy="1219200"/>
          </a:xfrm>
        </p:spPr>
        <p:txBody>
          <a:bodyPr/>
          <a:lstStyle/>
          <a:p>
            <a:r>
              <a:rPr lang="es-ES" dirty="0" smtClean="0"/>
              <a:t>Interacción motora</a:t>
            </a:r>
            <a:endParaRPr lang="en-US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902684519"/>
              </p:ext>
            </p:extLst>
          </p:nvPr>
        </p:nvGraphicFramePr>
        <p:xfrm>
          <a:off x="1065213" y="1752600"/>
          <a:ext cx="10058400" cy="4229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ángulo 3" hidden="1"/>
          <p:cNvSpPr/>
          <p:nvPr/>
        </p:nvSpPr>
        <p:spPr>
          <a:xfrm>
            <a:off x="3048000" y="88984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smtClean="0"/>
              <a:t>…en;</a:t>
            </a:r>
            <a:endParaRPr lang="es-ES" dirty="0"/>
          </a:p>
          <a:p>
            <a:r>
              <a:rPr lang="es-ES" dirty="0" smtClean="0"/>
              <a:t>…</a:t>
            </a:r>
            <a:endParaRPr lang="en-US" dirty="0"/>
          </a:p>
        </p:txBody>
      </p:sp>
      <p:sp>
        <p:nvSpPr>
          <p:cNvPr id="6" name="Rectángulo redondeado 5"/>
          <p:cNvSpPr/>
          <p:nvPr/>
        </p:nvSpPr>
        <p:spPr>
          <a:xfrm>
            <a:off x="9903736" y="5019720"/>
            <a:ext cx="2439756" cy="1680991"/>
          </a:xfrm>
          <a:prstGeom prst="round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3000" b="-3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861749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/>
          <p:cNvSpPr/>
          <p:nvPr/>
        </p:nvSpPr>
        <p:spPr>
          <a:xfrm>
            <a:off x="9905323" y="4975304"/>
            <a:ext cx="2439756" cy="1680991"/>
          </a:xfrm>
          <a:prstGeom prst="round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3000" b="-3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799" y="-192741"/>
            <a:ext cx="10058402" cy="1219200"/>
          </a:xfrm>
        </p:spPr>
        <p:txBody>
          <a:bodyPr>
            <a:normAutofit/>
          </a:bodyPr>
          <a:lstStyle/>
          <a:p>
            <a:r>
              <a:rPr lang="en-US" sz="2400" b="1" dirty="0" err="1"/>
              <a:t>Cómo</a:t>
            </a:r>
            <a:r>
              <a:rPr lang="en-US" sz="2400" b="1" dirty="0"/>
              <a:t> la </a:t>
            </a:r>
            <a:r>
              <a:rPr lang="en-US" sz="2400" b="1" dirty="0" err="1"/>
              <a:t>promovemos</a:t>
            </a:r>
            <a:r>
              <a:rPr lang="en-US" sz="2400" b="1" dirty="0"/>
              <a:t>…</a:t>
            </a:r>
            <a:br>
              <a:rPr lang="en-US" sz="2400" b="1" dirty="0"/>
            </a:br>
            <a:endParaRPr lang="en-US" sz="2400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xmlns="" val="2300519600"/>
              </p:ext>
            </p:extLst>
          </p:nvPr>
        </p:nvGraphicFramePr>
        <p:xfrm>
          <a:off x="927847" y="719667"/>
          <a:ext cx="10945906" cy="5936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830327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S" b="1" dirty="0"/>
              <a:t>Procesamiento cognitivo de la información</a:t>
            </a:r>
            <a:br>
              <a:rPr lang="es-ES" b="1" dirty="0"/>
            </a:br>
            <a:endParaRPr lang="en-US" dirty="0"/>
          </a:p>
        </p:txBody>
      </p:sp>
      <p:sp>
        <p:nvSpPr>
          <p:cNvPr id="3" name="Marcador de contenido 2" hidden="1"/>
          <p:cNvSpPr>
            <a:spLocks noGrp="1"/>
          </p:cNvSpPr>
          <p:nvPr>
            <p:ph idx="1"/>
          </p:nvPr>
        </p:nvSpPr>
        <p:spPr>
          <a:xfrm>
            <a:off x="5109881" y="1343025"/>
            <a:ext cx="5825473" cy="42291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35424"/>
            <a:ext cx="3876675" cy="4248150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9903736" y="5019720"/>
            <a:ext cx="2439756" cy="1680991"/>
          </a:xfrm>
          <a:prstGeom prst="round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3000" b="-3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xmlns="" val="1032989482"/>
              </p:ext>
            </p:extLst>
          </p:nvPr>
        </p:nvGraphicFramePr>
        <p:xfrm>
          <a:off x="3874621" y="63394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4110466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xmlns="" val="234168944"/>
              </p:ext>
            </p:extLst>
          </p:nvPr>
        </p:nvGraphicFramePr>
        <p:xfrm>
          <a:off x="430306" y="370043"/>
          <a:ext cx="11362765" cy="6151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 redondeado 4"/>
          <p:cNvSpPr/>
          <p:nvPr/>
        </p:nvSpPr>
        <p:spPr>
          <a:xfrm>
            <a:off x="9648242" y="0"/>
            <a:ext cx="2439756" cy="1680991"/>
          </a:xfrm>
          <a:prstGeom prst="round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3000" b="-3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747480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/>
          <p:cNvSpPr/>
          <p:nvPr/>
        </p:nvSpPr>
        <p:spPr>
          <a:xfrm>
            <a:off x="9903736" y="5157087"/>
            <a:ext cx="2439756" cy="1680991"/>
          </a:xfrm>
          <a:prstGeom prst="round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3000" b="-3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Cómo</a:t>
            </a:r>
            <a:r>
              <a:rPr lang="en-US" b="1" dirty="0"/>
              <a:t> lo </a:t>
            </a:r>
            <a:r>
              <a:rPr lang="en-US" b="1" dirty="0" err="1"/>
              <a:t>promovemos</a:t>
            </a:r>
            <a:r>
              <a:rPr lang="en-US" b="1" dirty="0"/>
              <a:t>…</a:t>
            </a:r>
            <a:br>
              <a:rPr lang="en-US" b="1" dirty="0"/>
            </a:br>
            <a:endParaRPr lang="en-US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xmlns="" val="2395184125"/>
              </p:ext>
            </p:extLst>
          </p:nvPr>
        </p:nvGraphicFramePr>
        <p:xfrm>
          <a:off x="578224" y="1203760"/>
          <a:ext cx="1106692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620967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4602" y="1707552"/>
            <a:ext cx="6444862" cy="504040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ES" dirty="0"/>
              <a:t>Todo este trabajo puede organizarse a través de la utilización de la </a:t>
            </a:r>
            <a:r>
              <a:rPr lang="es-ES" b="1" dirty="0"/>
              <a:t>sesión </a:t>
            </a:r>
            <a:r>
              <a:rPr lang="es-ES" b="1" dirty="0" smtClean="0"/>
              <a:t>cooperativa, </a:t>
            </a:r>
            <a:r>
              <a:rPr lang="es-ES" dirty="0" smtClean="0"/>
              <a:t>que se tratará más adelante, que pretende poner las situaciones de interacción cooperativa al servicio de la promoción de los aprendizajes significativos.</a:t>
            </a:r>
          </a:p>
          <a:p>
            <a:pPr marL="0" indent="0">
              <a:buNone/>
            </a:pPr>
            <a:r>
              <a:rPr lang="es-ES" dirty="0" smtClean="0"/>
              <a:t>Para </a:t>
            </a:r>
            <a:r>
              <a:rPr lang="es-ES" dirty="0"/>
              <a:t>ello, se intenta identificar estrategias y rutinas de cooperación que incidan sobre </a:t>
            </a:r>
            <a:r>
              <a:rPr lang="es-ES" dirty="0" smtClean="0"/>
              <a:t>cuatro momentos </a:t>
            </a:r>
            <a:r>
              <a:rPr lang="es-ES" dirty="0"/>
              <a:t>básicos de una </a:t>
            </a:r>
            <a:r>
              <a:rPr lang="es-ES" dirty="0" smtClean="0"/>
              <a:t>sesión </a:t>
            </a:r>
            <a:r>
              <a:rPr lang="en-US" dirty="0" smtClean="0"/>
              <a:t>de </a:t>
            </a:r>
            <a:r>
              <a:rPr lang="en-US" dirty="0" err="1"/>
              <a:t>clase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s-ES" dirty="0"/>
              <a:t>- Momento 1: activación de conocimientos previos y orientación de la tarea.</a:t>
            </a:r>
          </a:p>
          <a:p>
            <a:pPr marL="0" indent="0">
              <a:buNone/>
            </a:pPr>
            <a:r>
              <a:rPr lang="es-ES" dirty="0"/>
              <a:t>- Momento 2: presentación de los contenidos.</a:t>
            </a:r>
          </a:p>
          <a:p>
            <a:pPr marL="0" indent="0">
              <a:buNone/>
            </a:pPr>
            <a:r>
              <a:rPr lang="es-ES" dirty="0"/>
              <a:t>- Momento 3: procesamiento de la información.</a:t>
            </a:r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Momento</a:t>
            </a:r>
            <a:r>
              <a:rPr lang="en-US" dirty="0"/>
              <a:t> 4: </a:t>
            </a:r>
            <a:r>
              <a:rPr lang="en-US" dirty="0" err="1"/>
              <a:t>recapitulación</a:t>
            </a:r>
            <a:r>
              <a:rPr lang="en-US" dirty="0"/>
              <a:t>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9464" y="303231"/>
            <a:ext cx="5349794" cy="2808642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>
          <a:xfrm>
            <a:off x="9752244" y="5066967"/>
            <a:ext cx="2439756" cy="1680991"/>
          </a:xfrm>
          <a:prstGeom prst="round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3000" b="-3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269446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Utilización</a:t>
            </a:r>
            <a:r>
              <a:rPr lang="en-US" b="1" dirty="0"/>
              <a:t> de </a:t>
            </a:r>
            <a:r>
              <a:rPr lang="en-US" b="1" dirty="0" err="1"/>
              <a:t>habilidades</a:t>
            </a:r>
            <a:r>
              <a:rPr lang="en-US" b="1" dirty="0"/>
              <a:t> </a:t>
            </a:r>
            <a:r>
              <a:rPr lang="en-US" b="1" dirty="0" err="1"/>
              <a:t>cooperativas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36425" y="1524000"/>
            <a:ext cx="6481806" cy="42291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ES" dirty="0" smtClean="0"/>
              <a:t>l </a:t>
            </a:r>
            <a:r>
              <a:rPr lang="es-ES" dirty="0"/>
              <a:t>aprendizaje </a:t>
            </a:r>
            <a:r>
              <a:rPr lang="es-ES" dirty="0" smtClean="0"/>
              <a:t>requiere </a:t>
            </a:r>
            <a:r>
              <a:rPr lang="es-ES" dirty="0"/>
              <a:t>que los estudiantes no sólo aprendan los contenidos curriculares, sino también </a:t>
            </a:r>
            <a:r>
              <a:rPr lang="es-ES" dirty="0" smtClean="0"/>
              <a:t>las </a:t>
            </a:r>
            <a:r>
              <a:rPr lang="es-ES" b="1" dirty="0" smtClean="0"/>
              <a:t>destrezas</a:t>
            </a:r>
            <a:r>
              <a:rPr lang="es-ES" dirty="0"/>
              <a:t>, </a:t>
            </a:r>
            <a:r>
              <a:rPr lang="es-ES" b="1" dirty="0"/>
              <a:t>hábitos </a:t>
            </a:r>
            <a:r>
              <a:rPr lang="es-ES" dirty="0"/>
              <a:t>y </a:t>
            </a:r>
            <a:r>
              <a:rPr lang="es-ES" b="1" dirty="0"/>
              <a:t>actitudes interpersonales y grupales</a:t>
            </a:r>
            <a:r>
              <a:rPr lang="es-ES" dirty="0"/>
              <a:t>, necesarias para…</a:t>
            </a:r>
          </a:p>
          <a:p>
            <a:pPr marL="0" indent="0">
              <a:buNone/>
            </a:pPr>
            <a:r>
              <a:rPr lang="es-ES" dirty="0"/>
              <a:t>… la </a:t>
            </a:r>
            <a:r>
              <a:rPr lang="es-ES" b="1" dirty="0"/>
              <a:t>cooperación </a:t>
            </a:r>
            <a:endParaRPr lang="es-ES" b="1" dirty="0" smtClean="0"/>
          </a:p>
          <a:p>
            <a:pPr marL="0" indent="0">
              <a:buNone/>
            </a:pPr>
            <a:r>
              <a:rPr lang="es-ES" dirty="0" smtClean="0"/>
              <a:t>… </a:t>
            </a:r>
            <a:r>
              <a:rPr lang="es-ES" dirty="0"/>
              <a:t>la </a:t>
            </a:r>
            <a:r>
              <a:rPr lang="es-ES" b="1" dirty="0"/>
              <a:t>comunicación </a:t>
            </a:r>
            <a:endParaRPr lang="es-ES" b="1" dirty="0" smtClean="0"/>
          </a:p>
          <a:p>
            <a:pPr marL="0" indent="0">
              <a:buNone/>
            </a:pPr>
            <a:r>
              <a:rPr lang="es-ES" dirty="0" smtClean="0"/>
              <a:t>… </a:t>
            </a:r>
            <a:r>
              <a:rPr lang="es-ES" dirty="0"/>
              <a:t>La </a:t>
            </a:r>
            <a:r>
              <a:rPr lang="es-ES" b="1" dirty="0"/>
              <a:t>resolución de los conflictos </a:t>
            </a:r>
            <a:endParaRPr lang="es-ES" b="1" dirty="0" smtClean="0"/>
          </a:p>
          <a:p>
            <a:pPr marL="0" indent="0">
              <a:buNone/>
            </a:pPr>
            <a:r>
              <a:rPr lang="es-ES" dirty="0" smtClean="0"/>
              <a:t>Este </a:t>
            </a:r>
            <a:r>
              <a:rPr lang="es-ES" dirty="0"/>
              <a:t>esfuerzo suplementario ofrece grandes beneficios: al aprender juntos, los </a:t>
            </a:r>
            <a:r>
              <a:rPr lang="es-ES" dirty="0" smtClean="0"/>
              <a:t>alumnos mejoran </a:t>
            </a:r>
            <a:r>
              <a:rPr lang="es-ES" dirty="0"/>
              <a:t>sus </a:t>
            </a:r>
            <a:r>
              <a:rPr lang="es-ES" b="1" dirty="0" smtClean="0"/>
              <a:t>competencias interpersonales </a:t>
            </a:r>
            <a:r>
              <a:rPr lang="es-ES" dirty="0"/>
              <a:t>y, de ese modo, se preparan para desenvolverse mejor como miembros de otros grupos sociales y de </a:t>
            </a:r>
            <a:r>
              <a:rPr lang="es-ES" dirty="0" smtClean="0"/>
              <a:t>la </a:t>
            </a:r>
            <a:r>
              <a:rPr lang="en-US" dirty="0" err="1" smtClean="0"/>
              <a:t>sociedad</a:t>
            </a:r>
            <a:r>
              <a:rPr lang="en-US" dirty="0" smtClean="0"/>
              <a:t> </a:t>
            </a:r>
            <a:r>
              <a:rPr lang="en-US" dirty="0" err="1"/>
              <a:t>en</a:t>
            </a:r>
            <a:r>
              <a:rPr lang="en-US" dirty="0"/>
              <a:t> general.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32653" y="2100330"/>
            <a:ext cx="5404114" cy="2462011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9752244" y="5177009"/>
            <a:ext cx="2439756" cy="1680991"/>
          </a:xfrm>
          <a:prstGeom prst="round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3000" b="-3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713182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9607" y="0"/>
            <a:ext cx="10058402" cy="1219200"/>
          </a:xfrm>
        </p:spPr>
        <p:txBody>
          <a:bodyPr/>
          <a:lstStyle/>
          <a:p>
            <a:pPr algn="ctr"/>
            <a:r>
              <a:rPr lang="es-ES" dirty="0" smtClean="0"/>
              <a:t>Fundamentos de Aprendizaje cooperativo</a:t>
            </a:r>
            <a:endParaRPr lang="es-ES" dirty="0"/>
          </a:p>
        </p:txBody>
      </p:sp>
      <p:pic>
        <p:nvPicPr>
          <p:cNvPr id="9" name="Marcador de posición de imagen 8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27" r="11927"/>
          <a:stretch>
            <a:fillRect/>
          </a:stretch>
        </p:blipFill>
        <p:spPr/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ES" dirty="0" smtClean="0"/>
              <a:t>Teoría sociocultural de Vygotsky</a:t>
            </a:r>
          </a:p>
          <a:p>
            <a:r>
              <a:rPr lang="es-ES" dirty="0" smtClean="0">
                <a:hlinkClick r:id="rId3" action="ppaction://hlinkfile"/>
              </a:rPr>
              <a:t>Fundamentos Cooperativo (1).pdf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r>
              <a:rPr lang="es-ES" dirty="0" smtClean="0"/>
              <a:t>Teoría  Genética de Piaget</a:t>
            </a:r>
            <a:endParaRPr lang="es-ES" dirty="0"/>
          </a:p>
        </p:txBody>
      </p:sp>
      <p:pic>
        <p:nvPicPr>
          <p:cNvPr id="13" name="Marcador de posición de imagen 12"/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62" r="9262"/>
          <a:stretch>
            <a:fillRect/>
          </a:stretch>
        </p:blipFill>
        <p:spPr>
          <a:xfrm>
            <a:off x="8236514" y="1824285"/>
            <a:ext cx="2715768" cy="2776308"/>
          </a:xfrm>
        </p:spPr>
      </p:pic>
      <p:sp>
        <p:nvSpPr>
          <p:cNvPr id="8" name="Marcador de texto 7"/>
          <p:cNvSpPr>
            <a:spLocks noGrp="1"/>
          </p:cNvSpPr>
          <p:nvPr>
            <p:ph type="body" sz="half" idx="22"/>
          </p:nvPr>
        </p:nvSpPr>
        <p:spPr/>
        <p:txBody>
          <a:bodyPr>
            <a:normAutofit fontScale="92500"/>
          </a:bodyPr>
          <a:lstStyle/>
          <a:p>
            <a:r>
              <a:rPr lang="es-ES" dirty="0" smtClean="0"/>
              <a:t>Teoría de la interdependencia positiva de los hermanos Johnson</a:t>
            </a:r>
            <a:endParaRPr lang="es-ES" dirty="0"/>
          </a:p>
        </p:txBody>
      </p:sp>
      <p:pic>
        <p:nvPicPr>
          <p:cNvPr id="12" name="Marcador de posición de imagen 11"/>
          <p:cNvPicPr>
            <a:picLocks noGrp="1" noChangeAspect="1"/>
          </p:cNvPicPr>
          <p:nvPr>
            <p:ph type="pic" sz="quarter" idx="1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82" r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270304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2333" y="0"/>
            <a:ext cx="10058402" cy="1219200"/>
          </a:xfrm>
        </p:spPr>
        <p:txBody>
          <a:bodyPr/>
          <a:lstStyle/>
          <a:p>
            <a:r>
              <a:rPr lang="en-US" sz="2800" b="1" dirty="0" err="1"/>
              <a:t>Cómo</a:t>
            </a:r>
            <a:r>
              <a:rPr lang="en-US" sz="2800" b="1" dirty="0"/>
              <a:t> la </a:t>
            </a:r>
            <a:r>
              <a:rPr lang="en-US" sz="2800" b="1" dirty="0" err="1"/>
              <a:t>promovemos</a:t>
            </a:r>
            <a:r>
              <a:rPr lang="en-US" sz="2800" b="1" dirty="0"/>
              <a:t>…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xmlns="" val="1216478511"/>
              </p:ext>
            </p:extLst>
          </p:nvPr>
        </p:nvGraphicFramePr>
        <p:xfrm>
          <a:off x="759854" y="1094704"/>
          <a:ext cx="10032642" cy="5518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ángulo redondeado 5"/>
          <p:cNvSpPr/>
          <p:nvPr/>
        </p:nvSpPr>
        <p:spPr>
          <a:xfrm>
            <a:off x="9752244" y="5177009"/>
            <a:ext cx="2439756" cy="1680991"/>
          </a:xfrm>
          <a:prstGeom prst="round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3000" b="-3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961415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686873"/>
          </a:xfrm>
        </p:spPr>
        <p:txBody>
          <a:bodyPr>
            <a:normAutofit fontScale="90000"/>
          </a:bodyPr>
          <a:lstStyle/>
          <a:p>
            <a:pPr algn="ctr"/>
            <a:r>
              <a:rPr lang="es-ES" sz="2200" dirty="0" smtClean="0"/>
              <a:t>Programa para la enseñanza de habilidades cooperativas:</a:t>
            </a:r>
            <a:r>
              <a:rPr lang="en-US" sz="2200" dirty="0"/>
              <a:t/>
            </a:r>
            <a:br>
              <a:rPr lang="en-US" sz="2200" dirty="0"/>
            </a:br>
            <a:endParaRPr lang="en-US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xmlns="" val="3668438200"/>
              </p:ext>
            </p:extLst>
          </p:nvPr>
        </p:nvGraphicFramePr>
        <p:xfrm>
          <a:off x="450760" y="553793"/>
          <a:ext cx="11281893" cy="6061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ángulo redondeado 5"/>
          <p:cNvSpPr/>
          <p:nvPr/>
        </p:nvSpPr>
        <p:spPr>
          <a:xfrm>
            <a:off x="9752244" y="5177009"/>
            <a:ext cx="2439756" cy="1680991"/>
          </a:xfrm>
          <a:prstGeom prst="round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3000" b="-3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596277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Evaluación</a:t>
            </a:r>
            <a:r>
              <a:rPr lang="en-US" b="1" dirty="0"/>
              <a:t> </a:t>
            </a:r>
            <a:r>
              <a:rPr lang="en-US" b="1" dirty="0" err="1"/>
              <a:t>grupal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99587" y="205049"/>
            <a:ext cx="2273252" cy="198436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 smtClean="0"/>
              <a:t>La </a:t>
            </a:r>
            <a:r>
              <a:rPr lang="es-ES" dirty="0"/>
              <a:t>eficacia del aprendizaje cooperativo depende en </a:t>
            </a:r>
            <a:r>
              <a:rPr lang="es-ES" dirty="0" smtClean="0"/>
              <a:t>gran medida </a:t>
            </a:r>
            <a:r>
              <a:rPr lang="es-ES" dirty="0"/>
              <a:t>del establecimiento de dinámicas de evaluación grupal </a:t>
            </a:r>
            <a:r>
              <a:rPr lang="es-ES" dirty="0" smtClean="0"/>
              <a:t>dentro de </a:t>
            </a:r>
            <a:r>
              <a:rPr lang="es-ES" dirty="0"/>
              <a:t>los equipos de trabajo, que sirvan para regular su propio desempeño. En este sentido, deberíamos tener en cuenta: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xmlns="" val="1202482181"/>
              </p:ext>
            </p:extLst>
          </p:nvPr>
        </p:nvGraphicFramePr>
        <p:xfrm>
          <a:off x="2511380" y="3451538"/>
          <a:ext cx="7648620" cy="2686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ángulo redondeado 5"/>
          <p:cNvSpPr/>
          <p:nvPr/>
        </p:nvSpPr>
        <p:spPr>
          <a:xfrm>
            <a:off x="9752244" y="5177009"/>
            <a:ext cx="2439756" cy="1680991"/>
          </a:xfrm>
          <a:prstGeom prst="round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3000" b="-3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871328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Cómo</a:t>
            </a:r>
            <a:r>
              <a:rPr lang="en-US" b="1" dirty="0"/>
              <a:t> la </a:t>
            </a:r>
            <a:r>
              <a:rPr lang="en-US" b="1" dirty="0" err="1"/>
              <a:t>promovemos</a:t>
            </a:r>
            <a:r>
              <a:rPr lang="en-US" b="1" dirty="0"/>
              <a:t>…</a:t>
            </a:r>
            <a:br>
              <a:rPr lang="en-US" b="1" dirty="0"/>
            </a:br>
            <a:endParaRPr lang="en-US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xmlns="" val="96118014"/>
              </p:ext>
            </p:extLst>
          </p:nvPr>
        </p:nvGraphicFramePr>
        <p:xfrm>
          <a:off x="2032000" y="1171977"/>
          <a:ext cx="8065037" cy="4966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ángulo redondeado 3"/>
          <p:cNvSpPr/>
          <p:nvPr/>
        </p:nvSpPr>
        <p:spPr>
          <a:xfrm>
            <a:off x="9752244" y="5177009"/>
            <a:ext cx="2439756" cy="1680991"/>
          </a:xfrm>
          <a:prstGeom prst="round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3000" b="-3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35667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9621" y="2678806"/>
            <a:ext cx="4494727" cy="1219200"/>
          </a:xfrm>
        </p:spPr>
        <p:txBody>
          <a:bodyPr>
            <a:noAutofit/>
          </a:bodyPr>
          <a:lstStyle/>
          <a:p>
            <a:r>
              <a:rPr lang="en-US" b="1" dirty="0"/>
              <a:t>MÉTODOS DE APRENDIZAJE COOPERATIVO </a:t>
            </a:r>
            <a:r>
              <a:rPr lang="en-US" b="1" dirty="0" smtClean="0"/>
              <a:t>INFORMAL</a:t>
            </a:r>
            <a:br>
              <a:rPr lang="en-US" b="1" dirty="0" smtClean="0"/>
            </a:br>
            <a:r>
              <a:rPr lang="en-US" b="1" dirty="0" err="1"/>
              <a:t>Estructuras</a:t>
            </a:r>
            <a:r>
              <a:rPr lang="en-US" b="1" dirty="0"/>
              <a:t> de </a:t>
            </a:r>
            <a:r>
              <a:rPr lang="en-US" b="1" dirty="0" err="1"/>
              <a:t>aprendizaje</a:t>
            </a:r>
            <a:r>
              <a:rPr lang="en-US" b="1" dirty="0"/>
              <a:t> </a:t>
            </a:r>
            <a:r>
              <a:rPr lang="en-US" b="1" dirty="0" err="1"/>
              <a:t>cooperativo</a:t>
            </a:r>
            <a:r>
              <a:rPr lang="en-US" b="1" dirty="0"/>
              <a:t/>
            </a:r>
            <a:br>
              <a:rPr lang="en-US" b="1" dirty="0"/>
            </a:br>
            <a:r>
              <a:rPr lang="en-US" dirty="0"/>
              <a:t>(</a:t>
            </a:r>
            <a:r>
              <a:rPr lang="en-US" dirty="0" smtClean="0"/>
              <a:t>Spencer Kagan</a:t>
            </a:r>
            <a:r>
              <a:rPr lang="en-US" dirty="0"/>
              <a:t>)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xmlns="" val="1641539362"/>
              </p:ext>
            </p:extLst>
          </p:nvPr>
        </p:nvGraphicFramePr>
        <p:xfrm>
          <a:off x="4064000" y="206063"/>
          <a:ext cx="8128000" cy="6651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 redondeado 4"/>
          <p:cNvSpPr/>
          <p:nvPr/>
        </p:nvSpPr>
        <p:spPr>
          <a:xfrm>
            <a:off x="7228" y="5177010"/>
            <a:ext cx="2439756" cy="1680991"/>
          </a:xfrm>
          <a:prstGeom prst="round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3000" b="-3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3416206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1117" y="3014133"/>
            <a:ext cx="3944669" cy="12192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MÉTODOS DE APRENDIZAJE COOPERATIVO FORMAL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xmlns="" val="3731052163"/>
              </p:ext>
            </p:extLst>
          </p:nvPr>
        </p:nvGraphicFramePr>
        <p:xfrm>
          <a:off x="3912316" y="73409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ángulo redondeado 3"/>
          <p:cNvSpPr/>
          <p:nvPr/>
        </p:nvSpPr>
        <p:spPr>
          <a:xfrm>
            <a:off x="0" y="5177009"/>
            <a:ext cx="2439756" cy="1680991"/>
          </a:xfrm>
          <a:prstGeom prst="round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3000" b="-3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872971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SECUENCIACIÓN PARA LA IMPLANTACIÓN DE LA RED DE APRENDIZAJE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/>
              <a:t>Al principio, los alumnos no poseen las destrezas necesarias para trabajar en equipo y esto deriva en la aparición de </a:t>
            </a:r>
            <a:r>
              <a:rPr lang="es-ES" dirty="0" smtClean="0"/>
              <a:t>problemas que </a:t>
            </a:r>
            <a:r>
              <a:rPr lang="es-ES" dirty="0"/>
              <a:t>condicionan el éxito de este tipo de experiencias (nivel de ruido, pérdida de tiempo, falta de organización…). </a:t>
            </a:r>
            <a:r>
              <a:rPr lang="es-ES" dirty="0" smtClean="0"/>
              <a:t>Estas situaciones </a:t>
            </a:r>
            <a:r>
              <a:rPr lang="es-ES" dirty="0"/>
              <a:t>vienen derivadas de la falta de pericia cooperativa de los estudiantes. Se necesita tiempo y práctica para </a:t>
            </a:r>
            <a:r>
              <a:rPr lang="es-ES" dirty="0" smtClean="0"/>
              <a:t>ir interiorizando </a:t>
            </a:r>
            <a:r>
              <a:rPr lang="es-ES" dirty="0"/>
              <a:t>las rutinas de trabajo cooperativo.</a:t>
            </a:r>
            <a:endParaRPr lang="en-US" dirty="0"/>
          </a:p>
        </p:txBody>
      </p:sp>
      <p:sp>
        <p:nvSpPr>
          <p:cNvPr id="4" name="Rectángulo redondeado 3"/>
          <p:cNvSpPr/>
          <p:nvPr/>
        </p:nvSpPr>
        <p:spPr>
          <a:xfrm>
            <a:off x="9752244" y="5177009"/>
            <a:ext cx="2439756" cy="1680991"/>
          </a:xfrm>
          <a:prstGeom prst="round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3000" b="-3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213235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5214" y="774711"/>
            <a:ext cx="10058402" cy="12192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LOS PRIMEROS PASOS</a:t>
            </a:r>
            <a:br>
              <a:rPr lang="en-US" b="1" dirty="0"/>
            </a:br>
            <a:r>
              <a:rPr lang="es-ES" b="1" dirty="0"/>
              <a:t>Parejas esporádicas que trabajan con </a:t>
            </a: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/>
              <a:t>rutinas </a:t>
            </a:r>
            <a:r>
              <a:rPr lang="es-ES" b="1" dirty="0"/>
              <a:t>cooperativas informales</a:t>
            </a:r>
            <a:br>
              <a:rPr lang="es-ES" b="1" dirty="0"/>
            </a:br>
            <a:endParaRPr lang="en-U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93144" y="90152"/>
            <a:ext cx="3177903" cy="2227710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463451" y="1740794"/>
            <a:ext cx="8128000" cy="5418667"/>
            <a:chOff x="491529" y="1439333"/>
            <a:chExt cx="8128000" cy="5418667"/>
          </a:xfrm>
        </p:grpSpPr>
        <p:sp>
          <p:nvSpPr>
            <p:cNvPr id="11" name="Conector recto 10"/>
            <p:cNvSpPr/>
            <p:nvPr/>
          </p:nvSpPr>
          <p:spPr>
            <a:xfrm>
              <a:off x="491529" y="1439333"/>
              <a:ext cx="8128000" cy="0"/>
            </a:xfrm>
            <a:prstGeom prst="lin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orma libre 11"/>
            <p:cNvSpPr/>
            <p:nvPr/>
          </p:nvSpPr>
          <p:spPr>
            <a:xfrm>
              <a:off x="491529" y="1439333"/>
              <a:ext cx="1625600" cy="5418667"/>
            </a:xfrm>
            <a:custGeom>
              <a:avLst/>
              <a:gdLst>
                <a:gd name="connsiteX0" fmla="*/ 0 w 1625600"/>
                <a:gd name="connsiteY0" fmla="*/ 0 h 5418667"/>
                <a:gd name="connsiteX1" fmla="*/ 1625600 w 1625600"/>
                <a:gd name="connsiteY1" fmla="*/ 0 h 5418667"/>
                <a:gd name="connsiteX2" fmla="*/ 1625600 w 1625600"/>
                <a:gd name="connsiteY2" fmla="*/ 5418667 h 5418667"/>
                <a:gd name="connsiteX3" fmla="*/ 0 w 1625600"/>
                <a:gd name="connsiteY3" fmla="*/ 5418667 h 5418667"/>
                <a:gd name="connsiteX4" fmla="*/ 0 w 1625600"/>
                <a:gd name="connsiteY4" fmla="*/ 0 h 541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5600" h="5418667">
                  <a:moveTo>
                    <a:pt x="0" y="0"/>
                  </a:moveTo>
                  <a:lnTo>
                    <a:pt x="1625600" y="0"/>
                  </a:lnTo>
                  <a:lnTo>
                    <a:pt x="1625600" y="5418667"/>
                  </a:lnTo>
                  <a:lnTo>
                    <a:pt x="0" y="541866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 smtClean="0"/>
                <a:t>A) </a:t>
              </a:r>
              <a:r>
                <a:rPr lang="en-US" sz="1600" b="1" kern="1200" dirty="0" err="1" smtClean="0"/>
                <a:t>Tamaño</a:t>
              </a:r>
              <a:r>
                <a:rPr lang="en-US" sz="1600" b="1" kern="1200" dirty="0" smtClean="0"/>
                <a:t> del </a:t>
              </a:r>
              <a:r>
                <a:rPr lang="en-US" sz="1600" b="1" kern="1200" dirty="0" err="1" smtClean="0"/>
                <a:t>agrupamiento</a:t>
              </a:r>
              <a:r>
                <a:rPr lang="en-US" sz="1600" b="1" kern="1200" dirty="0" smtClean="0"/>
                <a:t>.</a:t>
              </a:r>
            </a:p>
          </p:txBody>
        </p:sp>
        <p:sp>
          <p:nvSpPr>
            <p:cNvPr id="13" name="Forma libre 12"/>
            <p:cNvSpPr/>
            <p:nvPr/>
          </p:nvSpPr>
          <p:spPr>
            <a:xfrm>
              <a:off x="2218822" y="1488393"/>
              <a:ext cx="6380480" cy="1273968"/>
            </a:xfrm>
            <a:custGeom>
              <a:avLst/>
              <a:gdLst>
                <a:gd name="connsiteX0" fmla="*/ 0 w 6380480"/>
                <a:gd name="connsiteY0" fmla="*/ 0 h 1273968"/>
                <a:gd name="connsiteX1" fmla="*/ 6380480 w 6380480"/>
                <a:gd name="connsiteY1" fmla="*/ 0 h 1273968"/>
                <a:gd name="connsiteX2" fmla="*/ 6380480 w 6380480"/>
                <a:gd name="connsiteY2" fmla="*/ 1273968 h 1273968"/>
                <a:gd name="connsiteX3" fmla="*/ 0 w 6380480"/>
                <a:gd name="connsiteY3" fmla="*/ 1273968 h 1273968"/>
                <a:gd name="connsiteX4" fmla="*/ 0 w 6380480"/>
                <a:gd name="connsiteY4" fmla="*/ 0 h 127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0480" h="1273968">
                  <a:moveTo>
                    <a:pt x="0" y="0"/>
                  </a:moveTo>
                  <a:lnTo>
                    <a:pt x="6380480" y="0"/>
                  </a:lnTo>
                  <a:lnTo>
                    <a:pt x="6380480" y="1273968"/>
                  </a:lnTo>
                  <a:lnTo>
                    <a:pt x="0" y="127396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800" kern="1200" dirty="0" smtClean="0"/>
                <a:t>Una </a:t>
              </a:r>
              <a:r>
                <a:rPr lang="es-ES" sz="1800" b="1" kern="1200" dirty="0" smtClean="0"/>
                <a:t>estructura habitual.</a:t>
              </a:r>
              <a:endParaRPr lang="es-ES" sz="1800" kern="1200" dirty="0" smtClean="0"/>
            </a:p>
          </p:txBody>
        </p:sp>
        <p:sp>
          <p:nvSpPr>
            <p:cNvPr id="14" name="Conector recto 13"/>
            <p:cNvSpPr/>
            <p:nvPr/>
          </p:nvSpPr>
          <p:spPr>
            <a:xfrm>
              <a:off x="2117128" y="2777000"/>
              <a:ext cx="6502400" cy="0"/>
            </a:xfrm>
            <a:prstGeom prst="line">
              <a:avLst/>
            </a:prstGeom>
          </p:spPr>
          <p:style>
            <a:ln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orma libre 14"/>
            <p:cNvSpPr/>
            <p:nvPr/>
          </p:nvSpPr>
          <p:spPr>
            <a:xfrm>
              <a:off x="2239049" y="2840698"/>
              <a:ext cx="6380480" cy="1273968"/>
            </a:xfrm>
            <a:custGeom>
              <a:avLst/>
              <a:gdLst>
                <a:gd name="connsiteX0" fmla="*/ 0 w 6380480"/>
                <a:gd name="connsiteY0" fmla="*/ 0 h 1273968"/>
                <a:gd name="connsiteX1" fmla="*/ 6380480 w 6380480"/>
                <a:gd name="connsiteY1" fmla="*/ 0 h 1273968"/>
                <a:gd name="connsiteX2" fmla="*/ 6380480 w 6380480"/>
                <a:gd name="connsiteY2" fmla="*/ 1273968 h 1273968"/>
                <a:gd name="connsiteX3" fmla="*/ 0 w 6380480"/>
                <a:gd name="connsiteY3" fmla="*/ 1273968 h 1273968"/>
                <a:gd name="connsiteX4" fmla="*/ 0 w 6380480"/>
                <a:gd name="connsiteY4" fmla="*/ 0 h 127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0480" h="1273968">
                  <a:moveTo>
                    <a:pt x="0" y="0"/>
                  </a:moveTo>
                  <a:lnTo>
                    <a:pt x="6380480" y="0"/>
                  </a:lnTo>
                  <a:lnTo>
                    <a:pt x="6380480" y="1273968"/>
                  </a:lnTo>
                  <a:lnTo>
                    <a:pt x="0" y="127396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800" kern="1200" dirty="0" smtClean="0"/>
                <a:t>…manejar sólo </a:t>
              </a:r>
              <a:r>
                <a:rPr lang="es-ES" sz="1800" b="1" kern="1200" dirty="0" smtClean="0"/>
                <a:t>dos interacciones</a:t>
              </a:r>
              <a:endParaRPr lang="en-US" sz="1800" kern="1200" dirty="0"/>
            </a:p>
          </p:txBody>
        </p:sp>
        <p:sp>
          <p:nvSpPr>
            <p:cNvPr id="16" name="Conector recto 15"/>
            <p:cNvSpPr/>
            <p:nvPr/>
          </p:nvSpPr>
          <p:spPr>
            <a:xfrm>
              <a:off x="2117128" y="4114667"/>
              <a:ext cx="6502400" cy="0"/>
            </a:xfrm>
            <a:prstGeom prst="line">
              <a:avLst/>
            </a:prstGeom>
          </p:spPr>
          <p:style>
            <a:ln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orma libre 16"/>
            <p:cNvSpPr/>
            <p:nvPr/>
          </p:nvSpPr>
          <p:spPr>
            <a:xfrm>
              <a:off x="2239049" y="4178365"/>
              <a:ext cx="6380480" cy="1273968"/>
            </a:xfrm>
            <a:custGeom>
              <a:avLst/>
              <a:gdLst>
                <a:gd name="connsiteX0" fmla="*/ 0 w 6380480"/>
                <a:gd name="connsiteY0" fmla="*/ 0 h 1273968"/>
                <a:gd name="connsiteX1" fmla="*/ 6380480 w 6380480"/>
                <a:gd name="connsiteY1" fmla="*/ 0 h 1273968"/>
                <a:gd name="connsiteX2" fmla="*/ 6380480 w 6380480"/>
                <a:gd name="connsiteY2" fmla="*/ 1273968 h 1273968"/>
                <a:gd name="connsiteX3" fmla="*/ 0 w 6380480"/>
                <a:gd name="connsiteY3" fmla="*/ 1273968 h 1273968"/>
                <a:gd name="connsiteX4" fmla="*/ 0 w 6380480"/>
                <a:gd name="connsiteY4" fmla="*/ 0 h 127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0480" h="1273968">
                  <a:moveTo>
                    <a:pt x="0" y="0"/>
                  </a:moveTo>
                  <a:lnTo>
                    <a:pt x="6380480" y="0"/>
                  </a:lnTo>
                  <a:lnTo>
                    <a:pt x="6380480" y="1273968"/>
                  </a:lnTo>
                  <a:lnTo>
                    <a:pt x="0" y="127396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800" kern="1200" dirty="0" smtClean="0"/>
                <a:t>…el </a:t>
              </a:r>
              <a:r>
                <a:rPr lang="es-ES" sz="1800" b="1" kern="1200" dirty="0" smtClean="0"/>
                <a:t>nivel de ruido</a:t>
              </a:r>
              <a:endParaRPr lang="en-US" sz="1800" kern="1200" dirty="0"/>
            </a:p>
          </p:txBody>
        </p:sp>
        <p:sp>
          <p:nvSpPr>
            <p:cNvPr id="18" name="Conector recto 17"/>
            <p:cNvSpPr/>
            <p:nvPr/>
          </p:nvSpPr>
          <p:spPr>
            <a:xfrm>
              <a:off x="2117128" y="5452334"/>
              <a:ext cx="6502400" cy="0"/>
            </a:xfrm>
            <a:prstGeom prst="line">
              <a:avLst/>
            </a:prstGeom>
          </p:spPr>
          <p:style>
            <a:ln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orma libre 18"/>
            <p:cNvSpPr/>
            <p:nvPr/>
          </p:nvSpPr>
          <p:spPr>
            <a:xfrm>
              <a:off x="2239049" y="5516033"/>
              <a:ext cx="6380480" cy="1273968"/>
            </a:xfrm>
            <a:custGeom>
              <a:avLst/>
              <a:gdLst>
                <a:gd name="connsiteX0" fmla="*/ 0 w 6380480"/>
                <a:gd name="connsiteY0" fmla="*/ 0 h 1273968"/>
                <a:gd name="connsiteX1" fmla="*/ 6380480 w 6380480"/>
                <a:gd name="connsiteY1" fmla="*/ 0 h 1273968"/>
                <a:gd name="connsiteX2" fmla="*/ 6380480 w 6380480"/>
                <a:gd name="connsiteY2" fmla="*/ 1273968 h 1273968"/>
                <a:gd name="connsiteX3" fmla="*/ 0 w 6380480"/>
                <a:gd name="connsiteY3" fmla="*/ 1273968 h 1273968"/>
                <a:gd name="connsiteX4" fmla="*/ 0 w 6380480"/>
                <a:gd name="connsiteY4" fmla="*/ 0 h 127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0480" h="1273968">
                  <a:moveTo>
                    <a:pt x="0" y="0"/>
                  </a:moveTo>
                  <a:lnTo>
                    <a:pt x="6380480" y="0"/>
                  </a:lnTo>
                  <a:lnTo>
                    <a:pt x="6380480" y="1273968"/>
                  </a:lnTo>
                  <a:lnTo>
                    <a:pt x="0" y="127396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b="1" dirty="0" smtClean="0"/>
                <a:t>…</a:t>
              </a:r>
              <a:r>
                <a:rPr lang="es-ES" sz="1800" b="1" kern="1200" dirty="0" smtClean="0"/>
                <a:t>rutinas de trabajo </a:t>
              </a:r>
              <a:r>
                <a:rPr lang="es-ES" sz="1800" kern="1200" dirty="0" smtClean="0"/>
                <a:t>y </a:t>
              </a:r>
              <a:r>
                <a:rPr lang="es-ES" sz="1800" b="1" kern="1200" dirty="0" smtClean="0"/>
                <a:t>habilidades cooperativas</a:t>
              </a:r>
              <a:endParaRPr lang="en-US" sz="1800" kern="1200" dirty="0"/>
            </a:p>
          </p:txBody>
        </p:sp>
        <p:sp>
          <p:nvSpPr>
            <p:cNvPr id="20" name="Conector recto 19"/>
            <p:cNvSpPr/>
            <p:nvPr/>
          </p:nvSpPr>
          <p:spPr>
            <a:xfrm>
              <a:off x="2117128" y="6790002"/>
              <a:ext cx="6502400" cy="0"/>
            </a:xfrm>
            <a:prstGeom prst="line">
              <a:avLst/>
            </a:prstGeom>
          </p:spPr>
          <p:style>
            <a:ln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1" name="Rectángulo redondeado 20"/>
          <p:cNvSpPr/>
          <p:nvPr/>
        </p:nvSpPr>
        <p:spPr>
          <a:xfrm>
            <a:off x="9752244" y="5177009"/>
            <a:ext cx="2439756" cy="1680991"/>
          </a:xfrm>
          <a:prstGeom prst="round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3000" b="-3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4144238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xmlns="" val="749727372"/>
              </p:ext>
            </p:extLst>
          </p:nvPr>
        </p:nvGraphicFramePr>
        <p:xfrm>
          <a:off x="1555481" y="86364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ángulo redondeado 3"/>
          <p:cNvSpPr/>
          <p:nvPr/>
        </p:nvSpPr>
        <p:spPr>
          <a:xfrm>
            <a:off x="9752244" y="5177009"/>
            <a:ext cx="2439756" cy="1680991"/>
          </a:xfrm>
          <a:prstGeom prst="round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3000" b="-3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3515790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 smtClean="0"/>
              <a:t>Consejos </a:t>
            </a:r>
            <a:r>
              <a:rPr lang="es-ES" dirty="0"/>
              <a:t>útiles: </a:t>
            </a:r>
            <a:endParaRPr lang="es-ES" dirty="0" smtClean="0"/>
          </a:p>
          <a:p>
            <a:pPr marL="457200" indent="-457200">
              <a:buAutoNum type="alphaLcParenBoth"/>
            </a:pPr>
            <a:r>
              <a:rPr lang="es-ES" dirty="0" smtClean="0"/>
              <a:t>Describir </a:t>
            </a:r>
            <a:r>
              <a:rPr lang="es-ES" dirty="0"/>
              <a:t>con </a:t>
            </a:r>
            <a:r>
              <a:rPr lang="es-ES" b="1" dirty="0"/>
              <a:t>claridad y precisión </a:t>
            </a:r>
            <a:r>
              <a:rPr lang="es-ES" dirty="0"/>
              <a:t>la tarea que se </a:t>
            </a:r>
            <a:r>
              <a:rPr lang="es-ES" dirty="0" smtClean="0"/>
              <a:t>propone.</a:t>
            </a:r>
          </a:p>
          <a:p>
            <a:pPr marL="457200" indent="-457200">
              <a:buAutoNum type="alphaLcParenBoth"/>
            </a:pPr>
            <a:r>
              <a:rPr lang="es-ES" dirty="0" smtClean="0"/>
              <a:t>Requerir </a:t>
            </a:r>
            <a:r>
              <a:rPr lang="es-ES" dirty="0"/>
              <a:t>a las parejas la </a:t>
            </a:r>
            <a:r>
              <a:rPr lang="es-ES" dirty="0" smtClean="0"/>
              <a:t>producción </a:t>
            </a:r>
            <a:r>
              <a:rPr lang="es-ES" dirty="0"/>
              <a:t>de un </a:t>
            </a:r>
            <a:r>
              <a:rPr lang="es-ES" b="1" dirty="0"/>
              <a:t>resultado </a:t>
            </a:r>
            <a:r>
              <a:rPr lang="es-ES" b="1" dirty="0" smtClean="0"/>
              <a:t>específico </a:t>
            </a:r>
            <a:r>
              <a:rPr lang="es-ES" dirty="0" smtClean="0"/>
              <a:t>como </a:t>
            </a:r>
            <a:r>
              <a:rPr lang="es-ES" dirty="0"/>
              <a:t>una respuesta </a:t>
            </a:r>
            <a:r>
              <a:rPr lang="es-ES" dirty="0" smtClean="0"/>
              <a:t>escrita.</a:t>
            </a:r>
          </a:p>
          <a:p>
            <a:pPr marL="457200" indent="-457200">
              <a:buAutoNum type="alphaLcParenBoth"/>
            </a:pPr>
            <a:r>
              <a:rPr lang="es-ES" dirty="0" smtClean="0"/>
              <a:t>Elegir </a:t>
            </a:r>
            <a:r>
              <a:rPr lang="es-ES" dirty="0"/>
              <a:t>a unas </a:t>
            </a:r>
            <a:r>
              <a:rPr lang="es-ES" b="1" dirty="0"/>
              <a:t>cuantas parejas </a:t>
            </a:r>
            <a:r>
              <a:rPr lang="es-ES" dirty="0"/>
              <a:t>para que expongan a la clase su trabajo, para asegurar que </a:t>
            </a:r>
            <a:r>
              <a:rPr lang="es-ES" dirty="0" smtClean="0"/>
              <a:t>se toma </a:t>
            </a:r>
            <a:r>
              <a:rPr lang="es-ES" dirty="0"/>
              <a:t>en serio la </a:t>
            </a:r>
            <a:r>
              <a:rPr lang="es-ES" dirty="0" smtClean="0"/>
              <a:t>actividad.</a:t>
            </a:r>
          </a:p>
          <a:p>
            <a:pPr marL="457200" indent="-457200">
              <a:buAutoNum type="alphaLcParenBoth"/>
            </a:pPr>
            <a:r>
              <a:rPr lang="es-ES" dirty="0" smtClean="0"/>
              <a:t>Utilizar </a:t>
            </a:r>
            <a:r>
              <a:rPr lang="es-ES" dirty="0"/>
              <a:t>estos procedimientos </a:t>
            </a:r>
            <a:r>
              <a:rPr lang="es-ES" b="1" dirty="0" smtClean="0"/>
              <a:t>regularmente</a:t>
            </a:r>
            <a:r>
              <a:rPr lang="es-ES" dirty="0" smtClean="0"/>
              <a:t>.</a:t>
            </a:r>
          </a:p>
          <a:p>
            <a:pPr marL="457200" indent="-457200">
              <a:buAutoNum type="alphaLcParenBoth"/>
            </a:pPr>
            <a:r>
              <a:rPr lang="es-ES" dirty="0" smtClean="0"/>
              <a:t>Moverse </a:t>
            </a:r>
            <a:r>
              <a:rPr lang="es-ES" dirty="0"/>
              <a:t>por la clase y </a:t>
            </a:r>
            <a:r>
              <a:rPr lang="es-ES" b="1" dirty="0"/>
              <a:t>controlar</a:t>
            </a:r>
            <a:r>
              <a:rPr lang="es-ES" dirty="0"/>
              <a:t> el desarrollo </a:t>
            </a:r>
            <a:r>
              <a:rPr lang="es-ES" dirty="0" smtClean="0"/>
              <a:t>de </a:t>
            </a:r>
            <a:r>
              <a:rPr lang="en-US" dirty="0" smtClean="0"/>
              <a:t>la </a:t>
            </a:r>
            <a:r>
              <a:rPr lang="en-US" dirty="0" err="1"/>
              <a:t>actividad</a:t>
            </a:r>
            <a:r>
              <a:rPr lang="en-US" dirty="0"/>
              <a:t>.</a:t>
            </a: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</p:spPr>
        <p:txBody>
          <a:bodyPr/>
          <a:lstStyle/>
          <a:p>
            <a:r>
              <a:rPr lang="es-ES" b="1" dirty="0" smtClean="0"/>
              <a:t>Rutinas</a:t>
            </a:r>
            <a:endParaRPr lang="en-U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23314" y="596519"/>
            <a:ext cx="2400300" cy="1571625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9752244" y="5177009"/>
            <a:ext cx="2439756" cy="1680991"/>
          </a:xfrm>
          <a:prstGeom prst="round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3000" b="-3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2915492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9607" y="0"/>
            <a:ext cx="10058402" cy="1219200"/>
          </a:xfrm>
        </p:spPr>
        <p:txBody>
          <a:bodyPr/>
          <a:lstStyle/>
          <a:p>
            <a:pPr algn="ctr"/>
            <a:r>
              <a:rPr lang="es-ES" dirty="0" smtClean="0"/>
              <a:t>Fundamentos de Aprendizaje cooperativo</a:t>
            </a:r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 smtClean="0"/>
              <a:t>Aprendizaje Significativo de Ausubel</a:t>
            </a:r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r>
              <a:rPr lang="es-ES" dirty="0" smtClean="0"/>
              <a:t>Psicología Humanista de Rogers</a:t>
            </a:r>
            <a:endParaRPr lang="es-ES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half" idx="22"/>
          </p:nvPr>
        </p:nvSpPr>
        <p:spPr/>
        <p:txBody>
          <a:bodyPr>
            <a:normAutofit fontScale="92500"/>
          </a:bodyPr>
          <a:lstStyle/>
          <a:p>
            <a:r>
              <a:rPr lang="es-ES" dirty="0" smtClean="0"/>
              <a:t>Teoría de la interdependencia positiva de los hermanos Johnson</a:t>
            </a:r>
            <a:endParaRPr lang="es-ES" dirty="0"/>
          </a:p>
        </p:txBody>
      </p:sp>
      <p:pic>
        <p:nvPicPr>
          <p:cNvPr id="5" name="Marcador de posición de imagen 4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81" r="23881"/>
          <a:stretch>
            <a:fillRect/>
          </a:stretch>
        </p:blipFill>
        <p:spPr/>
      </p:pic>
      <p:pic>
        <p:nvPicPr>
          <p:cNvPr id="10" name="Marcador de posición de imagen 9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71" r="20571"/>
          <a:stretch>
            <a:fillRect/>
          </a:stretch>
        </p:blipFill>
        <p:spPr/>
      </p:pic>
      <p:pic>
        <p:nvPicPr>
          <p:cNvPr id="17" name="Marcador de posición de imagen 16"/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709" b="137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1645993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redondeado 8"/>
          <p:cNvSpPr/>
          <p:nvPr/>
        </p:nvSpPr>
        <p:spPr>
          <a:xfrm>
            <a:off x="34904" y="5177009"/>
            <a:ext cx="2439756" cy="1680991"/>
          </a:xfrm>
          <a:prstGeom prst="round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3000" b="-3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Algunas de las </a:t>
            </a:r>
            <a:r>
              <a:rPr lang="es-ES" dirty="0" smtClean="0"/>
              <a:t>rutinas </a:t>
            </a:r>
            <a:r>
              <a:rPr lang="es-ES" dirty="0"/>
              <a:t>que podemos implementar son:</a:t>
            </a:r>
            <a:br>
              <a:rPr lang="es-ES" dirty="0"/>
            </a:b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65214" y="1290919"/>
            <a:ext cx="10058400" cy="46907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 smtClean="0"/>
              <a:t>.</a:t>
            </a:r>
          </a:p>
          <a:p>
            <a:pPr marL="0" indent="0">
              <a:buNone/>
            </a:pPr>
            <a:endParaRPr lang="es-ES" i="1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xmlns="" val="1692232891"/>
              </p:ext>
            </p:extLst>
          </p:nvPr>
        </p:nvGraphicFramePr>
        <p:xfrm>
          <a:off x="1201358" y="120109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38374" y="1139741"/>
            <a:ext cx="1794256" cy="202884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65502" y="3690882"/>
            <a:ext cx="25400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0332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xmlns="" val="1288730632"/>
              </p:ext>
            </p:extLst>
          </p:nvPr>
        </p:nvGraphicFramePr>
        <p:xfrm>
          <a:off x="953036" y="1468190"/>
          <a:ext cx="5795494" cy="3451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6594" y="1468190"/>
            <a:ext cx="4899697" cy="2756079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9752244" y="5177009"/>
            <a:ext cx="2439756" cy="1680991"/>
          </a:xfrm>
          <a:prstGeom prst="round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3000" b="-3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402045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6730" y="967894"/>
            <a:ext cx="10058402" cy="1219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LA CONSOLIDACIÓN</a:t>
            </a:r>
            <a:br>
              <a:rPr lang="en-US" b="1" dirty="0" smtClean="0"/>
            </a:br>
            <a:r>
              <a:rPr lang="en-US" b="1" dirty="0" err="1" smtClean="0"/>
              <a:t>Pequeños</a:t>
            </a:r>
            <a:r>
              <a:rPr lang="en-US" b="1" dirty="0" smtClean="0"/>
              <a:t> </a:t>
            </a:r>
            <a:r>
              <a:rPr lang="en-US" b="1" dirty="0" err="1" smtClean="0"/>
              <a:t>grupos</a:t>
            </a:r>
            <a:r>
              <a:rPr lang="en-US" b="1" dirty="0" smtClean="0"/>
              <a:t> </a:t>
            </a:r>
            <a:r>
              <a:rPr lang="en-US" b="1" dirty="0" err="1" smtClean="0"/>
              <a:t>estables</a:t>
            </a:r>
            <a:r>
              <a:rPr lang="en-US" b="1" dirty="0" smtClean="0"/>
              <a:t> que </a:t>
            </a:r>
            <a:r>
              <a:rPr lang="en-US" b="1" dirty="0" err="1" smtClean="0"/>
              <a:t>trabajan</a:t>
            </a: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b="1" dirty="0" smtClean="0"/>
              <a:t>con </a:t>
            </a:r>
            <a:r>
              <a:rPr lang="en-US" b="1" dirty="0" err="1" smtClean="0"/>
              <a:t>rutinas</a:t>
            </a:r>
            <a:r>
              <a:rPr lang="en-US" b="1" dirty="0" smtClean="0"/>
              <a:t> co</a:t>
            </a:r>
            <a:r>
              <a:rPr lang="es-ES" b="1" dirty="0" smtClean="0"/>
              <a:t>n rutinas </a:t>
            </a:r>
            <a:r>
              <a:rPr lang="es-ES" b="1" dirty="0"/>
              <a:t>cooperativas </a:t>
            </a: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/>
              <a:t>informales</a:t>
            </a:r>
            <a:r>
              <a:rPr lang="es-ES" b="1" dirty="0"/>
              <a:t/>
            </a:r>
            <a:br>
              <a:rPr lang="es-ES" b="1" dirty="0"/>
            </a:br>
            <a:endParaRPr lang="en-US" dirty="0"/>
          </a:p>
        </p:txBody>
      </p:sp>
      <p:grpSp>
        <p:nvGrpSpPr>
          <p:cNvPr id="10" name="Grupo 9"/>
          <p:cNvGrpSpPr/>
          <p:nvPr/>
        </p:nvGrpSpPr>
        <p:grpSpPr>
          <a:xfrm>
            <a:off x="639756" y="1820213"/>
            <a:ext cx="8381083" cy="5504218"/>
            <a:chOff x="461580" y="1402842"/>
            <a:chExt cx="8381083" cy="5504218"/>
          </a:xfrm>
        </p:grpSpPr>
        <p:sp>
          <p:nvSpPr>
            <p:cNvPr id="11" name="Conector recto 10"/>
            <p:cNvSpPr/>
            <p:nvPr/>
          </p:nvSpPr>
          <p:spPr>
            <a:xfrm>
              <a:off x="593222" y="1402842"/>
              <a:ext cx="8128000" cy="0"/>
            </a:xfrm>
            <a:prstGeom prst="lin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orma libre 11"/>
            <p:cNvSpPr/>
            <p:nvPr/>
          </p:nvSpPr>
          <p:spPr>
            <a:xfrm>
              <a:off x="461580" y="1488393"/>
              <a:ext cx="2000603" cy="5418667"/>
            </a:xfrm>
            <a:custGeom>
              <a:avLst/>
              <a:gdLst>
                <a:gd name="connsiteX0" fmla="*/ 0 w 1625600"/>
                <a:gd name="connsiteY0" fmla="*/ 0 h 5418667"/>
                <a:gd name="connsiteX1" fmla="*/ 1625600 w 1625600"/>
                <a:gd name="connsiteY1" fmla="*/ 0 h 5418667"/>
                <a:gd name="connsiteX2" fmla="*/ 1625600 w 1625600"/>
                <a:gd name="connsiteY2" fmla="*/ 5418667 h 5418667"/>
                <a:gd name="connsiteX3" fmla="*/ 0 w 1625600"/>
                <a:gd name="connsiteY3" fmla="*/ 5418667 h 5418667"/>
                <a:gd name="connsiteX4" fmla="*/ 0 w 1625600"/>
                <a:gd name="connsiteY4" fmla="*/ 0 h 541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5600" h="5418667">
                  <a:moveTo>
                    <a:pt x="0" y="0"/>
                  </a:moveTo>
                  <a:lnTo>
                    <a:pt x="1625600" y="0"/>
                  </a:lnTo>
                  <a:lnTo>
                    <a:pt x="1625600" y="5418667"/>
                  </a:lnTo>
                  <a:lnTo>
                    <a:pt x="0" y="541866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342900" lvl="0" indent="-34290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AutoNum type="alphaUcParenR"/>
              </a:pPr>
              <a:r>
                <a:rPr lang="en-US" sz="1600" b="1" kern="1200" dirty="0" err="1" smtClean="0"/>
                <a:t>Tamaño</a:t>
              </a:r>
              <a:r>
                <a:rPr lang="en-US" sz="1600" b="1" kern="1200" dirty="0" smtClean="0"/>
                <a:t> del </a:t>
              </a:r>
              <a:r>
                <a:rPr lang="en-US" sz="1600" b="1" kern="1200" dirty="0" err="1" smtClean="0"/>
                <a:t>agrupamiento</a:t>
              </a:r>
              <a:r>
                <a:rPr lang="en-US" sz="1600" b="1" kern="1200" dirty="0" smtClean="0"/>
                <a:t>.</a:t>
              </a:r>
            </a:p>
            <a:p>
              <a:pPr marL="342900" lvl="0" indent="-34290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AutoNum type="alphaUcParenR"/>
              </a:pPr>
              <a:endParaRPr lang="es-ES" sz="1600" b="1" dirty="0"/>
            </a:p>
            <a:p>
              <a:pPr marL="342900" lvl="0" indent="-34290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AutoNum type="alphaUcParenR"/>
              </a:pPr>
              <a:endParaRPr lang="en-US" sz="1600" b="1" kern="1200" dirty="0" smtClean="0"/>
            </a:p>
            <a:p>
              <a:pPr marL="342900" lvl="0" indent="-34290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AutoNum type="alphaUcParenR"/>
              </a:pPr>
              <a:endParaRPr lang="en-US" sz="1600" b="1" kern="1200" dirty="0" smtClean="0"/>
            </a:p>
            <a:p>
              <a:pPr marL="342900" lvl="0" indent="-34290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AutoNum type="alphaUcParenR"/>
              </a:pPr>
              <a:r>
                <a:rPr lang="es-ES" sz="1600" b="1" kern="1200" dirty="0" smtClean="0"/>
                <a:t>Duraci</a:t>
              </a:r>
              <a:r>
                <a:rPr lang="es-ES" sz="1600" b="1" dirty="0" smtClean="0"/>
                <a:t>ón del agrupamiento.</a:t>
              </a:r>
            </a:p>
            <a:p>
              <a:pPr marL="342900" lvl="0" indent="-34290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AutoNum type="alphaUcParenR"/>
              </a:pPr>
              <a:endParaRPr lang="es-ES" sz="1600" b="1" dirty="0" smtClean="0"/>
            </a:p>
            <a:p>
              <a:pPr marL="342900" lvl="0" indent="-34290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AutoNum type="alphaUcParenR"/>
              </a:pPr>
              <a:endParaRPr lang="es-ES" sz="1600" b="1" dirty="0"/>
            </a:p>
            <a:p>
              <a:pPr marL="342900" lvl="0" indent="-34290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AutoNum type="alphaUcParenR"/>
              </a:pPr>
              <a:endParaRPr lang="es-ES" sz="1600" b="1" dirty="0" smtClean="0"/>
            </a:p>
            <a:p>
              <a:pPr marL="342900" lvl="0" indent="-34290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AutoNum type="alphaUcParenR"/>
              </a:pPr>
              <a:r>
                <a:rPr lang="es-ES" sz="1600" b="1" dirty="0" smtClean="0"/>
                <a:t>Estrategias y técnicas.</a:t>
              </a:r>
            </a:p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600" b="1" dirty="0"/>
            </a:p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600" b="1" kern="1200" dirty="0" smtClean="0"/>
            </a:p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b="1" kern="1200" dirty="0" smtClean="0"/>
            </a:p>
          </p:txBody>
        </p:sp>
        <p:sp>
          <p:nvSpPr>
            <p:cNvPr id="13" name="Forma libre 12"/>
            <p:cNvSpPr/>
            <p:nvPr/>
          </p:nvSpPr>
          <p:spPr>
            <a:xfrm>
              <a:off x="2462184" y="1488393"/>
              <a:ext cx="6137117" cy="1273968"/>
            </a:xfrm>
            <a:custGeom>
              <a:avLst/>
              <a:gdLst>
                <a:gd name="connsiteX0" fmla="*/ 0 w 6380480"/>
                <a:gd name="connsiteY0" fmla="*/ 0 h 1273968"/>
                <a:gd name="connsiteX1" fmla="*/ 6380480 w 6380480"/>
                <a:gd name="connsiteY1" fmla="*/ 0 h 1273968"/>
                <a:gd name="connsiteX2" fmla="*/ 6380480 w 6380480"/>
                <a:gd name="connsiteY2" fmla="*/ 1273968 h 1273968"/>
                <a:gd name="connsiteX3" fmla="*/ 0 w 6380480"/>
                <a:gd name="connsiteY3" fmla="*/ 1273968 h 1273968"/>
                <a:gd name="connsiteX4" fmla="*/ 0 w 6380480"/>
                <a:gd name="connsiteY4" fmla="*/ 0 h 127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0480" h="1273968">
                  <a:moveTo>
                    <a:pt x="0" y="0"/>
                  </a:moveTo>
                  <a:lnTo>
                    <a:pt x="6380480" y="0"/>
                  </a:lnTo>
                  <a:lnTo>
                    <a:pt x="6380480" y="1273968"/>
                  </a:lnTo>
                  <a:lnTo>
                    <a:pt x="0" y="127396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b="1" dirty="0"/>
                <a:t>P</a:t>
              </a:r>
              <a:r>
                <a:rPr lang="es-ES" b="1" dirty="0" smtClean="0"/>
                <a:t>equeños </a:t>
              </a:r>
              <a:r>
                <a:rPr lang="es-ES" b="1" dirty="0"/>
                <a:t>agrupamientos </a:t>
              </a:r>
              <a:r>
                <a:rPr lang="es-ES" dirty="0"/>
                <a:t>compuestos por </a:t>
              </a:r>
              <a:r>
                <a:rPr lang="es-ES" b="1" dirty="0"/>
                <a:t>tres o cuatro alumnos</a:t>
              </a:r>
              <a:r>
                <a:rPr lang="es-ES" dirty="0"/>
                <a:t>.</a:t>
              </a:r>
              <a:r>
                <a:rPr lang="es-ES" sz="1800" b="1" kern="1200" dirty="0" smtClean="0"/>
                <a:t>.</a:t>
              </a:r>
              <a:endParaRPr lang="es-ES" sz="1800" kern="1200" dirty="0" smtClean="0"/>
            </a:p>
          </p:txBody>
        </p:sp>
        <p:sp>
          <p:nvSpPr>
            <p:cNvPr id="14" name="Conector recto 13"/>
            <p:cNvSpPr/>
            <p:nvPr/>
          </p:nvSpPr>
          <p:spPr>
            <a:xfrm>
              <a:off x="2117128" y="2777000"/>
              <a:ext cx="6502400" cy="0"/>
            </a:xfrm>
            <a:prstGeom prst="line">
              <a:avLst/>
            </a:prstGeom>
          </p:spPr>
          <p:style>
            <a:ln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orma libre 14"/>
            <p:cNvSpPr/>
            <p:nvPr/>
          </p:nvSpPr>
          <p:spPr>
            <a:xfrm>
              <a:off x="2462183" y="2812894"/>
              <a:ext cx="6380480" cy="1273968"/>
            </a:xfrm>
            <a:custGeom>
              <a:avLst/>
              <a:gdLst>
                <a:gd name="connsiteX0" fmla="*/ 0 w 6380480"/>
                <a:gd name="connsiteY0" fmla="*/ 0 h 1273968"/>
                <a:gd name="connsiteX1" fmla="*/ 6380480 w 6380480"/>
                <a:gd name="connsiteY1" fmla="*/ 0 h 1273968"/>
                <a:gd name="connsiteX2" fmla="*/ 6380480 w 6380480"/>
                <a:gd name="connsiteY2" fmla="*/ 1273968 h 1273968"/>
                <a:gd name="connsiteX3" fmla="*/ 0 w 6380480"/>
                <a:gd name="connsiteY3" fmla="*/ 1273968 h 1273968"/>
                <a:gd name="connsiteX4" fmla="*/ 0 w 6380480"/>
                <a:gd name="connsiteY4" fmla="*/ 0 h 127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0480" h="1273968">
                  <a:moveTo>
                    <a:pt x="0" y="0"/>
                  </a:moveTo>
                  <a:lnTo>
                    <a:pt x="6380480" y="0"/>
                  </a:lnTo>
                  <a:lnTo>
                    <a:pt x="6380480" y="1273968"/>
                  </a:lnTo>
                  <a:lnTo>
                    <a:pt x="0" y="127396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r>
                <a:rPr lang="es-ES" dirty="0"/>
                <a:t>Los grupos son </a:t>
              </a:r>
              <a:r>
                <a:rPr lang="es-ES" b="1" dirty="0"/>
                <a:t>estables </a:t>
              </a:r>
              <a:r>
                <a:rPr lang="es-ES" dirty="0"/>
                <a:t>y permanecen juntos a lo largo de toda la sesión. </a:t>
              </a:r>
              <a:endParaRPr lang="es-ES" dirty="0" smtClean="0"/>
            </a:p>
            <a:p>
              <a:r>
                <a:rPr lang="es-ES" dirty="0" smtClean="0"/>
                <a:t>El </a:t>
              </a:r>
              <a:r>
                <a:rPr lang="es-ES" dirty="0"/>
                <a:t>tiempo de trabajo en </a:t>
              </a:r>
              <a:r>
                <a:rPr lang="es-ES" dirty="0" smtClean="0"/>
                <a:t>equipo  al menos </a:t>
              </a:r>
              <a:r>
                <a:rPr lang="es-ES" b="1" dirty="0"/>
                <a:t>30%de la </a:t>
              </a:r>
              <a:r>
                <a:rPr lang="es-ES" b="1" dirty="0" smtClean="0"/>
                <a:t>sesión. </a:t>
              </a:r>
              <a:endParaRPr lang="en-US" sz="1800" kern="1200" dirty="0"/>
            </a:p>
          </p:txBody>
        </p:sp>
        <p:sp>
          <p:nvSpPr>
            <p:cNvPr id="16" name="Conector recto 15"/>
            <p:cNvSpPr/>
            <p:nvPr/>
          </p:nvSpPr>
          <p:spPr>
            <a:xfrm>
              <a:off x="2117128" y="4114667"/>
              <a:ext cx="6502400" cy="0"/>
            </a:xfrm>
            <a:prstGeom prst="line">
              <a:avLst/>
            </a:prstGeom>
          </p:spPr>
          <p:style>
            <a:ln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orma libre 16"/>
            <p:cNvSpPr/>
            <p:nvPr/>
          </p:nvSpPr>
          <p:spPr>
            <a:xfrm>
              <a:off x="2353429" y="4272577"/>
              <a:ext cx="6380480" cy="1508850"/>
            </a:xfrm>
            <a:custGeom>
              <a:avLst/>
              <a:gdLst>
                <a:gd name="connsiteX0" fmla="*/ 0 w 6380480"/>
                <a:gd name="connsiteY0" fmla="*/ 0 h 1273968"/>
                <a:gd name="connsiteX1" fmla="*/ 6380480 w 6380480"/>
                <a:gd name="connsiteY1" fmla="*/ 0 h 1273968"/>
                <a:gd name="connsiteX2" fmla="*/ 6380480 w 6380480"/>
                <a:gd name="connsiteY2" fmla="*/ 1273968 h 1273968"/>
                <a:gd name="connsiteX3" fmla="*/ 0 w 6380480"/>
                <a:gd name="connsiteY3" fmla="*/ 1273968 h 1273968"/>
                <a:gd name="connsiteX4" fmla="*/ 0 w 6380480"/>
                <a:gd name="connsiteY4" fmla="*/ 0 h 127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0480" h="1273968">
                  <a:moveTo>
                    <a:pt x="0" y="0"/>
                  </a:moveTo>
                  <a:lnTo>
                    <a:pt x="6380480" y="0"/>
                  </a:lnTo>
                  <a:lnTo>
                    <a:pt x="6380480" y="1273968"/>
                  </a:lnTo>
                  <a:lnTo>
                    <a:pt x="0" y="127396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r>
                <a:rPr lang="es-ES" b="1" dirty="0" smtClean="0"/>
                <a:t>Nuevas </a:t>
              </a:r>
              <a:r>
                <a:rPr lang="es-ES" b="1" dirty="0"/>
                <a:t>rutinas </a:t>
              </a:r>
              <a:r>
                <a:rPr lang="es-ES" b="1" dirty="0" smtClean="0"/>
                <a:t> más complejas, s</a:t>
              </a:r>
              <a:r>
                <a:rPr lang="es-ES" dirty="0" smtClean="0"/>
                <a:t>e </a:t>
              </a:r>
              <a:r>
                <a:rPr lang="es-ES" dirty="0"/>
                <a:t>incorporan algunos elementos nuevos del aprendizaje cooperativo,</a:t>
              </a:r>
            </a:p>
            <a:p>
              <a:r>
                <a:rPr lang="es-ES" dirty="0"/>
                <a:t>como por ejemplo, los roles de trabajo, las recompensas o dinámicas de evaluación </a:t>
              </a:r>
              <a:r>
                <a:rPr lang="es-ES" dirty="0" smtClean="0"/>
                <a:t>sistemática</a:t>
              </a:r>
            </a:p>
            <a:p>
              <a:r>
                <a:rPr lang="es-ES" dirty="0" smtClean="0"/>
                <a:t> </a:t>
              </a:r>
              <a:r>
                <a:rPr lang="es-ES" dirty="0"/>
                <a:t>del trabajo en equipo.</a:t>
              </a:r>
              <a:endParaRPr lang="en-US" sz="1800" kern="1200" dirty="0"/>
            </a:p>
          </p:txBody>
        </p:sp>
        <p:sp>
          <p:nvSpPr>
            <p:cNvPr id="18" name="Conector recto 17"/>
            <p:cNvSpPr/>
            <p:nvPr/>
          </p:nvSpPr>
          <p:spPr>
            <a:xfrm>
              <a:off x="2231509" y="5811049"/>
              <a:ext cx="6502400" cy="0"/>
            </a:xfrm>
            <a:prstGeom prst="line">
              <a:avLst/>
            </a:prstGeom>
          </p:spPr>
          <p:style>
            <a:ln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Conector recto 19"/>
            <p:cNvSpPr/>
            <p:nvPr/>
          </p:nvSpPr>
          <p:spPr>
            <a:xfrm>
              <a:off x="2117128" y="6790002"/>
              <a:ext cx="6502400" cy="0"/>
            </a:xfrm>
            <a:prstGeom prst="line">
              <a:avLst/>
            </a:prstGeom>
          </p:spPr>
          <p:style>
            <a:ln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68068" y="2172732"/>
            <a:ext cx="3307323" cy="242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5603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817" y="30051"/>
            <a:ext cx="10058402" cy="1219200"/>
          </a:xfrm>
        </p:spPr>
        <p:txBody>
          <a:bodyPr/>
          <a:lstStyle/>
          <a:p>
            <a:r>
              <a:rPr lang="es-ES" dirty="0"/>
              <a:t>Algunas de las rutinas que podemos implementar son:</a:t>
            </a:r>
            <a:endParaRPr lang="en-US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xmlns="" val="3530915397"/>
              </p:ext>
            </p:extLst>
          </p:nvPr>
        </p:nvGraphicFramePr>
        <p:xfrm>
          <a:off x="1330146" y="124925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0167" y="2468451"/>
            <a:ext cx="3333750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4905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5212" y="781319"/>
            <a:ext cx="10058402" cy="12192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EL </a:t>
            </a:r>
            <a:r>
              <a:rPr lang="en-US" b="1" dirty="0" smtClean="0"/>
              <a:t>PERFECCIONAMIENTO</a:t>
            </a:r>
            <a:br>
              <a:rPr lang="en-US" b="1" dirty="0" smtClean="0"/>
            </a:br>
            <a:r>
              <a:rPr lang="es-ES" b="1" dirty="0"/>
              <a:t>Equipos estables que trabajan con rutinas cooperativas informales y formales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grpSp>
        <p:nvGrpSpPr>
          <p:cNvPr id="4" name="Grupo 3"/>
          <p:cNvGrpSpPr/>
          <p:nvPr/>
        </p:nvGrpSpPr>
        <p:grpSpPr>
          <a:xfrm>
            <a:off x="1682944" y="1768697"/>
            <a:ext cx="8381083" cy="5504218"/>
            <a:chOff x="461580" y="1402842"/>
            <a:chExt cx="8381083" cy="5504218"/>
          </a:xfrm>
        </p:grpSpPr>
        <p:sp>
          <p:nvSpPr>
            <p:cNvPr id="5" name="Conector recto 4"/>
            <p:cNvSpPr/>
            <p:nvPr/>
          </p:nvSpPr>
          <p:spPr>
            <a:xfrm>
              <a:off x="593222" y="1402842"/>
              <a:ext cx="8128000" cy="0"/>
            </a:xfrm>
            <a:prstGeom prst="lin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Forma libre 5"/>
            <p:cNvSpPr/>
            <p:nvPr/>
          </p:nvSpPr>
          <p:spPr>
            <a:xfrm>
              <a:off x="461580" y="1488393"/>
              <a:ext cx="2000603" cy="5418667"/>
            </a:xfrm>
            <a:custGeom>
              <a:avLst/>
              <a:gdLst>
                <a:gd name="connsiteX0" fmla="*/ 0 w 1625600"/>
                <a:gd name="connsiteY0" fmla="*/ 0 h 5418667"/>
                <a:gd name="connsiteX1" fmla="*/ 1625600 w 1625600"/>
                <a:gd name="connsiteY1" fmla="*/ 0 h 5418667"/>
                <a:gd name="connsiteX2" fmla="*/ 1625600 w 1625600"/>
                <a:gd name="connsiteY2" fmla="*/ 5418667 h 5418667"/>
                <a:gd name="connsiteX3" fmla="*/ 0 w 1625600"/>
                <a:gd name="connsiteY3" fmla="*/ 5418667 h 5418667"/>
                <a:gd name="connsiteX4" fmla="*/ 0 w 1625600"/>
                <a:gd name="connsiteY4" fmla="*/ 0 h 541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5600" h="5418667">
                  <a:moveTo>
                    <a:pt x="0" y="0"/>
                  </a:moveTo>
                  <a:lnTo>
                    <a:pt x="1625600" y="0"/>
                  </a:lnTo>
                  <a:lnTo>
                    <a:pt x="1625600" y="5418667"/>
                  </a:lnTo>
                  <a:lnTo>
                    <a:pt x="0" y="541866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342900" lvl="0" indent="-34290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AutoNum type="alphaUcParenR"/>
              </a:pPr>
              <a:r>
                <a:rPr lang="en-US" sz="1600" b="1" kern="1200" dirty="0" err="1" smtClean="0"/>
                <a:t>Tamaño</a:t>
              </a:r>
              <a:r>
                <a:rPr lang="en-US" sz="1600" b="1" kern="1200" dirty="0" smtClean="0"/>
                <a:t> del </a:t>
              </a:r>
              <a:r>
                <a:rPr lang="en-US" sz="1600" b="1" kern="1200" dirty="0" err="1" smtClean="0"/>
                <a:t>agrupamiento</a:t>
              </a:r>
              <a:r>
                <a:rPr lang="en-US" sz="1600" b="1" kern="1200" dirty="0" smtClean="0"/>
                <a:t>.</a:t>
              </a:r>
            </a:p>
            <a:p>
              <a:pPr marL="342900" lvl="0" indent="-34290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AutoNum type="alphaUcParenR"/>
              </a:pPr>
              <a:endParaRPr lang="es-ES" sz="1600" b="1" dirty="0"/>
            </a:p>
            <a:p>
              <a:pPr marL="342900" lvl="0" indent="-34290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AutoNum type="alphaUcParenR"/>
              </a:pPr>
              <a:endParaRPr lang="en-US" sz="1600" b="1" kern="1200" dirty="0" smtClean="0"/>
            </a:p>
            <a:p>
              <a:pPr marL="342900" lvl="0" indent="-34290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AutoNum type="alphaUcParenR"/>
              </a:pPr>
              <a:endParaRPr lang="en-US" sz="1600" b="1" kern="1200" dirty="0" smtClean="0"/>
            </a:p>
            <a:p>
              <a:pPr marL="342900" lvl="0" indent="-34290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AutoNum type="alphaUcParenR"/>
              </a:pPr>
              <a:r>
                <a:rPr lang="es-ES" sz="1600" b="1" kern="1200" dirty="0" smtClean="0"/>
                <a:t>Duraci</a:t>
              </a:r>
              <a:r>
                <a:rPr lang="es-ES" sz="1600" b="1" dirty="0" smtClean="0"/>
                <a:t>ón del agrupamiento.</a:t>
              </a:r>
            </a:p>
            <a:p>
              <a:pPr marL="342900" lvl="0" indent="-34290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AutoNum type="alphaUcParenR"/>
              </a:pPr>
              <a:endParaRPr lang="es-ES" sz="1600" b="1" dirty="0" smtClean="0"/>
            </a:p>
            <a:p>
              <a:pPr marL="342900" lvl="0" indent="-34290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AutoNum type="alphaUcParenR"/>
              </a:pPr>
              <a:endParaRPr lang="es-ES" sz="1600" b="1" dirty="0"/>
            </a:p>
            <a:p>
              <a:pPr marL="342900" lvl="0" indent="-34290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AutoNum type="alphaUcParenR"/>
              </a:pPr>
              <a:endParaRPr lang="es-ES" sz="1600" b="1" dirty="0" smtClean="0"/>
            </a:p>
            <a:p>
              <a:pPr marL="342900" lvl="0" indent="-34290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AutoNum type="alphaUcParenR"/>
              </a:pPr>
              <a:r>
                <a:rPr lang="es-ES" sz="1600" b="1" dirty="0" smtClean="0"/>
                <a:t>Estrategias y técnicas.</a:t>
              </a:r>
            </a:p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600" b="1" dirty="0"/>
            </a:p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600" b="1" kern="1200" dirty="0" smtClean="0"/>
            </a:p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b="1" kern="1200" dirty="0" smtClean="0"/>
            </a:p>
          </p:txBody>
        </p:sp>
        <p:sp>
          <p:nvSpPr>
            <p:cNvPr id="7" name="Forma libre 6"/>
            <p:cNvSpPr/>
            <p:nvPr/>
          </p:nvSpPr>
          <p:spPr>
            <a:xfrm>
              <a:off x="2629560" y="1424078"/>
              <a:ext cx="6137117" cy="1273968"/>
            </a:xfrm>
            <a:custGeom>
              <a:avLst/>
              <a:gdLst>
                <a:gd name="connsiteX0" fmla="*/ 0 w 6380480"/>
                <a:gd name="connsiteY0" fmla="*/ 0 h 1273968"/>
                <a:gd name="connsiteX1" fmla="*/ 6380480 w 6380480"/>
                <a:gd name="connsiteY1" fmla="*/ 0 h 1273968"/>
                <a:gd name="connsiteX2" fmla="*/ 6380480 w 6380480"/>
                <a:gd name="connsiteY2" fmla="*/ 1273968 h 1273968"/>
                <a:gd name="connsiteX3" fmla="*/ 0 w 6380480"/>
                <a:gd name="connsiteY3" fmla="*/ 1273968 h 1273968"/>
                <a:gd name="connsiteX4" fmla="*/ 0 w 6380480"/>
                <a:gd name="connsiteY4" fmla="*/ 0 h 127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0480" h="1273968">
                  <a:moveTo>
                    <a:pt x="0" y="0"/>
                  </a:moveTo>
                  <a:lnTo>
                    <a:pt x="6380480" y="0"/>
                  </a:lnTo>
                  <a:lnTo>
                    <a:pt x="6380480" y="1273968"/>
                  </a:lnTo>
                  <a:lnTo>
                    <a:pt x="0" y="127396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r>
                <a:rPr lang="es-ES" dirty="0" smtClean="0"/>
                <a:t>Los </a:t>
              </a:r>
              <a:r>
                <a:rPr lang="es-ES" dirty="0"/>
                <a:t>grupos deberían ser de </a:t>
              </a:r>
              <a:r>
                <a:rPr lang="es-ES" b="1" dirty="0"/>
                <a:t>cuatro o cinco </a:t>
              </a:r>
              <a:r>
                <a:rPr lang="es-ES" b="1" dirty="0" smtClean="0"/>
                <a:t>miembros. </a:t>
              </a:r>
              <a:endParaRPr lang="en-US" b="1" dirty="0"/>
            </a:p>
          </p:txBody>
        </p:sp>
        <p:sp>
          <p:nvSpPr>
            <p:cNvPr id="8" name="Conector recto 7"/>
            <p:cNvSpPr/>
            <p:nvPr/>
          </p:nvSpPr>
          <p:spPr>
            <a:xfrm>
              <a:off x="2117128" y="2777000"/>
              <a:ext cx="6502400" cy="0"/>
            </a:xfrm>
            <a:prstGeom prst="line">
              <a:avLst/>
            </a:prstGeom>
          </p:spPr>
          <p:style>
            <a:ln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orma libre 8"/>
            <p:cNvSpPr/>
            <p:nvPr/>
          </p:nvSpPr>
          <p:spPr>
            <a:xfrm>
              <a:off x="2462183" y="2812894"/>
              <a:ext cx="6380480" cy="1273968"/>
            </a:xfrm>
            <a:custGeom>
              <a:avLst/>
              <a:gdLst>
                <a:gd name="connsiteX0" fmla="*/ 0 w 6380480"/>
                <a:gd name="connsiteY0" fmla="*/ 0 h 1273968"/>
                <a:gd name="connsiteX1" fmla="*/ 6380480 w 6380480"/>
                <a:gd name="connsiteY1" fmla="*/ 0 h 1273968"/>
                <a:gd name="connsiteX2" fmla="*/ 6380480 w 6380480"/>
                <a:gd name="connsiteY2" fmla="*/ 1273968 h 1273968"/>
                <a:gd name="connsiteX3" fmla="*/ 0 w 6380480"/>
                <a:gd name="connsiteY3" fmla="*/ 1273968 h 1273968"/>
                <a:gd name="connsiteX4" fmla="*/ 0 w 6380480"/>
                <a:gd name="connsiteY4" fmla="*/ 0 h 127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0480" h="1273968">
                  <a:moveTo>
                    <a:pt x="0" y="0"/>
                  </a:moveTo>
                  <a:lnTo>
                    <a:pt x="6380480" y="0"/>
                  </a:lnTo>
                  <a:lnTo>
                    <a:pt x="6380480" y="1273968"/>
                  </a:lnTo>
                  <a:lnTo>
                    <a:pt x="0" y="127396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r>
                <a:rPr lang="es-ES" dirty="0"/>
                <a:t>Los grupos siguen siendo </a:t>
              </a:r>
              <a:r>
                <a:rPr lang="es-ES" b="1" dirty="0"/>
                <a:t>estables </a:t>
              </a:r>
              <a:r>
                <a:rPr lang="es-ES" dirty="0"/>
                <a:t>y permanecen juntos a lo largo de toda la sesión. </a:t>
              </a:r>
              <a:r>
                <a:rPr lang="es-ES" dirty="0" smtClean="0"/>
                <a:t>El </a:t>
              </a:r>
              <a:r>
                <a:rPr lang="es-ES" dirty="0"/>
                <a:t>trabajo en </a:t>
              </a:r>
              <a:r>
                <a:rPr lang="es-ES" dirty="0" smtClean="0"/>
                <a:t>equipo</a:t>
              </a:r>
              <a:r>
                <a:rPr lang="es-ES" dirty="0"/>
                <a:t> </a:t>
              </a:r>
              <a:r>
                <a:rPr lang="es-ES" dirty="0" smtClean="0"/>
                <a:t>ocupará </a:t>
              </a:r>
              <a:r>
                <a:rPr lang="es-ES" dirty="0"/>
                <a:t>al menos el </a:t>
              </a:r>
              <a:r>
                <a:rPr lang="es-ES" b="1" dirty="0"/>
                <a:t>50%de la sesión </a:t>
              </a:r>
              <a:r>
                <a:rPr lang="es-ES" dirty="0"/>
                <a:t>de clase</a:t>
              </a:r>
              <a:endParaRPr lang="en-US" sz="1800" kern="1200" dirty="0"/>
            </a:p>
          </p:txBody>
        </p:sp>
        <p:sp>
          <p:nvSpPr>
            <p:cNvPr id="10" name="Conector recto 9"/>
            <p:cNvSpPr/>
            <p:nvPr/>
          </p:nvSpPr>
          <p:spPr>
            <a:xfrm>
              <a:off x="2117128" y="4114667"/>
              <a:ext cx="6502400" cy="0"/>
            </a:xfrm>
            <a:prstGeom prst="line">
              <a:avLst/>
            </a:prstGeom>
          </p:spPr>
          <p:style>
            <a:ln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orma libre 10"/>
            <p:cNvSpPr/>
            <p:nvPr/>
          </p:nvSpPr>
          <p:spPr>
            <a:xfrm>
              <a:off x="2353429" y="4272577"/>
              <a:ext cx="6380480" cy="2058582"/>
            </a:xfrm>
            <a:custGeom>
              <a:avLst/>
              <a:gdLst>
                <a:gd name="connsiteX0" fmla="*/ 0 w 6380480"/>
                <a:gd name="connsiteY0" fmla="*/ 0 h 1273968"/>
                <a:gd name="connsiteX1" fmla="*/ 6380480 w 6380480"/>
                <a:gd name="connsiteY1" fmla="*/ 0 h 1273968"/>
                <a:gd name="connsiteX2" fmla="*/ 6380480 w 6380480"/>
                <a:gd name="connsiteY2" fmla="*/ 1273968 h 1273968"/>
                <a:gd name="connsiteX3" fmla="*/ 0 w 6380480"/>
                <a:gd name="connsiteY3" fmla="*/ 1273968 h 1273968"/>
                <a:gd name="connsiteX4" fmla="*/ 0 w 6380480"/>
                <a:gd name="connsiteY4" fmla="*/ 0 h 127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0480" h="1273968">
                  <a:moveTo>
                    <a:pt x="0" y="0"/>
                  </a:moveTo>
                  <a:lnTo>
                    <a:pt x="6380480" y="0"/>
                  </a:lnTo>
                  <a:lnTo>
                    <a:pt x="6380480" y="1273968"/>
                  </a:lnTo>
                  <a:lnTo>
                    <a:pt x="0" y="127396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r>
                <a:rPr lang="es-ES" dirty="0" smtClean="0"/>
                <a:t>Aparecen las </a:t>
              </a:r>
              <a:r>
                <a:rPr lang="es-ES" b="1" dirty="0"/>
                <a:t>técnicas </a:t>
              </a:r>
              <a:r>
                <a:rPr lang="es-ES" b="1" dirty="0" smtClean="0"/>
                <a:t>formales</a:t>
              </a:r>
              <a:r>
                <a:rPr lang="es-ES" dirty="0" smtClean="0"/>
                <a:t>.</a:t>
              </a:r>
            </a:p>
            <a:p>
              <a:r>
                <a:rPr lang="es-ES" dirty="0" smtClean="0"/>
                <a:t> </a:t>
              </a:r>
              <a:r>
                <a:rPr lang="es-ES" dirty="0"/>
                <a:t>Las técnicas de aprendizaje cooperativo </a:t>
              </a:r>
              <a:r>
                <a:rPr lang="es-ES" dirty="0" smtClean="0"/>
                <a:t>formal más </a:t>
              </a:r>
              <a:r>
                <a:rPr lang="es-ES" dirty="0"/>
                <a:t>difundidas son:</a:t>
              </a:r>
            </a:p>
            <a:p>
              <a:r>
                <a:rPr lang="es-ES" dirty="0"/>
                <a:t>- </a:t>
              </a:r>
              <a:r>
                <a:rPr lang="es-ES" i="1" dirty="0"/>
                <a:t>Trabajo en equipo-logro individual (TELI).</a:t>
              </a:r>
            </a:p>
            <a:p>
              <a:r>
                <a:rPr lang="es-ES" dirty="0"/>
                <a:t>- </a:t>
              </a:r>
              <a:r>
                <a:rPr lang="es-ES" i="1" dirty="0"/>
                <a:t>Torneos de juegos por equipos (TJE).</a:t>
              </a:r>
            </a:p>
            <a:p>
              <a:r>
                <a:rPr lang="en-US" dirty="0"/>
                <a:t>- </a:t>
              </a:r>
              <a:r>
                <a:rPr lang="en-US" i="1" dirty="0" err="1"/>
                <a:t>Rompecabezas</a:t>
              </a:r>
              <a:r>
                <a:rPr lang="en-US" i="1" dirty="0"/>
                <a:t>.</a:t>
              </a:r>
            </a:p>
            <a:p>
              <a:r>
                <a:rPr lang="en-US" dirty="0"/>
                <a:t>- </a:t>
              </a:r>
              <a:r>
                <a:rPr lang="en-US" i="1" dirty="0" err="1"/>
                <a:t>Investigación</a:t>
              </a:r>
              <a:r>
                <a:rPr lang="en-US" i="1" dirty="0"/>
                <a:t> </a:t>
              </a:r>
              <a:r>
                <a:rPr lang="en-US" i="1" dirty="0" err="1"/>
                <a:t>grupal</a:t>
              </a:r>
              <a:r>
                <a:rPr lang="en-US" i="1" dirty="0"/>
                <a:t>.</a:t>
              </a:r>
              <a:endParaRPr lang="en-US" dirty="0"/>
            </a:p>
          </p:txBody>
        </p:sp>
        <p:sp>
          <p:nvSpPr>
            <p:cNvPr id="12" name="Conector recto 11"/>
            <p:cNvSpPr/>
            <p:nvPr/>
          </p:nvSpPr>
          <p:spPr>
            <a:xfrm>
              <a:off x="2218822" y="6331159"/>
              <a:ext cx="6502400" cy="0"/>
            </a:xfrm>
            <a:prstGeom prst="line">
              <a:avLst/>
            </a:prstGeom>
          </p:spPr>
          <p:style>
            <a:ln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4" name="Rectángulo 13"/>
          <p:cNvSpPr/>
          <p:nvPr/>
        </p:nvSpPr>
        <p:spPr>
          <a:xfrm>
            <a:off x="2392648" y="398728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.</a:t>
            </a:r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91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75819" y="219553"/>
            <a:ext cx="2641659" cy="264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3239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5212" y="683847"/>
            <a:ext cx="10058402" cy="1219200"/>
          </a:xfrm>
        </p:spPr>
        <p:txBody>
          <a:bodyPr>
            <a:normAutofit fontScale="90000"/>
          </a:bodyPr>
          <a:lstStyle/>
          <a:p>
            <a:r>
              <a:rPr lang="en-US" sz="2700" b="1" dirty="0"/>
              <a:t>TERCER ÁMBITO DE INTERVENCIÓN</a:t>
            </a:r>
            <a:br>
              <a:rPr lang="en-US" sz="2700" b="1" dirty="0"/>
            </a:br>
            <a:r>
              <a:rPr lang="es-ES" sz="2700" b="1" dirty="0"/>
              <a:t>Utilización de la red de aprendizaje para la potenciación del proceso enseñanza-aprendizaje</a:t>
            </a:r>
            <a:r>
              <a:rPr lang="en-US" sz="2200" dirty="0"/>
              <a:t/>
            </a:r>
            <a:br>
              <a:rPr lang="en-US" sz="2200" dirty="0"/>
            </a:b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65212" y="3086465"/>
            <a:ext cx="6156102" cy="22053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5400" dirty="0" smtClean="0"/>
              <a:t>LA SESIÓN COOPERATIVA.</a:t>
            </a:r>
            <a:endParaRPr lang="en-US" sz="5400" dirty="0"/>
          </a:p>
        </p:txBody>
      </p:sp>
      <p:sp>
        <p:nvSpPr>
          <p:cNvPr id="4" name="Rectángulo redondeado 3"/>
          <p:cNvSpPr/>
          <p:nvPr/>
        </p:nvSpPr>
        <p:spPr>
          <a:xfrm>
            <a:off x="7366716" y="1903047"/>
            <a:ext cx="3954492" cy="3928206"/>
          </a:xfrm>
          <a:prstGeom prst="round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l="-2000" r="-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2730246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b="1" dirty="0"/>
              <a:t>LA SESIÓN COOPERATIVA</a:t>
            </a:r>
            <a:br>
              <a:rPr lang="en-US" sz="2200" b="1" dirty="0"/>
            </a:br>
            <a:r>
              <a:rPr lang="en-US" sz="1600" b="1" dirty="0"/>
              <a:t>LA INTERACCIÓNAL </a:t>
            </a:r>
            <a:r>
              <a:rPr lang="en-US" sz="1600" b="1" dirty="0" smtClean="0"/>
              <a:t>SERVICIO DEL </a:t>
            </a:r>
            <a:r>
              <a:rPr lang="en-US" sz="1600" b="1" dirty="0"/>
              <a:t>APRENDIZAJE SIGNIFICATIVO</a:t>
            </a:r>
            <a:r>
              <a:rPr lang="en-US" sz="2200" dirty="0"/>
              <a:t/>
            </a:r>
            <a:br>
              <a:rPr lang="en-US" sz="2200" dirty="0"/>
            </a:b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65211" y="1352282"/>
            <a:ext cx="7409087" cy="470078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ES" dirty="0"/>
              <a:t>La sesión cooperativa constituye un intento de adaptación de </a:t>
            </a:r>
            <a:r>
              <a:rPr lang="es-ES" dirty="0" smtClean="0"/>
              <a:t>los Grupos </a:t>
            </a:r>
            <a:r>
              <a:rPr lang="es-ES" dirty="0"/>
              <a:t>de Aprendizaje Cooperativo Informal de los </a:t>
            </a:r>
            <a:r>
              <a:rPr lang="es-ES" dirty="0" smtClean="0"/>
              <a:t>hermanos J</a:t>
            </a:r>
            <a:r>
              <a:rPr lang="en-US" dirty="0" err="1" smtClean="0"/>
              <a:t>ohnson</a:t>
            </a:r>
            <a:r>
              <a:rPr lang="en-US" dirty="0"/>
              <a:t>, </a:t>
            </a:r>
            <a:r>
              <a:rPr lang="en-US" dirty="0" smtClean="0"/>
              <a:t>al </a:t>
            </a:r>
            <a:r>
              <a:rPr lang="en-US" dirty="0" err="1"/>
              <a:t>contexto</a:t>
            </a:r>
            <a:r>
              <a:rPr lang="en-US" dirty="0"/>
              <a:t> escolar.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La </a:t>
            </a:r>
            <a:r>
              <a:rPr lang="en-US" dirty="0" err="1"/>
              <a:t>propuesta</a:t>
            </a:r>
            <a:r>
              <a:rPr lang="en-US" dirty="0"/>
              <a:t> se </a:t>
            </a:r>
            <a:r>
              <a:rPr lang="en-US" dirty="0" err="1"/>
              <a:t>articula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cuatro</a:t>
            </a:r>
            <a:r>
              <a:rPr lang="en-US" dirty="0"/>
              <a:t> </a:t>
            </a:r>
            <a:r>
              <a:rPr lang="en-US" dirty="0" err="1"/>
              <a:t>momentos</a:t>
            </a:r>
            <a:r>
              <a:rPr lang="en-US" dirty="0"/>
              <a:t> </a:t>
            </a:r>
            <a:r>
              <a:rPr lang="en-US" dirty="0" err="1"/>
              <a:t>distintos</a:t>
            </a:r>
            <a:r>
              <a:rPr lang="en-US" dirty="0"/>
              <a:t>, que </a:t>
            </a:r>
            <a:r>
              <a:rPr lang="en-US" dirty="0" smtClean="0"/>
              <a:t>se </a:t>
            </a:r>
            <a:r>
              <a:rPr lang="es-ES" dirty="0" smtClean="0"/>
              <a:t>justifican </a:t>
            </a:r>
            <a:r>
              <a:rPr lang="es-ES" dirty="0"/>
              <a:t>desde la perspectiva del </a:t>
            </a:r>
            <a:r>
              <a:rPr lang="es-ES" b="1" dirty="0"/>
              <a:t>aprendizaje significativo</a:t>
            </a:r>
            <a:r>
              <a:rPr lang="es-ES" dirty="0"/>
              <a:t>, en el que el aprendizaje se concibe como un proceso </a:t>
            </a:r>
            <a:r>
              <a:rPr lang="es-ES" dirty="0" smtClean="0"/>
              <a:t>de construcción </a:t>
            </a:r>
            <a:r>
              <a:rPr lang="es-ES" dirty="0"/>
              <a:t>personal del alumno, a partir de sus esquemas de conocimiento previos</a:t>
            </a:r>
            <a:r>
              <a:rPr lang="es-ES" dirty="0" smtClean="0"/>
              <a:t>.</a:t>
            </a:r>
            <a:endParaRPr lang="es-ES" dirty="0"/>
          </a:p>
          <a:p>
            <a:pPr marL="0" indent="0">
              <a:buNone/>
            </a:pPr>
            <a:r>
              <a:rPr lang="es-ES" dirty="0"/>
              <a:t>- </a:t>
            </a:r>
            <a:r>
              <a:rPr lang="es-ES" b="1" dirty="0"/>
              <a:t>Momento 1: activación de conocimientos previos y orientación hacia la </a:t>
            </a:r>
            <a:r>
              <a:rPr lang="es-ES" b="1" dirty="0" smtClean="0"/>
              <a:t> tarea.</a:t>
            </a:r>
            <a:endParaRPr lang="es-ES" b="1" dirty="0"/>
          </a:p>
          <a:p>
            <a:pPr marL="0" indent="0">
              <a:buNone/>
            </a:pPr>
            <a:r>
              <a:rPr lang="es-ES" dirty="0"/>
              <a:t>- </a:t>
            </a:r>
            <a:r>
              <a:rPr lang="es-ES" b="1" dirty="0"/>
              <a:t>Momento 2: presentación de los contenidos.</a:t>
            </a:r>
          </a:p>
          <a:p>
            <a:pPr marL="0" indent="0">
              <a:buNone/>
            </a:pPr>
            <a:r>
              <a:rPr lang="es-ES" b="1" dirty="0"/>
              <a:t>- Momento 3: procesamiento de la nueva información.</a:t>
            </a:r>
          </a:p>
          <a:p>
            <a:pPr marL="0" indent="0">
              <a:buNone/>
            </a:pPr>
            <a:r>
              <a:rPr lang="es-ES" b="1" dirty="0"/>
              <a:t>- Momento 4: recapitulación y </a:t>
            </a:r>
            <a:r>
              <a:rPr lang="es-ES" b="1" dirty="0" smtClean="0"/>
              <a:t>cierre.</a:t>
            </a:r>
            <a:endParaRPr lang="en-U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20619" y="1524000"/>
            <a:ext cx="30765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9042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3240" y="227526"/>
            <a:ext cx="10058402" cy="121920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MOMENTO 1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s-ES" sz="2400" b="1" dirty="0"/>
              <a:t>Activación de conocimientos previos y orientación hacia la tarea</a:t>
            </a:r>
            <a:br>
              <a:rPr lang="es-ES" sz="2400" b="1" dirty="0"/>
            </a:br>
            <a:r>
              <a:rPr lang="en-US" sz="2400" b="1" dirty="0"/>
              <a:t>(</a:t>
            </a:r>
            <a:r>
              <a:rPr lang="en-US" sz="2400" b="1" dirty="0" smtClean="0"/>
              <a:t>10 </a:t>
            </a:r>
            <a:r>
              <a:rPr lang="en-US" sz="2400" b="1" dirty="0" err="1" smtClean="0"/>
              <a:t>minutos</a:t>
            </a:r>
            <a:r>
              <a:rPr lang="en-US" sz="2400" b="1" dirty="0"/>
              <a:t>)</a:t>
            </a:r>
            <a:endParaRPr lang="en-US" sz="2400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xmlns="" val="3082757169"/>
              </p:ext>
            </p:extLst>
          </p:nvPr>
        </p:nvGraphicFramePr>
        <p:xfrm>
          <a:off x="2186547" y="127345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355169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3100" b="1" dirty="0"/>
              <a:t>Estrategias para </a:t>
            </a:r>
            <a:r>
              <a:rPr lang="es-ES" sz="3100" b="1" dirty="0" smtClean="0"/>
              <a:t>el momento </a:t>
            </a:r>
            <a:r>
              <a:rPr lang="es-ES" sz="3100" b="1" dirty="0"/>
              <a:t>1: activación de conocimientos previos y orientación hacia la tarea.</a:t>
            </a:r>
            <a:r>
              <a:rPr lang="en-US" sz="3100" dirty="0"/>
              <a:t/>
            </a:r>
            <a:br>
              <a:rPr lang="en-US" sz="3100" dirty="0"/>
            </a:br>
            <a:endParaRPr lang="en-US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xmlns="" val="3841770062"/>
              </p:ext>
            </p:extLst>
          </p:nvPr>
        </p:nvGraphicFramePr>
        <p:xfrm>
          <a:off x="1919310" y="122368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963027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xmlns="" val="72933566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888796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¿Qué es cooperativo?</a:t>
            </a:r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1065212" y="2202415"/>
            <a:ext cx="955963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“</a:t>
            </a:r>
            <a:r>
              <a:rPr lang="es-ES" sz="2000" dirty="0"/>
              <a:t>Utilizar, con una finalidad didáctica, el trabajo en pequeños grupos, utilizando una estructura de la actividad que asegure la participación igualitaria (que todos los miembros tengan las mismas posibilidades de participar) y se aproveche la interacción simultánea entre ellos</a:t>
            </a:r>
            <a:r>
              <a:rPr lang="es-ES" sz="2000" dirty="0" smtClean="0"/>
              <a:t>”.</a:t>
            </a:r>
          </a:p>
          <a:p>
            <a:pPr algn="r"/>
            <a:r>
              <a:rPr lang="es-ES" sz="2000" dirty="0" smtClean="0"/>
              <a:t> </a:t>
            </a:r>
            <a:r>
              <a:rPr lang="es-ES" sz="2000" dirty="0"/>
              <a:t>Pere </a:t>
            </a:r>
            <a:r>
              <a:rPr lang="es-ES" sz="2000" dirty="0" err="1"/>
              <a:t>Pujolás</a:t>
            </a:r>
            <a:endParaRPr lang="es-ES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68522" y="4056818"/>
            <a:ext cx="4123478" cy="280118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065212" y="3760559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3"/>
              </a:rPr>
              <a:t>Video cooperativo 2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3747760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xmlns="" val="1662234560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241119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MOMENTO 2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err="1"/>
              <a:t>Presentación</a:t>
            </a:r>
            <a:r>
              <a:rPr lang="en-US" b="1" dirty="0"/>
              <a:t> de </a:t>
            </a:r>
            <a:r>
              <a:rPr lang="en-US" b="1" dirty="0" err="1"/>
              <a:t>los</a:t>
            </a:r>
            <a:r>
              <a:rPr lang="en-US" b="1" dirty="0"/>
              <a:t> </a:t>
            </a:r>
            <a:r>
              <a:rPr lang="en-US" b="1" dirty="0" err="1"/>
              <a:t>contenidos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(</a:t>
            </a:r>
            <a:r>
              <a:rPr lang="en-US" b="1" dirty="0" smtClean="0"/>
              <a:t>20 </a:t>
            </a:r>
            <a:r>
              <a:rPr lang="en-US" b="1" dirty="0" err="1" smtClean="0"/>
              <a:t>minutos</a:t>
            </a:r>
            <a:r>
              <a:rPr lang="en-US" b="1" dirty="0"/>
              <a:t>)</a:t>
            </a:r>
            <a:endParaRPr lang="en-US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xmlns="" val="3360223311"/>
              </p:ext>
            </p:extLst>
          </p:nvPr>
        </p:nvGraphicFramePr>
        <p:xfrm>
          <a:off x="2471179" y="152400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720665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xmlns="" val="99194650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477492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MOMENTO 3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err="1"/>
              <a:t>Procesamiento</a:t>
            </a:r>
            <a:r>
              <a:rPr lang="en-US" b="1" dirty="0"/>
              <a:t> de la </a:t>
            </a:r>
            <a:r>
              <a:rPr lang="en-US" b="1" dirty="0" err="1"/>
              <a:t>información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(</a:t>
            </a:r>
            <a:r>
              <a:rPr lang="en-US" b="1" dirty="0" smtClean="0"/>
              <a:t>20 </a:t>
            </a:r>
            <a:r>
              <a:rPr lang="en-US" b="1" dirty="0" err="1" smtClean="0"/>
              <a:t>minutos</a:t>
            </a:r>
            <a:r>
              <a:rPr lang="en-US" b="1" dirty="0"/>
              <a:t>)</a:t>
            </a:r>
            <a:endParaRPr lang="en-US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xmlns="" val="3203589046"/>
              </p:ext>
            </p:extLst>
          </p:nvPr>
        </p:nvGraphicFramePr>
        <p:xfrm>
          <a:off x="1838817" y="14393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269181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87237" y="-46567"/>
            <a:ext cx="10058402" cy="1219200"/>
          </a:xfrm>
        </p:spPr>
        <p:txBody>
          <a:bodyPr/>
          <a:lstStyle/>
          <a:p>
            <a:r>
              <a:rPr lang="es-ES" b="1" dirty="0"/>
              <a:t>Estrategias para </a:t>
            </a:r>
            <a:r>
              <a:rPr lang="es-ES" b="1" dirty="0" smtClean="0"/>
              <a:t>el momento </a:t>
            </a:r>
            <a:r>
              <a:rPr lang="es-ES" b="1" dirty="0"/>
              <a:t>3: procesamiento cognitivo de la información.</a:t>
            </a:r>
            <a:endParaRPr lang="en-US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xmlns="" val="307367853"/>
              </p:ext>
            </p:extLst>
          </p:nvPr>
        </p:nvGraphicFramePr>
        <p:xfrm>
          <a:off x="2193391" y="11726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328872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.</a:t>
            </a:r>
          </a:p>
          <a:p>
            <a:endParaRPr lang="en-US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xmlns="" val="3458163996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421125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xmlns="" val="3830749163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97306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CUARTO ÁMBITO DE </a:t>
            </a:r>
            <a:r>
              <a:rPr lang="en-US" b="1" dirty="0"/>
              <a:t>INTERVENCIÓN</a:t>
            </a:r>
            <a:br>
              <a:rPr lang="en-US" b="1" dirty="0"/>
            </a:br>
            <a:r>
              <a:rPr lang="es-ES" b="1" dirty="0"/>
              <a:t>La red de enseñanza. El trabajo en equipo de los profesores.</a:t>
            </a:r>
            <a:endParaRPr lang="en-US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xmlns="" val="2283206880"/>
              </p:ext>
            </p:extLst>
          </p:nvPr>
        </p:nvGraphicFramePr>
        <p:xfrm>
          <a:off x="2030413" y="1662200"/>
          <a:ext cx="8013919" cy="5062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602745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xmlns="" val="2458434388"/>
              </p:ext>
            </p:extLst>
          </p:nvPr>
        </p:nvGraphicFramePr>
        <p:xfrm>
          <a:off x="-1484925" y="0"/>
          <a:ext cx="10066217" cy="6752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xmlns="" val="1331530332"/>
              </p:ext>
            </p:extLst>
          </p:nvPr>
        </p:nvGraphicFramePr>
        <p:xfrm>
          <a:off x="6738423" y="1507227"/>
          <a:ext cx="5317587" cy="3653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xmlns="" val="1584989853"/>
              </p:ext>
            </p:extLst>
          </p:nvPr>
        </p:nvGraphicFramePr>
        <p:xfrm>
          <a:off x="7008836" y="581855"/>
          <a:ext cx="4326597" cy="1950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9" name="Rectángulo redondeado 8"/>
          <p:cNvSpPr/>
          <p:nvPr/>
        </p:nvSpPr>
        <p:spPr>
          <a:xfrm>
            <a:off x="9504393" y="4923740"/>
            <a:ext cx="2439756" cy="1680991"/>
          </a:xfrm>
          <a:prstGeom prst="roundRect">
            <a:avLst/>
          </a:prstGeom>
          <a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l="-5000" r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28015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xmlns="" val="4146897387"/>
              </p:ext>
            </p:extLst>
          </p:nvPr>
        </p:nvGraphicFramePr>
        <p:xfrm>
          <a:off x="-429844" y="73021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ángulo redondeado 5"/>
          <p:cNvSpPr/>
          <p:nvPr/>
        </p:nvSpPr>
        <p:spPr>
          <a:xfrm>
            <a:off x="6738425" y="1410311"/>
            <a:ext cx="5261995" cy="4455917"/>
          </a:xfrm>
          <a:prstGeom prst="round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l="-5000" r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3875630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Ilustración de naturaleza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9532663_TF03431377_TF03431377.potx" id="{173A8E5F-E093-4109-A5F4-14D2A0DC49D0}" vid="{EB6DDEBC-A3DA-4194-A0FB-2A77B1D3F949}"/>
    </a:ext>
  </a:extLst>
</a:theme>
</file>

<file path=ppt/theme/theme2.xml><?xml version="1.0" encoding="utf-8"?>
<a:theme xmlns:a="http://schemas.openxmlformats.org/drawingml/2006/main" name="Tema de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naturaleza, diseño ilustrado con un paisaje (pantalla panorámica)</Template>
  <TotalTime>9199</TotalTime>
  <Words>6956</Words>
  <Application>Microsoft Office PowerPoint</Application>
  <PresentationFormat>Personalizado</PresentationFormat>
  <Paragraphs>751</Paragraphs>
  <Slides>103</Slides>
  <Notes>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103</vt:i4>
      </vt:variant>
    </vt:vector>
  </HeadingPairs>
  <TitlesOfParts>
    <vt:vector size="104" baseType="lpstr">
      <vt:lpstr>Ilustración de naturaleza 16x9</vt:lpstr>
      <vt:lpstr>APRENDIZAJE COOPERATIVO</vt:lpstr>
      <vt:lpstr>Diapositiva 2</vt:lpstr>
      <vt:lpstr>Aprendizaje Cooperativo</vt:lpstr>
      <vt:lpstr>¿Qué no es aprendizaje cooperativo?</vt:lpstr>
      <vt:lpstr>Pirámide de aprendizaje de Edgar Dale</vt:lpstr>
      <vt:lpstr>¿Qué es cooperativo?</vt:lpstr>
      <vt:lpstr>Fundamentos de Aprendizaje cooperativo</vt:lpstr>
      <vt:lpstr>Fundamentos de Aprendizaje cooperativo</vt:lpstr>
      <vt:lpstr>¿Qué es cooperativo?</vt:lpstr>
      <vt:lpstr>Ejercicio práctico: </vt:lpstr>
      <vt:lpstr> ELEMENTOS PRINCIPALES </vt:lpstr>
      <vt:lpstr>1. Interdependencia positiva ¿Se necesitan para hacer el trabajo?</vt:lpstr>
      <vt:lpstr>Para promover la interdependencia positiva es necesario: </vt:lpstr>
      <vt:lpstr>Participación equitativa. ¿Todos pueden participar?</vt:lpstr>
      <vt:lpstr>2. Responsabilidad individual ¿Podemos comprobar lo que ha hecho cada uno?</vt:lpstr>
      <vt:lpstr>Promovemos la responsabilidad individual cuando: </vt:lpstr>
      <vt:lpstr>Promovemos la responsabilidad individual cuando: </vt:lpstr>
      <vt:lpstr>3. Evaluación grupal</vt:lpstr>
      <vt:lpstr>Cómo la promovemos… </vt:lpstr>
      <vt:lpstr>4. Habilidades interpersonales y de equipo </vt:lpstr>
      <vt:lpstr>Cómo la promovemos… </vt:lpstr>
      <vt:lpstr>Diapositiva 22</vt:lpstr>
      <vt:lpstr>Diapositiva 23</vt:lpstr>
      <vt:lpstr>Diapositiva 24</vt:lpstr>
      <vt:lpstr>Diapositiva 25</vt:lpstr>
      <vt:lpstr>5. Interacción promotora</vt:lpstr>
      <vt:lpstr>Cómo la promovemos… </vt:lpstr>
      <vt:lpstr>PROPUESTA PARA LA IMPLANTACIÓN El aprendizaje cooperativo favorece el éxito escolar y la mejora de la convivencia.</vt:lpstr>
      <vt:lpstr>Diapositiva 29</vt:lpstr>
      <vt:lpstr>   PRIMER ÁMBITO DE INTERVENCIÓN La cultura de cooperación:  redefinición del proceso  enseñanza-aprendizaje. </vt:lpstr>
      <vt:lpstr>Diapositiva 31</vt:lpstr>
      <vt:lpstr>2. Establecer la cooperación como el marco de interacción  más deseable.</vt:lpstr>
      <vt:lpstr>Estructura de la actividad individualista, competitiva  y cooperativa.</vt:lpstr>
      <vt:lpstr>Diapositiva 34</vt:lpstr>
      <vt:lpstr>3. Reflexionar sobre la forma de aprovechar las ventajas  de la cooperación en el aula y presentar el aprendizaje  cooperativo. </vt:lpstr>
      <vt:lpstr>4. Proponer la implantación del aprendizaje cooperativo  en el aula y firmar un “contrato cooperativo”. </vt:lpstr>
      <vt:lpstr>2º ÁMBITO DE INTERVENCIÓN La red de aprendizaje: implantación de una estructura de aprendizaje cooperativo en el aula.</vt:lpstr>
      <vt:lpstr>ELEMENTOS BÁSICOS DEL APRENDIZAJE COOPERATIVO</vt:lpstr>
      <vt:lpstr>Agrupamientos heterogéneos </vt:lpstr>
      <vt:lpstr>A la hora de realizar agrupamientos, debemos tomar decisiones respecto a las siguientes cuestiones: </vt:lpstr>
      <vt:lpstr>Interdependencia positiva </vt:lpstr>
      <vt:lpstr>Para promover la interdependencia positiva es necesario: </vt:lpstr>
      <vt:lpstr>Interdependencia de metas </vt:lpstr>
      <vt:lpstr>Interdependencia positiva respecto de las tareas </vt:lpstr>
      <vt:lpstr>Interdependencia positiva respecto de los recursos </vt:lpstr>
      <vt:lpstr>Interdependencia respecto de las funciones  </vt:lpstr>
      <vt:lpstr>  1º Roles para la formación y el funcionamiento del equipo. </vt:lpstr>
      <vt:lpstr>2ºRoles para consolidar y reforzar el trabajo en equipo:  </vt:lpstr>
      <vt:lpstr>Propuesta de los hermanos Johnson sobre la implantación de los roles  </vt:lpstr>
      <vt:lpstr>Interdependencia de recompensas/celebraciones </vt:lpstr>
      <vt:lpstr>Interdependencia respecto de la identidad </vt:lpstr>
      <vt:lpstr>Interdependencia ambiental </vt:lpstr>
      <vt:lpstr>Interdependencia respecto al rival de fuera </vt:lpstr>
      <vt:lpstr>Interdependencia imaginaria </vt:lpstr>
      <vt:lpstr>Responsabilidad individual </vt:lpstr>
      <vt:lpstr>Se consigue cuando… </vt:lpstr>
      <vt:lpstr>Diapositiva 57</vt:lpstr>
      <vt:lpstr>Igualdad de oportunidades para el éxito </vt:lpstr>
      <vt:lpstr>Diapositiva 59</vt:lpstr>
      <vt:lpstr>Diapositiva 60</vt:lpstr>
      <vt:lpstr>Cómo la promovemos… </vt:lpstr>
      <vt:lpstr>Interacción promotora </vt:lpstr>
      <vt:lpstr>Interacción motora</vt:lpstr>
      <vt:lpstr>Cómo la promovemos… </vt:lpstr>
      <vt:lpstr>Procesamiento cognitivo de la información </vt:lpstr>
      <vt:lpstr>Diapositiva 66</vt:lpstr>
      <vt:lpstr>Cómo lo promovemos… </vt:lpstr>
      <vt:lpstr>Diapositiva 68</vt:lpstr>
      <vt:lpstr>Utilización de habilidades cooperativas </vt:lpstr>
      <vt:lpstr>Cómo la promovemos… </vt:lpstr>
      <vt:lpstr>Programa para la enseñanza de habilidades cooperativas: </vt:lpstr>
      <vt:lpstr>Evaluación grupal </vt:lpstr>
      <vt:lpstr>Cómo la promovemos… </vt:lpstr>
      <vt:lpstr>MÉTODOS DE APRENDIZAJE COOPERATIVO INFORMAL Estructuras de aprendizaje cooperativo (Spencer Kagan)</vt:lpstr>
      <vt:lpstr>MÉTODOS DE APRENDIZAJE COOPERATIVO FORMAL </vt:lpstr>
      <vt:lpstr>SECUENCIACIÓN PARA LA IMPLANTACIÓN DE LA RED DE APRENDIZAJE</vt:lpstr>
      <vt:lpstr>LOS PRIMEROS PASOS Parejas esporádicas que trabajan con  rutinas cooperativas informales </vt:lpstr>
      <vt:lpstr>Diapositiva 78</vt:lpstr>
      <vt:lpstr>Rutinas</vt:lpstr>
      <vt:lpstr>Algunas de las rutinas que podemos implementar son: </vt:lpstr>
      <vt:lpstr>Diapositiva 81</vt:lpstr>
      <vt:lpstr>LA CONSOLIDACIÓN Pequeños grupos estables que trabajan  con rutinas con rutinas cooperativas  informales </vt:lpstr>
      <vt:lpstr>Algunas de las rutinas que podemos implementar son:</vt:lpstr>
      <vt:lpstr>EL PERFECCIONAMIENTO Equipos estables que trabajan con rutinas cooperativas informales y formales </vt:lpstr>
      <vt:lpstr>TERCER ÁMBITO DE INTERVENCIÓN Utilización de la red de aprendizaje para la potenciación del proceso enseñanza-aprendizaje </vt:lpstr>
      <vt:lpstr>LA SESIÓN COOPERATIVA LA INTERACCIÓNAL SERVICIO DEL APRENDIZAJE SIGNIFICATIVO </vt:lpstr>
      <vt:lpstr>MOMENTO 1 Activación de conocimientos previos y orientación hacia la tarea (10 minutos)</vt:lpstr>
      <vt:lpstr>Estrategias para el momento 1: activación de conocimientos previos y orientación hacia la tarea. </vt:lpstr>
      <vt:lpstr>Diapositiva 89</vt:lpstr>
      <vt:lpstr>Diapositiva 90</vt:lpstr>
      <vt:lpstr>MOMENTO 2 Presentación de los contenidos (20 minutos)</vt:lpstr>
      <vt:lpstr>Diapositiva 92</vt:lpstr>
      <vt:lpstr>MOMENTO 3 Procesamiento de la información (20 minutos)</vt:lpstr>
      <vt:lpstr>Estrategias para el momento 3: procesamiento cognitivo de la información.</vt:lpstr>
      <vt:lpstr>Diapositiva 95</vt:lpstr>
      <vt:lpstr>Diapositiva 96</vt:lpstr>
      <vt:lpstr>CUARTO ÁMBITO DE INTERVENCIÓN La red de enseñanza. El trabajo en equipo de los profesores.</vt:lpstr>
      <vt:lpstr>Diapositiva 98</vt:lpstr>
      <vt:lpstr>Diapositiva 99</vt:lpstr>
      <vt:lpstr>Diapositiva 100</vt:lpstr>
      <vt:lpstr>Diapositiva 101</vt:lpstr>
      <vt:lpstr> “Los analfabetos del siglo XXI no serán aquellos que no sepan leer y escribir, sino aquellos que no puedan aprender, desaprender y reaprender.”          Alvin Toffler</vt:lpstr>
      <vt:lpstr>Gracias a todos por sus enseñanzas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APRENDIZAJE COOPERATIVO</dc:title>
  <dc:creator>Soraya Martín García</dc:creator>
  <cp:lastModifiedBy>USUARIO</cp:lastModifiedBy>
  <cp:revision>235</cp:revision>
  <dcterms:created xsi:type="dcterms:W3CDTF">2017-07-26T09:43:22Z</dcterms:created>
  <dcterms:modified xsi:type="dcterms:W3CDTF">2020-04-13T16:38:47Z</dcterms:modified>
</cp:coreProperties>
</file>