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29"/>
  </p:notesMasterIdLst>
  <p:sldIdLst>
    <p:sldId id="256" r:id="rId2"/>
    <p:sldId id="284" r:id="rId3"/>
    <p:sldId id="257" r:id="rId4"/>
    <p:sldId id="281" r:id="rId5"/>
    <p:sldId id="282" r:id="rId6"/>
    <p:sldId id="283" r:id="rId7"/>
    <p:sldId id="258" r:id="rId8"/>
    <p:sldId id="265" r:id="rId9"/>
    <p:sldId id="266" r:id="rId10"/>
    <p:sldId id="259" r:id="rId11"/>
    <p:sldId id="267" r:id="rId12"/>
    <p:sldId id="268" r:id="rId13"/>
    <p:sldId id="260" r:id="rId14"/>
    <p:sldId id="269" r:id="rId15"/>
    <p:sldId id="270" r:id="rId16"/>
    <p:sldId id="261" r:id="rId17"/>
    <p:sldId id="272" r:id="rId18"/>
    <p:sldId id="273" r:id="rId19"/>
    <p:sldId id="262" r:id="rId20"/>
    <p:sldId id="275" r:id="rId21"/>
    <p:sldId id="276" r:id="rId22"/>
    <p:sldId id="263" r:id="rId23"/>
    <p:sldId id="277" r:id="rId24"/>
    <p:sldId id="278" r:id="rId25"/>
    <p:sldId id="264" r:id="rId26"/>
    <p:sldId id="279" r:id="rId27"/>
    <p:sldId id="280" r:id="rId2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006600"/>
    <a:srgbClr val="0099FF"/>
    <a:srgbClr val="3399FF"/>
    <a:srgbClr val="9933FF"/>
    <a:srgbClr val="FF6600"/>
    <a:srgbClr val="CC0000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CBA4C-46AB-44AE-8632-22C8D86D3344}" type="datetimeFigureOut">
              <a:rPr lang="en-GB" smtClean="0"/>
              <a:pPr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5A68B-CEDA-4D64-973F-9907716619D5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6699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5A68B-CEDA-4D64-973F-9907716619D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5231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5A68B-CEDA-4D64-973F-9907716619D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1951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71C2-3877-4140-A6E2-7276524F9B2B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EB08F-683B-4CD6-B74D-A1554BB6223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A533-DF04-4C27-BF2C-5C1B08B125B1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324F-BD6E-4DF8-85F6-30B506DEC84A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AD3D-7BC0-44CD-A425-0D28967EA353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8C47-D1F6-479E-B512-243C109D4419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9C83-B6C8-4DC2-BCDA-6EE39C507C94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8940-44D5-49D7-8F12-A774462F414D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F1ECD-FFD2-4222-A7A1-DC0E581934F3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B418-0868-423D-9DCF-A2905C376757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FE8E0-600E-449D-8EF0-F1265125A58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CBBEF-1C5F-444E-8E5D-4D811C2C02D0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9.xml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17" Type="http://schemas.openxmlformats.org/officeDocument/2006/relationships/slide" Target="slide25.xml"/><Relationship Id="rId2" Type="http://schemas.openxmlformats.org/officeDocument/2006/relationships/slide" Target="slide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6.xml"/><Relationship Id="rId5" Type="http://schemas.openxmlformats.org/officeDocument/2006/relationships/image" Target="../media/image2.png"/><Relationship Id="rId15" Type="http://schemas.openxmlformats.org/officeDocument/2006/relationships/slide" Target="slide22.xml"/><Relationship Id="rId10" Type="http://schemas.microsoft.com/office/2007/relationships/hdphoto" Target="../media/hdphoto1.wdp"/><Relationship Id="rId4" Type="http://schemas.openxmlformats.org/officeDocument/2006/relationships/slide" Target="slide7.xml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4437112"/>
            <a:ext cx="8280400" cy="931862"/>
          </a:xfrm>
        </p:spPr>
        <p:txBody>
          <a:bodyPr>
            <a:noAutofit/>
          </a:bodyPr>
          <a:lstStyle/>
          <a:p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Colegio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SagradoCorazón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Venta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Baños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2020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5589240"/>
            <a:ext cx="7117180" cy="861420"/>
          </a:xfrm>
        </p:spPr>
        <p:txBody>
          <a:bodyPr/>
          <a:lstStyle/>
          <a:p>
            <a:r>
              <a:rPr lang="en-GB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 Quiz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6870700" cy="792162"/>
          </a:xfrm>
        </p:spPr>
        <p:txBody>
          <a:bodyPr>
            <a:normAutofit fontScale="90000"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Literature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268413"/>
            <a:ext cx="7696200" cy="4408487"/>
          </a:xfrm>
        </p:spPr>
        <p:txBody>
          <a:bodyPr>
            <a:normAutofit lnSpcReduction="10000"/>
          </a:bodyPr>
          <a:lstStyle/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created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Noddy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which book would you meet Mole, Ratty and Mr Toad?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surname of Wendy, 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John and Michael in Peter Pan?</a:t>
            </a: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name of 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Long John Silver’s parrot?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2" name="Picture 2" descr="http://cdn3.volusion.com/jants.petuy/v/vspfiles/photos/8563-2.jpg?13230803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000" b="95526" l="10000" r="90000">
                        <a14:foregroundMark x1="33947" y1="82105" x2="33947" y2="82105"/>
                        <a14:foregroundMark x1="32895" y1="83421" x2="32895" y2="83421"/>
                        <a14:backgroundMark x1="49737" y1="41579" x2="49737" y2="41579"/>
                        <a14:backgroundMark x1="48684" y1="41316" x2="48947" y2="41316"/>
                        <a14:backgroundMark x1="58684" y1="76053" x2="58684" y2="76053"/>
                        <a14:backgroundMark x1="34737" y1="82895" x2="34737" y2="82895"/>
                        <a14:backgroundMark x1="33158" y1="82105" x2="33158" y2="82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92783"/>
            <a:ext cx="3707904" cy="370790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052736"/>
            <a:ext cx="7696200" cy="4365104"/>
          </a:xfrm>
        </p:spPr>
        <p:txBody>
          <a:bodyPr>
            <a:normAutofit/>
          </a:bodyPr>
          <a:lstStyle/>
          <a:p>
            <a:pPr>
              <a:buAutoNum type="arabicPeriod" startAt="5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wrote the ‘Just So’ stories?</a:t>
            </a:r>
          </a:p>
          <a:p>
            <a:pPr>
              <a:buAutoNum type="arabicPeriod" startAt="5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AutoNum type="arabicPeriod" startAt="5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Milne created ‘Hundred Acre Wood’,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but which famous bear lives there?</a:t>
            </a:r>
          </a:p>
          <a:p>
            <a:pPr>
              <a:buAutoNum type="arabicPeriod" startAt="5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AutoNum type="arabicPeriod" startAt="5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was created by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Gepetto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the carpenter?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146" name="Picture 2" descr="http://img4.wikia.nocookie.net/__cb20120310042614/disney/images/c/c8/Geppet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04447"/>
            <a:ext cx="2195696" cy="27310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m1.behance.net/rendition/modules/4010290/disp/9d018089caed627f887c953716403d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000" b="90000" l="2979" r="96596">
                        <a14:foregroundMark x1="17872" y1="16667" x2="17872" y2="16667"/>
                        <a14:foregroundMark x1="22128" y1="16667" x2="22128" y2="16667"/>
                        <a14:foregroundMark x1="16170" y1="19333" x2="16170" y2="19333"/>
                        <a14:foregroundMark x1="14468" y1="63000" x2="14468" y2="63000"/>
                        <a14:foregroundMark x1="13191" y1="66333" x2="14468" y2="64667"/>
                        <a14:backgroundMark x1="10638" y1="38333" x2="14894" y2="37000"/>
                        <a14:backgroundMark x1="10638" y1="34000" x2="16170" y2="33000"/>
                        <a14:backgroundMark x1="87660" y1="42333" x2="87660" y2="42333"/>
                        <a14:backgroundMark x1="73617" y1="81333" x2="86809" y2="77000"/>
                        <a14:backgroundMark x1="76170" y1="71000" x2="76170" y2="71000"/>
                        <a14:backgroundMark x1="30213" y1="75000" x2="30213" y2="75000"/>
                        <a14:backgroundMark x1="12766" y1="61000" x2="12766" y2="61000"/>
                        <a14:backgroundMark x1="13617" y1="51667" x2="13617" y2="51667"/>
                        <a14:backgroundMark x1="11489" y1="65333" x2="11489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20688"/>
            <a:ext cx="2678161" cy="341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88913"/>
            <a:ext cx="7696200" cy="60483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AutoNum type="arabicPeriod" startAt="8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wrote ‘How the Grinch Stole Christmas’?</a:t>
            </a:r>
          </a:p>
          <a:p>
            <a:pPr>
              <a:lnSpc>
                <a:spcPct val="90000"/>
              </a:lnSpc>
              <a:buAutoNum type="arabicPeriod" startAt="8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buAutoNum type="arabicPeriod" startAt="8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buAutoNum type="arabicPeriod" startAt="8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name of the lion in 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‘The Lion, The Witch and the Wardrobe’?</a:t>
            </a:r>
          </a:p>
          <a:p>
            <a:pPr>
              <a:lnSpc>
                <a:spcPct val="90000"/>
              </a:lnSpc>
              <a:buAutoNum type="arabicPeriod" startAt="8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buAutoNum type="arabicPeriod" startAt="8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90000"/>
              </a:lnSpc>
              <a:buAutoNum type="arabicPeriod" startAt="8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Who has a dog called Snowy and is 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friends with Captain Haddock?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732587" y="6021388"/>
            <a:ext cx="216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 action="ppaction://hlinksldjump"/>
              </a:rPr>
              <a:t>Back to the category board.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http://sohopress.com/wp-content/uploads/2013/12/The-Grin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231" b="100000" l="0" r="84375">
                        <a14:foregroundMark x1="6250" y1="97538" x2="3750" y2="85231"/>
                        <a14:foregroundMark x1="7708" y1="78462" x2="17083" y2="71385"/>
                        <a14:foregroundMark x1="17083" y1="69538" x2="18542" y2="69846"/>
                        <a14:foregroundMark x1="10417" y1="78769" x2="12500" y2="96923"/>
                        <a14:foregroundMark x1="26458" y1="68615" x2="25625" y2="74769"/>
                        <a14:foregroundMark x1="39167" y1="52000" x2="49583" y2="64000"/>
                        <a14:foregroundMark x1="55625" y1="73538" x2="55833" y2="81231"/>
                        <a14:foregroundMark x1="39792" y1="44923" x2="53333" y2="20308"/>
                        <a14:foregroundMark x1="25625" y1="33538" x2="27083" y2="28615"/>
                        <a14:foregroundMark x1="26458" y1="32308" x2="25833" y2="40000"/>
                        <a14:foregroundMark x1="25417" y1="31385" x2="24375" y2="33538"/>
                        <a14:foregroundMark x1="25833" y1="40000" x2="26250" y2="4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6575" y="404664"/>
            <a:ext cx="3136599" cy="212373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s.tintin.com/wp-content/uploads/2011/09/characters-captain-haddock-with-bat-select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706" l="9426" r="89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77983"/>
            <a:ext cx="1912095" cy="26643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3.wikia.nocookie.net/__cb20111118094943/tintin/images/3/39/Picture_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5155" b="89691" l="559" r="98883">
                        <a14:foregroundMark x1="55307" y1="26804" x2="49721" y2="40550"/>
                        <a14:foregroundMark x1="50279" y1="40893" x2="32961" y2="53952"/>
                        <a14:foregroundMark x1="17318" y1="46048" x2="25140" y2="53608"/>
                        <a14:foregroundMark x1="26257" y1="53608" x2="24022" y2="65979"/>
                        <a14:foregroundMark x1="41341" y1="63230" x2="35754" y2="68729"/>
                        <a14:foregroundMark x1="36313" y1="70447" x2="43017" y2="76976"/>
                        <a14:foregroundMark x1="50838" y1="45361" x2="54190" y2="50172"/>
                        <a14:foregroundMark x1="54190" y1="50172" x2="72067" y2="44674"/>
                        <a14:foregroundMark x1="72067" y1="44674" x2="78771" y2="46048"/>
                        <a14:foregroundMark x1="86034" y1="46392" x2="88827" y2="46048"/>
                        <a14:foregroundMark x1="63128" y1="52577" x2="72067" y2="49485"/>
                        <a14:foregroundMark x1="48045" y1="20619" x2="51397" y2="30241"/>
                        <a14:foregroundMark x1="51397" y1="21306" x2="73743" y2="21993"/>
                        <a14:foregroundMark x1="61453" y1="25086" x2="75419" y2="26117"/>
                        <a14:foregroundMark x1="60894" y1="28522" x2="70391" y2="34021"/>
                        <a14:foregroundMark x1="20112" y1="78351" x2="21788" y2="68041"/>
                        <a14:foregroundMark x1="38547" y1="54639" x2="49721" y2="53608"/>
                        <a14:foregroundMark x1="37430" y1="59450" x2="50838" y2="55670"/>
                        <a14:foregroundMark x1="72067" y1="37457" x2="70950" y2="33677"/>
                        <a14:foregroundMark x1="55866" y1="39863" x2="55307" y2="40550"/>
                        <a14:foregroundMark x1="62011" y1="26117" x2="64246" y2="28866"/>
                        <a14:foregroundMark x1="34637" y1="19244" x2="38547" y2="17526"/>
                        <a14:foregroundMark x1="43017" y1="12027" x2="50838" y2="17869"/>
                        <a14:foregroundMark x1="51955" y1="18213" x2="59777" y2="1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174"/>
          <a:stretch/>
        </p:blipFill>
        <p:spPr bwMode="auto">
          <a:xfrm>
            <a:off x="6028413" y="4561463"/>
            <a:ext cx="975606" cy="12977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  <p:bldP spid="235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6870700" cy="792162"/>
          </a:xfrm>
        </p:spPr>
        <p:txBody>
          <a:bodyPr>
            <a:normAutofit/>
          </a:bodyPr>
          <a:lstStyle/>
          <a:p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196975"/>
            <a:ext cx="7696200" cy="525621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2014 marked the centenary of the start of the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irst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orld War, but what year will mark the end?</a:t>
            </a: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was the first President of America</a:t>
            </a: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Huddersfield was the hometown of an English Prime Minister. What was his name?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 descr="http://famouspix.org/images/famous_americans/the_presidents/washington/LGP-President-George-Washingt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34009" y1="18288" x2="46622" y2="5642"/>
                        <a14:foregroundMark x1="33559" y1="18677" x2="43018" y2="63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7" y="2596542"/>
            <a:ext cx="2232247" cy="25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60350"/>
            <a:ext cx="7696200" cy="5904954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How many wives did Henry VIII have?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4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Apollo, Hermes and Poseidon are all Gods from which Ancient Civilisation?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6.	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was Queen Victoria’s husband called?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 descr="http://www.elizabethan-era.org.uk/images/henry_vii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286" b="90000" l="4762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672"/>
            <a:ext cx="3312368" cy="2760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3.wikia.nocookie.net/__cb20100223113842/mythology/images/8/89/Poseidon_sculpture_copenhagen_20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5284" l="2913" r="98813">
                        <a14:foregroundMark x1="33657" y1="93355" x2="42503" y2="93033"/>
                        <a14:foregroundMark x1="16613" y1="7824" x2="15318" y2="6217"/>
                        <a14:foregroundMark x1="27724" y1="27117" x2="27292" y2="25723"/>
                        <a14:foregroundMark x1="15318" y1="6002" x2="14995" y2="5466"/>
                        <a14:foregroundMark x1="19525" y1="3108" x2="19202" y2="2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2090" y="3577388"/>
            <a:ext cx="3471910" cy="349438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404813"/>
            <a:ext cx="7848600" cy="6264547"/>
          </a:xfrm>
        </p:spPr>
        <p:txBody>
          <a:bodyPr>
            <a:normAutofit lnSpcReduction="10000"/>
          </a:bodyPr>
          <a:lstStyle/>
          <a:p>
            <a:pPr marL="609600" indent="-609600"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Who was the first recorded King of England?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7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group of people were native to the British Isles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</a:p>
          <a:p>
            <a:pPr marL="609600" indent="-609600">
              <a:buFontTx/>
              <a:buAutoNum type="arabicPeriod" startAt="7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February I’m going to visit the ruins of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Pompei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but what was the name volcano that destroyed it?</a:t>
            </a:r>
          </a:p>
          <a:p>
            <a:pPr marL="609600" indent="-609600">
              <a:buFontTx/>
              <a:buAutoNum type="arabicPeriod" startAt="7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what year did Neil Armstrong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become the first man to set foot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on The Moon?</a:t>
            </a:r>
          </a:p>
          <a:p>
            <a:pPr marL="609600" indent="-609600">
              <a:buFontTx/>
              <a:buAutoNum type="arabicPeriod" startAt="7"/>
            </a:pPr>
            <a:endParaRPr lang="en-GB" dirty="0"/>
          </a:p>
          <a:p>
            <a:pPr marL="609600" indent="-609600"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098" name="Picture 2" descr="http://newsimg.bbc.co.uk/media/images/45957000/gif/_45957328_aldrin_466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3688749" cy="2232248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43808" y="6062100"/>
            <a:ext cx="21605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3" action="ppaction://hlinksldjump"/>
              </a:rPr>
              <a:t>Back to the category board.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6870700" cy="792162"/>
          </a:xfrm>
        </p:spPr>
        <p:txBody>
          <a:bodyPr/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and Technology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7696200" cy="5472112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Who was the first man in space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 the moon, what colour is the sky?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Which car manufacturer invented the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humanoid robot ASIMO?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5365" name="Picture 5" descr="01-yuri-gagarin-1204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81"/>
          <a:stretch>
            <a:fillRect/>
          </a:stretch>
        </p:blipFill>
        <p:spPr bwMode="auto">
          <a:xfrm>
            <a:off x="6228184" y="1187624"/>
            <a:ext cx="1612247" cy="1801118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oskowan.com/www/jirka/asimo/honda-asimowal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0" t="17155" b="9455"/>
          <a:stretch/>
        </p:blipFill>
        <p:spPr bwMode="auto">
          <a:xfrm>
            <a:off x="6444208" y="3786602"/>
            <a:ext cx="2448272" cy="28488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268760"/>
            <a:ext cx="7696200" cy="5081587"/>
          </a:xfrm>
        </p:spPr>
        <p:txBody>
          <a:bodyPr/>
          <a:lstStyle/>
          <a:p>
            <a:pPr marL="609600" indent="-609600"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Olympus Mons in the tallest mountain in the solar system, but which planet is it on?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is the name of a single dot on a computer screen?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Tim Berners Lee is the man credited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with the invention of what?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dirty="0"/>
          </a:p>
          <a:p>
            <a:pPr marL="609600" indent="-609600">
              <a:buFontTx/>
              <a:buAutoNum type="arabicPeriod" startAt="4"/>
            </a:pPr>
            <a:endParaRPr lang="en-GB" dirty="0"/>
          </a:p>
        </p:txBody>
      </p:sp>
      <p:pic>
        <p:nvPicPr>
          <p:cNvPr id="2050" name="Picture 2" descr="http://www.thenational.ae/storyimage/AB/20140320/ARTICLE/140329931/AR/0/&amp;MaxW=640&amp;MaxH=427&amp;AR-140329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7951" y1="77752" x2="22324" y2="74473"/>
                        <a14:foregroundMark x1="9480" y1="78220" x2="15596" y2="86885"/>
                        <a14:foregroundMark x1="68196" y1="84543" x2="66667" y2="93677"/>
                        <a14:foregroundMark x1="66667" y1="93677" x2="80428" y2="93677"/>
                        <a14:foregroundMark x1="75841" y1="86417" x2="83180" y2="73068"/>
                        <a14:foregroundMark x1="85015" y1="87354" x2="92966" y2="82670"/>
                        <a14:foregroundMark x1="83486" y1="66042" x2="88073" y2="16393"/>
                        <a14:backgroundMark x1="95107" y1="43560" x2="96330" y2="41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29646"/>
            <a:ext cx="2736304" cy="35730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izmodo.fr/wp-content/uploads/2011/10/Fotolia_11691725_Subscription_X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8468" b="100000" l="0" r="100000">
                        <a14:backgroundMark x1="2301" y1="85194" x2="2361" y2="99777"/>
                        <a14:backgroundMark x1="5368" y1="93696" x2="22563" y2="93782"/>
                        <a14:backgroundMark x1="13199" y1="86637" x2="13199" y2="86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69"/>
          <a:stretch/>
        </p:blipFill>
        <p:spPr bwMode="auto">
          <a:xfrm flipH="1">
            <a:off x="0" y="1412776"/>
            <a:ext cx="2664296" cy="128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60649"/>
            <a:ext cx="7632700" cy="6337002"/>
          </a:xfrm>
        </p:spPr>
        <p:txBody>
          <a:bodyPr/>
          <a:lstStyle/>
          <a:p>
            <a:pPr marL="609600" indent="-609600">
              <a:buFontTx/>
              <a:buAutoNum type="arabicPeriod" startAt="7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is the only vowel not to appear on the top row of a keyboard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star can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 used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work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out the direction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north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</a:p>
          <a:p>
            <a:pPr marL="609600" indent="-609600"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is the term for the bending of light as it passes from one medium to another.</a:t>
            </a:r>
          </a:p>
          <a:p>
            <a:pPr marL="609600" indent="-609600"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7"/>
            </a:pPr>
            <a:endParaRPr lang="en-GB" dirty="0"/>
          </a:p>
          <a:p>
            <a:pPr marL="609600" indent="-609600"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is the only muscle in the body to be joined at one end.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8677" name="Picture 5" descr="3951013627_d7c22c67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106"/>
          <a:stretch/>
        </p:blipFill>
        <p:spPr bwMode="auto">
          <a:xfrm>
            <a:off x="5580112" y="1340768"/>
            <a:ext cx="2088232" cy="1940706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.wikimedia.org/wikipedia/en/3/3b/Dark_Side_of_the_Mo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26" b="40187"/>
          <a:stretch/>
        </p:blipFill>
        <p:spPr bwMode="auto">
          <a:xfrm>
            <a:off x="5364088" y="4365104"/>
            <a:ext cx="2520280" cy="1012822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746054" y="6093296"/>
            <a:ext cx="2160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4" action="ppaction://hlinksldjump"/>
              </a:rPr>
              <a:t>Back to the category board.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40777" y="168275"/>
            <a:ext cx="6870700" cy="792163"/>
          </a:xfrm>
        </p:spPr>
        <p:txBody>
          <a:bodyPr/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158099"/>
            <a:ext cx="8058150" cy="5733256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sport takes place in a </a:t>
            </a:r>
            <a:r>
              <a:rPr lang="en-GB" sz="2400" b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velodrome</a:t>
            </a:r>
            <a:r>
              <a:rPr lang="en-GB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Lewis Hamilton became the 2014 Formula One World Champion with Mercedes, but what team did he used to drive for?</a:t>
            </a:r>
            <a:endParaRPr lang="en-GB" sz="24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Huddersfield is the birthplace of</a:t>
            </a:r>
            <a:b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sport?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Super G, Slalom and the Downhill</a:t>
            </a:r>
            <a:b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are all events in which Winter sport?</a:t>
            </a:r>
            <a:endParaRPr lang="en-GB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7" descr="http://www.google.co.uk/url?sa=i&amp;source=images&amp;cd=&amp;ved=0CAUQjBw4Kg&amp;url=http%3A%2F%2Fi1.eurosport.com%2F2014%2F11%2F24%2F1358266-29159224-1600-900.jpg&amp;ei=uM59VOT0I8XZavDVgPAI&amp;psig=AFQjCNEolNBph5qXbik9J1VA2CyzUFN_xg&amp;ust=1417617464687002"/>
          <p:cNvSpPr>
            <a:spLocks noChangeAspect="1" noChangeArrowheads="1"/>
          </p:cNvSpPr>
          <p:nvPr/>
        </p:nvSpPr>
        <p:spPr bwMode="auto">
          <a:xfrm>
            <a:off x="63500" y="-136525"/>
            <a:ext cx="118110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9" descr="http://www.google.co.uk/url?sa=i&amp;source=images&amp;cd=&amp;ved=0CAUQjBw4FA&amp;url=http%3A%2F%2Fcdn5.arabiastyle.com%2Fmen%2Fwp-content%2Fuploads%2F2014%2F11%2Flewis-hamilton-world-champion-grand-prix-abu-dhabi-2014.jpg&amp;ei=V9B9VMz7JYPkaO6QgKAM&amp;psig=AFQjCNF5oPBkeYerXXaVt9g1m7U5inY9Tw&amp;ust=141761787970956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11" descr="http://www.google.co.uk/url?sa=i&amp;source=images&amp;cd=&amp;ved=0CAUQjBw4FA&amp;url=http%3A%2F%2Fcdn5.arabiastyle.com%2Fmen%2Fwp-content%2Fuploads%2F2014%2F11%2Flewis-hamilton-world-champion-grand-prix-abu-dhabi-2014.jpg&amp;ei=V9B9VMz7JYPkaO6QgKAM&amp;psig=AFQjCNF5oPBkeYerXXaVt9g1m7U5inY9Tw&amp;ust=1417617879709560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3" descr="http://www.google.co.uk/url?sa=i&amp;source=images&amp;cd=&amp;ved=0CAUQjBw4FA&amp;url=http%3A%2F%2Fcdn5.arabiastyle.com%2Fmen%2Fwp-content%2Fuploads%2F2014%2F11%2Flewis-hamilton-world-champion-grand-prix-abu-dhabi-2014.jpg&amp;ei=V9B9VMz7JYPkaO6QgKAM&amp;psig=AFQjCNF5oPBkeYerXXaVt9g1m7U5inY9Tw&amp;ust=1417617879709560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http://www.grandprix247.com/wp-content/uploads/2014/11/Lewis-Hamilton-F1-Grand-Prix-Abu-Dhabi-v84rMMiiyL8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40291"/>
            <a:ext cx="3219783" cy="2133642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125113" cy="924475"/>
          </a:xfrm>
        </p:spPr>
        <p:txBody>
          <a:bodyPr/>
          <a:lstStyle/>
          <a:p>
            <a:r>
              <a:rPr lang="en-GB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Rules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Each round has 10 questions. The questions will appear on the board and only be read once.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tie break situation will be decided any way your teacher sees as fit.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shouting out. This spoils the fun.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teacher’s word is final.</a:t>
            </a:r>
          </a:p>
          <a:p>
            <a:pPr>
              <a:buNone/>
            </a:pP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GOOD 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LUCK!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38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364317"/>
            <a:ext cx="7696200" cy="622393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AutoNum type="arabicPeriod" startAt="5"/>
            </a:pPr>
            <a: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</a:t>
            </a:r>
            <a:r>
              <a:rPr lang="en-GB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Premier League team ‘</a:t>
            </a:r>
            <a: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Stoke City</a:t>
            </a:r>
            <a:r>
              <a:rPr lang="en-GB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’ play at which stadium</a:t>
            </a:r>
            <a:r>
              <a:rPr lang="en-GB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6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colour is the leader’s jersey in the Tour de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France?</a:t>
            </a:r>
          </a:p>
          <a:p>
            <a:pPr marL="457200" indent="-457200">
              <a:lnSpc>
                <a:spcPct val="90000"/>
              </a:lnSpc>
              <a:buAutoNum type="arabicPeriod" startAt="6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6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On Christmas day in 1914, a truce between British and German troops took place. What game did they famously play?</a:t>
            </a:r>
          </a:p>
          <a:p>
            <a:pPr marL="457200" indent="-457200">
              <a:lnSpc>
                <a:spcPct val="90000"/>
              </a:lnSpc>
              <a:buAutoNum type="arabicPeriod" startAt="6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6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netball, what does WA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stand for?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Picture 4" descr="http://img1.wikia.nocookie.net/__cb20130529164511/logopedia/images/1/1e/Stoke_City_FC_logo_(150th_anniversary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1991" y="1412776"/>
            <a:ext cx="1262457" cy="1550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.telegraph.co.uk/multimedia/archive/02962/Soldiers_of_the_5t_296258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65639"/>
            <a:ext cx="3240360" cy="2022612"/>
          </a:xfrm>
          <a:prstGeom prst="rect">
            <a:avLst/>
          </a:prstGeom>
          <a:noFill/>
          <a:ln w="19050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0752"/>
            <a:ext cx="7696200" cy="5010150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9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Amy Williams is a famous Winter Olympian, but what event did she win her Gold medal in?</a:t>
            </a:r>
          </a:p>
          <a:p>
            <a:pPr marL="457200" indent="-457200">
              <a:buAutoNum type="arabicPeriod" startAt="9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AutoNum type="arabicPeriod" startAt="9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AutoNum type="arabicPeriod" startAt="9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AutoNum type="arabicPeriod" startAt="9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AutoNum type="arabicPeriod" startAt="9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buAutoNum type="arabicPeriod" startAt="9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famous horse race takes place at Aintree racecourse one Saturday in spring?</a:t>
            </a:r>
          </a:p>
        </p:txBody>
      </p:sp>
      <p:pic>
        <p:nvPicPr>
          <p:cNvPr id="31749" name="Picture 5" descr="Grand-National-hope-Shaka-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5908" y="4692650"/>
            <a:ext cx="3228975" cy="1936750"/>
          </a:xfrm>
          <a:prstGeom prst="rect">
            <a:avLst/>
          </a:prstGeom>
          <a:noFill/>
          <a:ln w="19050">
            <a:solidFill>
              <a:schemeClr val="tx2">
                <a:lumMod val="9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835696" y="5661025"/>
            <a:ext cx="2160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3" action="ppaction://hlinksldjump"/>
              </a:rPr>
              <a:t>Back to the category board.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 descr="http://www.teamgb.com/sites/default/files/styles/660_300/public/field/image/amy-qa-web.jpg?itok=iwVw6WI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804" y="1484784"/>
            <a:ext cx="5328592" cy="2422087"/>
          </a:xfrm>
          <a:prstGeom prst="rect">
            <a:avLst/>
          </a:prstGeom>
          <a:noFill/>
          <a:ln w="19050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6870700" cy="863600"/>
          </a:xfrm>
        </p:spPr>
        <p:txBody>
          <a:bodyPr/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Entertainment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268760"/>
            <a:ext cx="7696200" cy="5184775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character ‘Jack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Skellington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’ appears in which 1993 Tim Burton film?</a:t>
            </a: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which film does the line “Toto, I’ve a feeling we’re not in Kansas anymore” belong?</a:t>
            </a: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profession of Indiana Jones?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" descr="http://www.movpins.com/big/MV5BMjY3ODk3NTU0OV5BMl5BanBnXkFtZTcwNjY1MzA4NA/still-of-harrison-ford-in-indiana-jones-and-the-temple-of-doom-(1984)-large-pict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15279" y1="91797" x2="40744" y2="90885"/>
                        <a14:foregroundMark x1="3232" y1="89453" x2="29481" y2="74870"/>
                        <a14:foregroundMark x1="77669" y1="82878" x2="98139" y2="65951"/>
                        <a14:foregroundMark x1="77669" y1="53776" x2="88051" y2="57943"/>
                        <a14:backgroundMark x1="3232" y1="40495" x2="15965" y2="60742"/>
                        <a14:backgroundMark x1="93928" y1="40039" x2="79726" y2="4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126"/>
          <a:stretch/>
        </p:blipFill>
        <p:spPr bwMode="auto">
          <a:xfrm>
            <a:off x="6876256" y="4068756"/>
            <a:ext cx="2267744" cy="2793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548680"/>
            <a:ext cx="7696200" cy="5153025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Ricky Wilson is one of the coaches on The Voice, but which band is he the lead singer of?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Who presents BBC Radio 2’s breakfast show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is the name of the actress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who plays the Vicar of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Dibley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122" name="Picture 2" descr="http://static.tellymix.co.uk/files/2014/02/the-voice-2014-judges-small-07-250x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17200" y1="98400" x2="38400" y2="94000"/>
                        <a14:foregroundMark x1="69200" y1="93600" x2="952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4"/>
            <a:ext cx="1728192" cy="1728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dn.images.express.co.uk/img/dynamic/79/590x/07n03dibbers-463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99492">
                        <a14:foregroundMark x1="85424" y1="15429" x2="87458" y2="15429"/>
                        <a14:foregroundMark x1="91695" y1="16571" x2="99322" y2="1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933" y="4730079"/>
            <a:ext cx="3587067" cy="21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60350"/>
            <a:ext cx="8056563" cy="63373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Which well known cartoon character made his screen debut in 1928 in ‘Steamboat Willie’?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Capaldi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Matt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Smith,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David Tennant all share what link?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film by Steven Spielberg tells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story of an alien wanting to get home?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	What is the name of the</a:t>
            </a:r>
            <a:b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town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Flintstones are</a:t>
            </a:r>
            <a:b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from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 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920075" y="5877272"/>
            <a:ext cx="2160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2" action="ppaction://hlinksldjump"/>
              </a:rPr>
              <a:t>Back to the category board.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146" name="Picture 2" descr="http://www.seowebmarketing.co.uk/wp-content/uploads/The-Flintstones-Google-Doodle-Fred-and-Wil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899" y1="15466" x2="9213" y2="7415"/>
                        <a14:foregroundMark x1="29663" y1="45127" x2="30112" y2="56780"/>
                        <a14:foregroundMark x1="23596" y1="69915" x2="35955" y2="70975"/>
                        <a14:foregroundMark x1="26067" y1="38771" x2="26067" y2="38771"/>
                        <a14:backgroundMark x1="35281" y1="58051" x2="35281" y2="58051"/>
                        <a14:backgroundMark x1="40225" y1="58475" x2="40225" y2="58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2"/>
            <a:ext cx="2603618" cy="27615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  <p:bldP spid="3379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6870700" cy="865188"/>
          </a:xfrm>
        </p:spPr>
        <p:txBody>
          <a:bodyPr/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81075"/>
            <a:ext cx="8131175" cy="453548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 more than 6.5 million square miles, what is the largest country in the world? 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which has the largest population, at more than 1.3 billion? 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colour are motorways on British road maps? </a:t>
            </a:r>
          </a:p>
        </p:txBody>
      </p:sp>
      <p:pic>
        <p:nvPicPr>
          <p:cNvPr id="18441" name="Picture 9" descr="motorwaymatrixsig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54" b="32339"/>
          <a:stretch>
            <a:fillRect/>
          </a:stretch>
        </p:blipFill>
        <p:spPr bwMode="auto">
          <a:xfrm>
            <a:off x="4716463" y="5013325"/>
            <a:ext cx="2808287" cy="16398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404813"/>
            <a:ext cx="7696200" cy="5081587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 startAt="4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Which Scottish loch with a length of about 24 miles, is reputed to contain a monster? 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Which desert covers much of northern Africa? </a:t>
            </a: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Which Italian city is</a:t>
            </a:r>
            <a:b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famous for its canals? </a:t>
            </a:r>
          </a:p>
        </p:txBody>
      </p:sp>
      <p:pic>
        <p:nvPicPr>
          <p:cNvPr id="34821" name="Picture 5" descr="Venice,+ita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4898"/>
            <a:ext cx="4176464" cy="2943131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260350"/>
            <a:ext cx="7696200" cy="59055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Canberra is the capital of what Country? 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which US city would you find Manhattan, Brooklyn and the Bronx? 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7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are the only two countries to have a land border with the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USA? 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	What is the 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tallest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mountain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the world?</a:t>
            </a:r>
          </a:p>
        </p:txBody>
      </p:sp>
      <p:pic>
        <p:nvPicPr>
          <p:cNvPr id="35845" name="Picture 5" descr="Oh-Oxy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7" r="17586"/>
          <a:stretch>
            <a:fillRect/>
          </a:stretch>
        </p:blipFill>
        <p:spPr bwMode="auto">
          <a:xfrm>
            <a:off x="4716016" y="3871798"/>
            <a:ext cx="2696060" cy="249341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115616" y="5520872"/>
            <a:ext cx="2160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3" action="ppaction://hlinksldjump"/>
              </a:rPr>
              <a:t>Back to the category board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>
          <a:xfrm>
            <a:off x="184115" y="116632"/>
            <a:ext cx="6870700" cy="915988"/>
          </a:xfrm>
        </p:spPr>
        <p:txBody>
          <a:bodyPr/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Rounds</a:t>
            </a: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2817080" y="332656"/>
            <a:ext cx="3816424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Click on the image for the round</a:t>
            </a: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 descr="http://www.officialpsds.com/images/thumbs/Christmas-Bauble-psd94456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47" y="1196752"/>
            <a:ext cx="1306224" cy="14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hecarpentershouse.co/images/decoration-bonsai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3084" y="1213077"/>
            <a:ext cx="1584176" cy="12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ngimg.com/upload/book_PNG212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964" y="1250319"/>
            <a:ext cx="1509246" cy="11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683567" y="2608875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Christmas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2817080" y="2625205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Nature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>
          <a:xfrm>
            <a:off x="4745495" y="2625205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Literature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6" name="Picture 8" descr="http://i.dailymail.co.uk/i/pix/2012/11/16/article-2233959-161003D9000005DC-725_634x416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202" b="99038" l="9937" r="897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63960"/>
            <a:ext cx="1630911" cy="10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6863619" y="2608875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History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8" name="Picture 10" descr="http://www.spar.com/sites/default/files/satellite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9582" y="3985676"/>
            <a:ext cx="1634289" cy="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2248485" y="5220653"/>
            <a:ext cx="2276481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Science &amp; Technology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60" name="Picture 12" descr="http://yellowfrogadventures.com/wp-content/uploads/revslider/Slider1/snowboard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390" y="3643803"/>
            <a:ext cx="1861496" cy="173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9"/>
          <p:cNvSpPr txBox="1">
            <a:spLocks noChangeArrowheads="1"/>
          </p:cNvSpPr>
          <p:nvPr/>
        </p:nvSpPr>
        <p:spPr>
          <a:xfrm>
            <a:off x="553046" y="5220653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Sport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62" name="Picture 14" descr="http://static.wixstatic.com/media/214676_a9911bd84ed8451180934a3c21f6d791.png_srz_452_584_85_22_0.50_1.20_0.00_png_srz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392" y="3843421"/>
            <a:ext cx="1032387" cy="13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9"/>
          <p:cNvSpPr txBox="1">
            <a:spLocks noChangeArrowheads="1"/>
          </p:cNvSpPr>
          <p:nvPr/>
        </p:nvSpPr>
        <p:spPr>
          <a:xfrm>
            <a:off x="4497243" y="5220653"/>
            <a:ext cx="2152684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Entertainment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Rectangle 9"/>
          <p:cNvSpPr txBox="1">
            <a:spLocks noChangeArrowheads="1"/>
          </p:cNvSpPr>
          <p:nvPr/>
        </p:nvSpPr>
        <p:spPr>
          <a:xfrm>
            <a:off x="7020272" y="5220653"/>
            <a:ext cx="1656183" cy="63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Geography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64" name="Picture 16" descr="http://cdwconsulting.info/images/globe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6763" y="3878760"/>
            <a:ext cx="1263199" cy="12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528" y="188912"/>
            <a:ext cx="6870700" cy="915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04900"/>
            <a:ext cx="8058150" cy="5138384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colour are the berries of Mistletoe?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were the gifts the ‘Three Magi’ took to Jesus in the nativity story?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Lapland is considered the home of Father Christmas, but which country is it in?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Which of these is not one of Santa’s 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reindeer?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Dancer,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Prancer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Dasher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Bouncer</a:t>
            </a: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098" name="Picture 2" descr="http://static.guim.co.uk/sys-images/Travel/Pix/pictures/2008/10/30/ReindeerCairn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10" r="11462"/>
          <a:stretch/>
        </p:blipFill>
        <p:spPr bwMode="auto">
          <a:xfrm>
            <a:off x="5868144" y="4149080"/>
            <a:ext cx="2836760" cy="2376264"/>
          </a:xfrm>
          <a:prstGeom prst="rect">
            <a:avLst/>
          </a:prstGeom>
          <a:noFill/>
          <a:ln w="19050">
            <a:solidFill>
              <a:schemeClr val="tx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https://s-media-cache-ak0.pinimg.com/236x/11/99/a9/1199a989d9c9a594e8b38aaa950a98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https://s-media-cache-ak0.pinimg.com/236x/11/99/a9/1199a989d9c9a594e8b38aaa950a98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50847" y1="74691" x2="52966" y2="30247"/>
                        <a14:foregroundMark x1="82203" y1="56790" x2="81780" y2="15432"/>
                        <a14:foregroundMark x1="69492" y1="64198" x2="75847" y2="65432"/>
                        <a14:foregroundMark x1="63559" y1="38272" x2="67797" y2="30247"/>
                        <a14:foregroundMark x1="66949" y1="25309" x2="69915" y2="24074"/>
                        <a14:foregroundMark x1="80508" y1="9259" x2="83051" y2="8025"/>
                        <a14:foregroundMark x1="13136" y1="83333" x2="19492" y2="86420"/>
                        <a14:foregroundMark x1="88136" y1="66667" x2="88136" y2="66667"/>
                        <a14:foregroundMark x1="75000" y1="66049" x2="75000" y2="66049"/>
                        <a14:foregroundMark x1="95763" y1="27778" x2="95763" y2="31481"/>
                        <a14:backgroundMark x1="23305" y1="29630" x2="23305" y2="29630"/>
                        <a14:backgroundMark x1="23729" y1="33333" x2="23729" y2="33333"/>
                        <a14:backgroundMark x1="36017" y1="38272" x2="36017" y2="38272"/>
                        <a14:backgroundMark x1="58898" y1="39506" x2="58898" y2="39506"/>
                        <a14:backgroundMark x1="52119" y1="17901" x2="52119" y2="17901"/>
                        <a14:backgroundMark x1="66949" y1="35185" x2="66949" y2="35185"/>
                        <a14:backgroundMark x1="77966" y1="20370" x2="77966" y2="20370"/>
                        <a14:backgroundMark x1="94915" y1="36420" x2="94915" y2="36420"/>
                        <a14:backgroundMark x1="76271" y1="64198" x2="76271" y2="64198"/>
                        <a14:backgroundMark x1="14407" y1="83333" x2="14407" y2="83333"/>
                        <a14:backgroundMark x1="73729" y1="63580" x2="73729" y2="63580"/>
                        <a14:backgroundMark x1="71186" y1="62963" x2="75000" y2="64815"/>
                        <a14:backgroundMark x1="13136" y1="82716" x2="13136" y2="82716"/>
                        <a14:backgroundMark x1="15254" y1="83951" x2="15254" y2="83951"/>
                        <a14:backgroundMark x1="16525" y1="83951" x2="16525" y2="83951"/>
                        <a14:backgroundMark x1="71610" y1="70988" x2="71610" y2="70988"/>
                        <a14:backgroundMark x1="95763" y1="35802" x2="95763" y2="35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8680"/>
            <a:ext cx="2260696" cy="155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14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30524"/>
            <a:ext cx="8058150" cy="515719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AutoNum type="arabicPeriod" startAt="5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feast did Good King Wenceslas look upon in the famous Christmas carol?</a:t>
            </a: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what ocean would you find Christmas Island?</a:t>
            </a: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Charles Dickens wrote ‘A Christmas Carol’,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but what was the name of Scrooge’s employee?</a:t>
            </a: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the famous song, ‘The Twelve Days of Christmas’, how many swans were a-swimming?</a:t>
            </a: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5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http://www.nmu.edu/sites/DrupalForestRobertsTheatre/files/UserFiles/Pictures/Pre-Drupal/Images/2010-11/grumpyscroo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980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0648" y="1988840"/>
            <a:ext cx="1782519" cy="24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ages.clipartpanda.com/black-20swan-20clip-20art-swan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69167" y1="14902" x2="73000" y2="7974"/>
                        <a14:foregroundMark x1="83000" y1="16078" x2="84500" y2="22222"/>
                        <a14:foregroundMark x1="74000" y1="6797" x2="83167" y2="8889"/>
                        <a14:foregroundMark x1="81333" y1="16601" x2="82667" y2="22222"/>
                        <a14:foregroundMark x1="27250" y1="87974" x2="37750" y2="88758"/>
                        <a14:foregroundMark x1="29417" y1="96340" x2="55667" y2="94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1383" y="5413918"/>
            <a:ext cx="1587779" cy="101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clipartpanda.com/black-20swan-20clip-20art-swan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69167" y1="14902" x2="73000" y2="7974"/>
                        <a14:foregroundMark x1="83000" y1="16078" x2="84500" y2="22222"/>
                        <a14:foregroundMark x1="74000" y1="6797" x2="83167" y2="8889"/>
                        <a14:foregroundMark x1="81333" y1="16601" x2="82667" y2="22222"/>
                        <a14:foregroundMark x1="27250" y1="87974" x2="37750" y2="88758"/>
                        <a14:foregroundMark x1="29417" y1="96340" x2="55667" y2="94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229200"/>
            <a:ext cx="2167289" cy="13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584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57924"/>
            <a:ext cx="8058150" cy="580526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AutoNum type="arabicPeriod" startAt="9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Christmas item takes its name from the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ld French word ‘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estincelle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’, meaning spark?</a:t>
            </a:r>
          </a:p>
          <a:p>
            <a:pPr marL="457200" indent="-457200">
              <a:lnSpc>
                <a:spcPct val="90000"/>
              </a:lnSpc>
              <a:buAutoNum type="arabicPeriod" startAt="9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9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9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9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9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9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457200" indent="-457200">
              <a:lnSpc>
                <a:spcPct val="90000"/>
              </a:lnSpc>
              <a:buAutoNum type="arabicPeriod" startAt="9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star sign of people born on the 25</a:t>
            </a:r>
            <a:r>
              <a:rPr lang="en-GB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of December?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3153631" cy="2162206"/>
          </a:xfrm>
          <a:prstGeom prst="rect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thumbs.dreamstime.com/z/zodiac-blue-3086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839" b="89883" l="4000" r="95385">
                        <a14:foregroundMark x1="43692" y1="16569" x2="22231" y2="27786"/>
                        <a14:foregroundMark x1="19308" y1="31158" x2="15000" y2="54106"/>
                        <a14:foregroundMark x1="25692" y1="69501" x2="47154" y2="82258"/>
                        <a14:foregroundMark x1="51692" y1="81965" x2="79615" y2="67962"/>
                        <a14:foregroundMark x1="84154" y1="57185" x2="83077" y2="35997"/>
                        <a14:foregroundMark x1="54077" y1="88270" x2="55538" y2="88196"/>
                        <a14:foregroundMark x1="56154" y1="88196" x2="58846" y2="87683"/>
                        <a14:foregroundMark x1="46385" y1="88416" x2="41385" y2="87683"/>
                        <a14:foregroundMark x1="39615" y1="87463" x2="32846" y2="85337"/>
                        <a14:foregroundMark x1="32385" y1="85264" x2="28000" y2="82845"/>
                        <a14:foregroundMark x1="15231" y1="72947" x2="22923" y2="79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62826"/>
            <a:ext cx="2664296" cy="27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796136" y="5962522"/>
            <a:ext cx="2160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hlinkClick r:id="rId5" action="ppaction://hlinksldjump"/>
              </a:rPr>
              <a:t>Back to the category board.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01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6870700" cy="915987"/>
          </a:xfrm>
        </p:spPr>
        <p:txBody>
          <a:bodyPr/>
          <a:lstStyle/>
          <a:p>
            <a:r>
              <a:rPr lang="en-GB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Nature</a:t>
            </a:r>
            <a:endParaRPr lang="en-GB" sz="4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052736"/>
            <a:ext cx="7696200" cy="5399087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Rockhopper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Jackass and Emperor are all types of what?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type of animal was Moby Dick?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colour is a Giraffe’s tongue?</a:t>
            </a:r>
          </a:p>
          <a:p>
            <a:pPr marL="609600" indent="-609600">
              <a:buFontTx/>
              <a:buAutoNum type="arabicPeriod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buNone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http://media.salon.com/2014/02/shutterstock_46208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99" b="100000" l="10000" r="100000">
                        <a14:backgroundMark x1="81000" y1="42814" x2="98600" y2="63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352" y="2708920"/>
            <a:ext cx="5832648" cy="389620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692696"/>
            <a:ext cx="7696200" cy="5832648"/>
          </a:xfrm>
        </p:spPr>
        <p:txBody>
          <a:bodyPr/>
          <a:lstStyle/>
          <a:p>
            <a:pPr marL="609600" indent="-609600">
              <a:buFontTx/>
              <a:buAutoNum type="arabicPeriod" startAt="4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country does the wild dog the ‘Dingo’ come from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Britain’s only venomous snake?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snipe is what type of animal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4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Where would you find a Nautilus?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buFontTx/>
              <a:buAutoNum type="arabicPeriod" startAt="4"/>
            </a:pPr>
            <a:endParaRPr lang="en-GB" dirty="0"/>
          </a:p>
        </p:txBody>
      </p:sp>
      <p:pic>
        <p:nvPicPr>
          <p:cNvPr id="3074" name="Picture 2" descr="C:\Users\marshalli\Downloads\14876132415_ba857245e8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0" t="23904" r="15015" b="12228"/>
          <a:stretch/>
        </p:blipFill>
        <p:spPr bwMode="auto">
          <a:xfrm>
            <a:off x="5580112" y="3645024"/>
            <a:ext cx="3168352" cy="2923692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s5.fanpop.com/image/photos/31100000/Dingo-dingo-31116132-460-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903" b="96875" l="7174" r="94348">
                        <a14:foregroundMark x1="43261" y1="21181" x2="47391" y2="19792"/>
                        <a14:foregroundMark x1="53696" y1="19444" x2="58913" y2="17361"/>
                        <a14:foregroundMark x1="58261" y1="18403" x2="62826" y2="17361"/>
                        <a14:foregroundMark x1="62826" y1="17708" x2="66739" y2="18056"/>
                        <a14:foregroundMark x1="67174" y1="18403" x2="71957" y2="20833"/>
                        <a14:foregroundMark x1="72391" y1="21528" x2="75435" y2="22222"/>
                        <a14:foregroundMark x1="41739" y1="60069" x2="42826" y2="72917"/>
                        <a14:foregroundMark x1="42826" y1="72569" x2="44348" y2="79861"/>
                        <a14:foregroundMark x1="40870" y1="72569" x2="41739" y2="77778"/>
                        <a14:foregroundMark x1="16739" y1="89236" x2="15217" y2="89236"/>
                        <a14:foregroundMark x1="16304" y1="89236" x2="18913" y2="88194"/>
                        <a14:foregroundMark x1="55870" y1="89583" x2="59130" y2="89583"/>
                        <a14:foregroundMark x1="88043" y1="80556" x2="89348" y2="84375"/>
                        <a14:foregroundMark x1="86522" y1="73264" x2="87826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4536" y="1268514"/>
            <a:ext cx="2389872" cy="14962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620688"/>
            <a:ext cx="7696200" cy="486568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 startAt="8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which mountain range would you find 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Edelweiss flower?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8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8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8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8"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most numerous bird in the world with 50 billion individuals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8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8"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 startAt="8"/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What is the tallest tree </a:t>
            </a:r>
            <a:b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the world.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971600" y="5772219"/>
            <a:ext cx="2160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 action="ppaction://hlinksldjump"/>
              </a:rPr>
              <a:t>Back to the category board.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098" name="Picture 2" descr="http://cnews.canoe.ca/CNEWS/Environment/2013/08/14/tallest_tre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5023"/>
            <a:ext cx="4406393" cy="2481139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c03.deviantart.net/fs70/i/2011/161/5/a/edelweiss_by_red_trela-d3iiyq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6833" l="6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627" y="332655"/>
            <a:ext cx="3672917" cy="24486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  <p:bldP spid="21512" grpId="0"/>
    </p:bldLst>
  </p:timing>
</p:sld>
</file>

<file path=ppt/theme/theme1.xml><?xml version="1.0" encoding="utf-8"?>
<a:theme xmlns:a="http://schemas.openxmlformats.org/drawingml/2006/main" name="Winter">
  <a:themeElements>
    <a:clrScheme name="Custom 2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EFF1F2"/>
      </a:hlink>
      <a:folHlink>
        <a:srgbClr val="00B0F0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1166</TotalTime>
  <Words>894</Words>
  <Application>Microsoft Office PowerPoint</Application>
  <PresentationFormat>Presentación en pantalla (4:3)</PresentationFormat>
  <Paragraphs>218</Paragraphs>
  <Slides>27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Winter</vt:lpstr>
      <vt:lpstr>Colegio SagradoCorazón Venta de Baños  2020</vt:lpstr>
      <vt:lpstr>The Rules</vt:lpstr>
      <vt:lpstr>The Rounds</vt:lpstr>
      <vt:lpstr>Diapositiva 4</vt:lpstr>
      <vt:lpstr>Diapositiva 5</vt:lpstr>
      <vt:lpstr>Diapositiva 6</vt:lpstr>
      <vt:lpstr>Nature</vt:lpstr>
      <vt:lpstr>Diapositiva 8</vt:lpstr>
      <vt:lpstr>Diapositiva 9</vt:lpstr>
      <vt:lpstr>Literature</vt:lpstr>
      <vt:lpstr>Diapositiva 11</vt:lpstr>
      <vt:lpstr>Diapositiva 12</vt:lpstr>
      <vt:lpstr>History</vt:lpstr>
      <vt:lpstr>Diapositiva 14</vt:lpstr>
      <vt:lpstr>Diapositiva 15</vt:lpstr>
      <vt:lpstr>Science and Technology</vt:lpstr>
      <vt:lpstr>Diapositiva 17</vt:lpstr>
      <vt:lpstr>Diapositiva 18</vt:lpstr>
      <vt:lpstr>Sport</vt:lpstr>
      <vt:lpstr>Diapositiva 20</vt:lpstr>
      <vt:lpstr>Diapositiva 21</vt:lpstr>
      <vt:lpstr>Entertainment</vt:lpstr>
      <vt:lpstr>Diapositiva 23</vt:lpstr>
      <vt:lpstr>Diapositiva 24</vt:lpstr>
      <vt:lpstr>Geography</vt:lpstr>
      <vt:lpstr>Diapositiva 26</vt:lpstr>
      <vt:lpstr>Diapositiva 27</vt:lpstr>
    </vt:vector>
  </TitlesOfParts>
  <Company>Rawthorpe High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 Marshall &amp; Miss Basic’s</dc:title>
  <dc:creator>marshalli</dc:creator>
  <cp:lastModifiedBy>marisa</cp:lastModifiedBy>
  <cp:revision>50</cp:revision>
  <dcterms:created xsi:type="dcterms:W3CDTF">2013-07-17T10:27:52Z</dcterms:created>
  <dcterms:modified xsi:type="dcterms:W3CDTF">2020-12-17T11:20:07Z</dcterms:modified>
</cp:coreProperties>
</file>