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6" r:id="rId1"/>
    <p:sldMasterId id="2147483837" r:id="rId2"/>
  </p:sldMasterIdLst>
  <p:sldIdLst>
    <p:sldId id="257" r:id="rId3"/>
    <p:sldId id="258" r:id="rId4"/>
    <p:sldId id="259" r:id="rId5"/>
    <p:sldId id="327" r:id="rId6"/>
    <p:sldId id="330" r:id="rId7"/>
    <p:sldId id="263" r:id="rId8"/>
    <p:sldId id="309" r:id="rId9"/>
    <p:sldId id="329" r:id="rId10"/>
    <p:sldId id="261" r:id="rId11"/>
    <p:sldId id="339" r:id="rId12"/>
    <p:sldId id="256" r:id="rId13"/>
    <p:sldId id="341" r:id="rId14"/>
    <p:sldId id="320" r:id="rId15"/>
    <p:sldId id="264" r:id="rId16"/>
    <p:sldId id="338" r:id="rId17"/>
    <p:sldId id="321" r:id="rId18"/>
    <p:sldId id="265" r:id="rId19"/>
    <p:sldId id="266" r:id="rId20"/>
    <p:sldId id="267" r:id="rId21"/>
    <p:sldId id="268" r:id="rId22"/>
    <p:sldId id="270" r:id="rId23"/>
    <p:sldId id="342" r:id="rId24"/>
    <p:sldId id="332" r:id="rId25"/>
    <p:sldId id="271" r:id="rId26"/>
    <p:sldId id="307" r:id="rId27"/>
    <p:sldId id="334" r:id="rId28"/>
    <p:sldId id="333" r:id="rId29"/>
    <p:sldId id="272" r:id="rId30"/>
    <p:sldId id="273" r:id="rId31"/>
    <p:sldId id="310" r:id="rId32"/>
    <p:sldId id="274" r:id="rId33"/>
    <p:sldId id="312" r:id="rId34"/>
    <p:sldId id="347" r:id="rId35"/>
    <p:sldId id="275" r:id="rId36"/>
    <p:sldId id="276" r:id="rId37"/>
    <p:sldId id="277" r:id="rId38"/>
    <p:sldId id="322" r:id="rId39"/>
    <p:sldId id="278" r:id="rId40"/>
    <p:sldId id="279" r:id="rId41"/>
    <p:sldId id="313" r:id="rId42"/>
    <p:sldId id="280" r:id="rId43"/>
    <p:sldId id="283" r:id="rId44"/>
    <p:sldId id="323" r:id="rId45"/>
    <p:sldId id="288" r:id="rId46"/>
    <p:sldId id="287" r:id="rId47"/>
    <p:sldId id="284" r:id="rId48"/>
    <p:sldId id="285" r:id="rId49"/>
    <p:sldId id="281" r:id="rId50"/>
    <p:sldId id="282" r:id="rId51"/>
    <p:sldId id="314" r:id="rId52"/>
    <p:sldId id="289" r:id="rId53"/>
    <p:sldId id="290" r:id="rId54"/>
    <p:sldId id="315" r:id="rId55"/>
    <p:sldId id="293" r:id="rId56"/>
    <p:sldId id="298" r:id="rId57"/>
    <p:sldId id="294" r:id="rId58"/>
    <p:sldId id="296" r:id="rId59"/>
    <p:sldId id="297" r:id="rId60"/>
    <p:sldId id="300" r:id="rId61"/>
    <p:sldId id="295" r:id="rId62"/>
    <p:sldId id="301" r:id="rId63"/>
    <p:sldId id="303" r:id="rId64"/>
    <p:sldId id="305" r:id="rId65"/>
    <p:sldId id="344" r:id="rId66"/>
    <p:sldId id="343" r:id="rId67"/>
    <p:sldId id="306" r:id="rId68"/>
    <p:sldId id="340" r:id="rId69"/>
    <p:sldId id="299" r:id="rId70"/>
    <p:sldId id="346" r:id="rId71"/>
    <p:sldId id="345" r:id="rId72"/>
    <p:sldId id="348" r:id="rId73"/>
    <p:sldId id="304" r:id="rId74"/>
    <p:sldId id="308" r:id="rId75"/>
    <p:sldId id="325" r:id="rId76"/>
    <p:sldId id="331" r:id="rId77"/>
    <p:sldId id="336" r:id="rId7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A7E8"/>
    <a:srgbClr val="BF43DE"/>
    <a:srgbClr val="D91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FE78D6-DC26-6C38-DE27-0A8E13337859}" v="28" dt="2021-04-24T22:04:24.335"/>
    <p1510:client id="{29044A0A-401C-4598-D5F0-9FD27D29C339}" v="149" dt="2021-04-25T22:08:34.338"/>
    <p1510:client id="{339AC49F-C056-2000-B846-E4E499BF865F}" v="2" dt="2021-05-04T13:00:19.369"/>
    <p1510:client id="{34A8AFC4-E33B-42E2-BC81-AC4B52CC0653}" v="2629" dt="2021-05-05T12:28:27.533"/>
    <p1510:client id="{39077B3F-822C-4298-81F7-30E338CEB0C0}" v="1074" dt="2021-05-03T13:06:55.905"/>
    <p1510:client id="{3A16F4CA-0DF0-9482-A249-67539B462D7F}" v="85" dt="2021-04-28T10:13:06.637"/>
    <p1510:client id="{3B4C3130-F351-4815-8DE9-0FED1A44C5F7}" v="83" dt="2021-05-05T12:57:25.396"/>
    <p1510:client id="{3D6312FC-E205-4E20-8E38-7CA239FD0BE5}" v="914" dt="2021-04-28T09:01:18.554"/>
    <p1510:client id="{5559DBA1-193C-6067-09B9-0CA400633BED}" v="134" dt="2021-04-24T22:03:27.367"/>
    <p1510:client id="{5C2C80C5-34C0-2157-6A66-3CB121B01C7E}" v="57" dt="2021-05-02T22:48:25.858"/>
    <p1510:client id="{75EF598D-9119-42F1-B885-8FA39C291DA5}" v="71" dt="2021-05-05T15:20:37.431"/>
    <p1510:client id="{8B96111E-AEA7-EB5E-1356-88CB2AE566BD}" v="723" dt="2021-04-27T13:24:42.471"/>
    <p1510:client id="{8C49AE65-8707-6516-43C3-4307C504690F}" v="83" dt="2021-04-25T22:54:01.679"/>
    <p1510:client id="{8DEA2B23-9B80-4820-A9A3-09D233305F53}" v="1191" dt="2021-04-26T09:00:30.999"/>
    <p1510:client id="{91EF0F47-B02F-4644-8C4F-D8D4F71FB99E}" v="1965" dt="2021-04-24T21:39:43.750"/>
    <p1510:client id="{A198C49F-C0D6-2000-B846-E51E2E79C9B8}" v="6" dt="2021-05-04T12:34:34.122"/>
    <p1510:client id="{A43B3A83-810C-4A46-B40C-F9EE64DE3AC3}" v="335" dt="2021-04-27T17:18:55.627"/>
    <p1510:client id="{A7B658DE-5DB8-4527-8102-CE4F349703EE}" v="349" dt="2021-04-22T07:39:59.670"/>
    <p1510:client id="{B04FC29F-509D-2000-BD1A-F3859D1C6464}" v="160" dt="2021-04-27T10:38:41.447"/>
    <p1510:client id="{C0AD4D65-7571-8063-9F8D-99E23E37E1C7}" v="1701" dt="2021-04-24T23:48:02.471"/>
    <p1510:client id="{D9FA4336-7411-4184-A5FE-16FEAEB03F56}" v="3302" dt="2021-05-02T22:40:51.123"/>
    <p1510:client id="{DAFD1EAA-9E4E-432E-A8CB-A1CE7D2FCAB4}" v="4152" dt="2021-04-25T21:52:41.4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microsoft.com/office/2015/10/relationships/revisionInfo" Target="revisionInfo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85" Type="http://schemas.openxmlformats.org/officeDocument/2006/relationships/customXml" Target="../customXml/item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theme" Target="theme/theme1.xml"/><Relationship Id="rId86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customXml" Target="../customXml/item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ELLE HELEN CLAYTON Clayton" userId="S::nclayton@educa.jcyl.es::8f3c3708-7b38-45dd-9216-7e397bffdaea" providerId="AD" clId="Web-{3B4C3130-F351-4815-8DE9-0FED1A44C5F7}"/>
    <pc:docChg chg="addSld delSld modSld sldOrd">
      <pc:chgData name="NOELLE HELEN CLAYTON Clayton" userId="S::nclayton@educa.jcyl.es::8f3c3708-7b38-45dd-9216-7e397bffdaea" providerId="AD" clId="Web-{3B4C3130-F351-4815-8DE9-0FED1A44C5F7}" dt="2021-05-05T12:57:25.396" v="59" actId="1076"/>
      <pc:docMkLst>
        <pc:docMk/>
      </pc:docMkLst>
      <pc:sldChg chg="delSp modSp">
        <pc:chgData name="NOELLE HELEN CLAYTON Clayton" userId="S::nclayton@educa.jcyl.es::8f3c3708-7b38-45dd-9216-7e397bffdaea" providerId="AD" clId="Web-{3B4C3130-F351-4815-8DE9-0FED1A44C5F7}" dt="2021-05-05T12:44:38.943" v="19" actId="1076"/>
        <pc:sldMkLst>
          <pc:docMk/>
          <pc:sldMk cId="3968340985" sldId="295"/>
        </pc:sldMkLst>
        <pc:spChg chg="mod">
          <ac:chgData name="NOELLE HELEN CLAYTON Clayton" userId="S::nclayton@educa.jcyl.es::8f3c3708-7b38-45dd-9216-7e397bffdaea" providerId="AD" clId="Web-{3B4C3130-F351-4815-8DE9-0FED1A44C5F7}" dt="2021-05-05T12:44:33.412" v="17" actId="20577"/>
          <ac:spMkLst>
            <pc:docMk/>
            <pc:sldMk cId="3968340985" sldId="295"/>
            <ac:spMk id="3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3B4C3130-F351-4815-8DE9-0FED1A44C5F7}" dt="2021-05-05T12:44:11.020" v="3" actId="1076"/>
          <ac:spMkLst>
            <pc:docMk/>
            <pc:sldMk cId="3968340985" sldId="295"/>
            <ac:spMk id="5" creationId="{CA1ED012-50DF-4EE3-824B-FA2B516F6DF2}"/>
          </ac:spMkLst>
        </pc:spChg>
        <pc:spChg chg="del mod">
          <ac:chgData name="NOELLE HELEN CLAYTON Clayton" userId="S::nclayton@educa.jcyl.es::8f3c3708-7b38-45dd-9216-7e397bffdaea" providerId="AD" clId="Web-{3B4C3130-F351-4815-8DE9-0FED1A44C5F7}" dt="2021-05-05T12:44:04.488" v="2"/>
          <ac:spMkLst>
            <pc:docMk/>
            <pc:sldMk cId="3968340985" sldId="295"/>
            <ac:spMk id="21" creationId="{1B95AB0E-5BD5-4B2A-B03A-53991BAEC5F9}"/>
          </ac:spMkLst>
        </pc:spChg>
        <pc:picChg chg="mod">
          <ac:chgData name="NOELLE HELEN CLAYTON Clayton" userId="S::nclayton@educa.jcyl.es::8f3c3708-7b38-45dd-9216-7e397bffdaea" providerId="AD" clId="Web-{3B4C3130-F351-4815-8DE9-0FED1A44C5F7}" dt="2021-05-05T12:44:38.943" v="19" actId="1076"/>
          <ac:picMkLst>
            <pc:docMk/>
            <pc:sldMk cId="3968340985" sldId="295"/>
            <ac:picMk id="6" creationId="{D213925F-1D79-4BBC-B0D0-67048114E043}"/>
          </ac:picMkLst>
        </pc:picChg>
        <pc:picChg chg="del">
          <ac:chgData name="NOELLE HELEN CLAYTON Clayton" userId="S::nclayton@educa.jcyl.es::8f3c3708-7b38-45dd-9216-7e397bffdaea" providerId="AD" clId="Web-{3B4C3130-F351-4815-8DE9-0FED1A44C5F7}" dt="2021-05-05T12:43:58.613" v="0"/>
          <ac:picMkLst>
            <pc:docMk/>
            <pc:sldMk cId="3968340985" sldId="295"/>
            <ac:picMk id="14" creationId="{1E3B3879-8F24-4B44-95FB-BAC0A4606D70}"/>
          </ac:picMkLst>
        </pc:picChg>
      </pc:sldChg>
      <pc:sldChg chg="del">
        <pc:chgData name="NOELLE HELEN CLAYTON Clayton" userId="S::nclayton@educa.jcyl.es::8f3c3708-7b38-45dd-9216-7e397bffdaea" providerId="AD" clId="Web-{3B4C3130-F351-4815-8DE9-0FED1A44C5F7}" dt="2021-05-05T12:45:23.540" v="20"/>
        <pc:sldMkLst>
          <pc:docMk/>
          <pc:sldMk cId="4066763785" sldId="302"/>
        </pc:sldMkLst>
      </pc:sldChg>
      <pc:sldChg chg="modSp">
        <pc:chgData name="NOELLE HELEN CLAYTON Clayton" userId="S::nclayton@educa.jcyl.es::8f3c3708-7b38-45dd-9216-7e397bffdaea" providerId="AD" clId="Web-{3B4C3130-F351-4815-8DE9-0FED1A44C5F7}" dt="2021-05-05T12:49:27.148" v="22" actId="14100"/>
        <pc:sldMkLst>
          <pc:docMk/>
          <pc:sldMk cId="474249133" sldId="303"/>
        </pc:sldMkLst>
        <pc:spChg chg="mod">
          <ac:chgData name="NOELLE HELEN CLAYTON Clayton" userId="S::nclayton@educa.jcyl.es::8f3c3708-7b38-45dd-9216-7e397bffdaea" providerId="AD" clId="Web-{3B4C3130-F351-4815-8DE9-0FED1A44C5F7}" dt="2021-05-05T12:49:27.148" v="22" actId="14100"/>
          <ac:spMkLst>
            <pc:docMk/>
            <pc:sldMk cId="474249133" sldId="303"/>
            <ac:spMk id="5" creationId="{E1A9C578-F96E-4D6C-9DDA-872CB0056CA4}"/>
          </ac:spMkLst>
        </pc:spChg>
        <pc:spChg chg="mod">
          <ac:chgData name="NOELLE HELEN CLAYTON Clayton" userId="S::nclayton@educa.jcyl.es::8f3c3708-7b38-45dd-9216-7e397bffdaea" providerId="AD" clId="Web-{3B4C3130-F351-4815-8DE9-0FED1A44C5F7}" dt="2021-05-05T12:49:22.789" v="21" actId="1076"/>
          <ac:spMkLst>
            <pc:docMk/>
            <pc:sldMk cId="474249133" sldId="303"/>
            <ac:spMk id="6" creationId="{3B184575-5BD3-4FF8-8173-9AF4B17173E7}"/>
          </ac:spMkLst>
        </pc:spChg>
      </pc:sldChg>
      <pc:sldChg chg="modSp">
        <pc:chgData name="NOELLE HELEN CLAYTON Clayton" userId="S::nclayton@educa.jcyl.es::8f3c3708-7b38-45dd-9216-7e397bffdaea" providerId="AD" clId="Web-{3B4C3130-F351-4815-8DE9-0FED1A44C5F7}" dt="2021-05-05T12:49:41.337" v="23" actId="1076"/>
        <pc:sldMkLst>
          <pc:docMk/>
          <pc:sldMk cId="4042112610" sldId="305"/>
        </pc:sldMkLst>
        <pc:spChg chg="mod">
          <ac:chgData name="NOELLE HELEN CLAYTON Clayton" userId="S::nclayton@educa.jcyl.es::8f3c3708-7b38-45dd-9216-7e397bffdaea" providerId="AD" clId="Web-{3B4C3130-F351-4815-8DE9-0FED1A44C5F7}" dt="2021-05-05T12:49:41.337" v="23" actId="1076"/>
          <ac:spMkLst>
            <pc:docMk/>
            <pc:sldMk cId="4042112610" sldId="305"/>
            <ac:spMk id="3" creationId="{00000000-0000-0000-0000-000000000000}"/>
          </ac:spMkLst>
        </pc:spChg>
      </pc:sldChg>
      <pc:sldChg chg="modSp">
        <pc:chgData name="NOELLE HELEN CLAYTON Clayton" userId="S::nclayton@educa.jcyl.es::8f3c3708-7b38-45dd-9216-7e397bffdaea" providerId="AD" clId="Web-{3B4C3130-F351-4815-8DE9-0FED1A44C5F7}" dt="2021-05-05T12:52:21.815" v="25" actId="20577"/>
        <pc:sldMkLst>
          <pc:docMk/>
          <pc:sldMk cId="204982341" sldId="344"/>
        </pc:sldMkLst>
        <pc:spChg chg="mod">
          <ac:chgData name="NOELLE HELEN CLAYTON Clayton" userId="S::nclayton@educa.jcyl.es::8f3c3708-7b38-45dd-9216-7e397bffdaea" providerId="AD" clId="Web-{3B4C3130-F351-4815-8DE9-0FED1A44C5F7}" dt="2021-05-05T12:52:21.815" v="25" actId="20577"/>
          <ac:spMkLst>
            <pc:docMk/>
            <pc:sldMk cId="204982341" sldId="344"/>
            <ac:spMk id="8" creationId="{9911770A-42E7-4120-AB1C-1AFE04BDDDF5}"/>
          </ac:spMkLst>
        </pc:spChg>
      </pc:sldChg>
      <pc:sldChg chg="ord">
        <pc:chgData name="NOELLE HELEN CLAYTON Clayton" userId="S::nclayton@educa.jcyl.es::8f3c3708-7b38-45dd-9216-7e397bffdaea" providerId="AD" clId="Web-{3B4C3130-F351-4815-8DE9-0FED1A44C5F7}" dt="2021-05-05T12:53:29.851" v="26"/>
        <pc:sldMkLst>
          <pc:docMk/>
          <pc:sldMk cId="2378004182" sldId="345"/>
        </pc:sldMkLst>
      </pc:sldChg>
      <pc:sldChg chg="addSp delSp modSp add replId">
        <pc:chgData name="NOELLE HELEN CLAYTON Clayton" userId="S::nclayton@educa.jcyl.es::8f3c3708-7b38-45dd-9216-7e397bffdaea" providerId="AD" clId="Web-{3B4C3130-F351-4815-8DE9-0FED1A44C5F7}" dt="2021-05-05T12:57:25.396" v="59" actId="1076"/>
        <pc:sldMkLst>
          <pc:docMk/>
          <pc:sldMk cId="1886250303" sldId="348"/>
        </pc:sldMkLst>
        <pc:spChg chg="mod">
          <ac:chgData name="NOELLE HELEN CLAYTON Clayton" userId="S::nclayton@educa.jcyl.es::8f3c3708-7b38-45dd-9216-7e397bffdaea" providerId="AD" clId="Web-{3B4C3130-F351-4815-8DE9-0FED1A44C5F7}" dt="2021-05-05T12:55:32.499" v="46" actId="14100"/>
          <ac:spMkLst>
            <pc:docMk/>
            <pc:sldMk cId="1886250303" sldId="348"/>
            <ac:spMk id="2" creationId="{483FAE9B-5A7D-44FD-B556-9C4802A4686F}"/>
          </ac:spMkLst>
        </pc:spChg>
        <pc:spChg chg="mod">
          <ac:chgData name="NOELLE HELEN CLAYTON Clayton" userId="S::nclayton@educa.jcyl.es::8f3c3708-7b38-45dd-9216-7e397bffdaea" providerId="AD" clId="Web-{3B4C3130-F351-4815-8DE9-0FED1A44C5F7}" dt="2021-05-05T12:57:25.396" v="59" actId="1076"/>
          <ac:spMkLst>
            <pc:docMk/>
            <pc:sldMk cId="1886250303" sldId="348"/>
            <ac:spMk id="3" creationId="{8966D149-E0EA-452F-A330-3F0AE90C0A6F}"/>
          </ac:spMkLst>
        </pc:spChg>
        <pc:picChg chg="del">
          <ac:chgData name="NOELLE HELEN CLAYTON Clayton" userId="S::nclayton@educa.jcyl.es::8f3c3708-7b38-45dd-9216-7e397bffdaea" providerId="AD" clId="Web-{3B4C3130-F351-4815-8DE9-0FED1A44C5F7}" dt="2021-05-05T12:53:40.273" v="28"/>
          <ac:picMkLst>
            <pc:docMk/>
            <pc:sldMk cId="1886250303" sldId="348"/>
            <ac:picMk id="5" creationId="{80D0D0F0-AF37-493F-B026-6DF3D4C678FA}"/>
          </ac:picMkLst>
        </pc:picChg>
        <pc:picChg chg="add del mod">
          <ac:chgData name="NOELLE HELEN CLAYTON Clayton" userId="S::nclayton@educa.jcyl.es::8f3c3708-7b38-45dd-9216-7e397bffdaea" providerId="AD" clId="Web-{3B4C3130-F351-4815-8DE9-0FED1A44C5F7}" dt="2021-05-05T12:54:10.431" v="41"/>
          <ac:picMkLst>
            <pc:docMk/>
            <pc:sldMk cId="1886250303" sldId="348"/>
            <ac:picMk id="6" creationId="{618B4D76-E5E9-4FB2-81C9-4776F5D637F9}"/>
          </ac:picMkLst>
        </pc:picChg>
        <pc:picChg chg="add del mod">
          <ac:chgData name="NOELLE HELEN CLAYTON Clayton" userId="S::nclayton@educa.jcyl.es::8f3c3708-7b38-45dd-9216-7e397bffdaea" providerId="AD" clId="Web-{3B4C3130-F351-4815-8DE9-0FED1A44C5F7}" dt="2021-05-05T12:54:09.463" v="40"/>
          <ac:picMkLst>
            <pc:docMk/>
            <pc:sldMk cId="1886250303" sldId="348"/>
            <ac:picMk id="7" creationId="{81CED9F6-BDCE-4A9B-BBEC-6FCD3E3231CF}"/>
          </ac:picMkLst>
        </pc:picChg>
        <pc:picChg chg="add del mod">
          <ac:chgData name="NOELLE HELEN CLAYTON Clayton" userId="S::nclayton@educa.jcyl.es::8f3c3708-7b38-45dd-9216-7e397bffdaea" providerId="AD" clId="Web-{3B4C3130-F351-4815-8DE9-0FED1A44C5F7}" dt="2021-05-05T12:54:08.134" v="39"/>
          <ac:picMkLst>
            <pc:docMk/>
            <pc:sldMk cId="1886250303" sldId="348"/>
            <ac:picMk id="8" creationId="{56998D84-183A-42C3-B8EA-0C7A1FE9DD6B}"/>
          </ac:picMkLst>
        </pc:picChg>
        <pc:picChg chg="add del mod">
          <ac:chgData name="NOELLE HELEN CLAYTON Clayton" userId="S::nclayton@educa.jcyl.es::8f3c3708-7b38-45dd-9216-7e397bffdaea" providerId="AD" clId="Web-{3B4C3130-F351-4815-8DE9-0FED1A44C5F7}" dt="2021-05-05T12:54:07.462" v="38"/>
          <ac:picMkLst>
            <pc:docMk/>
            <pc:sldMk cId="1886250303" sldId="348"/>
            <ac:picMk id="9" creationId="{186C376C-8C8E-4B15-9489-5B00C0DC7A91}"/>
          </ac:picMkLst>
        </pc:picChg>
        <pc:picChg chg="add del mod">
          <ac:chgData name="NOELLE HELEN CLAYTON Clayton" userId="S::nclayton@educa.jcyl.es::8f3c3708-7b38-45dd-9216-7e397bffdaea" providerId="AD" clId="Web-{3B4C3130-F351-4815-8DE9-0FED1A44C5F7}" dt="2021-05-05T12:54:06.416" v="37"/>
          <ac:picMkLst>
            <pc:docMk/>
            <pc:sldMk cId="1886250303" sldId="348"/>
            <ac:picMk id="10" creationId="{E104146E-8525-4E21-A022-A7687E55DB54}"/>
          </ac:picMkLst>
        </pc:picChg>
        <pc:picChg chg="add mod">
          <ac:chgData name="NOELLE HELEN CLAYTON Clayton" userId="S::nclayton@educa.jcyl.es::8f3c3708-7b38-45dd-9216-7e397bffdaea" providerId="AD" clId="Web-{3B4C3130-F351-4815-8DE9-0FED1A44C5F7}" dt="2021-05-05T12:57:08.755" v="57" actId="1076"/>
          <ac:picMkLst>
            <pc:docMk/>
            <pc:sldMk cId="1886250303" sldId="348"/>
            <ac:picMk id="11" creationId="{4C1B90D4-92F7-4C08-8C05-5B9F54F16A84}"/>
          </ac:picMkLst>
        </pc:picChg>
        <pc:picChg chg="add mod">
          <ac:chgData name="NOELLE HELEN CLAYTON Clayton" userId="S::nclayton@educa.jcyl.es::8f3c3708-7b38-45dd-9216-7e397bffdaea" providerId="AD" clId="Web-{3B4C3130-F351-4815-8DE9-0FED1A44C5F7}" dt="2021-05-05T12:55:44.687" v="48" actId="1076"/>
          <ac:picMkLst>
            <pc:docMk/>
            <pc:sldMk cId="1886250303" sldId="348"/>
            <ac:picMk id="12" creationId="{6BCE4498-10A5-41DD-A724-F0A0E03C218D}"/>
          </ac:picMkLst>
        </pc:picChg>
      </pc:sldChg>
    </pc:docChg>
  </pc:docChgLst>
  <pc:docChgLst>
    <pc:chgData name="NOELLE HELEN CLAYTON Clayton" userId="S::nclayton@educa.jcyl.es::8f3c3708-7b38-45dd-9216-7e397bffdaea" providerId="AD" clId="Web-{339AC49F-C056-2000-B846-E4E499BF865F}"/>
    <pc:docChg chg="addSld modSld">
      <pc:chgData name="NOELLE HELEN CLAYTON Clayton" userId="S::nclayton@educa.jcyl.es::8f3c3708-7b38-45dd-9216-7e397bffdaea" providerId="AD" clId="Web-{339AC49F-C056-2000-B846-E4E499BF865F}" dt="2021-05-04T13:00:19.369" v="1"/>
      <pc:docMkLst>
        <pc:docMk/>
      </pc:docMkLst>
      <pc:sldChg chg="delSp add replId">
        <pc:chgData name="NOELLE HELEN CLAYTON Clayton" userId="S::nclayton@educa.jcyl.es::8f3c3708-7b38-45dd-9216-7e397bffdaea" providerId="AD" clId="Web-{339AC49F-C056-2000-B846-E4E499BF865F}" dt="2021-05-04T13:00:19.369" v="1"/>
        <pc:sldMkLst>
          <pc:docMk/>
          <pc:sldMk cId="2249972317" sldId="341"/>
        </pc:sldMkLst>
        <pc:picChg chg="del">
          <ac:chgData name="NOELLE HELEN CLAYTON Clayton" userId="S::nclayton@educa.jcyl.es::8f3c3708-7b38-45dd-9216-7e397bffdaea" providerId="AD" clId="Web-{339AC49F-C056-2000-B846-E4E499BF865F}" dt="2021-05-04T13:00:19.369" v="1"/>
          <ac:picMkLst>
            <pc:docMk/>
            <pc:sldMk cId="2249972317" sldId="341"/>
            <ac:picMk id="3" creationId="{CEDC6870-6B5A-4B5A-8A51-FF8A3D390BBD}"/>
          </ac:picMkLst>
        </pc:picChg>
      </pc:sldChg>
    </pc:docChg>
  </pc:docChgLst>
  <pc:docChgLst>
    <pc:chgData name="NOELLE HELEN CLAYTON Clayton" userId="S::nclayton@educa.jcyl.es::8f3c3708-7b38-45dd-9216-7e397bffdaea" providerId="AD" clId="Web-{75EF598D-9119-42F1-B885-8FA39C291DA5}"/>
    <pc:docChg chg="modSld sldOrd">
      <pc:chgData name="NOELLE HELEN CLAYTON Clayton" userId="S::nclayton@educa.jcyl.es::8f3c3708-7b38-45dd-9216-7e397bffdaea" providerId="AD" clId="Web-{75EF598D-9119-42F1-B885-8FA39C291DA5}" dt="2021-05-05T15:20:37.431" v="42" actId="14100"/>
      <pc:docMkLst>
        <pc:docMk/>
      </pc:docMkLst>
      <pc:sldChg chg="ord">
        <pc:chgData name="NOELLE HELEN CLAYTON Clayton" userId="S::nclayton@educa.jcyl.es::8f3c3708-7b38-45dd-9216-7e397bffdaea" providerId="AD" clId="Web-{75EF598D-9119-42F1-B885-8FA39C291DA5}" dt="2021-05-05T15:12:26.419" v="4"/>
        <pc:sldMkLst>
          <pc:docMk/>
          <pc:sldMk cId="2406273178" sldId="256"/>
        </pc:sldMkLst>
      </pc:sldChg>
      <pc:sldChg chg="ord">
        <pc:chgData name="NOELLE HELEN CLAYTON Clayton" userId="S::nclayton@educa.jcyl.es::8f3c3708-7b38-45dd-9216-7e397bffdaea" providerId="AD" clId="Web-{75EF598D-9119-42F1-B885-8FA39C291DA5}" dt="2021-05-05T15:16:18.346" v="7"/>
        <pc:sldMkLst>
          <pc:docMk/>
          <pc:sldMk cId="426389465" sldId="281"/>
        </pc:sldMkLst>
      </pc:sldChg>
      <pc:sldChg chg="modSp">
        <pc:chgData name="NOELLE HELEN CLAYTON Clayton" userId="S::nclayton@educa.jcyl.es::8f3c3708-7b38-45dd-9216-7e397bffdaea" providerId="AD" clId="Web-{75EF598D-9119-42F1-B885-8FA39C291DA5}" dt="2021-05-05T15:20:37.431" v="42" actId="14100"/>
        <pc:sldMkLst>
          <pc:docMk/>
          <pc:sldMk cId="4256052687" sldId="289"/>
        </pc:sldMkLst>
        <pc:spChg chg="mod">
          <ac:chgData name="NOELLE HELEN CLAYTON Clayton" userId="S::nclayton@educa.jcyl.es::8f3c3708-7b38-45dd-9216-7e397bffdaea" providerId="AD" clId="Web-{75EF598D-9119-42F1-B885-8FA39C291DA5}" dt="2021-05-05T15:20:37.337" v="41" actId="14100"/>
          <ac:spMkLst>
            <pc:docMk/>
            <pc:sldMk cId="4256052687" sldId="289"/>
            <ac:spMk id="3" creationId="{00000000-0000-0000-0000-000000000000}"/>
          </ac:spMkLst>
        </pc:spChg>
        <pc:picChg chg="mod">
          <ac:chgData name="NOELLE HELEN CLAYTON Clayton" userId="S::nclayton@educa.jcyl.es::8f3c3708-7b38-45dd-9216-7e397bffdaea" providerId="AD" clId="Web-{75EF598D-9119-42F1-B885-8FA39C291DA5}" dt="2021-05-05T15:20:37.431" v="42" actId="14100"/>
          <ac:picMkLst>
            <pc:docMk/>
            <pc:sldMk cId="4256052687" sldId="289"/>
            <ac:picMk id="4" creationId="{768E8DEB-F461-484A-8DA5-4860CCE4907E}"/>
          </ac:picMkLst>
        </pc:picChg>
      </pc:sldChg>
      <pc:sldChg chg="modSp">
        <pc:chgData name="NOELLE HELEN CLAYTON Clayton" userId="S::nclayton@educa.jcyl.es::8f3c3708-7b38-45dd-9216-7e397bffdaea" providerId="AD" clId="Web-{75EF598D-9119-42F1-B885-8FA39C291DA5}" dt="2021-05-05T15:17:26.676" v="35" actId="14100"/>
        <pc:sldMkLst>
          <pc:docMk/>
          <pc:sldMk cId="4045930938" sldId="293"/>
        </pc:sldMkLst>
        <pc:spChg chg="mod">
          <ac:chgData name="NOELLE HELEN CLAYTON Clayton" userId="S::nclayton@educa.jcyl.es::8f3c3708-7b38-45dd-9216-7e397bffdaea" providerId="AD" clId="Web-{75EF598D-9119-42F1-B885-8FA39C291DA5}" dt="2021-05-05T15:17:26.676" v="35" actId="14100"/>
          <ac:spMkLst>
            <pc:docMk/>
            <pc:sldMk cId="4045930938" sldId="293"/>
            <ac:spMk id="9" creationId="{86EA53E2-570F-441B-9BF3-8717127A1E36}"/>
          </ac:spMkLst>
        </pc:spChg>
      </pc:sldChg>
      <pc:sldChg chg="modSp">
        <pc:chgData name="NOELLE HELEN CLAYTON Clayton" userId="S::nclayton@educa.jcyl.es::8f3c3708-7b38-45dd-9216-7e397bffdaea" providerId="AD" clId="Web-{75EF598D-9119-42F1-B885-8FA39C291DA5}" dt="2021-05-05T15:11:31.559" v="3" actId="1076"/>
        <pc:sldMkLst>
          <pc:docMk/>
          <pc:sldMk cId="3034807093" sldId="339"/>
        </pc:sldMkLst>
        <pc:picChg chg="mod">
          <ac:chgData name="NOELLE HELEN CLAYTON Clayton" userId="S::nclayton@educa.jcyl.es::8f3c3708-7b38-45dd-9216-7e397bffdaea" providerId="AD" clId="Web-{75EF598D-9119-42F1-B885-8FA39C291DA5}" dt="2021-05-05T15:11:19.230" v="1" actId="14100"/>
          <ac:picMkLst>
            <pc:docMk/>
            <pc:sldMk cId="3034807093" sldId="339"/>
            <ac:picMk id="3" creationId="{CEDC6870-6B5A-4B5A-8A51-FF8A3D390BBD}"/>
          </ac:picMkLst>
        </pc:picChg>
        <pc:picChg chg="mod">
          <ac:chgData name="NOELLE HELEN CLAYTON Clayton" userId="S::nclayton@educa.jcyl.es::8f3c3708-7b38-45dd-9216-7e397bffdaea" providerId="AD" clId="Web-{75EF598D-9119-42F1-B885-8FA39C291DA5}" dt="2021-05-05T15:11:31.559" v="3" actId="1076"/>
          <ac:picMkLst>
            <pc:docMk/>
            <pc:sldMk cId="3034807093" sldId="339"/>
            <ac:picMk id="4" creationId="{510F2ACE-7E50-48B7-9848-0C5D84A78529}"/>
          </ac:picMkLst>
        </pc:picChg>
      </pc:sldChg>
      <pc:sldChg chg="addAnim modAnim">
        <pc:chgData name="NOELLE HELEN CLAYTON Clayton" userId="S::nclayton@educa.jcyl.es::8f3c3708-7b38-45dd-9216-7e397bffdaea" providerId="AD" clId="Web-{75EF598D-9119-42F1-B885-8FA39C291DA5}" dt="2021-05-05T15:15:16.548" v="6"/>
        <pc:sldMkLst>
          <pc:docMk/>
          <pc:sldMk cId="1149286654" sldId="347"/>
        </pc:sldMkLst>
      </pc:sldChg>
    </pc:docChg>
  </pc:docChgLst>
  <pc:docChgLst>
    <pc:chgData name="NOELLE HELEN CLAYTON Clayton" userId="S::nclayton@educa.jcyl.es::8f3c3708-7b38-45dd-9216-7e397bffdaea" providerId="AD" clId="Web-{34A8AFC4-E33B-42E2-BC81-AC4B52CC0653}"/>
    <pc:docChg chg="addSld delSld modSld sldOrd">
      <pc:chgData name="NOELLE HELEN CLAYTON Clayton" userId="S::nclayton@educa.jcyl.es::8f3c3708-7b38-45dd-9216-7e397bffdaea" providerId="AD" clId="Web-{34A8AFC4-E33B-42E2-BC81-AC4B52CC0653}" dt="2021-05-05T12:28:27.533" v="1827"/>
      <pc:docMkLst>
        <pc:docMk/>
      </pc:docMkLst>
      <pc:sldChg chg="modSp ord">
        <pc:chgData name="NOELLE HELEN CLAYTON Clayton" userId="S::nclayton@educa.jcyl.es::8f3c3708-7b38-45dd-9216-7e397bffdaea" providerId="AD" clId="Web-{34A8AFC4-E33B-42E2-BC81-AC4B52CC0653}" dt="2021-05-05T11:37:42.217" v="1696"/>
        <pc:sldMkLst>
          <pc:docMk/>
          <pc:sldMk cId="2406273178" sldId="256"/>
        </pc:sldMkLst>
        <pc:spChg chg="mod">
          <ac:chgData name="NOELLE HELEN CLAYTON Clayton" userId="S::nclayton@educa.jcyl.es::8f3c3708-7b38-45dd-9216-7e397bffdaea" providerId="AD" clId="Web-{34A8AFC4-E33B-42E2-BC81-AC4B52CC0653}" dt="2021-05-05T11:36:54.060" v="1695" actId="20577"/>
          <ac:spMkLst>
            <pc:docMk/>
            <pc:sldMk cId="2406273178" sldId="256"/>
            <ac:spMk id="3" creationId="{00000000-0000-0000-0000-000000000000}"/>
          </ac:spMkLst>
        </pc:spChg>
      </pc:sldChg>
      <pc:sldChg chg="addSp delSp modSp">
        <pc:chgData name="NOELLE HELEN CLAYTON Clayton" userId="S::nclayton@educa.jcyl.es::8f3c3708-7b38-45dd-9216-7e397bffdaea" providerId="AD" clId="Web-{34A8AFC4-E33B-42E2-BC81-AC4B52CC0653}" dt="2021-05-05T06:19:24.887" v="15" actId="14100"/>
        <pc:sldMkLst>
          <pc:docMk/>
          <pc:sldMk cId="690077160" sldId="261"/>
        </pc:sldMkLst>
        <pc:spChg chg="mod">
          <ac:chgData name="NOELLE HELEN CLAYTON Clayton" userId="S::nclayton@educa.jcyl.es::8f3c3708-7b38-45dd-9216-7e397bffdaea" providerId="AD" clId="Web-{34A8AFC4-E33B-42E2-BC81-AC4B52CC0653}" dt="2021-05-05T06:19:16.402" v="14" actId="1076"/>
          <ac:spMkLst>
            <pc:docMk/>
            <pc:sldMk cId="690077160" sldId="261"/>
            <ac:spMk id="6" creationId="{C5EAE1CA-1D5B-4A24-9531-0F4C04140D0C}"/>
          </ac:spMkLst>
        </pc:spChg>
        <pc:spChg chg="add del mod">
          <ac:chgData name="NOELLE HELEN CLAYTON Clayton" userId="S::nclayton@educa.jcyl.es::8f3c3708-7b38-45dd-9216-7e397bffdaea" providerId="AD" clId="Web-{34A8AFC4-E33B-42E2-BC81-AC4B52CC0653}" dt="2021-05-05T06:18:17.120" v="3"/>
          <ac:spMkLst>
            <pc:docMk/>
            <pc:sldMk cId="690077160" sldId="261"/>
            <ac:spMk id="7" creationId="{C5B98681-A519-42CB-AB06-7063EF2A0721}"/>
          </ac:spMkLst>
        </pc:spChg>
        <pc:picChg chg="del mod">
          <ac:chgData name="NOELLE HELEN CLAYTON Clayton" userId="S::nclayton@educa.jcyl.es::8f3c3708-7b38-45dd-9216-7e397bffdaea" providerId="AD" clId="Web-{34A8AFC4-E33B-42E2-BC81-AC4B52CC0653}" dt="2021-05-05T06:16:21.883" v="1"/>
          <ac:picMkLst>
            <pc:docMk/>
            <pc:sldMk cId="690077160" sldId="261"/>
            <ac:picMk id="5" creationId="{6EE1390B-12B4-4E82-AE94-3C3B0CEB10A9}"/>
          </ac:picMkLst>
        </pc:picChg>
        <pc:picChg chg="add mod">
          <ac:chgData name="NOELLE HELEN CLAYTON Clayton" userId="S::nclayton@educa.jcyl.es::8f3c3708-7b38-45dd-9216-7e397bffdaea" providerId="AD" clId="Web-{34A8AFC4-E33B-42E2-BC81-AC4B52CC0653}" dt="2021-05-05T06:19:24.887" v="15" actId="14100"/>
          <ac:picMkLst>
            <pc:docMk/>
            <pc:sldMk cId="690077160" sldId="261"/>
            <ac:picMk id="8" creationId="{C90C20BC-70B9-4CC2-8D07-41A5202A18A7}"/>
          </ac:picMkLst>
        </pc:picChg>
      </pc:sldChg>
      <pc:sldChg chg="del">
        <pc:chgData name="NOELLE HELEN CLAYTON Clayton" userId="S::nclayton@educa.jcyl.es::8f3c3708-7b38-45dd-9216-7e397bffdaea" providerId="AD" clId="Web-{34A8AFC4-E33B-42E2-BC81-AC4B52CC0653}" dt="2021-05-05T10:49:09.108" v="1383"/>
        <pc:sldMkLst>
          <pc:docMk/>
          <pc:sldMk cId="2830988197" sldId="262"/>
        </pc:sldMkLst>
      </pc:sldChg>
      <pc:sldChg chg="modSp">
        <pc:chgData name="NOELLE HELEN CLAYTON Clayton" userId="S::nclayton@educa.jcyl.es::8f3c3708-7b38-45dd-9216-7e397bffdaea" providerId="AD" clId="Web-{34A8AFC4-E33B-42E2-BC81-AC4B52CC0653}" dt="2021-05-05T11:32:21.695" v="1647" actId="20577"/>
        <pc:sldMkLst>
          <pc:docMk/>
          <pc:sldMk cId="2151115480" sldId="263"/>
        </pc:sldMkLst>
        <pc:spChg chg="mod">
          <ac:chgData name="NOELLE HELEN CLAYTON Clayton" userId="S::nclayton@educa.jcyl.es::8f3c3708-7b38-45dd-9216-7e397bffdaea" providerId="AD" clId="Web-{34A8AFC4-E33B-42E2-BC81-AC4B52CC0653}" dt="2021-05-05T11:32:21.695" v="1647" actId="20577"/>
          <ac:spMkLst>
            <pc:docMk/>
            <pc:sldMk cId="2151115480" sldId="263"/>
            <ac:spMk id="3" creationId="{00000000-0000-0000-0000-000000000000}"/>
          </ac:spMkLst>
        </pc:spChg>
      </pc:sldChg>
      <pc:sldChg chg="addSp delSp modSp addAnim delAnim">
        <pc:chgData name="NOELLE HELEN CLAYTON Clayton" userId="S::nclayton@educa.jcyl.es::8f3c3708-7b38-45dd-9216-7e397bffdaea" providerId="AD" clId="Web-{34A8AFC4-E33B-42E2-BC81-AC4B52CC0653}" dt="2021-05-05T10:59:44.153" v="1437" actId="20577"/>
        <pc:sldMkLst>
          <pc:docMk/>
          <pc:sldMk cId="1961006250" sldId="264"/>
        </pc:sldMkLst>
        <pc:spChg chg="mod">
          <ac:chgData name="NOELLE HELEN CLAYTON Clayton" userId="S::nclayton@educa.jcyl.es::8f3c3708-7b38-45dd-9216-7e397bffdaea" providerId="AD" clId="Web-{34A8AFC4-E33B-42E2-BC81-AC4B52CC0653}" dt="2021-05-05T10:59:44.153" v="1437" actId="20577"/>
          <ac:spMkLst>
            <pc:docMk/>
            <pc:sldMk cId="1961006250" sldId="264"/>
            <ac:spMk id="2" creationId="{00000000-0000-0000-0000-000000000000}"/>
          </ac:spMkLst>
        </pc:spChg>
        <pc:spChg chg="del">
          <ac:chgData name="NOELLE HELEN CLAYTON Clayton" userId="S::nclayton@educa.jcyl.es::8f3c3708-7b38-45dd-9216-7e397bffdaea" providerId="AD" clId="Web-{34A8AFC4-E33B-42E2-BC81-AC4B52CC0653}" dt="2021-05-05T10:56:44.712" v="1415"/>
          <ac:spMkLst>
            <pc:docMk/>
            <pc:sldMk cId="1961006250" sldId="264"/>
            <ac:spMk id="30" creationId="{5839E08B-7190-4E64-B54B-341D7C775A9A}"/>
          </ac:spMkLst>
        </pc:spChg>
        <pc:spChg chg="del">
          <ac:chgData name="NOELLE HELEN CLAYTON Clayton" userId="S::nclayton@educa.jcyl.es::8f3c3708-7b38-45dd-9216-7e397bffdaea" providerId="AD" clId="Web-{34A8AFC4-E33B-42E2-BC81-AC4B52CC0653}" dt="2021-05-05T07:08:48.771" v="172"/>
          <ac:spMkLst>
            <pc:docMk/>
            <pc:sldMk cId="1961006250" sldId="264"/>
            <ac:spMk id="31" creationId="{384A90AC-887A-48A4-BDC8-B466174BFDB9}"/>
          </ac:spMkLst>
        </pc:spChg>
        <pc:spChg chg="mod">
          <ac:chgData name="NOELLE HELEN CLAYTON Clayton" userId="S::nclayton@educa.jcyl.es::8f3c3708-7b38-45dd-9216-7e397bffdaea" providerId="AD" clId="Web-{34A8AFC4-E33B-42E2-BC81-AC4B52CC0653}" dt="2021-05-05T10:59:25.309" v="1433" actId="1076"/>
          <ac:spMkLst>
            <pc:docMk/>
            <pc:sldMk cId="1961006250" sldId="264"/>
            <ac:spMk id="138" creationId="{EC144AD6-3B2D-45D1-8853-A89DE1DE7754}"/>
          </ac:spMkLst>
        </pc:spChg>
        <pc:spChg chg="del mod">
          <ac:chgData name="NOELLE HELEN CLAYTON Clayton" userId="S::nclayton@educa.jcyl.es::8f3c3708-7b38-45dd-9216-7e397bffdaea" providerId="AD" clId="Web-{34A8AFC4-E33B-42E2-BC81-AC4B52CC0653}" dt="2021-05-05T10:58:10.104" v="1422"/>
          <ac:spMkLst>
            <pc:docMk/>
            <pc:sldMk cId="1961006250" sldId="264"/>
            <ac:spMk id="156" creationId="{0946F738-2DF0-48B7-8B74-1FCD1FEDA80B}"/>
          </ac:spMkLst>
        </pc:spChg>
        <pc:picChg chg="add del mod">
          <ac:chgData name="NOELLE HELEN CLAYTON Clayton" userId="S::nclayton@educa.jcyl.es::8f3c3708-7b38-45dd-9216-7e397bffdaea" providerId="AD" clId="Web-{34A8AFC4-E33B-42E2-BC81-AC4B52CC0653}" dt="2021-05-05T07:07:05.827" v="158"/>
          <ac:picMkLst>
            <pc:docMk/>
            <pc:sldMk cId="1961006250" sldId="264"/>
            <ac:picMk id="12" creationId="{9EE310D3-3BF9-4BFC-AF02-68F88EEC3E50}"/>
          </ac:picMkLst>
        </pc:picChg>
        <pc:picChg chg="add mod">
          <ac:chgData name="NOELLE HELEN CLAYTON Clayton" userId="S::nclayton@educa.jcyl.es::8f3c3708-7b38-45dd-9216-7e397bffdaea" providerId="AD" clId="Web-{34A8AFC4-E33B-42E2-BC81-AC4B52CC0653}" dt="2021-05-05T10:59:33.184" v="1435" actId="1076"/>
          <ac:picMkLst>
            <pc:docMk/>
            <pc:sldMk cId="1961006250" sldId="264"/>
            <ac:picMk id="20" creationId="{1553BC3D-B023-42C4-963C-0DAA188EB6F1}"/>
          </ac:picMkLst>
        </pc:picChg>
        <pc:picChg chg="add del mod">
          <ac:chgData name="NOELLE HELEN CLAYTON Clayton" userId="S::nclayton@educa.jcyl.es::8f3c3708-7b38-45dd-9216-7e397bffdaea" providerId="AD" clId="Web-{34A8AFC4-E33B-42E2-BC81-AC4B52CC0653}" dt="2021-05-05T10:57:47.948" v="1417"/>
          <ac:picMkLst>
            <pc:docMk/>
            <pc:sldMk cId="1961006250" sldId="264"/>
            <ac:picMk id="56" creationId="{1CBB0962-2B15-4115-B9ED-19D4EBEB60E6}"/>
          </ac:picMkLst>
        </pc:picChg>
        <pc:picChg chg="del mod">
          <ac:chgData name="NOELLE HELEN CLAYTON Clayton" userId="S::nclayton@educa.jcyl.es::8f3c3708-7b38-45dd-9216-7e397bffdaea" providerId="AD" clId="Web-{34A8AFC4-E33B-42E2-BC81-AC4B52CC0653}" dt="2021-05-05T10:56:42.134" v="1414"/>
          <ac:picMkLst>
            <pc:docMk/>
            <pc:sldMk cId="1961006250" sldId="264"/>
            <ac:picMk id="72" creationId="{5D668453-B391-42B6-A307-42676B735C46}"/>
          </ac:picMkLst>
        </pc:picChg>
        <pc:picChg chg="add del mod">
          <ac:chgData name="NOELLE HELEN CLAYTON Clayton" userId="S::nclayton@educa.jcyl.es::8f3c3708-7b38-45dd-9216-7e397bffdaea" providerId="AD" clId="Web-{34A8AFC4-E33B-42E2-BC81-AC4B52CC0653}" dt="2021-05-05T07:07:55.611" v="166"/>
          <ac:picMkLst>
            <pc:docMk/>
            <pc:sldMk cId="1961006250" sldId="264"/>
            <ac:picMk id="155" creationId="{73F81A40-5148-4E23-A4F6-1B2362A82B22}"/>
          </ac:picMkLst>
        </pc:picChg>
      </pc:sldChg>
      <pc:sldChg chg="modSp">
        <pc:chgData name="NOELLE HELEN CLAYTON Clayton" userId="S::nclayton@educa.jcyl.es::8f3c3708-7b38-45dd-9216-7e397bffdaea" providerId="AD" clId="Web-{34A8AFC4-E33B-42E2-BC81-AC4B52CC0653}" dt="2021-05-05T11:05:45.114" v="1486" actId="14100"/>
        <pc:sldMkLst>
          <pc:docMk/>
          <pc:sldMk cId="3984367311" sldId="266"/>
        </pc:sldMkLst>
        <pc:spChg chg="mod">
          <ac:chgData name="NOELLE HELEN CLAYTON Clayton" userId="S::nclayton@educa.jcyl.es::8f3c3708-7b38-45dd-9216-7e397bffdaea" providerId="AD" clId="Web-{34A8AFC4-E33B-42E2-BC81-AC4B52CC0653}" dt="2021-05-05T11:05:45.114" v="1486" actId="14100"/>
          <ac:spMkLst>
            <pc:docMk/>
            <pc:sldMk cId="3984367311" sldId="266"/>
            <ac:spMk id="6" creationId="{533DA594-DE2A-4F98-8E78-500B98FD4F25}"/>
          </ac:spMkLst>
        </pc:spChg>
        <pc:spChg chg="mod">
          <ac:chgData name="NOELLE HELEN CLAYTON Clayton" userId="S::nclayton@educa.jcyl.es::8f3c3708-7b38-45dd-9216-7e397bffdaea" providerId="AD" clId="Web-{34A8AFC4-E33B-42E2-BC81-AC4B52CC0653}" dt="2021-05-05T11:05:38.473" v="1485" actId="14100"/>
          <ac:spMkLst>
            <pc:docMk/>
            <pc:sldMk cId="3984367311" sldId="266"/>
            <ac:spMk id="8" creationId="{9E6592AF-8E0B-448A-84D4-5A6822A9A0C8}"/>
          </ac:spMkLst>
        </pc:spChg>
      </pc:sldChg>
      <pc:sldChg chg="del">
        <pc:chgData name="NOELLE HELEN CLAYTON Clayton" userId="S::nclayton@educa.jcyl.es::8f3c3708-7b38-45dd-9216-7e397bffdaea" providerId="AD" clId="Web-{34A8AFC4-E33B-42E2-BC81-AC4B52CC0653}" dt="2021-05-05T11:06:06.489" v="1487"/>
        <pc:sldMkLst>
          <pc:docMk/>
          <pc:sldMk cId="2277806865" sldId="269"/>
        </pc:sldMkLst>
      </pc:sldChg>
      <pc:sldChg chg="addSp delSp modSp addAnim delAnim modAnim">
        <pc:chgData name="NOELLE HELEN CLAYTON Clayton" userId="S::nclayton@educa.jcyl.es::8f3c3708-7b38-45dd-9216-7e397bffdaea" providerId="AD" clId="Web-{34A8AFC4-E33B-42E2-BC81-AC4B52CC0653}" dt="2021-05-05T11:43:30.194" v="1700"/>
        <pc:sldMkLst>
          <pc:docMk/>
          <pc:sldMk cId="237443522" sldId="270"/>
        </pc:sldMkLst>
        <pc:spChg chg="mod">
          <ac:chgData name="NOELLE HELEN CLAYTON Clayton" userId="S::nclayton@educa.jcyl.es::8f3c3708-7b38-45dd-9216-7e397bffdaea" providerId="AD" clId="Web-{34A8AFC4-E33B-42E2-BC81-AC4B52CC0653}" dt="2021-05-05T07:30:37.680" v="282" actId="20577"/>
          <ac:spMkLst>
            <pc:docMk/>
            <pc:sldMk cId="237443522" sldId="270"/>
            <ac:spMk id="3" creationId="{5C659691-DBD2-4E58-A87F-7FA93DFEC339}"/>
          </ac:spMkLst>
        </pc:spChg>
        <pc:spChg chg="ord">
          <ac:chgData name="NOELLE HELEN CLAYTON Clayton" userId="S::nclayton@educa.jcyl.es::8f3c3708-7b38-45dd-9216-7e397bffdaea" providerId="AD" clId="Web-{34A8AFC4-E33B-42E2-BC81-AC4B52CC0653}" dt="2021-05-05T07:40:10.450" v="381"/>
          <ac:spMkLst>
            <pc:docMk/>
            <pc:sldMk cId="237443522" sldId="270"/>
            <ac:spMk id="5" creationId="{EB6D1D7F-141C-4D8E-BFBA-D95B68E16385}"/>
          </ac:spMkLst>
        </pc:spChg>
        <pc:spChg chg="mod">
          <ac:chgData name="NOELLE HELEN CLAYTON Clayton" userId="S::nclayton@educa.jcyl.es::8f3c3708-7b38-45dd-9216-7e397bffdaea" providerId="AD" clId="Web-{34A8AFC4-E33B-42E2-BC81-AC4B52CC0653}" dt="2021-05-05T07:37:22.486" v="366" actId="14100"/>
          <ac:spMkLst>
            <pc:docMk/>
            <pc:sldMk cId="237443522" sldId="270"/>
            <ac:spMk id="10" creationId="{45484797-2765-42D3-8BF7-330A02FE713A}"/>
          </ac:spMkLst>
        </pc:spChg>
        <pc:spChg chg="add mod">
          <ac:chgData name="NOELLE HELEN CLAYTON Clayton" userId="S::nclayton@educa.jcyl.es::8f3c3708-7b38-45dd-9216-7e397bffdaea" providerId="AD" clId="Web-{34A8AFC4-E33B-42E2-BC81-AC4B52CC0653}" dt="2021-05-05T07:37:04.266" v="359" actId="20577"/>
          <ac:spMkLst>
            <pc:docMk/>
            <pc:sldMk cId="237443522" sldId="270"/>
            <ac:spMk id="17" creationId="{E71865CE-7430-4E34-AD7F-6E325878CD0F}"/>
          </ac:spMkLst>
        </pc:spChg>
        <pc:spChg chg="add mod">
          <ac:chgData name="NOELLE HELEN CLAYTON Clayton" userId="S::nclayton@educa.jcyl.es::8f3c3708-7b38-45dd-9216-7e397bffdaea" providerId="AD" clId="Web-{34A8AFC4-E33B-42E2-BC81-AC4B52CC0653}" dt="2021-05-05T07:41:27.501" v="411" actId="14100"/>
          <ac:spMkLst>
            <pc:docMk/>
            <pc:sldMk cId="237443522" sldId="270"/>
            <ac:spMk id="18" creationId="{7B5903A6-AE85-400B-A672-397AD6D20136}"/>
          </ac:spMkLst>
        </pc:spChg>
        <pc:spChg chg="mod">
          <ac:chgData name="NOELLE HELEN CLAYTON Clayton" userId="S::nclayton@educa.jcyl.es::8f3c3708-7b38-45dd-9216-7e397bffdaea" providerId="AD" clId="Web-{34A8AFC4-E33B-42E2-BC81-AC4B52CC0653}" dt="2021-05-05T07:29:34.582" v="252" actId="20577"/>
          <ac:spMkLst>
            <pc:docMk/>
            <pc:sldMk cId="237443522" sldId="270"/>
            <ac:spMk id="33" creationId="{AB507492-495C-4E2B-8C14-8A17D8E465AF}"/>
          </ac:spMkLst>
        </pc:spChg>
        <pc:spChg chg="mod">
          <ac:chgData name="NOELLE HELEN CLAYTON Clayton" userId="S::nclayton@educa.jcyl.es::8f3c3708-7b38-45dd-9216-7e397bffdaea" providerId="AD" clId="Web-{34A8AFC4-E33B-42E2-BC81-AC4B52CC0653}" dt="2021-05-05T07:29:48.645" v="257" actId="1076"/>
          <ac:spMkLst>
            <pc:docMk/>
            <pc:sldMk cId="237443522" sldId="270"/>
            <ac:spMk id="34" creationId="{472EC56C-13EC-4246-ACAC-762707A004F8}"/>
          </ac:spMkLst>
        </pc:spChg>
        <pc:spChg chg="mod">
          <ac:chgData name="NOELLE HELEN CLAYTON Clayton" userId="S::nclayton@educa.jcyl.es::8f3c3708-7b38-45dd-9216-7e397bffdaea" providerId="AD" clId="Web-{34A8AFC4-E33B-42E2-BC81-AC4B52CC0653}" dt="2021-05-05T07:30:03.006" v="266" actId="1076"/>
          <ac:spMkLst>
            <pc:docMk/>
            <pc:sldMk cId="237443522" sldId="270"/>
            <ac:spMk id="35" creationId="{81EE7120-8F54-4C1B-B759-450D91907769}"/>
          </ac:spMkLst>
        </pc:spChg>
        <pc:spChg chg="mod">
          <ac:chgData name="NOELLE HELEN CLAYTON Clayton" userId="S::nclayton@educa.jcyl.es::8f3c3708-7b38-45dd-9216-7e397bffdaea" providerId="AD" clId="Web-{34A8AFC4-E33B-42E2-BC81-AC4B52CC0653}" dt="2021-05-05T07:30:14.803" v="274" actId="1076"/>
          <ac:spMkLst>
            <pc:docMk/>
            <pc:sldMk cId="237443522" sldId="270"/>
            <ac:spMk id="36" creationId="{93865A48-F45C-435F-81CB-10364F1B12CC}"/>
          </ac:spMkLst>
        </pc:spChg>
        <pc:spChg chg="mod">
          <ac:chgData name="NOELLE HELEN CLAYTON Clayton" userId="S::nclayton@educa.jcyl.es::8f3c3708-7b38-45dd-9216-7e397bffdaea" providerId="AD" clId="Web-{34A8AFC4-E33B-42E2-BC81-AC4B52CC0653}" dt="2021-05-05T07:30:23.820" v="277" actId="20577"/>
          <ac:spMkLst>
            <pc:docMk/>
            <pc:sldMk cId="237443522" sldId="270"/>
            <ac:spMk id="37" creationId="{AB314584-7355-4A93-A129-DC83C57F43D8}"/>
          </ac:spMkLst>
        </pc:spChg>
        <pc:picChg chg="del">
          <ac:chgData name="NOELLE HELEN CLAYTON Clayton" userId="S::nclayton@educa.jcyl.es::8f3c3708-7b38-45dd-9216-7e397bffdaea" providerId="AD" clId="Web-{34A8AFC4-E33B-42E2-BC81-AC4B52CC0653}" dt="2021-05-05T07:29:02.127" v="244"/>
          <ac:picMkLst>
            <pc:docMk/>
            <pc:sldMk cId="237443522" sldId="270"/>
            <ac:picMk id="4" creationId="{89B46983-5E5A-4B92-B156-DCE4E380B914}"/>
          </ac:picMkLst>
        </pc:picChg>
        <pc:picChg chg="add mod">
          <ac:chgData name="NOELLE HELEN CLAYTON Clayton" userId="S::nclayton@educa.jcyl.es::8f3c3708-7b38-45dd-9216-7e397bffdaea" providerId="AD" clId="Web-{34A8AFC4-E33B-42E2-BC81-AC4B52CC0653}" dt="2021-05-05T07:29:29.285" v="251" actId="1076"/>
          <ac:picMkLst>
            <pc:docMk/>
            <pc:sldMk cId="237443522" sldId="270"/>
            <ac:picMk id="8" creationId="{297EAC11-CBF6-49C4-8A0C-D77BDE2C0D0D}"/>
          </ac:picMkLst>
        </pc:picChg>
        <pc:picChg chg="del mod">
          <ac:chgData name="NOELLE HELEN CLAYTON Clayton" userId="S::nclayton@educa.jcyl.es::8f3c3708-7b38-45dd-9216-7e397bffdaea" providerId="AD" clId="Web-{34A8AFC4-E33B-42E2-BC81-AC4B52CC0653}" dt="2021-05-05T07:33:14.111" v="284"/>
          <ac:picMkLst>
            <pc:docMk/>
            <pc:sldMk cId="237443522" sldId="270"/>
            <ac:picMk id="15" creationId="{C1CDDF1C-A4CE-4F3B-BFC7-D00D141482BD}"/>
          </ac:picMkLst>
        </pc:picChg>
        <pc:picChg chg="add del mod ord">
          <ac:chgData name="NOELLE HELEN CLAYTON Clayton" userId="S::nclayton@educa.jcyl.es::8f3c3708-7b38-45dd-9216-7e397bffdaea" providerId="AD" clId="Web-{34A8AFC4-E33B-42E2-BC81-AC4B52CC0653}" dt="2021-05-05T07:39:39.010" v="375"/>
          <ac:picMkLst>
            <pc:docMk/>
            <pc:sldMk cId="237443522" sldId="270"/>
            <ac:picMk id="16" creationId="{571533DA-369E-45FC-B99C-EB5ABE14495C}"/>
          </ac:picMkLst>
        </pc:picChg>
        <pc:picChg chg="add mod ord">
          <ac:chgData name="NOELLE HELEN CLAYTON Clayton" userId="S::nclayton@educa.jcyl.es::8f3c3708-7b38-45dd-9216-7e397bffdaea" providerId="AD" clId="Web-{34A8AFC4-E33B-42E2-BC81-AC4B52CC0653}" dt="2021-05-05T07:40:27.841" v="384" actId="1076"/>
          <ac:picMkLst>
            <pc:docMk/>
            <pc:sldMk cId="237443522" sldId="270"/>
            <ac:picMk id="19" creationId="{8334F8FA-E238-4BDD-9C19-54C91EF6AAE6}"/>
          </ac:picMkLst>
        </pc:picChg>
        <pc:picChg chg="del mod">
          <ac:chgData name="NOELLE HELEN CLAYTON Clayton" userId="S::nclayton@educa.jcyl.es::8f3c3708-7b38-45dd-9216-7e397bffdaea" providerId="AD" clId="Web-{34A8AFC4-E33B-42E2-BC81-AC4B52CC0653}" dt="2021-05-05T07:40:37.889" v="386"/>
          <ac:picMkLst>
            <pc:docMk/>
            <pc:sldMk cId="237443522" sldId="270"/>
            <ac:picMk id="38" creationId="{20B5E225-F965-42A5-B3EB-7D0C89499464}"/>
          </ac:picMkLst>
        </pc:picChg>
        <pc:picChg chg="add mod">
          <ac:chgData name="NOELLE HELEN CLAYTON Clayton" userId="S::nclayton@educa.jcyl.es::8f3c3708-7b38-45dd-9216-7e397bffdaea" providerId="AD" clId="Web-{34A8AFC4-E33B-42E2-BC81-AC4B52CC0653}" dt="2021-05-05T07:40:54.265" v="390" actId="1076"/>
          <ac:picMkLst>
            <pc:docMk/>
            <pc:sldMk cId="237443522" sldId="270"/>
            <ac:picMk id="47" creationId="{4DA27BB7-53E3-4A94-AA50-D79194C4B901}"/>
          </ac:picMkLst>
        </pc:picChg>
        <pc:inkChg chg="del mod">
          <ac:chgData name="NOELLE HELEN CLAYTON Clayton" userId="S::nclayton@educa.jcyl.es::8f3c3708-7b38-45dd-9216-7e397bffdaea" providerId="AD" clId="Web-{34A8AFC4-E33B-42E2-BC81-AC4B52CC0653}" dt="2021-05-05T07:33:29.440" v="287"/>
          <ac:inkMkLst>
            <pc:docMk/>
            <pc:sldMk cId="237443522" sldId="270"/>
            <ac:inkMk id="29" creationId="{1B097208-4B5F-41C7-ADDA-07B081C55AB4}"/>
          </ac:inkMkLst>
        </pc:inkChg>
        <pc:inkChg chg="del">
          <ac:chgData name="NOELLE HELEN CLAYTON Clayton" userId="S::nclayton@educa.jcyl.es::8f3c3708-7b38-45dd-9216-7e397bffdaea" providerId="AD" clId="Web-{34A8AFC4-E33B-42E2-BC81-AC4B52CC0653}" dt="2021-05-05T07:33:22.612" v="285"/>
          <ac:inkMkLst>
            <pc:docMk/>
            <pc:sldMk cId="237443522" sldId="270"/>
            <ac:inkMk id="30" creationId="{54EA4FA3-1051-4517-99A3-0FAB861AB6DA}"/>
          </ac:inkMkLst>
        </pc:inkChg>
      </pc:sldChg>
      <pc:sldChg chg="modSp">
        <pc:chgData name="NOELLE HELEN CLAYTON Clayton" userId="S::nclayton@educa.jcyl.es::8f3c3708-7b38-45dd-9216-7e397bffdaea" providerId="AD" clId="Web-{34A8AFC4-E33B-42E2-BC81-AC4B52CC0653}" dt="2021-05-05T11:18:42.474" v="1561" actId="20577"/>
        <pc:sldMkLst>
          <pc:docMk/>
          <pc:sldMk cId="4069409131" sldId="275"/>
        </pc:sldMkLst>
        <pc:spChg chg="mod">
          <ac:chgData name="NOELLE HELEN CLAYTON Clayton" userId="S::nclayton@educa.jcyl.es::8f3c3708-7b38-45dd-9216-7e397bffdaea" providerId="AD" clId="Web-{34A8AFC4-E33B-42E2-BC81-AC4B52CC0653}" dt="2021-05-05T11:18:42.474" v="1561" actId="20577"/>
          <ac:spMkLst>
            <pc:docMk/>
            <pc:sldMk cId="4069409131" sldId="275"/>
            <ac:spMk id="3" creationId="{00000000-0000-0000-0000-000000000000}"/>
          </ac:spMkLst>
        </pc:spChg>
      </pc:sldChg>
      <pc:sldChg chg="addSp delSp modSp delAnim">
        <pc:chgData name="NOELLE HELEN CLAYTON Clayton" userId="S::nclayton@educa.jcyl.es::8f3c3708-7b38-45dd-9216-7e397bffdaea" providerId="AD" clId="Web-{34A8AFC4-E33B-42E2-BC81-AC4B52CC0653}" dt="2021-05-05T07:56:02.274" v="472" actId="20577"/>
        <pc:sldMkLst>
          <pc:docMk/>
          <pc:sldMk cId="3627985030" sldId="280"/>
        </pc:sldMkLst>
        <pc:spChg chg="mod">
          <ac:chgData name="NOELLE HELEN CLAYTON Clayton" userId="S::nclayton@educa.jcyl.es::8f3c3708-7b38-45dd-9216-7e397bffdaea" providerId="AD" clId="Web-{34A8AFC4-E33B-42E2-BC81-AC4B52CC0653}" dt="2021-05-05T07:56:02.274" v="472" actId="20577"/>
          <ac:spMkLst>
            <pc:docMk/>
            <pc:sldMk cId="3627985030" sldId="280"/>
            <ac:spMk id="6" creationId="{FE33F88F-8348-476C-9553-A25F9388D7C6}"/>
          </ac:spMkLst>
        </pc:spChg>
        <pc:picChg chg="add mod">
          <ac:chgData name="NOELLE HELEN CLAYTON Clayton" userId="S::nclayton@educa.jcyl.es::8f3c3708-7b38-45dd-9216-7e397bffdaea" providerId="AD" clId="Web-{34A8AFC4-E33B-42E2-BC81-AC4B52CC0653}" dt="2021-05-05T07:54:45.801" v="467" actId="14100"/>
          <ac:picMkLst>
            <pc:docMk/>
            <pc:sldMk cId="3627985030" sldId="280"/>
            <ac:picMk id="3" creationId="{D248625C-B439-408C-8D43-8B6E65659D20}"/>
          </ac:picMkLst>
        </pc:picChg>
        <pc:picChg chg="mod">
          <ac:chgData name="NOELLE HELEN CLAYTON Clayton" userId="S::nclayton@educa.jcyl.es::8f3c3708-7b38-45dd-9216-7e397bffdaea" providerId="AD" clId="Web-{34A8AFC4-E33B-42E2-BC81-AC4B52CC0653}" dt="2021-05-05T07:54:52.786" v="468" actId="1076"/>
          <ac:picMkLst>
            <pc:docMk/>
            <pc:sldMk cId="3627985030" sldId="280"/>
            <ac:picMk id="5" creationId="{D58E718B-EC4D-4334-B859-1FD8762082CC}"/>
          </ac:picMkLst>
        </pc:picChg>
        <pc:picChg chg="del">
          <ac:chgData name="NOELLE HELEN CLAYTON Clayton" userId="S::nclayton@educa.jcyl.es::8f3c3708-7b38-45dd-9216-7e397bffdaea" providerId="AD" clId="Web-{34A8AFC4-E33B-42E2-BC81-AC4B52CC0653}" dt="2021-05-05T07:54:00.439" v="460"/>
          <ac:picMkLst>
            <pc:docMk/>
            <pc:sldMk cId="3627985030" sldId="280"/>
            <ac:picMk id="11" creationId="{248D6F7A-8B53-429F-9EE7-A7B8A5356480}"/>
          </ac:picMkLst>
        </pc:picChg>
      </pc:sldChg>
      <pc:sldChg chg="addSp modSp addAnim modAnim">
        <pc:chgData name="NOELLE HELEN CLAYTON Clayton" userId="S::nclayton@educa.jcyl.es::8f3c3708-7b38-45dd-9216-7e397bffdaea" providerId="AD" clId="Web-{34A8AFC4-E33B-42E2-BC81-AC4B52CC0653}" dt="2021-05-05T08:05:49.404" v="499"/>
        <pc:sldMkLst>
          <pc:docMk/>
          <pc:sldMk cId="426389465" sldId="281"/>
        </pc:sldMkLst>
        <pc:spChg chg="add mod">
          <ac:chgData name="NOELLE HELEN CLAYTON Clayton" userId="S::nclayton@educa.jcyl.es::8f3c3708-7b38-45dd-9216-7e397bffdaea" providerId="AD" clId="Web-{34A8AFC4-E33B-42E2-BC81-AC4B52CC0653}" dt="2021-05-05T08:05:41.154" v="497" actId="1076"/>
          <ac:spMkLst>
            <pc:docMk/>
            <pc:sldMk cId="426389465" sldId="281"/>
            <ac:spMk id="10" creationId="{402D5FC9-2522-48A6-9821-DF6F5977D3B7}"/>
          </ac:spMkLst>
        </pc:spChg>
        <pc:picChg chg="add mod">
          <ac:chgData name="NOELLE HELEN CLAYTON Clayton" userId="S::nclayton@educa.jcyl.es::8f3c3708-7b38-45dd-9216-7e397bffdaea" providerId="AD" clId="Web-{34A8AFC4-E33B-42E2-BC81-AC4B52CC0653}" dt="2021-05-05T08:04:41.619" v="488" actId="1076"/>
          <ac:picMkLst>
            <pc:docMk/>
            <pc:sldMk cId="426389465" sldId="281"/>
            <ac:picMk id="7" creationId="{DD786F88-0BDD-4D2B-AA7F-914029B68E07}"/>
          </ac:picMkLst>
        </pc:picChg>
      </pc:sldChg>
      <pc:sldChg chg="addSp delSp modSp">
        <pc:chgData name="NOELLE HELEN CLAYTON Clayton" userId="S::nclayton@educa.jcyl.es::8f3c3708-7b38-45dd-9216-7e397bffdaea" providerId="AD" clId="Web-{34A8AFC4-E33B-42E2-BC81-AC4B52CC0653}" dt="2021-05-05T12:26:18.780" v="1781" actId="1076"/>
        <pc:sldMkLst>
          <pc:docMk/>
          <pc:sldMk cId="800806889" sldId="284"/>
        </pc:sldMkLst>
        <pc:spChg chg="mod">
          <ac:chgData name="NOELLE HELEN CLAYTON Clayton" userId="S::nclayton@educa.jcyl.es::8f3c3708-7b38-45dd-9216-7e397bffdaea" providerId="AD" clId="Web-{34A8AFC4-E33B-42E2-BC81-AC4B52CC0653}" dt="2021-05-05T08:07:21.738" v="508" actId="1076"/>
          <ac:spMkLst>
            <pc:docMk/>
            <pc:sldMk cId="800806889" sldId="284"/>
            <ac:spMk id="2" creationId="{096369BC-793A-4B3A-B457-2F01487B16B7}"/>
          </ac:spMkLst>
        </pc:spChg>
        <pc:spChg chg="mod">
          <ac:chgData name="NOELLE HELEN CLAYTON Clayton" userId="S::nclayton@educa.jcyl.es::8f3c3708-7b38-45dd-9216-7e397bffdaea" providerId="AD" clId="Web-{34A8AFC4-E33B-42E2-BC81-AC4B52CC0653}" dt="2021-05-05T12:26:18.780" v="1781" actId="1076"/>
          <ac:spMkLst>
            <pc:docMk/>
            <pc:sldMk cId="800806889" sldId="284"/>
            <ac:spMk id="4" creationId="{5BB28961-0E19-4F7F-B2F6-602E272A854C}"/>
          </ac:spMkLst>
        </pc:spChg>
        <pc:spChg chg="del mod">
          <ac:chgData name="NOELLE HELEN CLAYTON Clayton" userId="S::nclayton@educa.jcyl.es::8f3c3708-7b38-45dd-9216-7e397bffdaea" providerId="AD" clId="Web-{34A8AFC4-E33B-42E2-BC81-AC4B52CC0653}" dt="2021-05-05T08:04:41.697" v="490"/>
          <ac:spMkLst>
            <pc:docMk/>
            <pc:sldMk cId="800806889" sldId="284"/>
            <ac:spMk id="6" creationId="{454C0280-B22B-41CA-8CB9-D02A97D77C1A}"/>
          </ac:spMkLst>
        </pc:spChg>
        <pc:spChg chg="add del mod">
          <ac:chgData name="NOELLE HELEN CLAYTON Clayton" userId="S::nclayton@educa.jcyl.es::8f3c3708-7b38-45dd-9216-7e397bffdaea" providerId="AD" clId="Web-{34A8AFC4-E33B-42E2-BC81-AC4B52CC0653}" dt="2021-05-05T08:09:15.058" v="531"/>
          <ac:spMkLst>
            <pc:docMk/>
            <pc:sldMk cId="800806889" sldId="284"/>
            <ac:spMk id="7" creationId="{760F17E0-CBDA-453E-AA5C-FFCD33D01F89}"/>
          </ac:spMkLst>
        </pc:spChg>
        <pc:spChg chg="add del mod">
          <ac:chgData name="NOELLE HELEN CLAYTON Clayton" userId="S::nclayton@educa.jcyl.es::8f3c3708-7b38-45dd-9216-7e397bffdaea" providerId="AD" clId="Web-{34A8AFC4-E33B-42E2-BC81-AC4B52CC0653}" dt="2021-05-05T08:09:12.620" v="529"/>
          <ac:spMkLst>
            <pc:docMk/>
            <pc:sldMk cId="800806889" sldId="284"/>
            <ac:spMk id="9" creationId="{C568D871-32A1-4284-882E-FBE25323CBD3}"/>
          </ac:spMkLst>
        </pc:spChg>
        <pc:spChg chg="add del mod">
          <ac:chgData name="NOELLE HELEN CLAYTON Clayton" userId="S::nclayton@educa.jcyl.es::8f3c3708-7b38-45dd-9216-7e397bffdaea" providerId="AD" clId="Web-{34A8AFC4-E33B-42E2-BC81-AC4B52CC0653}" dt="2021-05-05T08:09:08.854" v="527"/>
          <ac:spMkLst>
            <pc:docMk/>
            <pc:sldMk cId="800806889" sldId="284"/>
            <ac:spMk id="10" creationId="{C2486401-98E2-4E27-84B3-CC22C603A8F4}"/>
          </ac:spMkLst>
        </pc:spChg>
        <pc:spChg chg="add del mod">
          <ac:chgData name="NOELLE HELEN CLAYTON Clayton" userId="S::nclayton@educa.jcyl.es::8f3c3708-7b38-45dd-9216-7e397bffdaea" providerId="AD" clId="Web-{34A8AFC4-E33B-42E2-BC81-AC4B52CC0653}" dt="2021-05-05T08:09:06.495" v="525"/>
          <ac:spMkLst>
            <pc:docMk/>
            <pc:sldMk cId="800806889" sldId="284"/>
            <ac:spMk id="11" creationId="{C643374D-BB0A-447D-A548-13C1EC15DFED}"/>
          </ac:spMkLst>
        </pc:spChg>
        <pc:spChg chg="add mod">
          <ac:chgData name="NOELLE HELEN CLAYTON Clayton" userId="S::nclayton@educa.jcyl.es::8f3c3708-7b38-45dd-9216-7e397bffdaea" providerId="AD" clId="Web-{34A8AFC4-E33B-42E2-BC81-AC4B52CC0653}" dt="2021-05-05T08:09:04.088" v="523" actId="1076"/>
          <ac:spMkLst>
            <pc:docMk/>
            <pc:sldMk cId="800806889" sldId="284"/>
            <ac:spMk id="12" creationId="{F771F71A-39FE-42E7-A66B-043960B97C46}"/>
          </ac:spMkLst>
        </pc:spChg>
        <pc:picChg chg="del mod">
          <ac:chgData name="NOELLE HELEN CLAYTON Clayton" userId="S::nclayton@educa.jcyl.es::8f3c3708-7b38-45dd-9216-7e397bffdaea" providerId="AD" clId="Web-{34A8AFC4-E33B-42E2-BC81-AC4B52CC0653}" dt="2021-05-05T08:06:20.938" v="503"/>
          <ac:picMkLst>
            <pc:docMk/>
            <pc:sldMk cId="800806889" sldId="284"/>
            <ac:picMk id="3" creationId="{C2E8E625-069E-48DC-B57B-A7F27C9C3E41}"/>
          </ac:picMkLst>
        </pc:picChg>
        <pc:picChg chg="add mod">
          <ac:chgData name="NOELLE HELEN CLAYTON Clayton" userId="S::nclayton@educa.jcyl.es::8f3c3708-7b38-45dd-9216-7e397bffdaea" providerId="AD" clId="Web-{34A8AFC4-E33B-42E2-BC81-AC4B52CC0653}" dt="2021-05-05T12:26:02.295" v="1780" actId="14100"/>
          <ac:picMkLst>
            <pc:docMk/>
            <pc:sldMk cId="800806889" sldId="284"/>
            <ac:picMk id="5" creationId="{D24ADECD-2104-4349-A695-C2D5AA06708A}"/>
          </ac:picMkLst>
        </pc:picChg>
      </pc:sldChg>
      <pc:sldChg chg="addSp delSp modSp">
        <pc:chgData name="NOELLE HELEN CLAYTON Clayton" userId="S::nclayton@educa.jcyl.es::8f3c3708-7b38-45dd-9216-7e397bffdaea" providerId="AD" clId="Web-{34A8AFC4-E33B-42E2-BC81-AC4B52CC0653}" dt="2021-05-05T08:11:55.208" v="549" actId="14100"/>
        <pc:sldMkLst>
          <pc:docMk/>
          <pc:sldMk cId="3027459554" sldId="285"/>
        </pc:sldMkLst>
        <pc:spChg chg="mod">
          <ac:chgData name="NOELLE HELEN CLAYTON Clayton" userId="S::nclayton@educa.jcyl.es::8f3c3708-7b38-45dd-9216-7e397bffdaea" providerId="AD" clId="Web-{34A8AFC4-E33B-42E2-BC81-AC4B52CC0653}" dt="2021-05-05T08:11:45.130" v="548" actId="1076"/>
          <ac:spMkLst>
            <pc:docMk/>
            <pc:sldMk cId="3027459554" sldId="285"/>
            <ac:spMk id="6" creationId="{454C0280-B22B-41CA-8CB9-D02A97D77C1A}"/>
          </ac:spMkLst>
        </pc:spChg>
        <pc:picChg chg="del">
          <ac:chgData name="NOELLE HELEN CLAYTON Clayton" userId="S::nclayton@educa.jcyl.es::8f3c3708-7b38-45dd-9216-7e397bffdaea" providerId="AD" clId="Web-{34A8AFC4-E33B-42E2-BC81-AC4B52CC0653}" dt="2021-05-05T08:02:28.017" v="473"/>
          <ac:picMkLst>
            <pc:docMk/>
            <pc:sldMk cId="3027459554" sldId="285"/>
            <ac:picMk id="4" creationId="{DDF8E784-C011-4D7C-9986-9B08215D4989}"/>
          </ac:picMkLst>
        </pc:picChg>
        <pc:picChg chg="add mod">
          <ac:chgData name="NOELLE HELEN CLAYTON Clayton" userId="S::nclayton@educa.jcyl.es::8f3c3708-7b38-45dd-9216-7e397bffdaea" providerId="AD" clId="Web-{34A8AFC4-E33B-42E2-BC81-AC4B52CC0653}" dt="2021-05-05T08:11:55.208" v="549" actId="14100"/>
          <ac:picMkLst>
            <pc:docMk/>
            <pc:sldMk cId="3027459554" sldId="285"/>
            <ac:picMk id="5" creationId="{CF16429B-0CEF-42A9-A3BE-3C6BC445DD7E}"/>
          </ac:picMkLst>
        </pc:picChg>
      </pc:sldChg>
      <pc:sldChg chg="addSp modSp addAnim modAnim">
        <pc:chgData name="NOELLE HELEN CLAYTON Clayton" userId="S::nclayton@educa.jcyl.es::8f3c3708-7b38-45dd-9216-7e397bffdaea" providerId="AD" clId="Web-{34A8AFC4-E33B-42E2-BC81-AC4B52CC0653}" dt="2021-05-05T12:28:27.533" v="1827"/>
        <pc:sldMkLst>
          <pc:docMk/>
          <pc:sldMk cId="1917834500" sldId="288"/>
        </pc:sldMkLst>
        <pc:spChg chg="add mod">
          <ac:chgData name="NOELLE HELEN CLAYTON Clayton" userId="S::nclayton@educa.jcyl.es::8f3c3708-7b38-45dd-9216-7e397bffdaea" providerId="AD" clId="Web-{34A8AFC4-E33B-42E2-BC81-AC4B52CC0653}" dt="2021-05-05T12:28:09.626" v="1824" actId="20577"/>
          <ac:spMkLst>
            <pc:docMk/>
            <pc:sldMk cId="1917834500" sldId="288"/>
            <ac:spMk id="9" creationId="{C9CDE290-E596-4DA3-AFE6-AAFEE762FD77}"/>
          </ac:spMkLst>
        </pc:spChg>
      </pc:sldChg>
      <pc:sldChg chg="addSp delSp modSp delAnim">
        <pc:chgData name="NOELLE HELEN CLAYTON Clayton" userId="S::nclayton@educa.jcyl.es::8f3c3708-7b38-45dd-9216-7e397bffdaea" providerId="AD" clId="Web-{34A8AFC4-E33B-42E2-BC81-AC4B52CC0653}" dt="2021-05-05T08:56:09.999" v="732" actId="1076"/>
        <pc:sldMkLst>
          <pc:docMk/>
          <pc:sldMk cId="43198927" sldId="294"/>
        </pc:sldMkLst>
        <pc:spChg chg="mod">
          <ac:chgData name="NOELLE HELEN CLAYTON Clayton" userId="S::nclayton@educa.jcyl.es::8f3c3708-7b38-45dd-9216-7e397bffdaea" providerId="AD" clId="Web-{34A8AFC4-E33B-42E2-BC81-AC4B52CC0653}" dt="2021-05-05T08:55:43.685" v="728" actId="1076"/>
          <ac:spMkLst>
            <pc:docMk/>
            <pc:sldMk cId="43198927" sldId="294"/>
            <ac:spMk id="5" creationId="{CA1ED012-50DF-4EE3-824B-FA2B516F6DF2}"/>
          </ac:spMkLst>
        </pc:spChg>
        <pc:spChg chg="del mod">
          <ac:chgData name="NOELLE HELEN CLAYTON Clayton" userId="S::nclayton@educa.jcyl.es::8f3c3708-7b38-45dd-9216-7e397bffdaea" providerId="AD" clId="Web-{34A8AFC4-E33B-42E2-BC81-AC4B52CC0653}" dt="2021-05-05T08:55:13.589" v="719"/>
          <ac:spMkLst>
            <pc:docMk/>
            <pc:sldMk cId="43198927" sldId="294"/>
            <ac:spMk id="8" creationId="{F60886E4-38F2-4C97-8F5D-538B5C975F62}"/>
          </ac:spMkLst>
        </pc:spChg>
        <pc:spChg chg="mod">
          <ac:chgData name="NOELLE HELEN CLAYTON Clayton" userId="S::nclayton@educa.jcyl.es::8f3c3708-7b38-45dd-9216-7e397bffdaea" providerId="AD" clId="Web-{34A8AFC4-E33B-42E2-BC81-AC4B52CC0653}" dt="2021-05-05T08:55:59.639" v="730" actId="1076"/>
          <ac:spMkLst>
            <pc:docMk/>
            <pc:sldMk cId="43198927" sldId="294"/>
            <ac:spMk id="21" creationId="{1B95AB0E-5BD5-4B2A-B03A-53991BAEC5F9}"/>
          </ac:spMkLst>
        </pc:spChg>
        <pc:spChg chg="del mod">
          <ac:chgData name="NOELLE HELEN CLAYTON Clayton" userId="S::nclayton@educa.jcyl.es::8f3c3708-7b38-45dd-9216-7e397bffdaea" providerId="AD" clId="Web-{34A8AFC4-E33B-42E2-BC81-AC4B52CC0653}" dt="2021-05-05T08:55:24.152" v="723"/>
          <ac:spMkLst>
            <pc:docMk/>
            <pc:sldMk cId="43198927" sldId="294"/>
            <ac:spMk id="352" creationId="{6C59FAB5-DF6A-4376-9C5E-54D3DC693126}"/>
          </ac:spMkLst>
        </pc:spChg>
        <pc:picChg chg="add mod">
          <ac:chgData name="NOELLE HELEN CLAYTON Clayton" userId="S::nclayton@educa.jcyl.es::8f3c3708-7b38-45dd-9216-7e397bffdaea" providerId="AD" clId="Web-{34A8AFC4-E33B-42E2-BC81-AC4B52CC0653}" dt="2021-05-05T08:56:09.999" v="732" actId="1076"/>
          <ac:picMkLst>
            <pc:docMk/>
            <pc:sldMk cId="43198927" sldId="294"/>
            <ac:picMk id="6" creationId="{6B2DA896-C0E1-4A38-85A2-A8EAE96A2D12}"/>
          </ac:picMkLst>
        </pc:picChg>
        <pc:picChg chg="del mod">
          <ac:chgData name="NOELLE HELEN CLAYTON Clayton" userId="S::nclayton@educa.jcyl.es::8f3c3708-7b38-45dd-9216-7e397bffdaea" providerId="AD" clId="Web-{34A8AFC4-E33B-42E2-BC81-AC4B52CC0653}" dt="2021-05-05T08:25:45.744" v="551"/>
          <ac:picMkLst>
            <pc:docMk/>
            <pc:sldMk cId="43198927" sldId="294"/>
            <ac:picMk id="9" creationId="{96A42390-B40A-4555-8A52-63CDF487C2B6}"/>
          </ac:picMkLst>
        </pc:picChg>
        <pc:picChg chg="del mod">
          <ac:chgData name="NOELLE HELEN CLAYTON Clayton" userId="S::nclayton@educa.jcyl.es::8f3c3708-7b38-45dd-9216-7e397bffdaea" providerId="AD" clId="Web-{34A8AFC4-E33B-42E2-BC81-AC4B52CC0653}" dt="2021-05-05T08:40:46.910" v="592"/>
          <ac:picMkLst>
            <pc:docMk/>
            <pc:sldMk cId="43198927" sldId="294"/>
            <ac:picMk id="351" creationId="{B852701B-2137-4726-AABE-6097B8F7F00E}"/>
          </ac:picMkLst>
        </pc:picChg>
      </pc:sldChg>
      <pc:sldChg chg="addSp delSp modSp delAnim">
        <pc:chgData name="NOELLE HELEN CLAYTON Clayton" userId="S::nclayton@educa.jcyl.es::8f3c3708-7b38-45dd-9216-7e397bffdaea" providerId="AD" clId="Web-{34A8AFC4-E33B-42E2-BC81-AC4B52CC0653}" dt="2021-05-05T08:54:45.478" v="710" actId="20577"/>
        <pc:sldMkLst>
          <pc:docMk/>
          <pc:sldMk cId="4073658558" sldId="296"/>
        </pc:sldMkLst>
        <pc:spChg chg="mod">
          <ac:chgData name="NOELLE HELEN CLAYTON Clayton" userId="S::nclayton@educa.jcyl.es::8f3c3708-7b38-45dd-9216-7e397bffdaea" providerId="AD" clId="Web-{34A8AFC4-E33B-42E2-BC81-AC4B52CC0653}" dt="2021-05-05T08:54:45.478" v="710" actId="20577"/>
          <ac:spMkLst>
            <pc:docMk/>
            <pc:sldMk cId="4073658558" sldId="296"/>
            <ac:spMk id="21" creationId="{1B95AB0E-5BD5-4B2A-B03A-53991BAEC5F9}"/>
          </ac:spMkLst>
        </pc:spChg>
        <pc:spChg chg="add mod">
          <ac:chgData name="NOELLE HELEN CLAYTON Clayton" userId="S::nclayton@educa.jcyl.es::8f3c3708-7b38-45dd-9216-7e397bffdaea" providerId="AD" clId="Web-{34A8AFC4-E33B-42E2-BC81-AC4B52CC0653}" dt="2021-05-05T08:50:03.617" v="613"/>
          <ac:spMkLst>
            <pc:docMk/>
            <pc:sldMk cId="4073658558" sldId="296"/>
            <ac:spMk id="37" creationId="{5E3095BA-4F6B-40B5-ADD8-66C8532C845F}"/>
          </ac:spMkLst>
        </pc:spChg>
        <pc:spChg chg="add mod">
          <ac:chgData name="NOELLE HELEN CLAYTON Clayton" userId="S::nclayton@educa.jcyl.es::8f3c3708-7b38-45dd-9216-7e397bffdaea" providerId="AD" clId="Web-{34A8AFC4-E33B-42E2-BC81-AC4B52CC0653}" dt="2021-05-05T08:52:08.140" v="651" actId="1076"/>
          <ac:spMkLst>
            <pc:docMk/>
            <pc:sldMk cId="4073658558" sldId="296"/>
            <ac:spMk id="38" creationId="{18444C60-3160-4935-A5C2-51FE0436BAA9}"/>
          </ac:spMkLst>
        </pc:spChg>
        <pc:spChg chg="add mod">
          <ac:chgData name="NOELLE HELEN CLAYTON Clayton" userId="S::nclayton@educa.jcyl.es::8f3c3708-7b38-45dd-9216-7e397bffdaea" providerId="AD" clId="Web-{34A8AFC4-E33B-42E2-BC81-AC4B52CC0653}" dt="2021-05-05T08:54:13.757" v="704" actId="1076"/>
          <ac:spMkLst>
            <pc:docMk/>
            <pc:sldMk cId="4073658558" sldId="296"/>
            <ac:spMk id="39" creationId="{7633ED7C-3E15-4082-9874-1EC471064E74}"/>
          </ac:spMkLst>
        </pc:spChg>
        <pc:spChg chg="add mod">
          <ac:chgData name="NOELLE HELEN CLAYTON Clayton" userId="S::nclayton@educa.jcyl.es::8f3c3708-7b38-45dd-9216-7e397bffdaea" providerId="AD" clId="Web-{34A8AFC4-E33B-42E2-BC81-AC4B52CC0653}" dt="2021-05-05T08:54:18.508" v="705" actId="1076"/>
          <ac:spMkLst>
            <pc:docMk/>
            <pc:sldMk cId="4073658558" sldId="296"/>
            <ac:spMk id="40" creationId="{63299EC6-922C-4E8A-B384-CD936A045114}"/>
          </ac:spMkLst>
        </pc:spChg>
        <pc:spChg chg="add mod">
          <ac:chgData name="NOELLE HELEN CLAYTON Clayton" userId="S::nclayton@educa.jcyl.es::8f3c3708-7b38-45dd-9216-7e397bffdaea" providerId="AD" clId="Web-{34A8AFC4-E33B-42E2-BC81-AC4B52CC0653}" dt="2021-05-05T08:53:16.176" v="676" actId="20577"/>
          <ac:spMkLst>
            <pc:docMk/>
            <pc:sldMk cId="4073658558" sldId="296"/>
            <ac:spMk id="42" creationId="{BCFD23DF-F70C-4869-A90F-801C771DF70F}"/>
          </ac:spMkLst>
        </pc:spChg>
        <pc:spChg chg="add mod">
          <ac:chgData name="NOELLE HELEN CLAYTON Clayton" userId="S::nclayton@educa.jcyl.es::8f3c3708-7b38-45dd-9216-7e397bffdaea" providerId="AD" clId="Web-{34A8AFC4-E33B-42E2-BC81-AC4B52CC0653}" dt="2021-05-05T08:53:50.443" v="688" actId="1076"/>
          <ac:spMkLst>
            <pc:docMk/>
            <pc:sldMk cId="4073658558" sldId="296"/>
            <ac:spMk id="43" creationId="{954EDB1C-2952-43CD-AB4D-CA91F8835DD7}"/>
          </ac:spMkLst>
        </pc:spChg>
        <pc:spChg chg="add mod">
          <ac:chgData name="NOELLE HELEN CLAYTON Clayton" userId="S::nclayton@educa.jcyl.es::8f3c3708-7b38-45dd-9216-7e397bffdaea" providerId="AD" clId="Web-{34A8AFC4-E33B-42E2-BC81-AC4B52CC0653}" dt="2021-05-05T08:54:08.991" v="703" actId="20577"/>
          <ac:spMkLst>
            <pc:docMk/>
            <pc:sldMk cId="4073658558" sldId="296"/>
            <ac:spMk id="44" creationId="{D062E13C-7AAA-4148-89B1-F483A57B35C1}"/>
          </ac:spMkLst>
        </pc:spChg>
        <pc:spChg chg="add mod">
          <ac:chgData name="NOELLE HELEN CLAYTON Clayton" userId="S::nclayton@educa.jcyl.es::8f3c3708-7b38-45dd-9216-7e397bffdaea" providerId="AD" clId="Web-{34A8AFC4-E33B-42E2-BC81-AC4B52CC0653}" dt="2021-05-05T08:54:39.696" v="709" actId="1076"/>
          <ac:spMkLst>
            <pc:docMk/>
            <pc:sldMk cId="4073658558" sldId="296"/>
            <ac:spMk id="45" creationId="{DBD2F5F6-19F9-4076-8DBD-E5C9AB2D5AD2}"/>
          </ac:spMkLst>
        </pc:spChg>
        <pc:spChg chg="mod">
          <ac:chgData name="NOELLE HELEN CLAYTON Clayton" userId="S::nclayton@educa.jcyl.es::8f3c3708-7b38-45dd-9216-7e397bffdaea" providerId="AD" clId="Web-{34A8AFC4-E33B-42E2-BC81-AC4B52CC0653}" dt="2021-05-05T08:52:28.313" v="661" actId="20577"/>
          <ac:spMkLst>
            <pc:docMk/>
            <pc:sldMk cId="4073658558" sldId="296"/>
            <ac:spMk id="246" creationId="{97EA45AF-B179-40C8-A100-B1CE2D9ED554}"/>
          </ac:spMkLst>
        </pc:spChg>
        <pc:graphicFrameChg chg="del mod">
          <ac:chgData name="NOELLE HELEN CLAYTON Clayton" userId="S::nclayton@educa.jcyl.es::8f3c3708-7b38-45dd-9216-7e397bffdaea" providerId="AD" clId="Web-{34A8AFC4-E33B-42E2-BC81-AC4B52CC0653}" dt="2021-05-05T08:47:45.014" v="602"/>
          <ac:graphicFrameMkLst>
            <pc:docMk/>
            <pc:sldMk cId="4073658558" sldId="296"/>
            <ac:graphicFrameMk id="26" creationId="{BBC74C9D-C497-4D73-95E3-52D2D1CCBC47}"/>
          </ac:graphicFrameMkLst>
        </pc:graphicFrameChg>
        <pc:picChg chg="add mod">
          <ac:chgData name="NOELLE HELEN CLAYTON Clayton" userId="S::nclayton@educa.jcyl.es::8f3c3708-7b38-45dd-9216-7e397bffdaea" providerId="AD" clId="Web-{34A8AFC4-E33B-42E2-BC81-AC4B52CC0653}" dt="2021-05-05T08:52:20.703" v="657" actId="1076"/>
          <ac:picMkLst>
            <pc:docMk/>
            <pc:sldMk cId="4073658558" sldId="296"/>
            <ac:picMk id="36" creationId="{BF8A73E1-B2D5-4239-9B3F-FED16347A64E}"/>
          </ac:picMkLst>
        </pc:picChg>
      </pc:sldChg>
      <pc:sldChg chg="addSp modSp addAnim modAnim">
        <pc:chgData name="NOELLE HELEN CLAYTON Clayton" userId="S::nclayton@educa.jcyl.es::8f3c3708-7b38-45dd-9216-7e397bffdaea" providerId="AD" clId="Web-{34A8AFC4-E33B-42E2-BC81-AC4B52CC0653}" dt="2021-05-05T08:58:49.009" v="773"/>
        <pc:sldMkLst>
          <pc:docMk/>
          <pc:sldMk cId="850076404" sldId="297"/>
        </pc:sldMkLst>
        <pc:spChg chg="mod">
          <ac:chgData name="NOELLE HELEN CLAYTON Clayton" userId="S::nclayton@educa.jcyl.es::8f3c3708-7b38-45dd-9216-7e397bffdaea" providerId="AD" clId="Web-{34A8AFC4-E33B-42E2-BC81-AC4B52CC0653}" dt="2021-05-05T08:37:19.850" v="590" actId="1076"/>
          <ac:spMkLst>
            <pc:docMk/>
            <pc:sldMk cId="850076404" sldId="297"/>
            <ac:spMk id="19" creationId="{4C2905DB-09A6-4403-99DF-3A6D1EDF7EC6}"/>
          </ac:spMkLst>
        </pc:spChg>
        <pc:spChg chg="mod">
          <ac:chgData name="NOELLE HELEN CLAYTON Clayton" userId="S::nclayton@educa.jcyl.es::8f3c3708-7b38-45dd-9216-7e397bffdaea" providerId="AD" clId="Web-{34A8AFC4-E33B-42E2-BC81-AC4B52CC0653}" dt="2021-05-05T08:56:38.954" v="735" actId="14100"/>
          <ac:spMkLst>
            <pc:docMk/>
            <pc:sldMk cId="850076404" sldId="297"/>
            <ac:spMk id="22" creationId="{59FA9170-2A50-40C9-A2EB-CFC96FF6FFF9}"/>
          </ac:spMkLst>
        </pc:spChg>
        <pc:spChg chg="add mod">
          <ac:chgData name="NOELLE HELEN CLAYTON Clayton" userId="S::nclayton@educa.jcyl.es::8f3c3708-7b38-45dd-9216-7e397bffdaea" providerId="AD" clId="Web-{34A8AFC4-E33B-42E2-BC81-AC4B52CC0653}" dt="2021-05-05T08:57:38.192" v="760" actId="1076"/>
          <ac:spMkLst>
            <pc:docMk/>
            <pc:sldMk cId="850076404" sldId="297"/>
            <ac:spMk id="34" creationId="{B47D063C-9CA3-45B5-BA62-2887B33E26BF}"/>
          </ac:spMkLst>
        </pc:spChg>
        <pc:spChg chg="add mod">
          <ac:chgData name="NOELLE HELEN CLAYTON Clayton" userId="S::nclayton@educa.jcyl.es::8f3c3708-7b38-45dd-9216-7e397bffdaea" providerId="AD" clId="Web-{34A8AFC4-E33B-42E2-BC81-AC4B52CC0653}" dt="2021-05-05T08:58:04.131" v="765"/>
          <ac:spMkLst>
            <pc:docMk/>
            <pc:sldMk cId="850076404" sldId="297"/>
            <ac:spMk id="35" creationId="{6D0CE331-A589-4858-AD13-D29CAB776715}"/>
          </ac:spMkLst>
        </pc:spChg>
        <pc:spChg chg="mod">
          <ac:chgData name="NOELLE HELEN CLAYTON Clayton" userId="S::nclayton@educa.jcyl.es::8f3c3708-7b38-45dd-9216-7e397bffdaea" providerId="AD" clId="Web-{34A8AFC4-E33B-42E2-BC81-AC4B52CC0653}" dt="2021-05-05T08:37:07.724" v="588" actId="20577"/>
          <ac:spMkLst>
            <pc:docMk/>
            <pc:sldMk cId="850076404" sldId="297"/>
            <ac:spMk id="55" creationId="{2166AD2F-05D3-45BC-B82D-614C55D13B49}"/>
          </ac:spMkLst>
        </pc:spChg>
      </pc:sldChg>
      <pc:sldChg chg="addSp modSp addAnim modAnim">
        <pc:chgData name="NOELLE HELEN CLAYTON Clayton" userId="S::nclayton@educa.jcyl.es::8f3c3708-7b38-45dd-9216-7e397bffdaea" providerId="AD" clId="Web-{34A8AFC4-E33B-42E2-BC81-AC4B52CC0653}" dt="2021-05-05T09:01:49.786" v="790"/>
        <pc:sldMkLst>
          <pc:docMk/>
          <pc:sldMk cId="474249133" sldId="303"/>
        </pc:sldMkLst>
        <pc:spChg chg="add mod">
          <ac:chgData name="NOELLE HELEN CLAYTON Clayton" userId="S::nclayton@educa.jcyl.es::8f3c3708-7b38-45dd-9216-7e397bffdaea" providerId="AD" clId="Web-{34A8AFC4-E33B-42E2-BC81-AC4B52CC0653}" dt="2021-05-05T09:01:27.097" v="786"/>
          <ac:spMkLst>
            <pc:docMk/>
            <pc:sldMk cId="474249133" sldId="303"/>
            <ac:spMk id="5" creationId="{E1A9C578-F96E-4D6C-9DDA-872CB0056CA4}"/>
          </ac:spMkLst>
        </pc:spChg>
        <pc:spChg chg="mod">
          <ac:chgData name="NOELLE HELEN CLAYTON Clayton" userId="S::nclayton@educa.jcyl.es::8f3c3708-7b38-45dd-9216-7e397bffdaea" providerId="AD" clId="Web-{34A8AFC4-E33B-42E2-BC81-AC4B52CC0653}" dt="2021-05-05T09:00:48.735" v="782" actId="20577"/>
          <ac:spMkLst>
            <pc:docMk/>
            <pc:sldMk cId="474249133" sldId="303"/>
            <ac:spMk id="6" creationId="{3B184575-5BD3-4FF8-8173-9AF4B17173E7}"/>
          </ac:spMkLst>
        </pc:spChg>
      </pc:sldChg>
      <pc:sldChg chg="ord">
        <pc:chgData name="NOELLE HELEN CLAYTON Clayton" userId="S::nclayton@educa.jcyl.es::8f3c3708-7b38-45dd-9216-7e397bffdaea" providerId="AD" clId="Web-{34A8AFC4-E33B-42E2-BC81-AC4B52CC0653}" dt="2021-05-05T10:26:55.525" v="1364"/>
        <pc:sldMkLst>
          <pc:docMk/>
          <pc:sldMk cId="2271030691" sldId="304"/>
        </pc:sldMkLst>
      </pc:sldChg>
      <pc:sldChg chg="addSp delSp modSp addAnim">
        <pc:chgData name="NOELLE HELEN CLAYTON Clayton" userId="S::nclayton@educa.jcyl.es::8f3c3708-7b38-45dd-9216-7e397bffdaea" providerId="AD" clId="Web-{34A8AFC4-E33B-42E2-BC81-AC4B52CC0653}" dt="2021-05-05T09:27:24.977" v="1170" actId="20577"/>
        <pc:sldMkLst>
          <pc:docMk/>
          <pc:sldMk cId="4042112610" sldId="305"/>
        </pc:sldMkLst>
        <pc:spChg chg="mod">
          <ac:chgData name="NOELLE HELEN CLAYTON Clayton" userId="S::nclayton@educa.jcyl.es::8f3c3708-7b38-45dd-9216-7e397bffdaea" providerId="AD" clId="Web-{34A8AFC4-E33B-42E2-BC81-AC4B52CC0653}" dt="2021-05-05T09:05:05.720" v="881" actId="1076"/>
          <ac:spMkLst>
            <pc:docMk/>
            <pc:sldMk cId="4042112610" sldId="305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34A8AFC4-E33B-42E2-BC81-AC4B52CC0653}" dt="2021-05-05T09:12:48.530" v="981" actId="20577"/>
          <ac:spMkLst>
            <pc:docMk/>
            <pc:sldMk cId="4042112610" sldId="305"/>
            <ac:spMk id="3" creationId="{00000000-0000-0000-0000-000000000000}"/>
          </ac:spMkLst>
        </pc:spChg>
        <pc:spChg chg="add">
          <ac:chgData name="NOELLE HELEN CLAYTON Clayton" userId="S::nclayton@educa.jcyl.es::8f3c3708-7b38-45dd-9216-7e397bffdaea" providerId="AD" clId="Web-{34A8AFC4-E33B-42E2-BC81-AC4B52CC0653}" dt="2021-05-05T09:04:44.922" v="871"/>
          <ac:spMkLst>
            <pc:docMk/>
            <pc:sldMk cId="4042112610" sldId="305"/>
            <ac:spMk id="4" creationId="{3A040025-B16F-42A2-8066-6F6DA6B1C753}"/>
          </ac:spMkLst>
        </pc:spChg>
        <pc:spChg chg="add mod">
          <ac:chgData name="NOELLE HELEN CLAYTON Clayton" userId="S::nclayton@educa.jcyl.es::8f3c3708-7b38-45dd-9216-7e397bffdaea" providerId="AD" clId="Web-{34A8AFC4-E33B-42E2-BC81-AC4B52CC0653}" dt="2021-05-05T09:27:24.977" v="1170" actId="20577"/>
          <ac:spMkLst>
            <pc:docMk/>
            <pc:sldMk cId="4042112610" sldId="305"/>
            <ac:spMk id="5" creationId="{F2707569-EE4E-4651-A995-DD0E37D314CD}"/>
          </ac:spMkLst>
        </pc:spChg>
        <pc:spChg chg="mod">
          <ac:chgData name="NOELLE HELEN CLAYTON Clayton" userId="S::nclayton@educa.jcyl.es::8f3c3708-7b38-45dd-9216-7e397bffdaea" providerId="AD" clId="Web-{34A8AFC4-E33B-42E2-BC81-AC4B52CC0653}" dt="2021-05-05T09:14:43.803" v="999" actId="1076"/>
          <ac:spMkLst>
            <pc:docMk/>
            <pc:sldMk cId="4042112610" sldId="305"/>
            <ac:spMk id="9" creationId="{86EA53E2-570F-441B-9BF3-8717127A1E36}"/>
          </ac:spMkLst>
        </pc:spChg>
        <pc:picChg chg="del">
          <ac:chgData name="NOELLE HELEN CLAYTON Clayton" userId="S::nclayton@educa.jcyl.es::8f3c3708-7b38-45dd-9216-7e397bffdaea" providerId="AD" clId="Web-{34A8AFC4-E33B-42E2-BC81-AC4B52CC0653}" dt="2021-05-05T09:04:22.780" v="870"/>
          <ac:picMkLst>
            <pc:docMk/>
            <pc:sldMk cId="4042112610" sldId="305"/>
            <ac:picMk id="16" creationId="{1230D2E4-FD9B-4A63-BE2F-B146D3DE3035}"/>
          </ac:picMkLst>
        </pc:picChg>
      </pc:sldChg>
      <pc:sldChg chg="addSp modSp addAnim delAnim modAnim">
        <pc:chgData name="NOELLE HELEN CLAYTON Clayton" userId="S::nclayton@educa.jcyl.es::8f3c3708-7b38-45dd-9216-7e397bffdaea" providerId="AD" clId="Web-{34A8AFC4-E33B-42E2-BC81-AC4B52CC0653}" dt="2021-05-05T11:49:54.780" v="1757"/>
        <pc:sldMkLst>
          <pc:docMk/>
          <pc:sldMk cId="760157921" sldId="307"/>
        </pc:sldMkLst>
        <pc:picChg chg="add mod ord">
          <ac:chgData name="NOELLE HELEN CLAYTON Clayton" userId="S::nclayton@educa.jcyl.es::8f3c3708-7b38-45dd-9216-7e397bffdaea" providerId="AD" clId="Web-{34A8AFC4-E33B-42E2-BC81-AC4B52CC0653}" dt="2021-05-05T11:49:33.311" v="1751" actId="1076"/>
          <ac:picMkLst>
            <pc:docMk/>
            <pc:sldMk cId="760157921" sldId="307"/>
            <ac:picMk id="8" creationId="{3397B3B2-DA10-44BB-8A5E-FA8A3A4D82B4}"/>
          </ac:picMkLst>
        </pc:picChg>
      </pc:sldChg>
      <pc:sldChg chg="del">
        <pc:chgData name="NOELLE HELEN CLAYTON Clayton" userId="S::nclayton@educa.jcyl.es::8f3c3708-7b38-45dd-9216-7e397bffdaea" providerId="AD" clId="Web-{34A8AFC4-E33B-42E2-BC81-AC4B52CC0653}" dt="2021-05-05T08:59:57.935" v="774"/>
        <pc:sldMkLst>
          <pc:docMk/>
          <pc:sldMk cId="3342761292" sldId="316"/>
        </pc:sldMkLst>
      </pc:sldChg>
      <pc:sldChg chg="del">
        <pc:chgData name="NOELLE HELEN CLAYTON Clayton" userId="S::nclayton@educa.jcyl.es::8f3c3708-7b38-45dd-9216-7e397bffdaea" providerId="AD" clId="Web-{34A8AFC4-E33B-42E2-BC81-AC4B52CC0653}" dt="2021-05-05T07:41:52.706" v="413"/>
        <pc:sldMkLst>
          <pc:docMk/>
          <pc:sldMk cId="2115566314" sldId="318"/>
        </pc:sldMkLst>
      </pc:sldChg>
      <pc:sldChg chg="addSp delSp modSp addAnim delAnim modAnim">
        <pc:chgData name="NOELLE HELEN CLAYTON Clayton" userId="S::nclayton@educa.jcyl.es::8f3c3708-7b38-45dd-9216-7e397bffdaea" providerId="AD" clId="Web-{34A8AFC4-E33B-42E2-BC81-AC4B52CC0653}" dt="2021-05-05T11:04:37.175" v="1476" actId="1076"/>
        <pc:sldMkLst>
          <pc:docMk/>
          <pc:sldMk cId="224210563" sldId="321"/>
        </pc:sldMkLst>
        <pc:spChg chg="mod">
          <ac:chgData name="NOELLE HELEN CLAYTON Clayton" userId="S::nclayton@educa.jcyl.es::8f3c3708-7b38-45dd-9216-7e397bffdaea" providerId="AD" clId="Web-{34A8AFC4-E33B-42E2-BC81-AC4B52CC0653}" dt="2021-05-05T11:02:36.938" v="1461" actId="20577"/>
          <ac:spMkLst>
            <pc:docMk/>
            <pc:sldMk cId="224210563" sldId="321"/>
            <ac:spMk id="2" creationId="{00000000-0000-0000-0000-000000000000}"/>
          </ac:spMkLst>
        </pc:spChg>
        <pc:spChg chg="del mod">
          <ac:chgData name="NOELLE HELEN CLAYTON Clayton" userId="S::nclayton@educa.jcyl.es::8f3c3708-7b38-45dd-9216-7e397bffdaea" providerId="AD" clId="Web-{34A8AFC4-E33B-42E2-BC81-AC4B52CC0653}" dt="2021-05-05T07:13:37.351" v="191"/>
          <ac:spMkLst>
            <pc:docMk/>
            <pc:sldMk cId="224210563" sldId="321"/>
            <ac:spMk id="3" creationId="{00000000-0000-0000-0000-000000000000}"/>
          </ac:spMkLst>
        </pc:spChg>
        <pc:spChg chg="add mod">
          <ac:chgData name="NOELLE HELEN CLAYTON Clayton" userId="S::nclayton@educa.jcyl.es::8f3c3708-7b38-45dd-9216-7e397bffdaea" providerId="AD" clId="Web-{34A8AFC4-E33B-42E2-BC81-AC4B52CC0653}" dt="2021-05-05T11:04:37.175" v="1476" actId="1076"/>
          <ac:spMkLst>
            <pc:docMk/>
            <pc:sldMk cId="224210563" sldId="321"/>
            <ac:spMk id="3" creationId="{0CC14356-00CA-49AB-B54C-C4A63A0BB34B}"/>
          </ac:spMkLst>
        </pc:spChg>
        <pc:spChg chg="add del mod">
          <ac:chgData name="NOELLE HELEN CLAYTON Clayton" userId="S::nclayton@educa.jcyl.es::8f3c3708-7b38-45dd-9216-7e397bffdaea" providerId="AD" clId="Web-{34A8AFC4-E33B-42E2-BC81-AC4B52CC0653}" dt="2021-05-05T07:13:58.587" v="195"/>
          <ac:spMkLst>
            <pc:docMk/>
            <pc:sldMk cId="224210563" sldId="321"/>
            <ac:spMk id="7" creationId="{37F83864-F15C-489D-8287-F7325A252FD7}"/>
          </ac:spMkLst>
        </pc:spChg>
        <pc:spChg chg="add mod">
          <ac:chgData name="NOELLE HELEN CLAYTON Clayton" userId="S::nclayton@educa.jcyl.es::8f3c3708-7b38-45dd-9216-7e397bffdaea" providerId="AD" clId="Web-{34A8AFC4-E33B-42E2-BC81-AC4B52CC0653}" dt="2021-05-05T07:16:21.345" v="226" actId="1076"/>
          <ac:spMkLst>
            <pc:docMk/>
            <pc:sldMk cId="224210563" sldId="321"/>
            <ac:spMk id="9" creationId="{23DFDDDB-CD14-43BB-8824-1C6632E5D1B4}"/>
          </ac:spMkLst>
        </pc:spChg>
        <pc:spChg chg="add mod">
          <ac:chgData name="NOELLE HELEN CLAYTON Clayton" userId="S::nclayton@educa.jcyl.es::8f3c3708-7b38-45dd-9216-7e397bffdaea" providerId="AD" clId="Web-{34A8AFC4-E33B-42E2-BC81-AC4B52CC0653}" dt="2021-05-05T11:03:42.174" v="1471" actId="1076"/>
          <ac:spMkLst>
            <pc:docMk/>
            <pc:sldMk cId="224210563" sldId="321"/>
            <ac:spMk id="11" creationId="{01B16F63-D9BD-4D6A-A944-08D5FDED6D14}"/>
          </ac:spMkLst>
        </pc:spChg>
        <pc:spChg chg="add mod">
          <ac:chgData name="NOELLE HELEN CLAYTON Clayton" userId="S::nclayton@educa.jcyl.es::8f3c3708-7b38-45dd-9216-7e397bffdaea" providerId="AD" clId="Web-{34A8AFC4-E33B-42E2-BC81-AC4B52CC0653}" dt="2021-05-05T11:03:08.236" v="1467" actId="1076"/>
          <ac:spMkLst>
            <pc:docMk/>
            <pc:sldMk cId="224210563" sldId="321"/>
            <ac:spMk id="12" creationId="{3CFED6D7-2307-44E7-9CE6-BDFECE985CF3}"/>
          </ac:spMkLst>
        </pc:spChg>
        <pc:picChg chg="del">
          <ac:chgData name="NOELLE HELEN CLAYTON Clayton" userId="S::nclayton@educa.jcyl.es::8f3c3708-7b38-45dd-9216-7e397bffdaea" providerId="AD" clId="Web-{34A8AFC4-E33B-42E2-BC81-AC4B52CC0653}" dt="2021-05-05T07:11:54.798" v="173"/>
          <ac:picMkLst>
            <pc:docMk/>
            <pc:sldMk cId="224210563" sldId="321"/>
            <ac:picMk id="4" creationId="{FC0FA695-14D6-44AD-8B9C-9D3A3D88FC40}"/>
          </ac:picMkLst>
        </pc:picChg>
        <pc:picChg chg="add mod">
          <ac:chgData name="NOELLE HELEN CLAYTON Clayton" userId="S::nclayton@educa.jcyl.es::8f3c3708-7b38-45dd-9216-7e397bffdaea" providerId="AD" clId="Web-{34A8AFC4-E33B-42E2-BC81-AC4B52CC0653}" dt="2021-05-05T11:04:23.253" v="1475" actId="1076"/>
          <ac:picMkLst>
            <pc:docMk/>
            <pc:sldMk cId="224210563" sldId="321"/>
            <ac:picMk id="5" creationId="{C3C5D4E2-593F-4894-A17F-789DE5DB608B}"/>
          </ac:picMkLst>
        </pc:picChg>
        <pc:picChg chg="del mod">
          <ac:chgData name="NOELLE HELEN CLAYTON Clayton" userId="S::nclayton@educa.jcyl.es::8f3c3708-7b38-45dd-9216-7e397bffdaea" providerId="AD" clId="Web-{34A8AFC4-E33B-42E2-BC81-AC4B52CC0653}" dt="2021-05-05T11:02:20.735" v="1453"/>
          <ac:picMkLst>
            <pc:docMk/>
            <pc:sldMk cId="224210563" sldId="321"/>
            <ac:picMk id="8" creationId="{4349FD9F-22BC-4E23-9C5B-7BE7A6788468}"/>
          </ac:picMkLst>
        </pc:picChg>
        <pc:picChg chg="mod">
          <ac:chgData name="NOELLE HELEN CLAYTON Clayton" userId="S::nclayton@educa.jcyl.es::8f3c3708-7b38-45dd-9216-7e397bffdaea" providerId="AD" clId="Web-{34A8AFC4-E33B-42E2-BC81-AC4B52CC0653}" dt="2021-05-05T07:13:44.820" v="192" actId="1076"/>
          <ac:picMkLst>
            <pc:docMk/>
            <pc:sldMk cId="224210563" sldId="321"/>
            <ac:picMk id="10" creationId="{13B65079-66FC-4C8D-B34B-C9EEA654F86A}"/>
          </ac:picMkLst>
        </pc:picChg>
        <pc:picChg chg="add del">
          <ac:chgData name="NOELLE HELEN CLAYTON Clayton" userId="S::nclayton@educa.jcyl.es::8f3c3708-7b38-45dd-9216-7e397bffdaea" providerId="AD" clId="Web-{34A8AFC4-E33B-42E2-BC81-AC4B52CC0653}" dt="2021-05-05T11:04:07.753" v="1473"/>
          <ac:picMkLst>
            <pc:docMk/>
            <pc:sldMk cId="224210563" sldId="321"/>
            <ac:picMk id="13" creationId="{93F7A616-BB3E-4182-A8F4-2D86A9972C67}"/>
          </ac:picMkLst>
        </pc:picChg>
      </pc:sldChg>
      <pc:sldChg chg="addAnim delAnim modAnim">
        <pc:chgData name="NOELLE HELEN CLAYTON Clayton" userId="S::nclayton@educa.jcyl.es::8f3c3708-7b38-45dd-9216-7e397bffdaea" providerId="AD" clId="Web-{34A8AFC4-E33B-42E2-BC81-AC4B52CC0653}" dt="2021-05-05T12:17:04.830" v="1778"/>
        <pc:sldMkLst>
          <pc:docMk/>
          <pc:sldMk cId="1954399175" sldId="322"/>
        </pc:sldMkLst>
      </pc:sldChg>
      <pc:sldChg chg="delSp modSp">
        <pc:chgData name="NOELLE HELEN CLAYTON Clayton" userId="S::nclayton@educa.jcyl.es::8f3c3708-7b38-45dd-9216-7e397bffdaea" providerId="AD" clId="Web-{34A8AFC4-E33B-42E2-BC81-AC4B52CC0653}" dt="2021-05-05T11:30:16.349" v="1623" actId="1076"/>
        <pc:sldMkLst>
          <pc:docMk/>
          <pc:sldMk cId="1151764798" sldId="327"/>
        </pc:sldMkLst>
        <pc:spChg chg="mod">
          <ac:chgData name="NOELLE HELEN CLAYTON Clayton" userId="S::nclayton@educa.jcyl.es::8f3c3708-7b38-45dd-9216-7e397bffdaea" providerId="AD" clId="Web-{34A8AFC4-E33B-42E2-BC81-AC4B52CC0653}" dt="2021-05-05T11:30:16.349" v="1623" actId="1076"/>
          <ac:spMkLst>
            <pc:docMk/>
            <pc:sldMk cId="1151764798" sldId="327"/>
            <ac:spMk id="9" creationId="{DB8B656E-EFB4-4198-B00B-2BA98CA05403}"/>
          </ac:spMkLst>
        </pc:spChg>
        <pc:inkChg chg="del">
          <ac:chgData name="NOELLE HELEN CLAYTON Clayton" userId="S::nclayton@educa.jcyl.es::8f3c3708-7b38-45dd-9216-7e397bffdaea" providerId="AD" clId="Web-{34A8AFC4-E33B-42E2-BC81-AC4B52CC0653}" dt="2021-05-05T11:30:08.083" v="1622"/>
          <ac:inkMkLst>
            <pc:docMk/>
            <pc:sldMk cId="1151764798" sldId="327"/>
            <ac:inkMk id="13" creationId="{37D48CE8-764E-4411-9D9A-7665EC1BF8BE}"/>
          </ac:inkMkLst>
        </pc:inkChg>
      </pc:sldChg>
      <pc:sldChg chg="addSp delSp modSp addAnim delAnim modAnim">
        <pc:chgData name="NOELLE HELEN CLAYTON Clayton" userId="S::nclayton@educa.jcyl.es::8f3c3708-7b38-45dd-9216-7e397bffdaea" providerId="AD" clId="Web-{34A8AFC4-E33B-42E2-BC81-AC4B52CC0653}" dt="2021-05-05T11:26:26.375" v="1621"/>
        <pc:sldMkLst>
          <pc:docMk/>
          <pc:sldMk cId="3644898905" sldId="329"/>
        </pc:sldMkLst>
        <pc:spChg chg="mod">
          <ac:chgData name="NOELLE HELEN CLAYTON Clayton" userId="S::nclayton@educa.jcyl.es::8f3c3708-7b38-45dd-9216-7e397bffdaea" providerId="AD" clId="Web-{34A8AFC4-E33B-42E2-BC81-AC4B52CC0653}" dt="2021-05-05T11:26:05.796" v="1619" actId="14100"/>
          <ac:spMkLst>
            <pc:docMk/>
            <pc:sldMk cId="3644898905" sldId="329"/>
            <ac:spMk id="6" creationId="{26B5DCE8-76FF-473E-850A-C7D3FC84C0F0}"/>
          </ac:spMkLst>
        </pc:spChg>
        <pc:spChg chg="del mod">
          <ac:chgData name="NOELLE HELEN CLAYTON Clayton" userId="S::nclayton@educa.jcyl.es::8f3c3708-7b38-45dd-9216-7e397bffdaea" providerId="AD" clId="Web-{34A8AFC4-E33B-42E2-BC81-AC4B52CC0653}" dt="2021-05-05T11:22:27.479" v="1575"/>
          <ac:spMkLst>
            <pc:docMk/>
            <pc:sldMk cId="3644898905" sldId="329"/>
            <ac:spMk id="8" creationId="{F60886E4-38F2-4C97-8F5D-538B5C975F62}"/>
          </ac:spMkLst>
        </pc:spChg>
        <pc:spChg chg="add mod">
          <ac:chgData name="NOELLE HELEN CLAYTON Clayton" userId="S::nclayton@educa.jcyl.es::8f3c3708-7b38-45dd-9216-7e397bffdaea" providerId="AD" clId="Web-{34A8AFC4-E33B-42E2-BC81-AC4B52CC0653}" dt="2021-05-05T11:26:26.375" v="1621"/>
          <ac:spMkLst>
            <pc:docMk/>
            <pc:sldMk cId="3644898905" sldId="329"/>
            <ac:spMk id="9" creationId="{0FC43BA9-78F3-44CD-8062-09F0C8B954A0}"/>
          </ac:spMkLst>
        </pc:spChg>
        <pc:picChg chg="del">
          <ac:chgData name="NOELLE HELEN CLAYTON Clayton" userId="S::nclayton@educa.jcyl.es::8f3c3708-7b38-45dd-9216-7e397bffdaea" providerId="AD" clId="Web-{34A8AFC4-E33B-42E2-BC81-AC4B52CC0653}" dt="2021-05-05T11:20:25.586" v="1562"/>
          <ac:picMkLst>
            <pc:docMk/>
            <pc:sldMk cId="3644898905" sldId="329"/>
            <ac:picMk id="7" creationId="{1C15EF73-191F-4680-8989-A3B52F66C919}"/>
          </ac:picMkLst>
        </pc:picChg>
        <pc:picChg chg="add mod">
          <ac:chgData name="NOELLE HELEN CLAYTON Clayton" userId="S::nclayton@educa.jcyl.es::8f3c3708-7b38-45dd-9216-7e397bffdaea" providerId="AD" clId="Web-{34A8AFC4-E33B-42E2-BC81-AC4B52CC0653}" dt="2021-05-05T11:23:00.808" v="1577" actId="1076"/>
          <ac:picMkLst>
            <pc:docMk/>
            <pc:sldMk cId="3644898905" sldId="329"/>
            <ac:picMk id="11" creationId="{29885C14-58D6-485B-A2C3-6DFB9FB25FD9}"/>
          </ac:picMkLst>
        </pc:picChg>
      </pc:sldChg>
      <pc:sldChg chg="modSp">
        <pc:chgData name="NOELLE HELEN CLAYTON Clayton" userId="S::nclayton@educa.jcyl.es::8f3c3708-7b38-45dd-9216-7e397bffdaea" providerId="AD" clId="Web-{34A8AFC4-E33B-42E2-BC81-AC4B52CC0653}" dt="2021-05-05T09:54:03.318" v="1208" actId="20577"/>
        <pc:sldMkLst>
          <pc:docMk/>
          <pc:sldMk cId="3724321364" sldId="331"/>
        </pc:sldMkLst>
        <pc:spChg chg="mod">
          <ac:chgData name="NOELLE HELEN CLAYTON Clayton" userId="S::nclayton@educa.jcyl.es::8f3c3708-7b38-45dd-9216-7e397bffdaea" providerId="AD" clId="Web-{34A8AFC4-E33B-42E2-BC81-AC4B52CC0653}" dt="2021-05-05T09:54:03.318" v="1208" actId="20577"/>
          <ac:spMkLst>
            <pc:docMk/>
            <pc:sldMk cId="3724321364" sldId="331"/>
            <ac:spMk id="3" creationId="{00000000-0000-0000-0000-000000000000}"/>
          </ac:spMkLst>
        </pc:spChg>
      </pc:sldChg>
      <pc:sldChg chg="addSp delSp modSp addAnim delAnim modAnim">
        <pc:chgData name="NOELLE HELEN CLAYTON Clayton" userId="S::nclayton@educa.jcyl.es::8f3c3708-7b38-45dd-9216-7e397bffdaea" providerId="AD" clId="Web-{34A8AFC4-E33B-42E2-BC81-AC4B52CC0653}" dt="2021-05-05T11:53:03.878" v="1759"/>
        <pc:sldMkLst>
          <pc:docMk/>
          <pc:sldMk cId="3097615581" sldId="333"/>
        </pc:sldMkLst>
        <pc:spChg chg="mod">
          <ac:chgData name="NOELLE HELEN CLAYTON Clayton" userId="S::nclayton@educa.jcyl.es::8f3c3708-7b38-45dd-9216-7e397bffdaea" providerId="AD" clId="Web-{34A8AFC4-E33B-42E2-BC81-AC4B52CC0653}" dt="2021-05-05T07:49:33.078" v="453" actId="20577"/>
          <ac:spMkLst>
            <pc:docMk/>
            <pc:sldMk cId="3097615581" sldId="333"/>
            <ac:spMk id="9" creationId="{5E568DE6-3276-4132-BB68-FD4CBF660AFC}"/>
          </ac:spMkLst>
        </pc:spChg>
        <pc:spChg chg="mod">
          <ac:chgData name="NOELLE HELEN CLAYTON Clayton" userId="S::nclayton@educa.jcyl.es::8f3c3708-7b38-45dd-9216-7e397bffdaea" providerId="AD" clId="Web-{34A8AFC4-E33B-42E2-BC81-AC4B52CC0653}" dt="2021-05-05T07:49:06.889" v="449" actId="1076"/>
          <ac:spMkLst>
            <pc:docMk/>
            <pc:sldMk cId="3097615581" sldId="333"/>
            <ac:spMk id="10" creationId="{082D45F0-93B6-4810-B963-4BC64BC02021}"/>
          </ac:spMkLst>
        </pc:spChg>
        <pc:picChg chg="add del mod">
          <ac:chgData name="NOELLE HELEN CLAYTON Clayton" userId="S::nclayton@educa.jcyl.es::8f3c3708-7b38-45dd-9216-7e397bffdaea" providerId="AD" clId="Web-{34A8AFC4-E33B-42E2-BC81-AC4B52CC0653}" dt="2021-05-05T07:46:08.472" v="434"/>
          <ac:picMkLst>
            <pc:docMk/>
            <pc:sldMk cId="3097615581" sldId="333"/>
            <ac:picMk id="3" creationId="{E17E4107-70F2-4BE6-A84A-FB21BD6624A8}"/>
          </ac:picMkLst>
        </pc:picChg>
        <pc:picChg chg="ord">
          <ac:chgData name="NOELLE HELEN CLAYTON Clayton" userId="S::nclayton@educa.jcyl.es::8f3c3708-7b38-45dd-9216-7e397bffdaea" providerId="AD" clId="Web-{34A8AFC4-E33B-42E2-BC81-AC4B52CC0653}" dt="2021-05-05T07:49:18.093" v="451"/>
          <ac:picMkLst>
            <pc:docMk/>
            <pc:sldMk cId="3097615581" sldId="333"/>
            <ac:picMk id="4" creationId="{0BFAEB85-2CE8-4F35-86BA-B20FA8F4B619}"/>
          </ac:picMkLst>
        </pc:picChg>
        <pc:picChg chg="del">
          <ac:chgData name="NOELLE HELEN CLAYTON Clayton" userId="S::nclayton@educa.jcyl.es::8f3c3708-7b38-45dd-9216-7e397bffdaea" providerId="AD" clId="Web-{34A8AFC4-E33B-42E2-BC81-AC4B52CC0653}" dt="2021-05-05T07:45:35.079" v="421"/>
          <ac:picMkLst>
            <pc:docMk/>
            <pc:sldMk cId="3097615581" sldId="333"/>
            <ac:picMk id="5" creationId="{1C3AE794-A5D9-41A5-BBB0-0E52A786D2DF}"/>
          </ac:picMkLst>
        </pc:picChg>
        <pc:picChg chg="del mod">
          <ac:chgData name="NOELLE HELEN CLAYTON Clayton" userId="S::nclayton@educa.jcyl.es::8f3c3708-7b38-45dd-9216-7e397bffdaea" providerId="AD" clId="Web-{34A8AFC4-E33B-42E2-BC81-AC4B52CC0653}" dt="2021-05-05T07:47:57.119" v="436"/>
          <ac:picMkLst>
            <pc:docMk/>
            <pc:sldMk cId="3097615581" sldId="333"/>
            <ac:picMk id="7" creationId="{14EEE821-7507-4D89-8D4E-586143738498}"/>
          </ac:picMkLst>
        </pc:picChg>
        <pc:picChg chg="ord">
          <ac:chgData name="NOELLE HELEN CLAYTON Clayton" userId="S::nclayton@educa.jcyl.es::8f3c3708-7b38-45dd-9216-7e397bffdaea" providerId="AD" clId="Web-{34A8AFC4-E33B-42E2-BC81-AC4B52CC0653}" dt="2021-05-05T07:48:41.262" v="444"/>
          <ac:picMkLst>
            <pc:docMk/>
            <pc:sldMk cId="3097615581" sldId="333"/>
            <ac:picMk id="8" creationId="{4BA64B3C-1A64-4344-90E4-26D5C8BE514E}"/>
          </ac:picMkLst>
        </pc:picChg>
        <pc:picChg chg="add del mod">
          <ac:chgData name="NOELLE HELEN CLAYTON Clayton" userId="S::nclayton@educa.jcyl.es::8f3c3708-7b38-45dd-9216-7e397bffdaea" providerId="AD" clId="Web-{34A8AFC4-E33B-42E2-BC81-AC4B52CC0653}" dt="2021-05-05T07:46:07.440" v="432"/>
          <ac:picMkLst>
            <pc:docMk/>
            <pc:sldMk cId="3097615581" sldId="333"/>
            <ac:picMk id="12" creationId="{DB1FAF1E-1A60-4C65-8772-C26E721504FA}"/>
          </ac:picMkLst>
        </pc:picChg>
        <pc:picChg chg="add del mod">
          <ac:chgData name="NOELLE HELEN CLAYTON Clayton" userId="S::nclayton@educa.jcyl.es::8f3c3708-7b38-45dd-9216-7e397bffdaea" providerId="AD" clId="Web-{34A8AFC4-E33B-42E2-BC81-AC4B52CC0653}" dt="2021-05-05T07:46:06.144" v="430"/>
          <ac:picMkLst>
            <pc:docMk/>
            <pc:sldMk cId="3097615581" sldId="333"/>
            <ac:picMk id="13" creationId="{79AD7D39-684B-463A-8B1A-34B0186E0FD4}"/>
          </ac:picMkLst>
        </pc:picChg>
        <pc:picChg chg="add mod">
          <ac:chgData name="NOELLE HELEN CLAYTON Clayton" userId="S::nclayton@educa.jcyl.es::8f3c3708-7b38-45dd-9216-7e397bffdaea" providerId="AD" clId="Web-{34A8AFC4-E33B-42E2-BC81-AC4B52CC0653}" dt="2021-05-05T07:45:57.018" v="429" actId="1076"/>
          <ac:picMkLst>
            <pc:docMk/>
            <pc:sldMk cId="3097615581" sldId="333"/>
            <ac:picMk id="14" creationId="{DD938FD0-F746-467B-90DE-E34FD3109D89}"/>
          </ac:picMkLst>
        </pc:picChg>
        <pc:picChg chg="add mod ord">
          <ac:chgData name="NOELLE HELEN CLAYTON Clayton" userId="S::nclayton@educa.jcyl.es::8f3c3708-7b38-45dd-9216-7e397bffdaea" providerId="AD" clId="Web-{34A8AFC4-E33B-42E2-BC81-AC4B52CC0653}" dt="2021-05-05T07:48:51.482" v="446" actId="14100"/>
          <ac:picMkLst>
            <pc:docMk/>
            <pc:sldMk cId="3097615581" sldId="333"/>
            <ac:picMk id="15" creationId="{81D30122-6E7C-400B-A435-D5129F509C6A}"/>
          </ac:picMkLst>
        </pc:picChg>
      </pc:sldChg>
      <pc:sldChg chg="addSp modSp addAnim modAnim">
        <pc:chgData name="NOELLE HELEN CLAYTON Clayton" userId="S::nclayton@educa.jcyl.es::8f3c3708-7b38-45dd-9216-7e397bffdaea" providerId="AD" clId="Web-{34A8AFC4-E33B-42E2-BC81-AC4B52CC0653}" dt="2021-05-05T11:34:30.073" v="1651"/>
        <pc:sldMkLst>
          <pc:docMk/>
          <pc:sldMk cId="3034807093" sldId="339"/>
        </pc:sldMkLst>
        <pc:spChg chg="add mod">
          <ac:chgData name="NOELLE HELEN CLAYTON Clayton" userId="S::nclayton@educa.jcyl.es::8f3c3708-7b38-45dd-9216-7e397bffdaea" providerId="AD" clId="Web-{34A8AFC4-E33B-42E2-BC81-AC4B52CC0653}" dt="2021-05-05T06:25:10.659" v="39" actId="1076"/>
          <ac:spMkLst>
            <pc:docMk/>
            <pc:sldMk cId="3034807093" sldId="339"/>
            <ac:spMk id="5" creationId="{58101BAD-7390-45D8-ABD5-F973BFEE5CC8}"/>
          </ac:spMkLst>
        </pc:spChg>
        <pc:picChg chg="mod">
          <ac:chgData name="NOELLE HELEN CLAYTON Clayton" userId="S::nclayton@educa.jcyl.es::8f3c3708-7b38-45dd-9216-7e397bffdaea" providerId="AD" clId="Web-{34A8AFC4-E33B-42E2-BC81-AC4B52CC0653}" dt="2021-05-05T10:48:32.201" v="1382" actId="14100"/>
          <ac:picMkLst>
            <pc:docMk/>
            <pc:sldMk cId="3034807093" sldId="339"/>
            <ac:picMk id="3" creationId="{CEDC6870-6B5A-4B5A-8A51-FF8A3D390BBD}"/>
          </ac:picMkLst>
        </pc:picChg>
        <pc:picChg chg="add mod">
          <ac:chgData name="NOELLE HELEN CLAYTON Clayton" userId="S::nclayton@educa.jcyl.es::8f3c3708-7b38-45dd-9216-7e397bffdaea" providerId="AD" clId="Web-{34A8AFC4-E33B-42E2-BC81-AC4B52CC0653}" dt="2021-05-05T06:23:39.470" v="30" actId="1076"/>
          <ac:picMkLst>
            <pc:docMk/>
            <pc:sldMk cId="3034807093" sldId="339"/>
            <ac:picMk id="4" creationId="{510F2ACE-7E50-48B7-9848-0C5D84A78529}"/>
          </ac:picMkLst>
        </pc:picChg>
      </pc:sldChg>
      <pc:sldChg chg="addSp delSp modSp ord addAnim delAnim modAnim">
        <pc:chgData name="NOELLE HELEN CLAYTON Clayton" userId="S::nclayton@educa.jcyl.es::8f3c3708-7b38-45dd-9216-7e397bffdaea" providerId="AD" clId="Web-{34A8AFC4-E33B-42E2-BC81-AC4B52CC0653}" dt="2021-05-05T11:01:51.437" v="1452" actId="1076"/>
        <pc:sldMkLst>
          <pc:docMk/>
          <pc:sldMk cId="2249972317" sldId="341"/>
        </pc:sldMkLst>
        <pc:spChg chg="add del mod">
          <ac:chgData name="NOELLE HELEN CLAYTON Clayton" userId="S::nclayton@educa.jcyl.es::8f3c3708-7b38-45dd-9216-7e397bffdaea" providerId="AD" clId="Web-{34A8AFC4-E33B-42E2-BC81-AC4B52CC0653}" dt="2021-05-05T11:01:10.280" v="1445"/>
          <ac:spMkLst>
            <pc:docMk/>
            <pc:sldMk cId="2249972317" sldId="341"/>
            <ac:spMk id="3" creationId="{A09B6056-F16F-40CB-9987-44C9B6F590A6}"/>
          </ac:spMkLst>
        </pc:spChg>
        <pc:spChg chg="add mod ord">
          <ac:chgData name="NOELLE HELEN CLAYTON Clayton" userId="S::nclayton@educa.jcyl.es::8f3c3708-7b38-45dd-9216-7e397bffdaea" providerId="AD" clId="Web-{34A8AFC4-E33B-42E2-BC81-AC4B52CC0653}" dt="2021-05-05T11:01:51.437" v="1452" actId="1076"/>
          <ac:spMkLst>
            <pc:docMk/>
            <pc:sldMk cId="2249972317" sldId="341"/>
            <ac:spMk id="18" creationId="{93212AD9-BA6B-444F-ADE4-241BB3430B9E}"/>
          </ac:spMkLst>
        </pc:spChg>
        <pc:picChg chg="add del mod">
          <ac:chgData name="NOELLE HELEN CLAYTON Clayton" userId="S::nclayton@educa.jcyl.es::8f3c3708-7b38-45dd-9216-7e397bffdaea" providerId="AD" clId="Web-{34A8AFC4-E33B-42E2-BC81-AC4B52CC0653}" dt="2021-05-05T06:26:41.708" v="52"/>
          <ac:picMkLst>
            <pc:docMk/>
            <pc:sldMk cId="2249972317" sldId="341"/>
            <ac:picMk id="3" creationId="{4C9D27EB-D3BB-49A3-B41C-3AA283780CF7}"/>
          </ac:picMkLst>
        </pc:picChg>
        <pc:picChg chg="add del mod ord">
          <ac:chgData name="NOELLE HELEN CLAYTON Clayton" userId="S::nclayton@educa.jcyl.es::8f3c3708-7b38-45dd-9216-7e397bffdaea" providerId="AD" clId="Web-{34A8AFC4-E33B-42E2-BC81-AC4B52CC0653}" dt="2021-05-05T11:00:55.280" v="1441"/>
          <ac:picMkLst>
            <pc:docMk/>
            <pc:sldMk cId="2249972317" sldId="341"/>
            <ac:picMk id="4" creationId="{830F7333-D97E-48A7-9515-E8D02910E925}"/>
          </ac:picMkLst>
        </pc:picChg>
        <pc:picChg chg="add del mod">
          <ac:chgData name="NOELLE HELEN CLAYTON Clayton" userId="S::nclayton@educa.jcyl.es::8f3c3708-7b38-45dd-9216-7e397bffdaea" providerId="AD" clId="Web-{34A8AFC4-E33B-42E2-BC81-AC4B52CC0653}" dt="2021-05-05T06:26:40.927" v="50"/>
          <ac:picMkLst>
            <pc:docMk/>
            <pc:sldMk cId="2249972317" sldId="341"/>
            <ac:picMk id="4" creationId="{B665042B-C861-411E-ADA1-79280AD2FD75}"/>
          </ac:picMkLst>
        </pc:picChg>
        <pc:picChg chg="add mod">
          <ac:chgData name="NOELLE HELEN CLAYTON Clayton" userId="S::nclayton@educa.jcyl.es::8f3c3708-7b38-45dd-9216-7e397bffdaea" providerId="AD" clId="Web-{34A8AFC4-E33B-42E2-BC81-AC4B52CC0653}" dt="2021-05-05T11:01:40.749" v="1451" actId="14100"/>
          <ac:picMkLst>
            <pc:docMk/>
            <pc:sldMk cId="2249972317" sldId="341"/>
            <ac:picMk id="5" creationId="{58CE367F-E88D-47A0-A541-328718A21C2F}"/>
          </ac:picMkLst>
        </pc:picChg>
        <pc:picChg chg="add del mod">
          <ac:chgData name="NOELLE HELEN CLAYTON Clayton" userId="S::nclayton@educa.jcyl.es::8f3c3708-7b38-45dd-9216-7e397bffdaea" providerId="AD" clId="Web-{34A8AFC4-E33B-42E2-BC81-AC4B52CC0653}" dt="2021-05-05T06:26:40.036" v="48"/>
          <ac:picMkLst>
            <pc:docMk/>
            <pc:sldMk cId="2249972317" sldId="341"/>
            <ac:picMk id="5" creationId="{81A332E2-D76F-4A75-94A8-1493978D2AB0}"/>
          </ac:picMkLst>
        </pc:picChg>
        <pc:picChg chg="add del mod">
          <ac:chgData name="NOELLE HELEN CLAYTON Clayton" userId="S::nclayton@educa.jcyl.es::8f3c3708-7b38-45dd-9216-7e397bffdaea" providerId="AD" clId="Web-{34A8AFC4-E33B-42E2-BC81-AC4B52CC0653}" dt="2021-05-05T06:26:38.302" v="46"/>
          <ac:picMkLst>
            <pc:docMk/>
            <pc:sldMk cId="2249972317" sldId="341"/>
            <ac:picMk id="6" creationId="{84204548-0EB0-4041-8935-26014BE49C65}"/>
          </ac:picMkLst>
        </pc:picChg>
        <pc:picChg chg="add del mod">
          <ac:chgData name="NOELLE HELEN CLAYTON Clayton" userId="S::nclayton@educa.jcyl.es::8f3c3708-7b38-45dd-9216-7e397bffdaea" providerId="AD" clId="Web-{34A8AFC4-E33B-42E2-BC81-AC4B52CC0653}" dt="2021-05-05T06:26:37.098" v="44"/>
          <ac:picMkLst>
            <pc:docMk/>
            <pc:sldMk cId="2249972317" sldId="341"/>
            <ac:picMk id="7" creationId="{61F8D42D-A3A0-4D53-A1C4-4B6E43318E14}"/>
          </ac:picMkLst>
        </pc:picChg>
        <pc:picChg chg="add del mod">
          <ac:chgData name="NOELLE HELEN CLAYTON Clayton" userId="S::nclayton@educa.jcyl.es::8f3c3708-7b38-45dd-9216-7e397bffdaea" providerId="AD" clId="Web-{34A8AFC4-E33B-42E2-BC81-AC4B52CC0653}" dt="2021-05-05T06:26:35.192" v="42"/>
          <ac:picMkLst>
            <pc:docMk/>
            <pc:sldMk cId="2249972317" sldId="341"/>
            <ac:picMk id="9" creationId="{E5DAD2D3-BCCA-4553-84F0-6F5645C20557}"/>
          </ac:picMkLst>
        </pc:picChg>
        <pc:picChg chg="add del mod">
          <ac:chgData name="NOELLE HELEN CLAYTON Clayton" userId="S::nclayton@educa.jcyl.es::8f3c3708-7b38-45dd-9216-7e397bffdaea" providerId="AD" clId="Web-{34A8AFC4-E33B-42E2-BC81-AC4B52CC0653}" dt="2021-05-05T06:27:29.318" v="71"/>
          <ac:picMkLst>
            <pc:docMk/>
            <pc:sldMk cId="2249972317" sldId="341"/>
            <ac:picMk id="11" creationId="{09C18AC7-4CCA-4E69-BEB4-FD22EDE53167}"/>
          </ac:picMkLst>
        </pc:picChg>
        <pc:picChg chg="add del mod">
          <ac:chgData name="NOELLE HELEN CLAYTON Clayton" userId="S::nclayton@educa.jcyl.es::8f3c3708-7b38-45dd-9216-7e397bffdaea" providerId="AD" clId="Web-{34A8AFC4-E33B-42E2-BC81-AC4B52CC0653}" dt="2021-05-05T06:27:28.350" v="69"/>
          <ac:picMkLst>
            <pc:docMk/>
            <pc:sldMk cId="2249972317" sldId="341"/>
            <ac:picMk id="12" creationId="{79037CF7-2851-445B-9B51-2FBDADAA63A6}"/>
          </ac:picMkLst>
        </pc:picChg>
        <pc:picChg chg="add del mod">
          <ac:chgData name="NOELLE HELEN CLAYTON Clayton" userId="S::nclayton@educa.jcyl.es::8f3c3708-7b38-45dd-9216-7e397bffdaea" providerId="AD" clId="Web-{34A8AFC4-E33B-42E2-BC81-AC4B52CC0653}" dt="2021-05-05T06:27:27.553" v="67"/>
          <ac:picMkLst>
            <pc:docMk/>
            <pc:sldMk cId="2249972317" sldId="341"/>
            <ac:picMk id="13" creationId="{CD952534-91C3-46DD-8112-E930B6A4FC53}"/>
          </ac:picMkLst>
        </pc:picChg>
        <pc:picChg chg="add del mod">
          <ac:chgData name="NOELLE HELEN CLAYTON Clayton" userId="S::nclayton@educa.jcyl.es::8f3c3708-7b38-45dd-9216-7e397bffdaea" providerId="AD" clId="Web-{34A8AFC4-E33B-42E2-BC81-AC4B52CC0653}" dt="2021-05-05T06:27:26.474" v="65"/>
          <ac:picMkLst>
            <pc:docMk/>
            <pc:sldMk cId="2249972317" sldId="341"/>
            <ac:picMk id="14" creationId="{47D37DC0-5C03-4F40-8D68-F678D6778957}"/>
          </ac:picMkLst>
        </pc:picChg>
        <pc:picChg chg="add del mod">
          <ac:chgData name="NOELLE HELEN CLAYTON Clayton" userId="S::nclayton@educa.jcyl.es::8f3c3708-7b38-45dd-9216-7e397bffdaea" providerId="AD" clId="Web-{34A8AFC4-E33B-42E2-BC81-AC4B52CC0653}" dt="2021-05-05T06:27:25.584" v="63"/>
          <ac:picMkLst>
            <pc:docMk/>
            <pc:sldMk cId="2249972317" sldId="341"/>
            <ac:picMk id="15" creationId="{9CE0F99A-FBB3-4F37-B8A9-4941E353DE77}"/>
          </ac:picMkLst>
        </pc:picChg>
        <pc:picChg chg="add del mod">
          <ac:chgData name="NOELLE HELEN CLAYTON Clayton" userId="S::nclayton@educa.jcyl.es::8f3c3708-7b38-45dd-9216-7e397bffdaea" providerId="AD" clId="Web-{34A8AFC4-E33B-42E2-BC81-AC4B52CC0653}" dt="2021-05-05T06:27:24.568" v="61"/>
          <ac:picMkLst>
            <pc:docMk/>
            <pc:sldMk cId="2249972317" sldId="341"/>
            <ac:picMk id="16" creationId="{8D3961EB-44B2-404B-9E6D-71F86DEF04DF}"/>
          </ac:picMkLst>
        </pc:picChg>
        <pc:picChg chg="add mod">
          <ac:chgData name="NOELLE HELEN CLAYTON Clayton" userId="S::nclayton@educa.jcyl.es::8f3c3708-7b38-45dd-9216-7e397bffdaea" providerId="AD" clId="Web-{34A8AFC4-E33B-42E2-BC81-AC4B52CC0653}" dt="2021-05-05T11:01:26.452" v="1448" actId="1076"/>
          <ac:picMkLst>
            <pc:docMk/>
            <pc:sldMk cId="2249972317" sldId="341"/>
            <ac:picMk id="17" creationId="{BABB7A8D-57EF-4DDB-9305-F0F5658C41F1}"/>
          </ac:picMkLst>
        </pc:picChg>
        <pc:picChg chg="add del mod">
          <ac:chgData name="NOELLE HELEN CLAYTON Clayton" userId="S::nclayton@educa.jcyl.es::8f3c3708-7b38-45dd-9216-7e397bffdaea" providerId="AD" clId="Web-{34A8AFC4-E33B-42E2-BC81-AC4B52CC0653}" dt="2021-05-05T07:07:27.781" v="161"/>
          <ac:picMkLst>
            <pc:docMk/>
            <pc:sldMk cId="2249972317" sldId="341"/>
            <ac:picMk id="19" creationId="{874113F1-B4B6-4A95-942E-980154750068}"/>
          </ac:picMkLst>
        </pc:picChg>
        <pc:picChg chg="add del mod">
          <ac:chgData name="NOELLE HELEN CLAYTON Clayton" userId="S::nclayton@educa.jcyl.es::8f3c3708-7b38-45dd-9216-7e397bffdaea" providerId="AD" clId="Web-{34A8AFC4-E33B-42E2-BC81-AC4B52CC0653}" dt="2021-05-05T10:53:11.832" v="1390"/>
          <ac:picMkLst>
            <pc:docMk/>
            <pc:sldMk cId="2249972317" sldId="341"/>
            <ac:picMk id="20" creationId="{949EED03-DD8F-4656-A14F-977D5EBCF898}"/>
          </ac:picMkLst>
        </pc:picChg>
      </pc:sldChg>
      <pc:sldChg chg="modSp add replId addAnim delAnim modAnim">
        <pc:chgData name="NOELLE HELEN CLAYTON Clayton" userId="S::nclayton@educa.jcyl.es::8f3c3708-7b38-45dd-9216-7e397bffdaea" providerId="AD" clId="Web-{34A8AFC4-E33B-42E2-BC81-AC4B52CC0653}" dt="2021-05-05T11:46:02.322" v="1748"/>
        <pc:sldMkLst>
          <pc:docMk/>
          <pc:sldMk cId="2793949932" sldId="342"/>
        </pc:sldMkLst>
        <pc:spChg chg="mod">
          <ac:chgData name="NOELLE HELEN CLAYTON Clayton" userId="S::nclayton@educa.jcyl.es::8f3c3708-7b38-45dd-9216-7e397bffdaea" providerId="AD" clId="Web-{34A8AFC4-E33B-42E2-BC81-AC4B52CC0653}" dt="2021-05-05T07:42:59.788" v="415"/>
          <ac:spMkLst>
            <pc:docMk/>
            <pc:sldMk cId="2793949932" sldId="342"/>
            <ac:spMk id="7" creationId="{B12DA2C4-6F8D-4815-A16C-FF713B62F667}"/>
          </ac:spMkLst>
        </pc:spChg>
        <pc:spChg chg="mod">
          <ac:chgData name="NOELLE HELEN CLAYTON Clayton" userId="S::nclayton@educa.jcyl.es::8f3c3708-7b38-45dd-9216-7e397bffdaea" providerId="AD" clId="Web-{34A8AFC4-E33B-42E2-BC81-AC4B52CC0653}" dt="2021-05-05T07:42:45.756" v="414"/>
          <ac:spMkLst>
            <pc:docMk/>
            <pc:sldMk cId="2793949932" sldId="342"/>
            <ac:spMk id="11" creationId="{37903F68-0A0F-42F6-AEDE-0BCF3FE10BB4}"/>
          </ac:spMkLst>
        </pc:spChg>
        <pc:spChg chg="mod">
          <ac:chgData name="NOELLE HELEN CLAYTON Clayton" userId="S::nclayton@educa.jcyl.es::8f3c3708-7b38-45dd-9216-7e397bffdaea" providerId="AD" clId="Web-{34A8AFC4-E33B-42E2-BC81-AC4B52CC0653}" dt="2021-05-05T07:43:22.290" v="419"/>
          <ac:spMkLst>
            <pc:docMk/>
            <pc:sldMk cId="2793949932" sldId="342"/>
            <ac:spMk id="12" creationId="{671995B0-A964-44B1-96DD-8C9AA263FFA7}"/>
          </ac:spMkLst>
        </pc:spChg>
        <pc:spChg chg="mod">
          <ac:chgData name="NOELLE HELEN CLAYTON Clayton" userId="S::nclayton@educa.jcyl.es::8f3c3708-7b38-45dd-9216-7e397bffdaea" providerId="AD" clId="Web-{34A8AFC4-E33B-42E2-BC81-AC4B52CC0653}" dt="2021-05-05T07:43:25.899" v="420"/>
          <ac:spMkLst>
            <pc:docMk/>
            <pc:sldMk cId="2793949932" sldId="342"/>
            <ac:spMk id="13" creationId="{A7A2C79C-5495-4A38-B3BA-3CF2F3925067}"/>
          </ac:spMkLst>
        </pc:spChg>
        <pc:spChg chg="mod">
          <ac:chgData name="NOELLE HELEN CLAYTON Clayton" userId="S::nclayton@educa.jcyl.es::8f3c3708-7b38-45dd-9216-7e397bffdaea" providerId="AD" clId="Web-{34A8AFC4-E33B-42E2-BC81-AC4B52CC0653}" dt="2021-05-05T07:43:17.602" v="418"/>
          <ac:spMkLst>
            <pc:docMk/>
            <pc:sldMk cId="2793949932" sldId="342"/>
            <ac:spMk id="14" creationId="{7EC28C30-2310-4D14-B7E3-252F829636BE}"/>
          </ac:spMkLst>
        </pc:spChg>
        <pc:spChg chg="mod">
          <ac:chgData name="NOELLE HELEN CLAYTON Clayton" userId="S::nclayton@educa.jcyl.es::8f3c3708-7b38-45dd-9216-7e397bffdaea" providerId="AD" clId="Web-{34A8AFC4-E33B-42E2-BC81-AC4B52CC0653}" dt="2021-05-05T11:45:16.180" v="1739" actId="20577"/>
          <ac:spMkLst>
            <pc:docMk/>
            <pc:sldMk cId="2793949932" sldId="342"/>
            <ac:spMk id="17" creationId="{E71865CE-7430-4E34-AD7F-6E325878CD0F}"/>
          </ac:spMkLst>
        </pc:spChg>
        <pc:spChg chg="mod">
          <ac:chgData name="NOELLE HELEN CLAYTON Clayton" userId="S::nclayton@educa.jcyl.es::8f3c3708-7b38-45dd-9216-7e397bffdaea" providerId="AD" clId="Web-{34A8AFC4-E33B-42E2-BC81-AC4B52CC0653}" dt="2021-05-05T11:45:26.430" v="1742" actId="20577"/>
          <ac:spMkLst>
            <pc:docMk/>
            <pc:sldMk cId="2793949932" sldId="342"/>
            <ac:spMk id="18" creationId="{7B5903A6-AE85-400B-A672-397AD6D20136}"/>
          </ac:spMkLst>
        </pc:spChg>
        <pc:spChg chg="mod">
          <ac:chgData name="NOELLE HELEN CLAYTON Clayton" userId="S::nclayton@educa.jcyl.es::8f3c3708-7b38-45dd-9216-7e397bffdaea" providerId="AD" clId="Web-{34A8AFC4-E33B-42E2-BC81-AC4B52CC0653}" dt="2021-05-05T07:43:09.117" v="417" actId="20577"/>
          <ac:spMkLst>
            <pc:docMk/>
            <pc:sldMk cId="2793949932" sldId="342"/>
            <ac:spMk id="34" creationId="{472EC56C-13EC-4246-ACAC-762707A004F8}"/>
          </ac:spMkLst>
        </pc:spChg>
      </pc:sldChg>
      <pc:sldChg chg="add replId">
        <pc:chgData name="NOELLE HELEN CLAYTON Clayton" userId="S::nclayton@educa.jcyl.es::8f3c3708-7b38-45dd-9216-7e397bffdaea" providerId="AD" clId="Web-{34A8AFC4-E33B-42E2-BC81-AC4B52CC0653}" dt="2021-05-05T09:02:14.022" v="791"/>
        <pc:sldMkLst>
          <pc:docMk/>
          <pc:sldMk cId="2021954807" sldId="343"/>
        </pc:sldMkLst>
      </pc:sldChg>
      <pc:sldChg chg="add del replId">
        <pc:chgData name="NOELLE HELEN CLAYTON Clayton" userId="S::nclayton@educa.jcyl.es::8f3c3708-7b38-45dd-9216-7e397bffdaea" providerId="AD" clId="Web-{34A8AFC4-E33B-42E2-BC81-AC4B52CC0653}" dt="2021-05-05T08:06:04.937" v="500"/>
        <pc:sldMkLst>
          <pc:docMk/>
          <pc:sldMk cId="3980802966" sldId="343"/>
        </pc:sldMkLst>
      </pc:sldChg>
      <pc:sldChg chg="addSp delSp modSp add ord replId">
        <pc:chgData name="NOELLE HELEN CLAYTON Clayton" userId="S::nclayton@educa.jcyl.es::8f3c3708-7b38-45dd-9216-7e397bffdaea" providerId="AD" clId="Web-{34A8AFC4-E33B-42E2-BC81-AC4B52CC0653}" dt="2021-05-05T09:25:48.439" v="1165" actId="1076"/>
        <pc:sldMkLst>
          <pc:docMk/>
          <pc:sldMk cId="204982341" sldId="344"/>
        </pc:sldMkLst>
        <pc:spChg chg="mod">
          <ac:chgData name="NOELLE HELEN CLAYTON Clayton" userId="S::nclayton@educa.jcyl.es::8f3c3708-7b38-45dd-9216-7e397bffdaea" providerId="AD" clId="Web-{34A8AFC4-E33B-42E2-BC81-AC4B52CC0653}" dt="2021-05-05T09:25:33.423" v="1163" actId="14100"/>
          <ac:spMkLst>
            <pc:docMk/>
            <pc:sldMk cId="204982341" sldId="344"/>
            <ac:spMk id="3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34A8AFC4-E33B-42E2-BC81-AC4B52CC0653}" dt="2021-05-05T09:22:08.316" v="1081" actId="1076"/>
          <ac:spMkLst>
            <pc:docMk/>
            <pc:sldMk cId="204982341" sldId="344"/>
            <ac:spMk id="5" creationId="{CA1ED012-50DF-4EE3-824B-FA2B516F6DF2}"/>
          </ac:spMkLst>
        </pc:spChg>
        <pc:spChg chg="add mod">
          <ac:chgData name="NOELLE HELEN CLAYTON Clayton" userId="S::nclayton@educa.jcyl.es::8f3c3708-7b38-45dd-9216-7e397bffdaea" providerId="AD" clId="Web-{34A8AFC4-E33B-42E2-BC81-AC4B52CC0653}" dt="2021-05-05T09:25:39.533" v="1164" actId="20577"/>
          <ac:spMkLst>
            <pc:docMk/>
            <pc:sldMk cId="204982341" sldId="344"/>
            <ac:spMk id="8" creationId="{9911770A-42E7-4120-AB1C-1AFE04BDDDF5}"/>
          </ac:spMkLst>
        </pc:spChg>
        <pc:spChg chg="del mod">
          <ac:chgData name="NOELLE HELEN CLAYTON Clayton" userId="S::nclayton@educa.jcyl.es::8f3c3708-7b38-45dd-9216-7e397bffdaea" providerId="AD" clId="Web-{34A8AFC4-E33B-42E2-BC81-AC4B52CC0653}" dt="2021-05-05T09:21:53.503" v="1071"/>
          <ac:spMkLst>
            <pc:docMk/>
            <pc:sldMk cId="204982341" sldId="344"/>
            <ac:spMk id="24" creationId="{F55090A0-7319-4BEF-8AC0-132426FDDD59}"/>
          </ac:spMkLst>
        </pc:spChg>
        <pc:picChg chg="add del mod">
          <ac:chgData name="NOELLE HELEN CLAYTON Clayton" userId="S::nclayton@educa.jcyl.es::8f3c3708-7b38-45dd-9216-7e397bffdaea" providerId="AD" clId="Web-{34A8AFC4-E33B-42E2-BC81-AC4B52CC0653}" dt="2021-05-05T09:21:16.875" v="1060"/>
          <ac:picMkLst>
            <pc:docMk/>
            <pc:sldMk cId="204982341" sldId="344"/>
            <ac:picMk id="6" creationId="{617198F6-2ACF-4135-A724-918D2428EC72}"/>
          </ac:picMkLst>
        </pc:picChg>
        <pc:picChg chg="add mod">
          <ac:chgData name="NOELLE HELEN CLAYTON Clayton" userId="S::nclayton@educa.jcyl.es::8f3c3708-7b38-45dd-9216-7e397bffdaea" providerId="AD" clId="Web-{34A8AFC4-E33B-42E2-BC81-AC4B52CC0653}" dt="2021-05-05T09:25:48.439" v="1165" actId="1076"/>
          <ac:picMkLst>
            <pc:docMk/>
            <pc:sldMk cId="204982341" sldId="344"/>
            <ac:picMk id="7" creationId="{A5DF65B8-A3F3-42AC-8F6E-233737B1D2AD}"/>
          </ac:picMkLst>
        </pc:picChg>
        <pc:picChg chg="del mod">
          <ac:chgData name="NOELLE HELEN CLAYTON Clayton" userId="S::nclayton@educa.jcyl.es::8f3c3708-7b38-45dd-9216-7e397bffdaea" providerId="AD" clId="Web-{34A8AFC4-E33B-42E2-BC81-AC4B52CC0653}" dt="2021-05-05T09:19:43.104" v="1053"/>
          <ac:picMkLst>
            <pc:docMk/>
            <pc:sldMk cId="204982341" sldId="344"/>
            <ac:picMk id="18" creationId="{305A684E-5D03-41D6-9090-51A96F14C37C}"/>
          </ac:picMkLst>
        </pc:picChg>
        <pc:picChg chg="del mod">
          <ac:chgData name="NOELLE HELEN CLAYTON Clayton" userId="S::nclayton@educa.jcyl.es::8f3c3708-7b38-45dd-9216-7e397bffdaea" providerId="AD" clId="Web-{34A8AFC4-E33B-42E2-BC81-AC4B52CC0653}" dt="2021-05-05T09:19:42.244" v="1051"/>
          <ac:picMkLst>
            <pc:docMk/>
            <pc:sldMk cId="204982341" sldId="344"/>
            <ac:picMk id="19" creationId="{6EFE2F3A-6DB2-4A7F-8F58-A5A259CC41FB}"/>
          </ac:picMkLst>
        </pc:picChg>
        <pc:picChg chg="del mod">
          <ac:chgData name="NOELLE HELEN CLAYTON Clayton" userId="S::nclayton@educa.jcyl.es::8f3c3708-7b38-45dd-9216-7e397bffdaea" providerId="AD" clId="Web-{34A8AFC4-E33B-42E2-BC81-AC4B52CC0653}" dt="2021-05-05T09:19:41.244" v="1049"/>
          <ac:picMkLst>
            <pc:docMk/>
            <pc:sldMk cId="204982341" sldId="344"/>
            <ac:picMk id="20" creationId="{B428BD08-08AE-4CFB-A41B-A9BAA0EA4473}"/>
          </ac:picMkLst>
        </pc:picChg>
        <pc:picChg chg="del mod">
          <ac:chgData name="NOELLE HELEN CLAYTON Clayton" userId="S::nclayton@educa.jcyl.es::8f3c3708-7b38-45dd-9216-7e397bffdaea" providerId="AD" clId="Web-{34A8AFC4-E33B-42E2-BC81-AC4B52CC0653}" dt="2021-05-05T09:19:06.758" v="1003"/>
          <ac:picMkLst>
            <pc:docMk/>
            <pc:sldMk cId="204982341" sldId="344"/>
            <ac:picMk id="23" creationId="{A491F55F-8E9C-4914-8801-4455BCE489DC}"/>
          </ac:picMkLst>
        </pc:picChg>
      </pc:sldChg>
      <pc:sldChg chg="add del replId">
        <pc:chgData name="NOELLE HELEN CLAYTON Clayton" userId="S::nclayton@educa.jcyl.es::8f3c3708-7b38-45dd-9216-7e397bffdaea" providerId="AD" clId="Web-{34A8AFC4-E33B-42E2-BC81-AC4B52CC0653}" dt="2021-05-05T08:06:09.984" v="501"/>
        <pc:sldMkLst>
          <pc:docMk/>
          <pc:sldMk cId="3083121778" sldId="344"/>
        </pc:sldMkLst>
      </pc:sldChg>
      <pc:sldChg chg="addSp modSp add replId">
        <pc:chgData name="NOELLE HELEN CLAYTON Clayton" userId="S::nclayton@educa.jcyl.es::8f3c3708-7b38-45dd-9216-7e397bffdaea" providerId="AD" clId="Web-{34A8AFC4-E33B-42E2-BC81-AC4B52CC0653}" dt="2021-05-05T10:03:21.610" v="1272" actId="14100"/>
        <pc:sldMkLst>
          <pc:docMk/>
          <pc:sldMk cId="2378004182" sldId="345"/>
        </pc:sldMkLst>
        <pc:spChg chg="mod">
          <ac:chgData name="NOELLE HELEN CLAYTON Clayton" userId="S::nclayton@educa.jcyl.es::8f3c3708-7b38-45dd-9216-7e397bffdaea" providerId="AD" clId="Web-{34A8AFC4-E33B-42E2-BC81-AC4B52CC0653}" dt="2021-05-05T10:02:19.343" v="1265" actId="1076"/>
          <ac:spMkLst>
            <pc:docMk/>
            <pc:sldMk cId="2378004182" sldId="345"/>
            <ac:spMk id="2" creationId="{483FAE9B-5A7D-44FD-B556-9C4802A4686F}"/>
          </ac:spMkLst>
        </pc:spChg>
        <pc:spChg chg="mod">
          <ac:chgData name="NOELLE HELEN CLAYTON Clayton" userId="S::nclayton@educa.jcyl.es::8f3c3708-7b38-45dd-9216-7e397bffdaea" providerId="AD" clId="Web-{34A8AFC4-E33B-42E2-BC81-AC4B52CC0653}" dt="2021-05-05T10:03:15.891" v="1271" actId="1076"/>
          <ac:spMkLst>
            <pc:docMk/>
            <pc:sldMk cId="2378004182" sldId="345"/>
            <ac:spMk id="3" creationId="{8966D149-E0EA-452F-A330-3F0AE90C0A6F}"/>
          </ac:spMkLst>
        </pc:spChg>
        <pc:picChg chg="add mod">
          <ac:chgData name="NOELLE HELEN CLAYTON Clayton" userId="S::nclayton@educa.jcyl.es::8f3c3708-7b38-45dd-9216-7e397bffdaea" providerId="AD" clId="Web-{34A8AFC4-E33B-42E2-BC81-AC4B52CC0653}" dt="2021-05-05T10:03:21.610" v="1272" actId="14100"/>
          <ac:picMkLst>
            <pc:docMk/>
            <pc:sldMk cId="2378004182" sldId="345"/>
            <ac:picMk id="5" creationId="{80D0D0F0-AF37-493F-B026-6DF3D4C678FA}"/>
          </ac:picMkLst>
        </pc:picChg>
      </pc:sldChg>
      <pc:sldChg chg="addSp delSp modSp add replId">
        <pc:chgData name="NOELLE HELEN CLAYTON Clayton" userId="S::nclayton@educa.jcyl.es::8f3c3708-7b38-45dd-9216-7e397bffdaea" providerId="AD" clId="Web-{34A8AFC4-E33B-42E2-BC81-AC4B52CC0653}" dt="2021-05-05T10:32:06.268" v="1380" actId="1076"/>
        <pc:sldMkLst>
          <pc:docMk/>
          <pc:sldMk cId="894275504" sldId="346"/>
        </pc:sldMkLst>
        <pc:spChg chg="mod">
          <ac:chgData name="NOELLE HELEN CLAYTON Clayton" userId="S::nclayton@educa.jcyl.es::8f3c3708-7b38-45dd-9216-7e397bffdaea" providerId="AD" clId="Web-{34A8AFC4-E33B-42E2-BC81-AC4B52CC0653}" dt="2021-05-05T10:31:44.752" v="1375" actId="1076"/>
          <ac:spMkLst>
            <pc:docMk/>
            <pc:sldMk cId="894275504" sldId="346"/>
            <ac:spMk id="2" creationId="{483FAE9B-5A7D-44FD-B556-9C4802A4686F}"/>
          </ac:spMkLst>
        </pc:spChg>
        <pc:spChg chg="mod">
          <ac:chgData name="NOELLE HELEN CLAYTON Clayton" userId="S::nclayton@educa.jcyl.es::8f3c3708-7b38-45dd-9216-7e397bffdaea" providerId="AD" clId="Web-{34A8AFC4-E33B-42E2-BC81-AC4B52CC0653}" dt="2021-05-05T10:27:11.479" v="1366" actId="1076"/>
          <ac:spMkLst>
            <pc:docMk/>
            <pc:sldMk cId="894275504" sldId="346"/>
            <ac:spMk id="3" creationId="{8966D149-E0EA-452F-A330-3F0AE90C0A6F}"/>
          </ac:spMkLst>
        </pc:spChg>
        <pc:spChg chg="mod">
          <ac:chgData name="NOELLE HELEN CLAYTON Clayton" userId="S::nclayton@educa.jcyl.es::8f3c3708-7b38-45dd-9216-7e397bffdaea" providerId="AD" clId="Web-{34A8AFC4-E33B-42E2-BC81-AC4B52CC0653}" dt="2021-05-05T10:27:17.870" v="1367" actId="1076"/>
          <ac:spMkLst>
            <pc:docMk/>
            <pc:sldMk cId="894275504" sldId="346"/>
            <ac:spMk id="4" creationId="{ED33CFB5-8394-4E95-AC65-7B40B1835918}"/>
          </ac:spMkLst>
        </pc:spChg>
        <pc:picChg chg="add mod">
          <ac:chgData name="NOELLE HELEN CLAYTON Clayton" userId="S::nclayton@educa.jcyl.es::8f3c3708-7b38-45dd-9216-7e397bffdaea" providerId="AD" clId="Web-{34A8AFC4-E33B-42E2-BC81-AC4B52CC0653}" dt="2021-05-05T10:32:06.268" v="1380" actId="1076"/>
          <ac:picMkLst>
            <pc:docMk/>
            <pc:sldMk cId="894275504" sldId="346"/>
            <ac:picMk id="5" creationId="{12FE6BC0-22B0-4C73-9BC6-9F541F516A18}"/>
          </ac:picMkLst>
        </pc:picChg>
        <pc:picChg chg="del">
          <ac:chgData name="NOELLE HELEN CLAYTON Clayton" userId="S::nclayton@educa.jcyl.es::8f3c3708-7b38-45dd-9216-7e397bffdaea" providerId="AD" clId="Web-{34A8AFC4-E33B-42E2-BC81-AC4B52CC0653}" dt="2021-05-05T10:17:17.203" v="1285"/>
          <ac:picMkLst>
            <pc:docMk/>
            <pc:sldMk cId="894275504" sldId="346"/>
            <ac:picMk id="5" creationId="{80D0D0F0-AF37-493F-B026-6DF3D4C678FA}"/>
          </ac:picMkLst>
        </pc:picChg>
        <pc:picChg chg="add mod">
          <ac:chgData name="NOELLE HELEN CLAYTON Clayton" userId="S::nclayton@educa.jcyl.es::8f3c3708-7b38-45dd-9216-7e397bffdaea" providerId="AD" clId="Web-{34A8AFC4-E33B-42E2-BC81-AC4B52CC0653}" dt="2021-05-05T10:24:09.491" v="1321" actId="1076"/>
          <ac:picMkLst>
            <pc:docMk/>
            <pc:sldMk cId="894275504" sldId="346"/>
            <ac:picMk id="6" creationId="{D2A34133-C092-43AB-B4EA-E9BF00DB72BE}"/>
          </ac:picMkLst>
        </pc:picChg>
        <pc:picChg chg="add mod ord">
          <ac:chgData name="NOELLE HELEN CLAYTON Clayton" userId="S::nclayton@educa.jcyl.es::8f3c3708-7b38-45dd-9216-7e397bffdaea" providerId="AD" clId="Web-{34A8AFC4-E33B-42E2-BC81-AC4B52CC0653}" dt="2021-05-05T10:27:28.917" v="1370" actId="1076"/>
          <ac:picMkLst>
            <pc:docMk/>
            <pc:sldMk cId="894275504" sldId="346"/>
            <ac:picMk id="7" creationId="{53D8DA57-F8C7-466A-8230-9D968D49A6EF}"/>
          </ac:picMkLst>
        </pc:picChg>
        <pc:picChg chg="add mod">
          <ac:chgData name="NOELLE HELEN CLAYTON Clayton" userId="S::nclayton@educa.jcyl.es::8f3c3708-7b38-45dd-9216-7e397bffdaea" providerId="AD" clId="Web-{34A8AFC4-E33B-42E2-BC81-AC4B52CC0653}" dt="2021-05-05T10:26:37.806" v="1363" actId="1076"/>
          <ac:picMkLst>
            <pc:docMk/>
            <pc:sldMk cId="894275504" sldId="346"/>
            <ac:picMk id="8" creationId="{A4969A02-D721-48DD-A1BA-54A8577B775B}"/>
          </ac:picMkLst>
        </pc:picChg>
        <pc:picChg chg="add mod">
          <ac:chgData name="NOELLE HELEN CLAYTON Clayton" userId="S::nclayton@educa.jcyl.es::8f3c3708-7b38-45dd-9216-7e397bffdaea" providerId="AD" clId="Web-{34A8AFC4-E33B-42E2-BC81-AC4B52CC0653}" dt="2021-05-05T10:26:24.946" v="1360" actId="1076"/>
          <ac:picMkLst>
            <pc:docMk/>
            <pc:sldMk cId="894275504" sldId="346"/>
            <ac:picMk id="9" creationId="{E177AE98-2645-4723-85FF-4F2F8D98B7EA}"/>
          </ac:picMkLst>
        </pc:picChg>
      </pc:sldChg>
      <pc:sldChg chg="addSp delSp modSp add replId delAnim modAnim">
        <pc:chgData name="NOELLE HELEN CLAYTON Clayton" userId="S::nclayton@educa.jcyl.es::8f3c3708-7b38-45dd-9216-7e397bffdaea" providerId="AD" clId="Web-{34A8AFC4-E33B-42E2-BC81-AC4B52CC0653}" dt="2021-05-05T11:17:28.770" v="1541" actId="1076"/>
        <pc:sldMkLst>
          <pc:docMk/>
          <pc:sldMk cId="1149286654" sldId="347"/>
        </pc:sldMkLst>
        <pc:spChg chg="mod">
          <ac:chgData name="NOELLE HELEN CLAYTON Clayton" userId="S::nclayton@educa.jcyl.es::8f3c3708-7b38-45dd-9216-7e397bffdaea" providerId="AD" clId="Web-{34A8AFC4-E33B-42E2-BC81-AC4B52CC0653}" dt="2021-05-05T11:17:28.629" v="1540" actId="1076"/>
          <ac:spMkLst>
            <pc:docMk/>
            <pc:sldMk cId="1149286654" sldId="347"/>
            <ac:spMk id="3" creationId="{00000000-0000-0000-0000-000000000000}"/>
          </ac:spMkLst>
        </pc:spChg>
        <pc:spChg chg="del mod">
          <ac:chgData name="NOELLE HELEN CLAYTON Clayton" userId="S::nclayton@educa.jcyl.es::8f3c3708-7b38-45dd-9216-7e397bffdaea" providerId="AD" clId="Web-{34A8AFC4-E33B-42E2-BC81-AC4B52CC0653}" dt="2021-05-05T11:15:13.157" v="1529"/>
          <ac:spMkLst>
            <pc:docMk/>
            <pc:sldMk cId="1149286654" sldId="347"/>
            <ac:spMk id="8" creationId="{F60886E4-38F2-4C97-8F5D-538B5C975F62}"/>
          </ac:spMkLst>
        </pc:spChg>
        <pc:spChg chg="mod">
          <ac:chgData name="NOELLE HELEN CLAYTON Clayton" userId="S::nclayton@educa.jcyl.es::8f3c3708-7b38-45dd-9216-7e397bffdaea" providerId="AD" clId="Web-{34A8AFC4-E33B-42E2-BC81-AC4B52CC0653}" dt="2021-05-05T11:14:42.032" v="1522" actId="1076"/>
          <ac:spMkLst>
            <pc:docMk/>
            <pc:sldMk cId="1149286654" sldId="347"/>
            <ac:spMk id="16" creationId="{C3B66BBE-94DE-475D-8A27-831FFFF96284}"/>
          </ac:spMkLst>
        </pc:spChg>
        <pc:spChg chg="del mod">
          <ac:chgData name="NOELLE HELEN CLAYTON Clayton" userId="S::nclayton@educa.jcyl.es::8f3c3708-7b38-45dd-9216-7e397bffdaea" providerId="AD" clId="Web-{34A8AFC4-E33B-42E2-BC81-AC4B52CC0653}" dt="2021-05-05T11:14:03.546" v="1501"/>
          <ac:spMkLst>
            <pc:docMk/>
            <pc:sldMk cId="1149286654" sldId="347"/>
            <ac:spMk id="19" creationId="{238A3E8A-7229-4AFF-85A1-F71D7EC4F5E9}"/>
          </ac:spMkLst>
        </pc:spChg>
        <pc:spChg chg="del mod">
          <ac:chgData name="NOELLE HELEN CLAYTON Clayton" userId="S::nclayton@educa.jcyl.es::8f3c3708-7b38-45dd-9216-7e397bffdaea" providerId="AD" clId="Web-{34A8AFC4-E33B-42E2-BC81-AC4B52CC0653}" dt="2021-05-05T11:13:57.437" v="1494"/>
          <ac:spMkLst>
            <pc:docMk/>
            <pc:sldMk cId="1149286654" sldId="347"/>
            <ac:spMk id="20" creationId="{40B74EA2-CB30-4AB6-AF70-E361FF103502}"/>
          </ac:spMkLst>
        </pc:spChg>
        <pc:spChg chg="del mod">
          <ac:chgData name="NOELLE HELEN CLAYTON Clayton" userId="S::nclayton@educa.jcyl.es::8f3c3708-7b38-45dd-9216-7e397bffdaea" providerId="AD" clId="Web-{34A8AFC4-E33B-42E2-BC81-AC4B52CC0653}" dt="2021-05-05T11:14:17.031" v="1503"/>
          <ac:spMkLst>
            <pc:docMk/>
            <pc:sldMk cId="1149286654" sldId="347"/>
            <ac:spMk id="21" creationId="{D61E66C8-2DC0-43A5-A7CA-5602F4DC96DC}"/>
          </ac:spMkLst>
        </pc:spChg>
        <pc:spChg chg="del mod">
          <ac:chgData name="NOELLE HELEN CLAYTON Clayton" userId="S::nclayton@educa.jcyl.es::8f3c3708-7b38-45dd-9216-7e397bffdaea" providerId="AD" clId="Web-{34A8AFC4-E33B-42E2-BC81-AC4B52CC0653}" dt="2021-05-05T11:14:17.656" v="1511"/>
          <ac:spMkLst>
            <pc:docMk/>
            <pc:sldMk cId="1149286654" sldId="347"/>
            <ac:spMk id="22" creationId="{F3E4F22A-F164-4146-8741-AAF84AD4EA94}"/>
          </ac:spMkLst>
        </pc:spChg>
        <pc:spChg chg="del mod">
          <ac:chgData name="NOELLE HELEN CLAYTON Clayton" userId="S::nclayton@educa.jcyl.es::8f3c3708-7b38-45dd-9216-7e397bffdaea" providerId="AD" clId="Web-{34A8AFC4-E33B-42E2-BC81-AC4B52CC0653}" dt="2021-05-05T11:14:17.328" v="1507"/>
          <ac:spMkLst>
            <pc:docMk/>
            <pc:sldMk cId="1149286654" sldId="347"/>
            <ac:spMk id="23" creationId="{639A6719-ADBC-454C-B143-632985171515}"/>
          </ac:spMkLst>
        </pc:spChg>
        <pc:spChg chg="del mod">
          <ac:chgData name="NOELLE HELEN CLAYTON Clayton" userId="S::nclayton@educa.jcyl.es::8f3c3708-7b38-45dd-9216-7e397bffdaea" providerId="AD" clId="Web-{34A8AFC4-E33B-42E2-BC81-AC4B52CC0653}" dt="2021-05-05T11:14:17.187" v="1505"/>
          <ac:spMkLst>
            <pc:docMk/>
            <pc:sldMk cId="1149286654" sldId="347"/>
            <ac:spMk id="25" creationId="{E862871F-FE63-46F6-BBB1-06B7B5D84EB7}"/>
          </ac:spMkLst>
        </pc:spChg>
        <pc:spChg chg="del mod">
          <ac:chgData name="NOELLE HELEN CLAYTON Clayton" userId="S::nclayton@educa.jcyl.es::8f3c3708-7b38-45dd-9216-7e397bffdaea" providerId="AD" clId="Web-{34A8AFC4-E33B-42E2-BC81-AC4B52CC0653}" dt="2021-05-05T11:14:17.500" v="1509"/>
          <ac:spMkLst>
            <pc:docMk/>
            <pc:sldMk cId="1149286654" sldId="347"/>
            <ac:spMk id="26" creationId="{5A609BD6-7268-4890-88E2-AFB9CE5B0AF4}"/>
          </ac:spMkLst>
        </pc:spChg>
        <pc:spChg chg="del mod">
          <ac:chgData name="NOELLE HELEN CLAYTON Clayton" userId="S::nclayton@educa.jcyl.es::8f3c3708-7b38-45dd-9216-7e397bffdaea" providerId="AD" clId="Web-{34A8AFC4-E33B-42E2-BC81-AC4B52CC0653}" dt="2021-05-05T11:14:01.296" v="1498"/>
          <ac:spMkLst>
            <pc:docMk/>
            <pc:sldMk cId="1149286654" sldId="347"/>
            <ac:spMk id="27" creationId="{6382C76C-33CD-4A2A-B978-3E425B242E75}"/>
          </ac:spMkLst>
        </pc:spChg>
        <pc:spChg chg="mod">
          <ac:chgData name="NOELLE HELEN CLAYTON Clayton" userId="S::nclayton@educa.jcyl.es::8f3c3708-7b38-45dd-9216-7e397bffdaea" providerId="AD" clId="Web-{34A8AFC4-E33B-42E2-BC81-AC4B52CC0653}" dt="2021-05-05T11:17:28.004" v="1536" actId="1076"/>
          <ac:spMkLst>
            <pc:docMk/>
            <pc:sldMk cId="1149286654" sldId="347"/>
            <ac:spMk id="97" creationId="{594C3401-BC45-463E-9BF1-A8F0F0A58B2F}"/>
          </ac:spMkLst>
        </pc:spChg>
        <pc:graphicFrameChg chg="mod">
          <ac:chgData name="NOELLE HELEN CLAYTON Clayton" userId="S::nclayton@educa.jcyl.es::8f3c3708-7b38-45dd-9216-7e397bffdaea" providerId="AD" clId="Web-{34A8AFC4-E33B-42E2-BC81-AC4B52CC0653}" dt="2021-05-05T11:15:04.954" v="1527" actId="14100"/>
          <ac:graphicFrameMkLst>
            <pc:docMk/>
            <pc:sldMk cId="1149286654" sldId="347"/>
            <ac:graphicFrameMk id="28" creationId="{B288D2D6-1A44-4D39-86F7-C4AAB6B792FE}"/>
          </ac:graphicFrameMkLst>
        </pc:graphicFrameChg>
        <pc:picChg chg="del mod">
          <ac:chgData name="NOELLE HELEN CLAYTON Clayton" userId="S::nclayton@educa.jcyl.es::8f3c3708-7b38-45dd-9216-7e397bffdaea" providerId="AD" clId="Web-{34A8AFC4-E33B-42E2-BC81-AC4B52CC0653}" dt="2021-05-05T11:13:50.218" v="1490"/>
          <ac:picMkLst>
            <pc:docMk/>
            <pc:sldMk cId="1149286654" sldId="347"/>
            <ac:picMk id="18" creationId="{29D7753B-E703-43E8-9EB3-A56C769323ED}"/>
          </ac:picMkLst>
        </pc:picChg>
        <pc:picChg chg="add mod">
          <ac:chgData name="NOELLE HELEN CLAYTON Clayton" userId="S::nclayton@educa.jcyl.es::8f3c3708-7b38-45dd-9216-7e397bffdaea" providerId="AD" clId="Web-{34A8AFC4-E33B-42E2-BC81-AC4B52CC0653}" dt="2021-05-05T11:17:28.770" v="1541" actId="1076"/>
          <ac:picMkLst>
            <pc:docMk/>
            <pc:sldMk cId="1149286654" sldId="347"/>
            <ac:picMk id="37" creationId="{5B340DAB-E0AD-47C4-9015-7096D0B9B380}"/>
          </ac:picMkLst>
        </pc:picChg>
      </pc:sldChg>
    </pc:docChg>
  </pc:docChgLst>
  <pc:docChgLst>
    <pc:chgData name="NOELLE HELEN CLAYTON Clayton" userId="S::nclayton@educa.jcyl.es::8f3c3708-7b38-45dd-9216-7e397bffdaea" providerId="AD" clId="Web-{A198C49F-C0D6-2000-B846-E51E2E79C9B8}"/>
    <pc:docChg chg="modSld">
      <pc:chgData name="NOELLE HELEN CLAYTON Clayton" userId="S::nclayton@educa.jcyl.es::8f3c3708-7b38-45dd-9216-7e397bffdaea" providerId="AD" clId="Web-{A198C49F-C0D6-2000-B846-E51E2E79C9B8}" dt="2021-05-04T12:34:33.153" v="1" actId="20577"/>
      <pc:docMkLst>
        <pc:docMk/>
      </pc:docMkLst>
      <pc:sldChg chg="modSp">
        <pc:chgData name="NOELLE HELEN CLAYTON Clayton" userId="S::nclayton@educa.jcyl.es::8f3c3708-7b38-45dd-9216-7e397bffdaea" providerId="AD" clId="Web-{A198C49F-C0D6-2000-B846-E51E2E79C9B8}" dt="2021-05-04T12:34:25.606" v="0" actId="20577"/>
        <pc:sldMkLst>
          <pc:docMk/>
          <pc:sldMk cId="2024330981" sldId="259"/>
        </pc:sldMkLst>
        <pc:spChg chg="mod">
          <ac:chgData name="NOELLE HELEN CLAYTON Clayton" userId="S::nclayton@educa.jcyl.es::8f3c3708-7b38-45dd-9216-7e397bffdaea" providerId="AD" clId="Web-{A198C49F-C0D6-2000-B846-E51E2E79C9B8}" dt="2021-05-04T12:34:25.606" v="0" actId="20577"/>
          <ac:spMkLst>
            <pc:docMk/>
            <pc:sldMk cId="2024330981" sldId="259"/>
            <ac:spMk id="3" creationId="{00000000-0000-0000-0000-000000000000}"/>
          </ac:spMkLst>
        </pc:spChg>
      </pc:sldChg>
      <pc:sldChg chg="modSp">
        <pc:chgData name="NOELLE HELEN CLAYTON Clayton" userId="S::nclayton@educa.jcyl.es::8f3c3708-7b38-45dd-9216-7e397bffdaea" providerId="AD" clId="Web-{A198C49F-C0D6-2000-B846-E51E2E79C9B8}" dt="2021-05-04T12:34:33.153" v="1" actId="20577"/>
        <pc:sldMkLst>
          <pc:docMk/>
          <pc:sldMk cId="1151764798" sldId="327"/>
        </pc:sldMkLst>
        <pc:spChg chg="mod">
          <ac:chgData name="NOELLE HELEN CLAYTON Clayton" userId="S::nclayton@educa.jcyl.es::8f3c3708-7b38-45dd-9216-7e397bffdaea" providerId="AD" clId="Web-{A198C49F-C0D6-2000-B846-E51E2E79C9B8}" dt="2021-05-04T12:34:33.153" v="1" actId="20577"/>
          <ac:spMkLst>
            <pc:docMk/>
            <pc:sldMk cId="1151764798" sldId="327"/>
            <ac:spMk id="3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FC4BBD-92A1-4985-9758-09FB0B1037F9}" type="doc">
      <dgm:prSet loTypeId="urn:microsoft.com/office/officeart/2005/8/layout/process2" loCatId="process" qsTypeId="urn:microsoft.com/office/officeart/2005/8/quickstyle/simple1" qsCatId="simple" csTypeId="urn:microsoft.com/office/officeart/2005/8/colors/accent0_1" csCatId="mainScheme" phldr="1"/>
      <dgm:spPr/>
    </dgm:pt>
    <dgm:pt modelId="{17E7CC0A-326E-4E19-AF8A-EAE32845531A}">
      <dgm:prSet phldrT="[Texto]" phldr="0"/>
      <dgm:spPr/>
      <dgm:t>
        <a:bodyPr/>
        <a:lstStyle/>
        <a:p>
          <a:r>
            <a:rPr lang="es-ES" dirty="0">
              <a:solidFill>
                <a:schemeClr val="bg1"/>
              </a:solidFill>
              <a:latin typeface="Edwardian Script ITC"/>
            </a:rPr>
            <a:t>.</a:t>
          </a:r>
        </a:p>
      </dgm:t>
    </dgm:pt>
    <dgm:pt modelId="{4568479E-17C1-4197-8E2F-C2D0E80F6ADF}" type="parTrans" cxnId="{5A2F4760-392C-4E3D-AC69-E788D156A1DA}">
      <dgm:prSet/>
      <dgm:spPr/>
    </dgm:pt>
    <dgm:pt modelId="{B934F522-7260-4661-A966-3567C301C90F}" type="sibTrans" cxnId="{5A2F4760-392C-4E3D-AC69-E788D156A1DA}">
      <dgm:prSet/>
      <dgm:spPr/>
      <dgm:t>
        <a:bodyPr/>
        <a:lstStyle/>
        <a:p>
          <a:endParaRPr lang="es-ES"/>
        </a:p>
      </dgm:t>
    </dgm:pt>
    <dgm:pt modelId="{5BD5B269-A904-4873-8A89-14669A35A530}">
      <dgm:prSet phldrT="[Texto]" phldr="0"/>
      <dgm:spPr/>
      <dgm:t>
        <a:bodyPr/>
        <a:lstStyle/>
        <a:p>
          <a:r>
            <a:rPr lang="es-ES" dirty="0">
              <a:solidFill>
                <a:schemeClr val="bg1"/>
              </a:solidFill>
              <a:latin typeface="Edwardian Script ITC"/>
            </a:rPr>
            <a:t>.</a:t>
          </a:r>
        </a:p>
      </dgm:t>
    </dgm:pt>
    <dgm:pt modelId="{474E5747-6EE4-4332-BB2A-5D448B438D9B}" type="parTrans" cxnId="{9C7430F7-C773-4D6E-869F-F1F853F5CA7D}">
      <dgm:prSet/>
      <dgm:spPr/>
    </dgm:pt>
    <dgm:pt modelId="{BF3F4FB2-A02A-4E29-9408-73714BCC8A37}" type="sibTrans" cxnId="{9C7430F7-C773-4D6E-869F-F1F853F5CA7D}">
      <dgm:prSet/>
      <dgm:spPr/>
      <dgm:t>
        <a:bodyPr/>
        <a:lstStyle/>
        <a:p>
          <a:endParaRPr lang="es-ES"/>
        </a:p>
      </dgm:t>
    </dgm:pt>
    <dgm:pt modelId="{1ECCBD85-9E82-4EF1-8939-B925E07829E8}">
      <dgm:prSet phldr="0"/>
      <dgm:spPr/>
      <dgm:t>
        <a:bodyPr/>
        <a:lstStyle/>
        <a:p>
          <a:r>
            <a:rPr lang="es-ES" dirty="0">
              <a:solidFill>
                <a:schemeClr val="bg1"/>
              </a:solidFill>
              <a:latin typeface="Edwardian Script ITC"/>
            </a:rPr>
            <a:t>.</a:t>
          </a:r>
        </a:p>
      </dgm:t>
    </dgm:pt>
    <dgm:pt modelId="{C980333F-3785-410F-8294-E23F5A0EB177}" type="parTrans" cxnId="{2C34958E-9557-47B1-B9A4-DEDE6028E933}">
      <dgm:prSet/>
      <dgm:spPr/>
    </dgm:pt>
    <dgm:pt modelId="{7DB4D449-CB8E-423B-9020-E35CFB31209A}" type="sibTrans" cxnId="{2C34958E-9557-47B1-B9A4-DEDE6028E933}">
      <dgm:prSet/>
      <dgm:spPr/>
    </dgm:pt>
    <dgm:pt modelId="{BA29013A-6106-4DB3-AFE6-CE1FBADEAA46}" type="pres">
      <dgm:prSet presAssocID="{7EFC4BBD-92A1-4985-9758-09FB0B1037F9}" presName="linearFlow" presStyleCnt="0">
        <dgm:presLayoutVars>
          <dgm:resizeHandles val="exact"/>
        </dgm:presLayoutVars>
      </dgm:prSet>
      <dgm:spPr/>
    </dgm:pt>
    <dgm:pt modelId="{B08B6622-58C3-4B6C-9E13-A0654A1665BC}" type="pres">
      <dgm:prSet presAssocID="{17E7CC0A-326E-4E19-AF8A-EAE32845531A}" presName="node" presStyleLbl="node1" presStyleIdx="0" presStyleCnt="3">
        <dgm:presLayoutVars>
          <dgm:bulletEnabled val="1"/>
        </dgm:presLayoutVars>
      </dgm:prSet>
      <dgm:spPr/>
    </dgm:pt>
    <dgm:pt modelId="{74AA06DF-D92C-4150-85A2-92FDBE366312}" type="pres">
      <dgm:prSet presAssocID="{B934F522-7260-4661-A966-3567C301C90F}" presName="sibTrans" presStyleLbl="sibTrans2D1" presStyleIdx="0" presStyleCnt="2"/>
      <dgm:spPr/>
    </dgm:pt>
    <dgm:pt modelId="{CB9B64CC-C0DA-4D74-BC34-F56AEF55239B}" type="pres">
      <dgm:prSet presAssocID="{B934F522-7260-4661-A966-3567C301C90F}" presName="connectorText" presStyleLbl="sibTrans2D1" presStyleIdx="0" presStyleCnt="2"/>
      <dgm:spPr/>
    </dgm:pt>
    <dgm:pt modelId="{0C52CDE6-DEC6-4CFF-AD1F-F195BDC0F43B}" type="pres">
      <dgm:prSet presAssocID="{5BD5B269-A904-4873-8A89-14669A35A530}" presName="node" presStyleLbl="node1" presStyleIdx="1" presStyleCnt="3">
        <dgm:presLayoutVars>
          <dgm:bulletEnabled val="1"/>
        </dgm:presLayoutVars>
      </dgm:prSet>
      <dgm:spPr/>
    </dgm:pt>
    <dgm:pt modelId="{2F859D71-B8BC-44F4-AC02-F37761B01A00}" type="pres">
      <dgm:prSet presAssocID="{BF3F4FB2-A02A-4E29-9408-73714BCC8A37}" presName="sibTrans" presStyleLbl="sibTrans2D1" presStyleIdx="1" presStyleCnt="2"/>
      <dgm:spPr/>
    </dgm:pt>
    <dgm:pt modelId="{D420D0E6-F7DE-4E33-AFC3-8EAA1918C790}" type="pres">
      <dgm:prSet presAssocID="{BF3F4FB2-A02A-4E29-9408-73714BCC8A37}" presName="connectorText" presStyleLbl="sibTrans2D1" presStyleIdx="1" presStyleCnt="2"/>
      <dgm:spPr/>
    </dgm:pt>
    <dgm:pt modelId="{37D7B8C6-5CB2-4481-8D2F-DB72D137817B}" type="pres">
      <dgm:prSet presAssocID="{1ECCBD85-9E82-4EF1-8939-B925E07829E8}" presName="node" presStyleLbl="node1" presStyleIdx="2" presStyleCnt="3">
        <dgm:presLayoutVars>
          <dgm:bulletEnabled val="1"/>
        </dgm:presLayoutVars>
      </dgm:prSet>
      <dgm:spPr/>
    </dgm:pt>
  </dgm:ptLst>
  <dgm:cxnLst>
    <dgm:cxn modelId="{1BD9E321-C939-453B-95E0-2CFE65A3C538}" type="presOf" srcId="{BF3F4FB2-A02A-4E29-9408-73714BCC8A37}" destId="{2F859D71-B8BC-44F4-AC02-F37761B01A00}" srcOrd="0" destOrd="0" presId="urn:microsoft.com/office/officeart/2005/8/layout/process2"/>
    <dgm:cxn modelId="{04F5D435-1AB2-4934-9026-1F0CE1036DF8}" type="presOf" srcId="{7EFC4BBD-92A1-4985-9758-09FB0B1037F9}" destId="{BA29013A-6106-4DB3-AFE6-CE1FBADEAA46}" srcOrd="0" destOrd="0" presId="urn:microsoft.com/office/officeart/2005/8/layout/process2"/>
    <dgm:cxn modelId="{4773895C-9264-4740-B4DE-6B2EC62C51FA}" type="presOf" srcId="{1ECCBD85-9E82-4EF1-8939-B925E07829E8}" destId="{37D7B8C6-5CB2-4481-8D2F-DB72D137817B}" srcOrd="0" destOrd="0" presId="urn:microsoft.com/office/officeart/2005/8/layout/process2"/>
    <dgm:cxn modelId="{5A2F4760-392C-4E3D-AC69-E788D156A1DA}" srcId="{7EFC4BBD-92A1-4985-9758-09FB0B1037F9}" destId="{17E7CC0A-326E-4E19-AF8A-EAE32845531A}" srcOrd="0" destOrd="0" parTransId="{4568479E-17C1-4197-8E2F-C2D0E80F6ADF}" sibTransId="{B934F522-7260-4661-A966-3567C301C90F}"/>
    <dgm:cxn modelId="{DA882277-DCBD-4A89-B033-A5DF84F2EBE4}" type="presOf" srcId="{17E7CC0A-326E-4E19-AF8A-EAE32845531A}" destId="{B08B6622-58C3-4B6C-9E13-A0654A1665BC}" srcOrd="0" destOrd="0" presId="urn:microsoft.com/office/officeart/2005/8/layout/process2"/>
    <dgm:cxn modelId="{2C34958E-9557-47B1-B9A4-DEDE6028E933}" srcId="{7EFC4BBD-92A1-4985-9758-09FB0B1037F9}" destId="{1ECCBD85-9E82-4EF1-8939-B925E07829E8}" srcOrd="2" destOrd="0" parTransId="{C980333F-3785-410F-8294-E23F5A0EB177}" sibTransId="{7DB4D449-CB8E-423B-9020-E35CFB31209A}"/>
    <dgm:cxn modelId="{F532ED99-1FAB-4762-BB6B-0F005555C359}" type="presOf" srcId="{B934F522-7260-4661-A966-3567C301C90F}" destId="{74AA06DF-D92C-4150-85A2-92FDBE366312}" srcOrd="0" destOrd="0" presId="urn:microsoft.com/office/officeart/2005/8/layout/process2"/>
    <dgm:cxn modelId="{A84645CC-1576-4241-B5DC-F53F2A733BD7}" type="presOf" srcId="{B934F522-7260-4661-A966-3567C301C90F}" destId="{CB9B64CC-C0DA-4D74-BC34-F56AEF55239B}" srcOrd="1" destOrd="0" presId="urn:microsoft.com/office/officeart/2005/8/layout/process2"/>
    <dgm:cxn modelId="{3C8E69D0-56AB-4889-A4B4-E2C07D989893}" type="presOf" srcId="{5BD5B269-A904-4873-8A89-14669A35A530}" destId="{0C52CDE6-DEC6-4CFF-AD1F-F195BDC0F43B}" srcOrd="0" destOrd="0" presId="urn:microsoft.com/office/officeart/2005/8/layout/process2"/>
    <dgm:cxn modelId="{2E51C4EC-EE2A-4CC4-8B04-5D3E54E4F9D4}" type="presOf" srcId="{BF3F4FB2-A02A-4E29-9408-73714BCC8A37}" destId="{D420D0E6-F7DE-4E33-AFC3-8EAA1918C790}" srcOrd="1" destOrd="0" presId="urn:microsoft.com/office/officeart/2005/8/layout/process2"/>
    <dgm:cxn modelId="{9C7430F7-C773-4D6E-869F-F1F853F5CA7D}" srcId="{7EFC4BBD-92A1-4985-9758-09FB0B1037F9}" destId="{5BD5B269-A904-4873-8A89-14669A35A530}" srcOrd="1" destOrd="0" parTransId="{474E5747-6EE4-4332-BB2A-5D448B438D9B}" sibTransId="{BF3F4FB2-A02A-4E29-9408-73714BCC8A37}"/>
    <dgm:cxn modelId="{96960A67-D5E0-461D-88BE-726A092270D5}" type="presParOf" srcId="{BA29013A-6106-4DB3-AFE6-CE1FBADEAA46}" destId="{B08B6622-58C3-4B6C-9E13-A0654A1665BC}" srcOrd="0" destOrd="0" presId="urn:microsoft.com/office/officeart/2005/8/layout/process2"/>
    <dgm:cxn modelId="{6C1C4BD0-AECC-49C7-AB4C-82B7BF77F2AF}" type="presParOf" srcId="{BA29013A-6106-4DB3-AFE6-CE1FBADEAA46}" destId="{74AA06DF-D92C-4150-85A2-92FDBE366312}" srcOrd="1" destOrd="0" presId="urn:microsoft.com/office/officeart/2005/8/layout/process2"/>
    <dgm:cxn modelId="{AF56EF76-5FC6-45C5-A785-6ADE6D18347A}" type="presParOf" srcId="{74AA06DF-D92C-4150-85A2-92FDBE366312}" destId="{CB9B64CC-C0DA-4D74-BC34-F56AEF55239B}" srcOrd="0" destOrd="0" presId="urn:microsoft.com/office/officeart/2005/8/layout/process2"/>
    <dgm:cxn modelId="{F2FEBEEE-A480-4D2C-8A0A-CBC22273CEFF}" type="presParOf" srcId="{BA29013A-6106-4DB3-AFE6-CE1FBADEAA46}" destId="{0C52CDE6-DEC6-4CFF-AD1F-F195BDC0F43B}" srcOrd="2" destOrd="0" presId="urn:microsoft.com/office/officeart/2005/8/layout/process2"/>
    <dgm:cxn modelId="{34BA7B0F-F5E9-4777-B782-5C7EC12DD05A}" type="presParOf" srcId="{BA29013A-6106-4DB3-AFE6-CE1FBADEAA46}" destId="{2F859D71-B8BC-44F4-AC02-F37761B01A00}" srcOrd="3" destOrd="0" presId="urn:microsoft.com/office/officeart/2005/8/layout/process2"/>
    <dgm:cxn modelId="{02CF1B60-2731-4E3A-9B83-1EE2D460DD94}" type="presParOf" srcId="{2F859D71-B8BC-44F4-AC02-F37761B01A00}" destId="{D420D0E6-F7DE-4E33-AFC3-8EAA1918C790}" srcOrd="0" destOrd="0" presId="urn:microsoft.com/office/officeart/2005/8/layout/process2"/>
    <dgm:cxn modelId="{A548B70D-560E-461C-AD76-5E1E12365224}" type="presParOf" srcId="{BA29013A-6106-4DB3-AFE6-CE1FBADEAA46}" destId="{37D7B8C6-5CB2-4481-8D2F-DB72D137817B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FC4BBD-92A1-4985-9758-09FB0B1037F9}" type="doc">
      <dgm:prSet loTypeId="urn:microsoft.com/office/officeart/2005/8/layout/process2" loCatId="process" qsTypeId="urn:microsoft.com/office/officeart/2005/8/quickstyle/simple1" qsCatId="simple" csTypeId="urn:microsoft.com/office/officeart/2005/8/colors/accent0_1" csCatId="mainScheme" phldr="1"/>
      <dgm:spPr/>
    </dgm:pt>
    <dgm:pt modelId="{17E7CC0A-326E-4E19-AF8A-EAE32845531A}">
      <dgm:prSet phldrT="[Texto]" phldr="0"/>
      <dgm:spPr/>
      <dgm:t>
        <a:bodyPr/>
        <a:lstStyle/>
        <a:p>
          <a:r>
            <a:rPr lang="es-ES" dirty="0" err="1">
              <a:latin typeface="Franklin Gothic Demi Cond"/>
            </a:rPr>
            <a:t>First</a:t>
          </a:r>
          <a:endParaRPr lang="es-ES" dirty="0"/>
        </a:p>
      </dgm:t>
    </dgm:pt>
    <dgm:pt modelId="{4568479E-17C1-4197-8E2F-C2D0E80F6ADF}" type="parTrans" cxnId="{5A2F4760-392C-4E3D-AC69-E788D156A1DA}">
      <dgm:prSet/>
      <dgm:spPr/>
    </dgm:pt>
    <dgm:pt modelId="{B934F522-7260-4661-A966-3567C301C90F}" type="sibTrans" cxnId="{5A2F4760-392C-4E3D-AC69-E788D156A1DA}">
      <dgm:prSet/>
      <dgm:spPr/>
      <dgm:t>
        <a:bodyPr/>
        <a:lstStyle/>
        <a:p>
          <a:endParaRPr lang="es-ES"/>
        </a:p>
      </dgm:t>
    </dgm:pt>
    <dgm:pt modelId="{4DD6E950-ACE3-46F9-86EE-1E78EEFE0606}">
      <dgm:prSet phldrT="[Texto]" phldr="0"/>
      <dgm:spPr/>
      <dgm:t>
        <a:bodyPr/>
        <a:lstStyle/>
        <a:p>
          <a:r>
            <a:rPr lang="es-ES" dirty="0">
              <a:latin typeface="Franklin Gothic Demi Cond"/>
            </a:rPr>
            <a:t>Next</a:t>
          </a:r>
          <a:endParaRPr lang="es-ES" dirty="0"/>
        </a:p>
      </dgm:t>
    </dgm:pt>
    <dgm:pt modelId="{C94D2FF1-ADAA-4155-A971-24C027561526}" type="parTrans" cxnId="{706F0879-F5D0-442E-A92D-C351289E89CB}">
      <dgm:prSet/>
      <dgm:spPr/>
    </dgm:pt>
    <dgm:pt modelId="{CFE4A64A-7FE8-42AC-B432-57BB81E5260B}" type="sibTrans" cxnId="{706F0879-F5D0-442E-A92D-C351289E89CB}">
      <dgm:prSet/>
      <dgm:spPr/>
      <dgm:t>
        <a:bodyPr/>
        <a:lstStyle/>
        <a:p>
          <a:endParaRPr lang="es-ES"/>
        </a:p>
      </dgm:t>
    </dgm:pt>
    <dgm:pt modelId="{5BD5B269-A904-4873-8A89-14669A35A530}">
      <dgm:prSet phldrT="[Texto]" phldr="0"/>
      <dgm:spPr/>
      <dgm:t>
        <a:bodyPr/>
        <a:lstStyle/>
        <a:p>
          <a:r>
            <a:rPr lang="es-ES" dirty="0" err="1">
              <a:latin typeface="Franklin Gothic Demi Cond"/>
            </a:rPr>
            <a:t>Then</a:t>
          </a:r>
          <a:endParaRPr lang="es-ES" dirty="0"/>
        </a:p>
      </dgm:t>
    </dgm:pt>
    <dgm:pt modelId="{474E5747-6EE4-4332-BB2A-5D448B438D9B}" type="parTrans" cxnId="{D4F659DA-4BA6-44EA-8FBE-98096899B3E5}">
      <dgm:prSet/>
      <dgm:spPr/>
    </dgm:pt>
    <dgm:pt modelId="{BF3F4FB2-A02A-4E29-9408-73714BCC8A37}" type="sibTrans" cxnId="{D4F659DA-4BA6-44EA-8FBE-98096899B3E5}">
      <dgm:prSet/>
      <dgm:spPr/>
      <dgm:t>
        <a:bodyPr/>
        <a:lstStyle/>
        <a:p>
          <a:endParaRPr lang="es-ES"/>
        </a:p>
      </dgm:t>
    </dgm:pt>
    <dgm:pt modelId="{67DB2F8B-550A-435E-B9B9-D8E4A0371514}">
      <dgm:prSet phldr="0"/>
      <dgm:spPr/>
      <dgm:t>
        <a:bodyPr/>
        <a:lstStyle/>
        <a:p>
          <a:r>
            <a:rPr lang="es-ES" dirty="0">
              <a:latin typeface="Franklin Gothic Demi Cond"/>
            </a:rPr>
            <a:t>Finally</a:t>
          </a:r>
        </a:p>
      </dgm:t>
    </dgm:pt>
    <dgm:pt modelId="{0BC2F61A-A1F7-43AF-91D9-38C89B3B10D6}" type="parTrans" cxnId="{4538AB53-30E1-4F8E-8957-6AF5848590D5}">
      <dgm:prSet/>
      <dgm:spPr/>
    </dgm:pt>
    <dgm:pt modelId="{4EED0CA4-472C-432E-B4E4-817FAF55EB80}" type="sibTrans" cxnId="{4538AB53-30E1-4F8E-8957-6AF5848590D5}">
      <dgm:prSet/>
      <dgm:spPr/>
    </dgm:pt>
    <dgm:pt modelId="{BA29013A-6106-4DB3-AFE6-CE1FBADEAA46}" type="pres">
      <dgm:prSet presAssocID="{7EFC4BBD-92A1-4985-9758-09FB0B1037F9}" presName="linearFlow" presStyleCnt="0">
        <dgm:presLayoutVars>
          <dgm:resizeHandles val="exact"/>
        </dgm:presLayoutVars>
      </dgm:prSet>
      <dgm:spPr/>
    </dgm:pt>
    <dgm:pt modelId="{B08B6622-58C3-4B6C-9E13-A0654A1665BC}" type="pres">
      <dgm:prSet presAssocID="{17E7CC0A-326E-4E19-AF8A-EAE32845531A}" presName="node" presStyleLbl="node1" presStyleIdx="0" presStyleCnt="4">
        <dgm:presLayoutVars>
          <dgm:bulletEnabled val="1"/>
        </dgm:presLayoutVars>
      </dgm:prSet>
      <dgm:spPr/>
    </dgm:pt>
    <dgm:pt modelId="{74AA06DF-D92C-4150-85A2-92FDBE366312}" type="pres">
      <dgm:prSet presAssocID="{B934F522-7260-4661-A966-3567C301C90F}" presName="sibTrans" presStyleLbl="sibTrans2D1" presStyleIdx="0" presStyleCnt="3"/>
      <dgm:spPr/>
    </dgm:pt>
    <dgm:pt modelId="{CB9B64CC-C0DA-4D74-BC34-F56AEF55239B}" type="pres">
      <dgm:prSet presAssocID="{B934F522-7260-4661-A966-3567C301C90F}" presName="connectorText" presStyleLbl="sibTrans2D1" presStyleIdx="0" presStyleCnt="3"/>
      <dgm:spPr/>
    </dgm:pt>
    <dgm:pt modelId="{87DF98EF-57C8-4E31-9E0F-F2240C49D25B}" type="pres">
      <dgm:prSet presAssocID="{4DD6E950-ACE3-46F9-86EE-1E78EEFE0606}" presName="node" presStyleLbl="node1" presStyleIdx="1" presStyleCnt="4">
        <dgm:presLayoutVars>
          <dgm:bulletEnabled val="1"/>
        </dgm:presLayoutVars>
      </dgm:prSet>
      <dgm:spPr/>
    </dgm:pt>
    <dgm:pt modelId="{C0A034CA-E326-42F7-B886-3AC97A75FA29}" type="pres">
      <dgm:prSet presAssocID="{CFE4A64A-7FE8-42AC-B432-57BB81E5260B}" presName="sibTrans" presStyleLbl="sibTrans2D1" presStyleIdx="1" presStyleCnt="3"/>
      <dgm:spPr/>
    </dgm:pt>
    <dgm:pt modelId="{5EBA751F-2CF1-4A66-8D97-2114C750020A}" type="pres">
      <dgm:prSet presAssocID="{CFE4A64A-7FE8-42AC-B432-57BB81E5260B}" presName="connectorText" presStyleLbl="sibTrans2D1" presStyleIdx="1" presStyleCnt="3"/>
      <dgm:spPr/>
    </dgm:pt>
    <dgm:pt modelId="{0C52CDE6-DEC6-4CFF-AD1F-F195BDC0F43B}" type="pres">
      <dgm:prSet presAssocID="{5BD5B269-A904-4873-8A89-14669A35A530}" presName="node" presStyleLbl="node1" presStyleIdx="2" presStyleCnt="4">
        <dgm:presLayoutVars>
          <dgm:bulletEnabled val="1"/>
        </dgm:presLayoutVars>
      </dgm:prSet>
      <dgm:spPr/>
    </dgm:pt>
    <dgm:pt modelId="{8A4EBF54-4427-4632-923A-41A79870CD4D}" type="pres">
      <dgm:prSet presAssocID="{BF3F4FB2-A02A-4E29-9408-73714BCC8A37}" presName="sibTrans" presStyleLbl="sibTrans2D1" presStyleIdx="2" presStyleCnt="3"/>
      <dgm:spPr/>
    </dgm:pt>
    <dgm:pt modelId="{23748818-3046-4AC4-B5AB-DEF12C866D82}" type="pres">
      <dgm:prSet presAssocID="{BF3F4FB2-A02A-4E29-9408-73714BCC8A37}" presName="connectorText" presStyleLbl="sibTrans2D1" presStyleIdx="2" presStyleCnt="3"/>
      <dgm:spPr/>
    </dgm:pt>
    <dgm:pt modelId="{473F5099-879D-4D27-AE61-76A09014B047}" type="pres">
      <dgm:prSet presAssocID="{67DB2F8B-550A-435E-B9B9-D8E4A0371514}" presName="node" presStyleLbl="node1" presStyleIdx="3" presStyleCnt="4">
        <dgm:presLayoutVars>
          <dgm:bulletEnabled val="1"/>
        </dgm:presLayoutVars>
      </dgm:prSet>
      <dgm:spPr/>
    </dgm:pt>
  </dgm:ptLst>
  <dgm:cxnLst>
    <dgm:cxn modelId="{75DFDD2B-EFC6-4021-9885-8BE66A797416}" type="presOf" srcId="{5BD5B269-A904-4873-8A89-14669A35A530}" destId="{0C52CDE6-DEC6-4CFF-AD1F-F195BDC0F43B}" srcOrd="0" destOrd="0" presId="urn:microsoft.com/office/officeart/2005/8/layout/process2"/>
    <dgm:cxn modelId="{04F5D435-1AB2-4934-9026-1F0CE1036DF8}" type="presOf" srcId="{7EFC4BBD-92A1-4985-9758-09FB0B1037F9}" destId="{BA29013A-6106-4DB3-AFE6-CE1FBADEAA46}" srcOrd="0" destOrd="0" presId="urn:microsoft.com/office/officeart/2005/8/layout/process2"/>
    <dgm:cxn modelId="{5A2F4760-392C-4E3D-AC69-E788D156A1DA}" srcId="{7EFC4BBD-92A1-4985-9758-09FB0B1037F9}" destId="{17E7CC0A-326E-4E19-AF8A-EAE32845531A}" srcOrd="0" destOrd="0" parTransId="{4568479E-17C1-4197-8E2F-C2D0E80F6ADF}" sibTransId="{B934F522-7260-4661-A966-3567C301C90F}"/>
    <dgm:cxn modelId="{C314596B-5F9E-4FB4-97B5-1272F046CBDC}" type="presOf" srcId="{B934F522-7260-4661-A966-3567C301C90F}" destId="{CB9B64CC-C0DA-4D74-BC34-F56AEF55239B}" srcOrd="1" destOrd="0" presId="urn:microsoft.com/office/officeart/2005/8/layout/process2"/>
    <dgm:cxn modelId="{4538AB53-30E1-4F8E-8957-6AF5848590D5}" srcId="{7EFC4BBD-92A1-4985-9758-09FB0B1037F9}" destId="{67DB2F8B-550A-435E-B9B9-D8E4A0371514}" srcOrd="3" destOrd="0" parTransId="{0BC2F61A-A1F7-43AF-91D9-38C89B3B10D6}" sibTransId="{4EED0CA4-472C-432E-B4E4-817FAF55EB80}"/>
    <dgm:cxn modelId="{706F0879-F5D0-442E-A92D-C351289E89CB}" srcId="{7EFC4BBD-92A1-4985-9758-09FB0B1037F9}" destId="{4DD6E950-ACE3-46F9-86EE-1E78EEFE0606}" srcOrd="1" destOrd="0" parTransId="{C94D2FF1-ADAA-4155-A971-24C027561526}" sibTransId="{CFE4A64A-7FE8-42AC-B432-57BB81E5260B}"/>
    <dgm:cxn modelId="{60A7E580-CE9E-42BE-BF52-2DE2F988B7C2}" type="presOf" srcId="{4DD6E950-ACE3-46F9-86EE-1E78EEFE0606}" destId="{87DF98EF-57C8-4E31-9E0F-F2240C49D25B}" srcOrd="0" destOrd="0" presId="urn:microsoft.com/office/officeart/2005/8/layout/process2"/>
    <dgm:cxn modelId="{479B2887-D315-468B-8290-E892E52AEC13}" type="presOf" srcId="{17E7CC0A-326E-4E19-AF8A-EAE32845531A}" destId="{B08B6622-58C3-4B6C-9E13-A0654A1665BC}" srcOrd="0" destOrd="0" presId="urn:microsoft.com/office/officeart/2005/8/layout/process2"/>
    <dgm:cxn modelId="{FD0A048F-7A19-4C28-B5AE-CB95CF42A21C}" type="presOf" srcId="{67DB2F8B-550A-435E-B9B9-D8E4A0371514}" destId="{473F5099-879D-4D27-AE61-76A09014B047}" srcOrd="0" destOrd="0" presId="urn:microsoft.com/office/officeart/2005/8/layout/process2"/>
    <dgm:cxn modelId="{4D4EEF9F-11D4-4878-BE19-8A06A3B44D51}" type="presOf" srcId="{BF3F4FB2-A02A-4E29-9408-73714BCC8A37}" destId="{23748818-3046-4AC4-B5AB-DEF12C866D82}" srcOrd="1" destOrd="0" presId="urn:microsoft.com/office/officeart/2005/8/layout/process2"/>
    <dgm:cxn modelId="{0B3C10C1-9C9F-4264-8BBC-A5CDD78A5C0A}" type="presOf" srcId="{BF3F4FB2-A02A-4E29-9408-73714BCC8A37}" destId="{8A4EBF54-4427-4632-923A-41A79870CD4D}" srcOrd="0" destOrd="0" presId="urn:microsoft.com/office/officeart/2005/8/layout/process2"/>
    <dgm:cxn modelId="{57C85DD1-BC71-4DBC-9288-A4F37E5EFD10}" type="presOf" srcId="{CFE4A64A-7FE8-42AC-B432-57BB81E5260B}" destId="{5EBA751F-2CF1-4A66-8D97-2114C750020A}" srcOrd="1" destOrd="0" presId="urn:microsoft.com/office/officeart/2005/8/layout/process2"/>
    <dgm:cxn modelId="{D4F659DA-4BA6-44EA-8FBE-98096899B3E5}" srcId="{7EFC4BBD-92A1-4985-9758-09FB0B1037F9}" destId="{5BD5B269-A904-4873-8A89-14669A35A530}" srcOrd="2" destOrd="0" parTransId="{474E5747-6EE4-4332-BB2A-5D448B438D9B}" sibTransId="{BF3F4FB2-A02A-4E29-9408-73714BCC8A37}"/>
    <dgm:cxn modelId="{5C99D8DA-075E-4BF6-9743-9BE15D300B22}" type="presOf" srcId="{CFE4A64A-7FE8-42AC-B432-57BB81E5260B}" destId="{C0A034CA-E326-42F7-B886-3AC97A75FA29}" srcOrd="0" destOrd="0" presId="urn:microsoft.com/office/officeart/2005/8/layout/process2"/>
    <dgm:cxn modelId="{8E9DDBEB-AD47-4B89-8904-F78AC9574E0A}" type="presOf" srcId="{B934F522-7260-4661-A966-3567C301C90F}" destId="{74AA06DF-D92C-4150-85A2-92FDBE366312}" srcOrd="0" destOrd="0" presId="urn:microsoft.com/office/officeart/2005/8/layout/process2"/>
    <dgm:cxn modelId="{CD9B8A03-5932-4DA7-A5A2-93F87B5A2647}" type="presParOf" srcId="{BA29013A-6106-4DB3-AFE6-CE1FBADEAA46}" destId="{B08B6622-58C3-4B6C-9E13-A0654A1665BC}" srcOrd="0" destOrd="0" presId="urn:microsoft.com/office/officeart/2005/8/layout/process2"/>
    <dgm:cxn modelId="{7AC8B7FD-AFE5-4E8A-A3EF-BC1095DA3B2B}" type="presParOf" srcId="{BA29013A-6106-4DB3-AFE6-CE1FBADEAA46}" destId="{74AA06DF-D92C-4150-85A2-92FDBE366312}" srcOrd="1" destOrd="0" presId="urn:microsoft.com/office/officeart/2005/8/layout/process2"/>
    <dgm:cxn modelId="{E7C4DFF9-AEFE-457D-967E-B017DC82BDE9}" type="presParOf" srcId="{74AA06DF-D92C-4150-85A2-92FDBE366312}" destId="{CB9B64CC-C0DA-4D74-BC34-F56AEF55239B}" srcOrd="0" destOrd="0" presId="urn:microsoft.com/office/officeart/2005/8/layout/process2"/>
    <dgm:cxn modelId="{61F11C88-E821-41DA-AD36-38F6D205903D}" type="presParOf" srcId="{BA29013A-6106-4DB3-AFE6-CE1FBADEAA46}" destId="{87DF98EF-57C8-4E31-9E0F-F2240C49D25B}" srcOrd="2" destOrd="0" presId="urn:microsoft.com/office/officeart/2005/8/layout/process2"/>
    <dgm:cxn modelId="{0087FA84-95B8-4DDB-AA32-57E90D0B9F3A}" type="presParOf" srcId="{BA29013A-6106-4DB3-AFE6-CE1FBADEAA46}" destId="{C0A034CA-E326-42F7-B886-3AC97A75FA29}" srcOrd="3" destOrd="0" presId="urn:microsoft.com/office/officeart/2005/8/layout/process2"/>
    <dgm:cxn modelId="{2FA96E11-50DD-43A2-AEF1-4BAC375A389C}" type="presParOf" srcId="{C0A034CA-E326-42F7-B886-3AC97A75FA29}" destId="{5EBA751F-2CF1-4A66-8D97-2114C750020A}" srcOrd="0" destOrd="0" presId="urn:microsoft.com/office/officeart/2005/8/layout/process2"/>
    <dgm:cxn modelId="{15E315DF-6C6A-42AC-84F0-9EFCE4EB4065}" type="presParOf" srcId="{BA29013A-6106-4DB3-AFE6-CE1FBADEAA46}" destId="{0C52CDE6-DEC6-4CFF-AD1F-F195BDC0F43B}" srcOrd="4" destOrd="0" presId="urn:microsoft.com/office/officeart/2005/8/layout/process2"/>
    <dgm:cxn modelId="{C4C953B4-C69C-476C-9124-6D87C0F31732}" type="presParOf" srcId="{BA29013A-6106-4DB3-AFE6-CE1FBADEAA46}" destId="{8A4EBF54-4427-4632-923A-41A79870CD4D}" srcOrd="5" destOrd="0" presId="urn:microsoft.com/office/officeart/2005/8/layout/process2"/>
    <dgm:cxn modelId="{BDB4425C-0178-4574-93D6-6ED26DAA5958}" type="presParOf" srcId="{8A4EBF54-4427-4632-923A-41A79870CD4D}" destId="{23748818-3046-4AC4-B5AB-DEF12C866D82}" srcOrd="0" destOrd="0" presId="urn:microsoft.com/office/officeart/2005/8/layout/process2"/>
    <dgm:cxn modelId="{56F789AC-254A-4911-86EE-E8621E2BE21F}" type="presParOf" srcId="{BA29013A-6106-4DB3-AFE6-CE1FBADEAA46}" destId="{473F5099-879D-4D27-AE61-76A09014B047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291B14-DEED-4F4A-8DC5-9DD6FB74F0D7}" type="doc">
      <dgm:prSet loTypeId="urn:microsoft.com/office/officeart/2005/8/layout/hierarchy6" loCatId="hierarchy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s-ES"/>
        </a:p>
      </dgm:t>
    </dgm:pt>
    <dgm:pt modelId="{162450F6-2A44-4CFE-95F0-A590F08F1E81}">
      <dgm:prSet phldrT="[Texto]" phldr="0"/>
      <dgm:spPr/>
      <dgm:t>
        <a:bodyPr/>
        <a:lstStyle/>
        <a:p>
          <a:r>
            <a:rPr lang="es-ES">
              <a:latin typeface="Franklin Gothic Demi Cond"/>
            </a:rPr>
            <a:t>ENERGY</a:t>
          </a:r>
          <a:endParaRPr lang="es-ES"/>
        </a:p>
      </dgm:t>
    </dgm:pt>
    <dgm:pt modelId="{B4E994C4-A311-4FD1-807F-7784C0054A45}" type="parTrans" cxnId="{48B9CD11-DC37-4887-A330-0A4EDC15B618}">
      <dgm:prSet/>
      <dgm:spPr/>
      <dgm:t>
        <a:bodyPr/>
        <a:lstStyle/>
        <a:p>
          <a:endParaRPr lang="es-ES"/>
        </a:p>
      </dgm:t>
    </dgm:pt>
    <dgm:pt modelId="{1BB32071-C7FE-4FE8-80F0-3024F9EFDDD6}" type="sibTrans" cxnId="{48B9CD11-DC37-4887-A330-0A4EDC15B618}">
      <dgm:prSet/>
      <dgm:spPr/>
      <dgm:t>
        <a:bodyPr/>
        <a:lstStyle/>
        <a:p>
          <a:endParaRPr lang="es-ES"/>
        </a:p>
      </dgm:t>
    </dgm:pt>
    <dgm:pt modelId="{66D892E1-7FFA-42BA-AB07-02F3ED24032C}">
      <dgm:prSet phldrT="[Texto]" phldr="0"/>
      <dgm:spPr/>
      <dgm:t>
        <a:bodyPr/>
        <a:lstStyle/>
        <a:p>
          <a:r>
            <a:rPr lang="es-ES">
              <a:latin typeface="Franklin Gothic Demi Cond"/>
            </a:rPr>
            <a:t>RENEWABLE</a:t>
          </a:r>
          <a:endParaRPr lang="es-ES"/>
        </a:p>
      </dgm:t>
    </dgm:pt>
    <dgm:pt modelId="{42BCE90A-E115-4086-BC8C-ACE907B7281A}" type="parTrans" cxnId="{FC0010CE-ABD4-4D87-A474-F520F8B2F0C2}">
      <dgm:prSet/>
      <dgm:spPr/>
      <dgm:t>
        <a:bodyPr/>
        <a:lstStyle/>
        <a:p>
          <a:endParaRPr lang="es-ES"/>
        </a:p>
      </dgm:t>
    </dgm:pt>
    <dgm:pt modelId="{1DF4137E-B179-4571-AC5F-4F886292F8B3}" type="sibTrans" cxnId="{FC0010CE-ABD4-4D87-A474-F520F8B2F0C2}">
      <dgm:prSet/>
      <dgm:spPr/>
      <dgm:t>
        <a:bodyPr/>
        <a:lstStyle/>
        <a:p>
          <a:endParaRPr lang="es-ES"/>
        </a:p>
      </dgm:t>
    </dgm:pt>
    <dgm:pt modelId="{050472CF-D9FB-4E9B-B52F-D6A6B2306C1C}">
      <dgm:prSet phldrT="[Texto]" phldr="1"/>
      <dgm:spPr/>
      <dgm:t>
        <a:bodyPr/>
        <a:lstStyle/>
        <a:p>
          <a:endParaRPr lang="es-ES" dirty="0"/>
        </a:p>
      </dgm:t>
    </dgm:pt>
    <dgm:pt modelId="{0B4C79D4-2926-4C9D-9D72-FEE0129906C0}" type="parTrans" cxnId="{112EEB9C-83C9-430D-91FD-B4C1AB498F0A}">
      <dgm:prSet/>
      <dgm:spPr/>
      <dgm:t>
        <a:bodyPr/>
        <a:lstStyle/>
        <a:p>
          <a:endParaRPr lang="es-ES"/>
        </a:p>
      </dgm:t>
    </dgm:pt>
    <dgm:pt modelId="{5D6D2C99-2245-4AB3-8282-AD9573076B5A}" type="sibTrans" cxnId="{112EEB9C-83C9-430D-91FD-B4C1AB498F0A}">
      <dgm:prSet/>
      <dgm:spPr/>
      <dgm:t>
        <a:bodyPr/>
        <a:lstStyle/>
        <a:p>
          <a:endParaRPr lang="es-ES"/>
        </a:p>
      </dgm:t>
    </dgm:pt>
    <dgm:pt modelId="{626AAEB8-012E-45CD-B149-EEF968F62C1A}">
      <dgm:prSet phldrT="[Texto]" phldr="1"/>
      <dgm:spPr/>
      <dgm:t>
        <a:bodyPr/>
        <a:lstStyle/>
        <a:p>
          <a:endParaRPr lang="es-ES" dirty="0"/>
        </a:p>
      </dgm:t>
    </dgm:pt>
    <dgm:pt modelId="{E8490DF7-9D87-4C66-8730-CE737F622C81}" type="parTrans" cxnId="{F0130A43-010C-4C98-824F-DAD1E66F7A97}">
      <dgm:prSet/>
      <dgm:spPr/>
      <dgm:t>
        <a:bodyPr/>
        <a:lstStyle/>
        <a:p>
          <a:endParaRPr lang="es-ES"/>
        </a:p>
      </dgm:t>
    </dgm:pt>
    <dgm:pt modelId="{30FEFA06-6E1D-458B-BCED-BAE821747B01}" type="sibTrans" cxnId="{F0130A43-010C-4C98-824F-DAD1E66F7A97}">
      <dgm:prSet/>
      <dgm:spPr/>
      <dgm:t>
        <a:bodyPr/>
        <a:lstStyle/>
        <a:p>
          <a:endParaRPr lang="es-ES"/>
        </a:p>
      </dgm:t>
    </dgm:pt>
    <dgm:pt modelId="{C8919791-2EF8-4B95-A8F0-B3D7AC7CEB91}">
      <dgm:prSet phldrT="[Texto]" phldr="0"/>
      <dgm:spPr/>
      <dgm:t>
        <a:bodyPr/>
        <a:lstStyle/>
        <a:p>
          <a:r>
            <a:rPr lang="es-ES">
              <a:latin typeface="Franklin Gothic Demi Cond"/>
            </a:rPr>
            <a:t>NON-RENEWABLE</a:t>
          </a:r>
          <a:endParaRPr lang="es-ES"/>
        </a:p>
      </dgm:t>
    </dgm:pt>
    <dgm:pt modelId="{C9A2947F-2912-4922-AAB8-BA0BEE4B5E3F}" type="parTrans" cxnId="{9C68563A-34DD-4D14-A1ED-D494DE65E908}">
      <dgm:prSet/>
      <dgm:spPr/>
      <dgm:t>
        <a:bodyPr/>
        <a:lstStyle/>
        <a:p>
          <a:endParaRPr lang="es-ES"/>
        </a:p>
      </dgm:t>
    </dgm:pt>
    <dgm:pt modelId="{B94482BF-118B-4109-8AD8-5F11A448908D}" type="sibTrans" cxnId="{9C68563A-34DD-4D14-A1ED-D494DE65E908}">
      <dgm:prSet/>
      <dgm:spPr/>
      <dgm:t>
        <a:bodyPr/>
        <a:lstStyle/>
        <a:p>
          <a:endParaRPr lang="es-ES"/>
        </a:p>
      </dgm:t>
    </dgm:pt>
    <dgm:pt modelId="{54CE40F3-1590-454C-AC42-F94A672116B2}">
      <dgm:prSet phldrT="[Texto]" phldr="1"/>
      <dgm:spPr/>
      <dgm:t>
        <a:bodyPr/>
        <a:lstStyle/>
        <a:p>
          <a:endParaRPr lang="es-ES"/>
        </a:p>
      </dgm:t>
    </dgm:pt>
    <dgm:pt modelId="{971FA79E-64BA-4B46-B9CF-58D32C5971E5}" type="parTrans" cxnId="{6FFBDD4C-911E-434F-9CC2-7A4B4C5D5E2B}">
      <dgm:prSet/>
      <dgm:spPr/>
      <dgm:t>
        <a:bodyPr/>
        <a:lstStyle/>
        <a:p>
          <a:endParaRPr lang="es-ES"/>
        </a:p>
      </dgm:t>
    </dgm:pt>
    <dgm:pt modelId="{FC7A93CD-1165-4F27-88B6-DE410726D150}" type="sibTrans" cxnId="{6FFBDD4C-911E-434F-9CC2-7A4B4C5D5E2B}">
      <dgm:prSet/>
      <dgm:spPr/>
      <dgm:t>
        <a:bodyPr/>
        <a:lstStyle/>
        <a:p>
          <a:endParaRPr lang="es-ES"/>
        </a:p>
      </dgm:t>
    </dgm:pt>
    <dgm:pt modelId="{BC457DD3-96C1-475C-AFE0-F81F449B5E7F}">
      <dgm:prSet phldrT="[Texto]" phldr="1"/>
      <dgm:spPr/>
      <dgm:t>
        <a:bodyPr/>
        <a:lstStyle/>
        <a:p>
          <a:endParaRPr lang="es-ES"/>
        </a:p>
      </dgm:t>
    </dgm:pt>
    <dgm:pt modelId="{B379E134-6FC7-4B36-9F53-4AAD13834E8F}" type="parTrans" cxnId="{21644AE7-B458-4BB9-BE94-39B1A8585E4B}">
      <dgm:prSet/>
      <dgm:spPr/>
      <dgm:t>
        <a:bodyPr/>
        <a:lstStyle/>
        <a:p>
          <a:endParaRPr lang="es-ES"/>
        </a:p>
      </dgm:t>
    </dgm:pt>
    <dgm:pt modelId="{6EB2DB44-E777-4F96-BC3D-80508FFEFC23}" type="sibTrans" cxnId="{21644AE7-B458-4BB9-BE94-39B1A8585E4B}">
      <dgm:prSet/>
      <dgm:spPr/>
      <dgm:t>
        <a:bodyPr/>
        <a:lstStyle/>
        <a:p>
          <a:endParaRPr lang="es-ES"/>
        </a:p>
      </dgm:t>
    </dgm:pt>
    <dgm:pt modelId="{6EFF1E1F-EE16-4DB6-9D04-0DB46CD293B9}">
      <dgm:prSet phldrT="[Texto]" phldr="1"/>
      <dgm:spPr/>
      <dgm:t>
        <a:bodyPr/>
        <a:lstStyle/>
        <a:p>
          <a:endParaRPr lang="es-ES"/>
        </a:p>
      </dgm:t>
    </dgm:pt>
    <dgm:pt modelId="{34EA16FD-7985-4CAB-8AA3-71E96C831F6A}" type="parTrans" cxnId="{D1892739-C6AF-4F74-A6AA-EC78B09A6BC7}">
      <dgm:prSet/>
      <dgm:spPr/>
      <dgm:t>
        <a:bodyPr/>
        <a:lstStyle/>
        <a:p>
          <a:endParaRPr lang="es-ES"/>
        </a:p>
      </dgm:t>
    </dgm:pt>
    <dgm:pt modelId="{818A7B81-685B-4C55-832B-A1E98C3C3AA1}" type="sibTrans" cxnId="{D1892739-C6AF-4F74-A6AA-EC78B09A6BC7}">
      <dgm:prSet/>
      <dgm:spPr/>
      <dgm:t>
        <a:bodyPr/>
        <a:lstStyle/>
        <a:p>
          <a:endParaRPr lang="es-ES"/>
        </a:p>
      </dgm:t>
    </dgm:pt>
    <dgm:pt modelId="{4FAE17B9-2856-470C-B709-A95CA33CBE3E}">
      <dgm:prSet phldrT="[Texto]" phldr="1"/>
      <dgm:spPr/>
      <dgm:t>
        <a:bodyPr/>
        <a:lstStyle/>
        <a:p>
          <a:endParaRPr lang="es-ES"/>
        </a:p>
      </dgm:t>
    </dgm:pt>
    <dgm:pt modelId="{46B300AD-3819-457D-86EB-893A266D9F16}" type="parTrans" cxnId="{F46CD329-8DE3-4568-AF00-E117B80C1A7C}">
      <dgm:prSet/>
      <dgm:spPr/>
      <dgm:t>
        <a:bodyPr/>
        <a:lstStyle/>
        <a:p>
          <a:endParaRPr lang="es-ES"/>
        </a:p>
      </dgm:t>
    </dgm:pt>
    <dgm:pt modelId="{16022B7A-85C2-47A0-92BA-B148233C6DF3}" type="sibTrans" cxnId="{F46CD329-8DE3-4568-AF00-E117B80C1A7C}">
      <dgm:prSet/>
      <dgm:spPr/>
      <dgm:t>
        <a:bodyPr/>
        <a:lstStyle/>
        <a:p>
          <a:endParaRPr lang="es-ES"/>
        </a:p>
      </dgm:t>
    </dgm:pt>
    <dgm:pt modelId="{7F6DB059-99C4-45B9-A751-68D5FA8FC5BD}" type="pres">
      <dgm:prSet presAssocID="{3B291B14-DEED-4F4A-8DC5-9DD6FB74F0D7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2D5C315-4704-4CE7-856A-77A1FA7EEC6B}" type="pres">
      <dgm:prSet presAssocID="{3B291B14-DEED-4F4A-8DC5-9DD6FB74F0D7}" presName="hierFlow" presStyleCnt="0"/>
      <dgm:spPr/>
    </dgm:pt>
    <dgm:pt modelId="{DFE7F097-AE66-4254-949D-2E028F0592C1}" type="pres">
      <dgm:prSet presAssocID="{3B291B14-DEED-4F4A-8DC5-9DD6FB74F0D7}" presName="firstBuf" presStyleCnt="0"/>
      <dgm:spPr/>
    </dgm:pt>
    <dgm:pt modelId="{13AE6DEE-DD2D-4ABC-BD0B-89EB24122D74}" type="pres">
      <dgm:prSet presAssocID="{3B291B14-DEED-4F4A-8DC5-9DD6FB74F0D7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951BC143-2092-4F29-BFA0-BC9ECD4B7BB2}" type="pres">
      <dgm:prSet presAssocID="{162450F6-2A44-4CFE-95F0-A590F08F1E81}" presName="Name14" presStyleCnt="0"/>
      <dgm:spPr/>
    </dgm:pt>
    <dgm:pt modelId="{610E9703-32BD-4349-ABFA-75D0961FC4F0}" type="pres">
      <dgm:prSet presAssocID="{162450F6-2A44-4CFE-95F0-A590F08F1E81}" presName="level1Shape" presStyleLbl="node0" presStyleIdx="0" presStyleCnt="1">
        <dgm:presLayoutVars>
          <dgm:chPref val="3"/>
        </dgm:presLayoutVars>
      </dgm:prSet>
      <dgm:spPr/>
    </dgm:pt>
    <dgm:pt modelId="{CEC69E39-7101-4697-8CB3-2C81A97C51A7}" type="pres">
      <dgm:prSet presAssocID="{162450F6-2A44-4CFE-95F0-A590F08F1E81}" presName="hierChild2" presStyleCnt="0"/>
      <dgm:spPr/>
    </dgm:pt>
    <dgm:pt modelId="{B6C55A56-C1D9-4998-B6C5-532CCBF64D31}" type="pres">
      <dgm:prSet presAssocID="{42BCE90A-E115-4086-BC8C-ACE907B7281A}" presName="Name19" presStyleLbl="parChTrans1D2" presStyleIdx="0" presStyleCnt="2"/>
      <dgm:spPr/>
    </dgm:pt>
    <dgm:pt modelId="{A829E3C9-D77A-4D61-8010-EBD5CB7434D4}" type="pres">
      <dgm:prSet presAssocID="{66D892E1-7FFA-42BA-AB07-02F3ED24032C}" presName="Name21" presStyleCnt="0"/>
      <dgm:spPr/>
    </dgm:pt>
    <dgm:pt modelId="{2CF7D094-EDF6-44C2-B3B1-322D7E9D6F4E}" type="pres">
      <dgm:prSet presAssocID="{66D892E1-7FFA-42BA-AB07-02F3ED24032C}" presName="level2Shape" presStyleLbl="node2" presStyleIdx="0" presStyleCnt="2"/>
      <dgm:spPr/>
    </dgm:pt>
    <dgm:pt modelId="{AB07D2B8-FE9D-42BA-8235-85C7BC790A4F}" type="pres">
      <dgm:prSet presAssocID="{66D892E1-7FFA-42BA-AB07-02F3ED24032C}" presName="hierChild3" presStyleCnt="0"/>
      <dgm:spPr/>
    </dgm:pt>
    <dgm:pt modelId="{5070A9E5-3B86-47DB-BD90-1CC30F0683D1}" type="pres">
      <dgm:prSet presAssocID="{0B4C79D4-2926-4C9D-9D72-FEE0129906C0}" presName="Name19" presStyleLbl="parChTrans1D3" presStyleIdx="0" presStyleCnt="3"/>
      <dgm:spPr/>
    </dgm:pt>
    <dgm:pt modelId="{B1A7A4AD-0945-44C6-9EC1-FB6A703937E3}" type="pres">
      <dgm:prSet presAssocID="{050472CF-D9FB-4E9B-B52F-D6A6B2306C1C}" presName="Name21" presStyleCnt="0"/>
      <dgm:spPr/>
    </dgm:pt>
    <dgm:pt modelId="{6C2F86AF-7F87-498F-9589-C6B4E1CF91F8}" type="pres">
      <dgm:prSet presAssocID="{050472CF-D9FB-4E9B-B52F-D6A6B2306C1C}" presName="level2Shape" presStyleLbl="node3" presStyleIdx="0" presStyleCnt="3"/>
      <dgm:spPr/>
    </dgm:pt>
    <dgm:pt modelId="{CD48D370-3440-4C32-B459-2D9BB3461237}" type="pres">
      <dgm:prSet presAssocID="{050472CF-D9FB-4E9B-B52F-D6A6B2306C1C}" presName="hierChild3" presStyleCnt="0"/>
      <dgm:spPr/>
    </dgm:pt>
    <dgm:pt modelId="{34A48A06-237C-4B19-A374-E612DFE0941B}" type="pres">
      <dgm:prSet presAssocID="{E8490DF7-9D87-4C66-8730-CE737F622C81}" presName="Name19" presStyleLbl="parChTrans1D3" presStyleIdx="1" presStyleCnt="3"/>
      <dgm:spPr/>
    </dgm:pt>
    <dgm:pt modelId="{09186E70-CC23-450C-A131-2ADDB49B99E8}" type="pres">
      <dgm:prSet presAssocID="{626AAEB8-012E-45CD-B149-EEF968F62C1A}" presName="Name21" presStyleCnt="0"/>
      <dgm:spPr/>
    </dgm:pt>
    <dgm:pt modelId="{7748782E-077B-4705-AB1C-FB3AF73129A7}" type="pres">
      <dgm:prSet presAssocID="{626AAEB8-012E-45CD-B149-EEF968F62C1A}" presName="level2Shape" presStyleLbl="node3" presStyleIdx="1" presStyleCnt="3"/>
      <dgm:spPr/>
    </dgm:pt>
    <dgm:pt modelId="{DF829BEF-1069-4FE4-A6FE-0A5F57DF4A75}" type="pres">
      <dgm:prSet presAssocID="{626AAEB8-012E-45CD-B149-EEF968F62C1A}" presName="hierChild3" presStyleCnt="0"/>
      <dgm:spPr/>
    </dgm:pt>
    <dgm:pt modelId="{4445E358-4161-44EB-8B77-635F5409FCB6}" type="pres">
      <dgm:prSet presAssocID="{C9A2947F-2912-4922-AAB8-BA0BEE4B5E3F}" presName="Name19" presStyleLbl="parChTrans1D2" presStyleIdx="1" presStyleCnt="2"/>
      <dgm:spPr/>
    </dgm:pt>
    <dgm:pt modelId="{29849E98-CF69-40FF-B0E0-7BA3C2180ACE}" type="pres">
      <dgm:prSet presAssocID="{C8919791-2EF8-4B95-A8F0-B3D7AC7CEB91}" presName="Name21" presStyleCnt="0"/>
      <dgm:spPr/>
    </dgm:pt>
    <dgm:pt modelId="{9F2C92DA-AF86-4E6A-83D9-B0B6A6D2844D}" type="pres">
      <dgm:prSet presAssocID="{C8919791-2EF8-4B95-A8F0-B3D7AC7CEB91}" presName="level2Shape" presStyleLbl="node2" presStyleIdx="1" presStyleCnt="2"/>
      <dgm:spPr/>
    </dgm:pt>
    <dgm:pt modelId="{CECF08DD-30EB-42FF-9862-F201B85409A9}" type="pres">
      <dgm:prSet presAssocID="{C8919791-2EF8-4B95-A8F0-B3D7AC7CEB91}" presName="hierChild3" presStyleCnt="0"/>
      <dgm:spPr/>
    </dgm:pt>
    <dgm:pt modelId="{D488EEC2-10F3-4EEC-90D2-1AA4D1C2FEBF}" type="pres">
      <dgm:prSet presAssocID="{971FA79E-64BA-4B46-B9CF-58D32C5971E5}" presName="Name19" presStyleLbl="parChTrans1D3" presStyleIdx="2" presStyleCnt="3"/>
      <dgm:spPr/>
    </dgm:pt>
    <dgm:pt modelId="{23F5E266-2DA2-4140-B54C-83E887B847A9}" type="pres">
      <dgm:prSet presAssocID="{54CE40F3-1590-454C-AC42-F94A672116B2}" presName="Name21" presStyleCnt="0"/>
      <dgm:spPr/>
    </dgm:pt>
    <dgm:pt modelId="{90F6096E-F001-4482-986B-13A208014C3A}" type="pres">
      <dgm:prSet presAssocID="{54CE40F3-1590-454C-AC42-F94A672116B2}" presName="level2Shape" presStyleLbl="node3" presStyleIdx="2" presStyleCnt="3"/>
      <dgm:spPr/>
    </dgm:pt>
    <dgm:pt modelId="{CB7DBB15-5886-4967-8CCC-53F80F51C2EF}" type="pres">
      <dgm:prSet presAssocID="{54CE40F3-1590-454C-AC42-F94A672116B2}" presName="hierChild3" presStyleCnt="0"/>
      <dgm:spPr/>
    </dgm:pt>
    <dgm:pt modelId="{E0B31768-066C-4C79-86C1-C3A1F7A7D65C}" type="pres">
      <dgm:prSet presAssocID="{3B291B14-DEED-4F4A-8DC5-9DD6FB74F0D7}" presName="bgShapesFlow" presStyleCnt="0"/>
      <dgm:spPr/>
    </dgm:pt>
    <dgm:pt modelId="{BB6DABEC-9F24-464C-A0E1-C99C55FC28E9}" type="pres">
      <dgm:prSet presAssocID="{BC457DD3-96C1-475C-AFE0-F81F449B5E7F}" presName="rectComp" presStyleCnt="0"/>
      <dgm:spPr/>
    </dgm:pt>
    <dgm:pt modelId="{ABC01706-0F32-403C-9C2A-A07441662BEC}" type="pres">
      <dgm:prSet presAssocID="{BC457DD3-96C1-475C-AFE0-F81F449B5E7F}" presName="bgRect" presStyleLbl="bgShp" presStyleIdx="0" presStyleCnt="3"/>
      <dgm:spPr/>
    </dgm:pt>
    <dgm:pt modelId="{FEAD2A8C-2BF0-4CA7-9E78-C69503CEC757}" type="pres">
      <dgm:prSet presAssocID="{BC457DD3-96C1-475C-AFE0-F81F449B5E7F}" presName="bgRectTx" presStyleLbl="bgShp" presStyleIdx="0" presStyleCnt="3">
        <dgm:presLayoutVars>
          <dgm:bulletEnabled val="1"/>
        </dgm:presLayoutVars>
      </dgm:prSet>
      <dgm:spPr/>
    </dgm:pt>
    <dgm:pt modelId="{1125C0A8-844A-4D64-99C1-411420CC30E4}" type="pres">
      <dgm:prSet presAssocID="{BC457DD3-96C1-475C-AFE0-F81F449B5E7F}" presName="spComp" presStyleCnt="0"/>
      <dgm:spPr/>
    </dgm:pt>
    <dgm:pt modelId="{A7CCB481-C932-466E-BA66-42DB8063A7DE}" type="pres">
      <dgm:prSet presAssocID="{BC457DD3-96C1-475C-AFE0-F81F449B5E7F}" presName="vSp" presStyleCnt="0"/>
      <dgm:spPr/>
    </dgm:pt>
    <dgm:pt modelId="{4223A81F-7549-44E4-BE4B-3BAE3FE21815}" type="pres">
      <dgm:prSet presAssocID="{6EFF1E1F-EE16-4DB6-9D04-0DB46CD293B9}" presName="rectComp" presStyleCnt="0"/>
      <dgm:spPr/>
    </dgm:pt>
    <dgm:pt modelId="{55E7E322-8971-4FFC-A3A8-50A145755AEF}" type="pres">
      <dgm:prSet presAssocID="{6EFF1E1F-EE16-4DB6-9D04-0DB46CD293B9}" presName="bgRect" presStyleLbl="bgShp" presStyleIdx="1" presStyleCnt="3"/>
      <dgm:spPr/>
    </dgm:pt>
    <dgm:pt modelId="{77A4815D-EACC-4E4D-907E-A11B72A00C23}" type="pres">
      <dgm:prSet presAssocID="{6EFF1E1F-EE16-4DB6-9D04-0DB46CD293B9}" presName="bgRectTx" presStyleLbl="bgShp" presStyleIdx="1" presStyleCnt="3">
        <dgm:presLayoutVars>
          <dgm:bulletEnabled val="1"/>
        </dgm:presLayoutVars>
      </dgm:prSet>
      <dgm:spPr/>
    </dgm:pt>
    <dgm:pt modelId="{560287A4-A1E8-4FA5-80A8-0A1C79048942}" type="pres">
      <dgm:prSet presAssocID="{6EFF1E1F-EE16-4DB6-9D04-0DB46CD293B9}" presName="spComp" presStyleCnt="0"/>
      <dgm:spPr/>
    </dgm:pt>
    <dgm:pt modelId="{B8B44727-02F8-4731-8022-1764F558A65D}" type="pres">
      <dgm:prSet presAssocID="{6EFF1E1F-EE16-4DB6-9D04-0DB46CD293B9}" presName="vSp" presStyleCnt="0"/>
      <dgm:spPr/>
    </dgm:pt>
    <dgm:pt modelId="{A03847AB-575F-4B2A-A63B-5EEB5B4058DF}" type="pres">
      <dgm:prSet presAssocID="{4FAE17B9-2856-470C-B709-A95CA33CBE3E}" presName="rectComp" presStyleCnt="0"/>
      <dgm:spPr/>
    </dgm:pt>
    <dgm:pt modelId="{A289120E-F20E-46AF-9E18-290E198B4AF8}" type="pres">
      <dgm:prSet presAssocID="{4FAE17B9-2856-470C-B709-A95CA33CBE3E}" presName="bgRect" presStyleLbl="bgShp" presStyleIdx="2" presStyleCnt="3"/>
      <dgm:spPr/>
    </dgm:pt>
    <dgm:pt modelId="{561463E1-9CA0-4810-B2FD-BCF10BABF638}" type="pres">
      <dgm:prSet presAssocID="{4FAE17B9-2856-470C-B709-A95CA33CBE3E}" presName="bgRectTx" presStyleLbl="bgShp" presStyleIdx="2" presStyleCnt="3">
        <dgm:presLayoutVars>
          <dgm:bulletEnabled val="1"/>
        </dgm:presLayoutVars>
      </dgm:prSet>
      <dgm:spPr/>
    </dgm:pt>
  </dgm:ptLst>
  <dgm:cxnLst>
    <dgm:cxn modelId="{D53D4910-8A07-40D3-8BB4-68B84C0501D1}" type="presOf" srcId="{54CE40F3-1590-454C-AC42-F94A672116B2}" destId="{90F6096E-F001-4482-986B-13A208014C3A}" srcOrd="0" destOrd="0" presId="urn:microsoft.com/office/officeart/2005/8/layout/hierarchy6"/>
    <dgm:cxn modelId="{48B9CD11-DC37-4887-A330-0A4EDC15B618}" srcId="{3B291B14-DEED-4F4A-8DC5-9DD6FB74F0D7}" destId="{162450F6-2A44-4CFE-95F0-A590F08F1E81}" srcOrd="0" destOrd="0" parTransId="{B4E994C4-A311-4FD1-807F-7784C0054A45}" sibTransId="{1BB32071-C7FE-4FE8-80F0-3024F9EFDDD6}"/>
    <dgm:cxn modelId="{E37DDB16-BC0A-4523-A750-05C553AEA6E8}" type="presOf" srcId="{6EFF1E1F-EE16-4DB6-9D04-0DB46CD293B9}" destId="{55E7E322-8971-4FFC-A3A8-50A145755AEF}" srcOrd="0" destOrd="0" presId="urn:microsoft.com/office/officeart/2005/8/layout/hierarchy6"/>
    <dgm:cxn modelId="{F46CD329-8DE3-4568-AF00-E117B80C1A7C}" srcId="{3B291B14-DEED-4F4A-8DC5-9DD6FB74F0D7}" destId="{4FAE17B9-2856-470C-B709-A95CA33CBE3E}" srcOrd="3" destOrd="0" parTransId="{46B300AD-3819-457D-86EB-893A266D9F16}" sibTransId="{16022B7A-85C2-47A0-92BA-B148233C6DF3}"/>
    <dgm:cxn modelId="{D1892739-C6AF-4F74-A6AA-EC78B09A6BC7}" srcId="{3B291B14-DEED-4F4A-8DC5-9DD6FB74F0D7}" destId="{6EFF1E1F-EE16-4DB6-9D04-0DB46CD293B9}" srcOrd="2" destOrd="0" parTransId="{34EA16FD-7985-4CAB-8AA3-71E96C831F6A}" sibTransId="{818A7B81-685B-4C55-832B-A1E98C3C3AA1}"/>
    <dgm:cxn modelId="{9C68563A-34DD-4D14-A1ED-D494DE65E908}" srcId="{162450F6-2A44-4CFE-95F0-A590F08F1E81}" destId="{C8919791-2EF8-4B95-A8F0-B3D7AC7CEB91}" srcOrd="1" destOrd="0" parTransId="{C9A2947F-2912-4922-AAB8-BA0BEE4B5E3F}" sibTransId="{B94482BF-118B-4109-8AD8-5F11A448908D}"/>
    <dgm:cxn modelId="{68D7895D-BAB8-4FEB-B099-9BDE63C547E5}" type="presOf" srcId="{C8919791-2EF8-4B95-A8F0-B3D7AC7CEB91}" destId="{9F2C92DA-AF86-4E6A-83D9-B0B6A6D2844D}" srcOrd="0" destOrd="0" presId="urn:microsoft.com/office/officeart/2005/8/layout/hierarchy6"/>
    <dgm:cxn modelId="{96E79C61-6E97-4729-BF18-BC05443968A2}" type="presOf" srcId="{BC457DD3-96C1-475C-AFE0-F81F449B5E7F}" destId="{ABC01706-0F32-403C-9C2A-A07441662BEC}" srcOrd="0" destOrd="0" presId="urn:microsoft.com/office/officeart/2005/8/layout/hierarchy6"/>
    <dgm:cxn modelId="{F0130A43-010C-4C98-824F-DAD1E66F7A97}" srcId="{66D892E1-7FFA-42BA-AB07-02F3ED24032C}" destId="{626AAEB8-012E-45CD-B149-EEF968F62C1A}" srcOrd="1" destOrd="0" parTransId="{E8490DF7-9D87-4C66-8730-CE737F622C81}" sibTransId="{30FEFA06-6E1D-458B-BCED-BAE821747B01}"/>
    <dgm:cxn modelId="{0A257067-8A6E-4269-97A1-C5836763CC2E}" type="presOf" srcId="{626AAEB8-012E-45CD-B149-EEF968F62C1A}" destId="{7748782E-077B-4705-AB1C-FB3AF73129A7}" srcOrd="0" destOrd="0" presId="urn:microsoft.com/office/officeart/2005/8/layout/hierarchy6"/>
    <dgm:cxn modelId="{27FC416C-4804-4A97-A2AC-4DAA2BA77E40}" type="presOf" srcId="{E8490DF7-9D87-4C66-8730-CE737F622C81}" destId="{34A48A06-237C-4B19-A374-E612DFE0941B}" srcOrd="0" destOrd="0" presId="urn:microsoft.com/office/officeart/2005/8/layout/hierarchy6"/>
    <dgm:cxn modelId="{6FFBDD4C-911E-434F-9CC2-7A4B4C5D5E2B}" srcId="{C8919791-2EF8-4B95-A8F0-B3D7AC7CEB91}" destId="{54CE40F3-1590-454C-AC42-F94A672116B2}" srcOrd="0" destOrd="0" parTransId="{971FA79E-64BA-4B46-B9CF-58D32C5971E5}" sibTransId="{FC7A93CD-1165-4F27-88B6-DE410726D150}"/>
    <dgm:cxn modelId="{3CBE8A74-1E15-4B94-88CE-BF9498ED0392}" type="presOf" srcId="{BC457DD3-96C1-475C-AFE0-F81F449B5E7F}" destId="{FEAD2A8C-2BF0-4CA7-9E78-C69503CEC757}" srcOrd="1" destOrd="0" presId="urn:microsoft.com/office/officeart/2005/8/layout/hierarchy6"/>
    <dgm:cxn modelId="{F0F0BA97-3949-418D-8F45-CB6BD946F260}" type="presOf" srcId="{0B4C79D4-2926-4C9D-9D72-FEE0129906C0}" destId="{5070A9E5-3B86-47DB-BD90-1CC30F0683D1}" srcOrd="0" destOrd="0" presId="urn:microsoft.com/office/officeart/2005/8/layout/hierarchy6"/>
    <dgm:cxn modelId="{5047DB9A-8E2F-42F3-8409-8A6948ED98C6}" type="presOf" srcId="{42BCE90A-E115-4086-BC8C-ACE907B7281A}" destId="{B6C55A56-C1D9-4998-B6C5-532CCBF64D31}" srcOrd="0" destOrd="0" presId="urn:microsoft.com/office/officeart/2005/8/layout/hierarchy6"/>
    <dgm:cxn modelId="{112EEB9C-83C9-430D-91FD-B4C1AB498F0A}" srcId="{66D892E1-7FFA-42BA-AB07-02F3ED24032C}" destId="{050472CF-D9FB-4E9B-B52F-D6A6B2306C1C}" srcOrd="0" destOrd="0" parTransId="{0B4C79D4-2926-4C9D-9D72-FEE0129906C0}" sibTransId="{5D6D2C99-2245-4AB3-8282-AD9573076B5A}"/>
    <dgm:cxn modelId="{984C21B5-457F-4574-B708-F5652D51236D}" type="presOf" srcId="{6EFF1E1F-EE16-4DB6-9D04-0DB46CD293B9}" destId="{77A4815D-EACC-4E4D-907E-A11B72A00C23}" srcOrd="1" destOrd="0" presId="urn:microsoft.com/office/officeart/2005/8/layout/hierarchy6"/>
    <dgm:cxn modelId="{E5139BC1-5663-4ABC-8E8F-F55880C6B277}" type="presOf" srcId="{3B291B14-DEED-4F4A-8DC5-9DD6FB74F0D7}" destId="{7F6DB059-99C4-45B9-A751-68D5FA8FC5BD}" srcOrd="0" destOrd="0" presId="urn:microsoft.com/office/officeart/2005/8/layout/hierarchy6"/>
    <dgm:cxn modelId="{18C79CC8-90F1-401B-8850-AA560256F391}" type="presOf" srcId="{050472CF-D9FB-4E9B-B52F-D6A6B2306C1C}" destId="{6C2F86AF-7F87-498F-9589-C6B4E1CF91F8}" srcOrd="0" destOrd="0" presId="urn:microsoft.com/office/officeart/2005/8/layout/hierarchy6"/>
    <dgm:cxn modelId="{9B07C0CA-A566-45FF-8AF7-E0646F082DBB}" type="presOf" srcId="{162450F6-2A44-4CFE-95F0-A590F08F1E81}" destId="{610E9703-32BD-4349-ABFA-75D0961FC4F0}" srcOrd="0" destOrd="0" presId="urn:microsoft.com/office/officeart/2005/8/layout/hierarchy6"/>
    <dgm:cxn modelId="{FC0010CE-ABD4-4D87-A474-F520F8B2F0C2}" srcId="{162450F6-2A44-4CFE-95F0-A590F08F1E81}" destId="{66D892E1-7FFA-42BA-AB07-02F3ED24032C}" srcOrd="0" destOrd="0" parTransId="{42BCE90A-E115-4086-BC8C-ACE907B7281A}" sibTransId="{1DF4137E-B179-4571-AC5F-4F886292F8B3}"/>
    <dgm:cxn modelId="{EB0338CF-3957-4451-BCA8-746CA3A1E4B3}" type="presOf" srcId="{4FAE17B9-2856-470C-B709-A95CA33CBE3E}" destId="{561463E1-9CA0-4810-B2FD-BCF10BABF638}" srcOrd="1" destOrd="0" presId="urn:microsoft.com/office/officeart/2005/8/layout/hierarchy6"/>
    <dgm:cxn modelId="{B26E86DA-A4C1-4D11-B198-65F923FDED9B}" type="presOf" srcId="{66D892E1-7FFA-42BA-AB07-02F3ED24032C}" destId="{2CF7D094-EDF6-44C2-B3B1-322D7E9D6F4E}" srcOrd="0" destOrd="0" presId="urn:microsoft.com/office/officeart/2005/8/layout/hierarchy6"/>
    <dgm:cxn modelId="{0A5296DD-25F6-4AC9-87AF-ABA18079B079}" type="presOf" srcId="{971FA79E-64BA-4B46-B9CF-58D32C5971E5}" destId="{D488EEC2-10F3-4EEC-90D2-1AA4D1C2FEBF}" srcOrd="0" destOrd="0" presId="urn:microsoft.com/office/officeart/2005/8/layout/hierarchy6"/>
    <dgm:cxn modelId="{21644AE7-B458-4BB9-BE94-39B1A8585E4B}" srcId="{3B291B14-DEED-4F4A-8DC5-9DD6FB74F0D7}" destId="{BC457DD3-96C1-475C-AFE0-F81F449B5E7F}" srcOrd="1" destOrd="0" parTransId="{B379E134-6FC7-4B36-9F53-4AAD13834E8F}" sibTransId="{6EB2DB44-E777-4F96-BC3D-80508FFEFC23}"/>
    <dgm:cxn modelId="{8193AAE9-E19E-469E-AA90-D1D1BAC4AD99}" type="presOf" srcId="{4FAE17B9-2856-470C-B709-A95CA33CBE3E}" destId="{A289120E-F20E-46AF-9E18-290E198B4AF8}" srcOrd="0" destOrd="0" presId="urn:microsoft.com/office/officeart/2005/8/layout/hierarchy6"/>
    <dgm:cxn modelId="{19FDB0EF-D252-4D15-A7F2-8F0EAB77EA2A}" type="presOf" srcId="{C9A2947F-2912-4922-AAB8-BA0BEE4B5E3F}" destId="{4445E358-4161-44EB-8B77-635F5409FCB6}" srcOrd="0" destOrd="0" presId="urn:microsoft.com/office/officeart/2005/8/layout/hierarchy6"/>
    <dgm:cxn modelId="{0AEBF564-B3F8-4E20-96E5-E815846C7503}" type="presParOf" srcId="{7F6DB059-99C4-45B9-A751-68D5FA8FC5BD}" destId="{E2D5C315-4704-4CE7-856A-77A1FA7EEC6B}" srcOrd="0" destOrd="0" presId="urn:microsoft.com/office/officeart/2005/8/layout/hierarchy6"/>
    <dgm:cxn modelId="{1FCC34A2-E234-4865-A24C-9ED31CE02F87}" type="presParOf" srcId="{E2D5C315-4704-4CE7-856A-77A1FA7EEC6B}" destId="{DFE7F097-AE66-4254-949D-2E028F0592C1}" srcOrd="0" destOrd="0" presId="urn:microsoft.com/office/officeart/2005/8/layout/hierarchy6"/>
    <dgm:cxn modelId="{1094049D-534E-4D69-8875-50F0AFCAE636}" type="presParOf" srcId="{E2D5C315-4704-4CE7-856A-77A1FA7EEC6B}" destId="{13AE6DEE-DD2D-4ABC-BD0B-89EB24122D74}" srcOrd="1" destOrd="0" presId="urn:microsoft.com/office/officeart/2005/8/layout/hierarchy6"/>
    <dgm:cxn modelId="{34555B73-82AF-44C4-9E88-73097B37027E}" type="presParOf" srcId="{13AE6DEE-DD2D-4ABC-BD0B-89EB24122D74}" destId="{951BC143-2092-4F29-BFA0-BC9ECD4B7BB2}" srcOrd="0" destOrd="0" presId="urn:microsoft.com/office/officeart/2005/8/layout/hierarchy6"/>
    <dgm:cxn modelId="{8BCAF738-D70C-42DE-87AD-7DECE728720C}" type="presParOf" srcId="{951BC143-2092-4F29-BFA0-BC9ECD4B7BB2}" destId="{610E9703-32BD-4349-ABFA-75D0961FC4F0}" srcOrd="0" destOrd="0" presId="urn:microsoft.com/office/officeart/2005/8/layout/hierarchy6"/>
    <dgm:cxn modelId="{04A5B85E-1AE1-4947-AFA0-665C076047A6}" type="presParOf" srcId="{951BC143-2092-4F29-BFA0-BC9ECD4B7BB2}" destId="{CEC69E39-7101-4697-8CB3-2C81A97C51A7}" srcOrd="1" destOrd="0" presId="urn:microsoft.com/office/officeart/2005/8/layout/hierarchy6"/>
    <dgm:cxn modelId="{42C011D1-2A77-44C8-BDAC-F368B1F9BA45}" type="presParOf" srcId="{CEC69E39-7101-4697-8CB3-2C81A97C51A7}" destId="{B6C55A56-C1D9-4998-B6C5-532CCBF64D31}" srcOrd="0" destOrd="0" presId="urn:microsoft.com/office/officeart/2005/8/layout/hierarchy6"/>
    <dgm:cxn modelId="{054C6228-9D5F-469B-B7CD-7435290A1169}" type="presParOf" srcId="{CEC69E39-7101-4697-8CB3-2C81A97C51A7}" destId="{A829E3C9-D77A-4D61-8010-EBD5CB7434D4}" srcOrd="1" destOrd="0" presId="urn:microsoft.com/office/officeart/2005/8/layout/hierarchy6"/>
    <dgm:cxn modelId="{EE0099CE-729D-4E22-A30E-3DC87A14D972}" type="presParOf" srcId="{A829E3C9-D77A-4D61-8010-EBD5CB7434D4}" destId="{2CF7D094-EDF6-44C2-B3B1-322D7E9D6F4E}" srcOrd="0" destOrd="0" presId="urn:microsoft.com/office/officeart/2005/8/layout/hierarchy6"/>
    <dgm:cxn modelId="{291DFBAE-BA76-48CD-B944-79DCCC9B50A1}" type="presParOf" srcId="{A829E3C9-D77A-4D61-8010-EBD5CB7434D4}" destId="{AB07D2B8-FE9D-42BA-8235-85C7BC790A4F}" srcOrd="1" destOrd="0" presId="urn:microsoft.com/office/officeart/2005/8/layout/hierarchy6"/>
    <dgm:cxn modelId="{94E2F3B1-AC3A-4C86-BA29-15DB91024F60}" type="presParOf" srcId="{AB07D2B8-FE9D-42BA-8235-85C7BC790A4F}" destId="{5070A9E5-3B86-47DB-BD90-1CC30F0683D1}" srcOrd="0" destOrd="0" presId="urn:microsoft.com/office/officeart/2005/8/layout/hierarchy6"/>
    <dgm:cxn modelId="{D4AC6AEE-4E80-4943-8CFA-E6E4436E4DE1}" type="presParOf" srcId="{AB07D2B8-FE9D-42BA-8235-85C7BC790A4F}" destId="{B1A7A4AD-0945-44C6-9EC1-FB6A703937E3}" srcOrd="1" destOrd="0" presId="urn:microsoft.com/office/officeart/2005/8/layout/hierarchy6"/>
    <dgm:cxn modelId="{06FBE681-04E2-4DE2-BDA5-2DE7241D2522}" type="presParOf" srcId="{B1A7A4AD-0945-44C6-9EC1-FB6A703937E3}" destId="{6C2F86AF-7F87-498F-9589-C6B4E1CF91F8}" srcOrd="0" destOrd="0" presId="urn:microsoft.com/office/officeart/2005/8/layout/hierarchy6"/>
    <dgm:cxn modelId="{50B85553-C1F5-4EF0-A144-C49B11080F97}" type="presParOf" srcId="{B1A7A4AD-0945-44C6-9EC1-FB6A703937E3}" destId="{CD48D370-3440-4C32-B459-2D9BB3461237}" srcOrd="1" destOrd="0" presId="urn:microsoft.com/office/officeart/2005/8/layout/hierarchy6"/>
    <dgm:cxn modelId="{AB8311B6-2C20-4C27-BDE3-21CE439F8344}" type="presParOf" srcId="{AB07D2B8-FE9D-42BA-8235-85C7BC790A4F}" destId="{34A48A06-237C-4B19-A374-E612DFE0941B}" srcOrd="2" destOrd="0" presId="urn:microsoft.com/office/officeart/2005/8/layout/hierarchy6"/>
    <dgm:cxn modelId="{9B8B75F7-C3BB-4E4A-B8BD-18178ABCA0E5}" type="presParOf" srcId="{AB07D2B8-FE9D-42BA-8235-85C7BC790A4F}" destId="{09186E70-CC23-450C-A131-2ADDB49B99E8}" srcOrd="3" destOrd="0" presId="urn:microsoft.com/office/officeart/2005/8/layout/hierarchy6"/>
    <dgm:cxn modelId="{46FE4057-5367-4C55-BC63-39BB79F011A7}" type="presParOf" srcId="{09186E70-CC23-450C-A131-2ADDB49B99E8}" destId="{7748782E-077B-4705-AB1C-FB3AF73129A7}" srcOrd="0" destOrd="0" presId="urn:microsoft.com/office/officeart/2005/8/layout/hierarchy6"/>
    <dgm:cxn modelId="{4A9F9FCE-D54B-4746-8AE9-1D4F2D2E17F6}" type="presParOf" srcId="{09186E70-CC23-450C-A131-2ADDB49B99E8}" destId="{DF829BEF-1069-4FE4-A6FE-0A5F57DF4A75}" srcOrd="1" destOrd="0" presId="urn:microsoft.com/office/officeart/2005/8/layout/hierarchy6"/>
    <dgm:cxn modelId="{D899DC2D-CEED-4AA7-A082-252078EE51DD}" type="presParOf" srcId="{CEC69E39-7101-4697-8CB3-2C81A97C51A7}" destId="{4445E358-4161-44EB-8B77-635F5409FCB6}" srcOrd="2" destOrd="0" presId="urn:microsoft.com/office/officeart/2005/8/layout/hierarchy6"/>
    <dgm:cxn modelId="{6112F8B4-B58E-4456-9732-A8DE3F0370EB}" type="presParOf" srcId="{CEC69E39-7101-4697-8CB3-2C81A97C51A7}" destId="{29849E98-CF69-40FF-B0E0-7BA3C2180ACE}" srcOrd="3" destOrd="0" presId="urn:microsoft.com/office/officeart/2005/8/layout/hierarchy6"/>
    <dgm:cxn modelId="{51C4563A-66FA-448C-8FC0-6BD295C66E5F}" type="presParOf" srcId="{29849E98-CF69-40FF-B0E0-7BA3C2180ACE}" destId="{9F2C92DA-AF86-4E6A-83D9-B0B6A6D2844D}" srcOrd="0" destOrd="0" presId="urn:microsoft.com/office/officeart/2005/8/layout/hierarchy6"/>
    <dgm:cxn modelId="{7175F772-B502-4ACD-86C9-36A5CE418540}" type="presParOf" srcId="{29849E98-CF69-40FF-B0E0-7BA3C2180ACE}" destId="{CECF08DD-30EB-42FF-9862-F201B85409A9}" srcOrd="1" destOrd="0" presId="urn:microsoft.com/office/officeart/2005/8/layout/hierarchy6"/>
    <dgm:cxn modelId="{8AA680B0-63B3-42E4-8994-1A30CA44582E}" type="presParOf" srcId="{CECF08DD-30EB-42FF-9862-F201B85409A9}" destId="{D488EEC2-10F3-4EEC-90D2-1AA4D1C2FEBF}" srcOrd="0" destOrd="0" presId="urn:microsoft.com/office/officeart/2005/8/layout/hierarchy6"/>
    <dgm:cxn modelId="{AB539409-4A9B-435F-866B-EC06F6340113}" type="presParOf" srcId="{CECF08DD-30EB-42FF-9862-F201B85409A9}" destId="{23F5E266-2DA2-4140-B54C-83E887B847A9}" srcOrd="1" destOrd="0" presId="urn:microsoft.com/office/officeart/2005/8/layout/hierarchy6"/>
    <dgm:cxn modelId="{E17596DA-0932-4409-AECD-47E802CA248C}" type="presParOf" srcId="{23F5E266-2DA2-4140-B54C-83E887B847A9}" destId="{90F6096E-F001-4482-986B-13A208014C3A}" srcOrd="0" destOrd="0" presId="urn:microsoft.com/office/officeart/2005/8/layout/hierarchy6"/>
    <dgm:cxn modelId="{14C4415B-EA40-4A1A-865F-79C02730B6DD}" type="presParOf" srcId="{23F5E266-2DA2-4140-B54C-83E887B847A9}" destId="{CB7DBB15-5886-4967-8CCC-53F80F51C2EF}" srcOrd="1" destOrd="0" presId="urn:microsoft.com/office/officeart/2005/8/layout/hierarchy6"/>
    <dgm:cxn modelId="{BB41BA35-D90B-4690-A3A9-87681A770236}" type="presParOf" srcId="{7F6DB059-99C4-45B9-A751-68D5FA8FC5BD}" destId="{E0B31768-066C-4C79-86C1-C3A1F7A7D65C}" srcOrd="1" destOrd="0" presId="urn:microsoft.com/office/officeart/2005/8/layout/hierarchy6"/>
    <dgm:cxn modelId="{B0B1AE19-41F0-4888-93FD-AF80A3D24292}" type="presParOf" srcId="{E0B31768-066C-4C79-86C1-C3A1F7A7D65C}" destId="{BB6DABEC-9F24-464C-A0E1-C99C55FC28E9}" srcOrd="0" destOrd="0" presId="urn:microsoft.com/office/officeart/2005/8/layout/hierarchy6"/>
    <dgm:cxn modelId="{8E496464-AD82-4E9A-8A67-BC30BC31A3A4}" type="presParOf" srcId="{BB6DABEC-9F24-464C-A0E1-C99C55FC28E9}" destId="{ABC01706-0F32-403C-9C2A-A07441662BEC}" srcOrd="0" destOrd="0" presId="urn:microsoft.com/office/officeart/2005/8/layout/hierarchy6"/>
    <dgm:cxn modelId="{B4CD733E-F9EB-4FFC-9943-9CE8533258C8}" type="presParOf" srcId="{BB6DABEC-9F24-464C-A0E1-C99C55FC28E9}" destId="{FEAD2A8C-2BF0-4CA7-9E78-C69503CEC757}" srcOrd="1" destOrd="0" presId="urn:microsoft.com/office/officeart/2005/8/layout/hierarchy6"/>
    <dgm:cxn modelId="{996680AA-7BF8-47B6-A4EC-F1D1987DAA9F}" type="presParOf" srcId="{E0B31768-066C-4C79-86C1-C3A1F7A7D65C}" destId="{1125C0A8-844A-4D64-99C1-411420CC30E4}" srcOrd="1" destOrd="0" presId="urn:microsoft.com/office/officeart/2005/8/layout/hierarchy6"/>
    <dgm:cxn modelId="{F7647073-09C7-4294-B501-ED9C949356BE}" type="presParOf" srcId="{1125C0A8-844A-4D64-99C1-411420CC30E4}" destId="{A7CCB481-C932-466E-BA66-42DB8063A7DE}" srcOrd="0" destOrd="0" presId="urn:microsoft.com/office/officeart/2005/8/layout/hierarchy6"/>
    <dgm:cxn modelId="{599E0F70-BE8A-478F-8A2D-35F4983F0415}" type="presParOf" srcId="{E0B31768-066C-4C79-86C1-C3A1F7A7D65C}" destId="{4223A81F-7549-44E4-BE4B-3BAE3FE21815}" srcOrd="2" destOrd="0" presId="urn:microsoft.com/office/officeart/2005/8/layout/hierarchy6"/>
    <dgm:cxn modelId="{94ACECD4-2FF7-450F-8F25-D1A0C376F750}" type="presParOf" srcId="{4223A81F-7549-44E4-BE4B-3BAE3FE21815}" destId="{55E7E322-8971-4FFC-A3A8-50A145755AEF}" srcOrd="0" destOrd="0" presId="urn:microsoft.com/office/officeart/2005/8/layout/hierarchy6"/>
    <dgm:cxn modelId="{1FB627B9-7C45-4CD6-B0C9-35294E4C0F64}" type="presParOf" srcId="{4223A81F-7549-44E4-BE4B-3BAE3FE21815}" destId="{77A4815D-EACC-4E4D-907E-A11B72A00C23}" srcOrd="1" destOrd="0" presId="urn:microsoft.com/office/officeart/2005/8/layout/hierarchy6"/>
    <dgm:cxn modelId="{6B751373-C471-4F2F-8968-71109406FE1D}" type="presParOf" srcId="{E0B31768-066C-4C79-86C1-C3A1F7A7D65C}" destId="{560287A4-A1E8-4FA5-80A8-0A1C79048942}" srcOrd="3" destOrd="0" presId="urn:microsoft.com/office/officeart/2005/8/layout/hierarchy6"/>
    <dgm:cxn modelId="{CEC3D56D-26A2-45B7-9799-F06CC6ACDEA7}" type="presParOf" srcId="{560287A4-A1E8-4FA5-80A8-0A1C79048942}" destId="{B8B44727-02F8-4731-8022-1764F558A65D}" srcOrd="0" destOrd="0" presId="urn:microsoft.com/office/officeart/2005/8/layout/hierarchy6"/>
    <dgm:cxn modelId="{E2E2414C-3D2A-4D55-B60D-AF040CD0B8D5}" type="presParOf" srcId="{E0B31768-066C-4C79-86C1-C3A1F7A7D65C}" destId="{A03847AB-575F-4B2A-A63B-5EEB5B4058DF}" srcOrd="4" destOrd="0" presId="urn:microsoft.com/office/officeart/2005/8/layout/hierarchy6"/>
    <dgm:cxn modelId="{3E95914E-4B82-4589-A5B9-F6976EB260C2}" type="presParOf" srcId="{A03847AB-575F-4B2A-A63B-5EEB5B4058DF}" destId="{A289120E-F20E-46AF-9E18-290E198B4AF8}" srcOrd="0" destOrd="0" presId="urn:microsoft.com/office/officeart/2005/8/layout/hierarchy6"/>
    <dgm:cxn modelId="{2B500F0B-843C-4FB1-99F8-042AF0420D3C}" type="presParOf" srcId="{A03847AB-575F-4B2A-A63B-5EEB5B4058DF}" destId="{561463E1-9CA0-4810-B2FD-BCF10BABF638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291B14-DEED-4F4A-8DC5-9DD6FB74F0D7}" type="doc">
      <dgm:prSet loTypeId="urn:microsoft.com/office/officeart/2005/8/layout/hierarchy6" loCatId="hierarchy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s-ES"/>
        </a:p>
      </dgm:t>
    </dgm:pt>
    <dgm:pt modelId="{162450F6-2A44-4CFE-95F0-A590F08F1E81}">
      <dgm:prSet phldrT="[Texto]" phldr="0"/>
      <dgm:spPr/>
      <dgm:t>
        <a:bodyPr/>
        <a:lstStyle/>
        <a:p>
          <a:r>
            <a:rPr lang="es-ES">
              <a:latin typeface="Franklin Gothic Demi Cond"/>
            </a:rPr>
            <a:t>ENERGY</a:t>
          </a:r>
          <a:endParaRPr lang="es-ES"/>
        </a:p>
      </dgm:t>
    </dgm:pt>
    <dgm:pt modelId="{B4E994C4-A311-4FD1-807F-7784C0054A45}" type="parTrans" cxnId="{48B9CD11-DC37-4887-A330-0A4EDC15B618}">
      <dgm:prSet/>
      <dgm:spPr/>
      <dgm:t>
        <a:bodyPr/>
        <a:lstStyle/>
        <a:p>
          <a:endParaRPr lang="es-ES"/>
        </a:p>
      </dgm:t>
    </dgm:pt>
    <dgm:pt modelId="{1BB32071-C7FE-4FE8-80F0-3024F9EFDDD6}" type="sibTrans" cxnId="{48B9CD11-DC37-4887-A330-0A4EDC15B618}">
      <dgm:prSet/>
      <dgm:spPr/>
      <dgm:t>
        <a:bodyPr/>
        <a:lstStyle/>
        <a:p>
          <a:endParaRPr lang="es-ES"/>
        </a:p>
      </dgm:t>
    </dgm:pt>
    <dgm:pt modelId="{66D892E1-7FFA-42BA-AB07-02F3ED24032C}">
      <dgm:prSet phldrT="[Texto]" phldr="0"/>
      <dgm:spPr/>
      <dgm:t>
        <a:bodyPr/>
        <a:lstStyle/>
        <a:p>
          <a:r>
            <a:rPr lang="es-ES">
              <a:latin typeface="Franklin Gothic Demi Cond"/>
            </a:rPr>
            <a:t>RENEWABLE</a:t>
          </a:r>
          <a:endParaRPr lang="es-ES"/>
        </a:p>
      </dgm:t>
    </dgm:pt>
    <dgm:pt modelId="{42BCE90A-E115-4086-BC8C-ACE907B7281A}" type="parTrans" cxnId="{FC0010CE-ABD4-4D87-A474-F520F8B2F0C2}">
      <dgm:prSet/>
      <dgm:spPr/>
      <dgm:t>
        <a:bodyPr/>
        <a:lstStyle/>
        <a:p>
          <a:endParaRPr lang="es-ES"/>
        </a:p>
      </dgm:t>
    </dgm:pt>
    <dgm:pt modelId="{1DF4137E-B179-4571-AC5F-4F886292F8B3}" type="sibTrans" cxnId="{FC0010CE-ABD4-4D87-A474-F520F8B2F0C2}">
      <dgm:prSet/>
      <dgm:spPr/>
      <dgm:t>
        <a:bodyPr/>
        <a:lstStyle/>
        <a:p>
          <a:endParaRPr lang="es-ES"/>
        </a:p>
      </dgm:t>
    </dgm:pt>
    <dgm:pt modelId="{050472CF-D9FB-4E9B-B52F-D6A6B2306C1C}">
      <dgm:prSet phldrT="[Texto]" phldr="1"/>
      <dgm:spPr/>
      <dgm:t>
        <a:bodyPr/>
        <a:lstStyle/>
        <a:p>
          <a:endParaRPr lang="es-ES" dirty="0"/>
        </a:p>
      </dgm:t>
    </dgm:pt>
    <dgm:pt modelId="{0B4C79D4-2926-4C9D-9D72-FEE0129906C0}" type="parTrans" cxnId="{112EEB9C-83C9-430D-91FD-B4C1AB498F0A}">
      <dgm:prSet/>
      <dgm:spPr/>
      <dgm:t>
        <a:bodyPr/>
        <a:lstStyle/>
        <a:p>
          <a:endParaRPr lang="es-ES"/>
        </a:p>
      </dgm:t>
    </dgm:pt>
    <dgm:pt modelId="{5D6D2C99-2245-4AB3-8282-AD9573076B5A}" type="sibTrans" cxnId="{112EEB9C-83C9-430D-91FD-B4C1AB498F0A}">
      <dgm:prSet/>
      <dgm:spPr/>
      <dgm:t>
        <a:bodyPr/>
        <a:lstStyle/>
        <a:p>
          <a:endParaRPr lang="es-ES"/>
        </a:p>
      </dgm:t>
    </dgm:pt>
    <dgm:pt modelId="{626AAEB8-012E-45CD-B149-EEF968F62C1A}">
      <dgm:prSet phldrT="[Texto]" phldr="1"/>
      <dgm:spPr/>
      <dgm:t>
        <a:bodyPr/>
        <a:lstStyle/>
        <a:p>
          <a:endParaRPr lang="es-ES" dirty="0"/>
        </a:p>
      </dgm:t>
    </dgm:pt>
    <dgm:pt modelId="{E8490DF7-9D87-4C66-8730-CE737F622C81}" type="parTrans" cxnId="{F0130A43-010C-4C98-824F-DAD1E66F7A97}">
      <dgm:prSet/>
      <dgm:spPr/>
      <dgm:t>
        <a:bodyPr/>
        <a:lstStyle/>
        <a:p>
          <a:endParaRPr lang="es-ES"/>
        </a:p>
      </dgm:t>
    </dgm:pt>
    <dgm:pt modelId="{30FEFA06-6E1D-458B-BCED-BAE821747B01}" type="sibTrans" cxnId="{F0130A43-010C-4C98-824F-DAD1E66F7A97}">
      <dgm:prSet/>
      <dgm:spPr/>
      <dgm:t>
        <a:bodyPr/>
        <a:lstStyle/>
        <a:p>
          <a:endParaRPr lang="es-ES"/>
        </a:p>
      </dgm:t>
    </dgm:pt>
    <dgm:pt modelId="{C8919791-2EF8-4B95-A8F0-B3D7AC7CEB91}">
      <dgm:prSet phldrT="[Texto]" phldr="0"/>
      <dgm:spPr/>
      <dgm:t>
        <a:bodyPr/>
        <a:lstStyle/>
        <a:p>
          <a:r>
            <a:rPr lang="es-ES">
              <a:latin typeface="Franklin Gothic Demi Cond"/>
            </a:rPr>
            <a:t>NON-RENEWABLE</a:t>
          </a:r>
          <a:endParaRPr lang="es-ES"/>
        </a:p>
      </dgm:t>
    </dgm:pt>
    <dgm:pt modelId="{C9A2947F-2912-4922-AAB8-BA0BEE4B5E3F}" type="parTrans" cxnId="{9C68563A-34DD-4D14-A1ED-D494DE65E908}">
      <dgm:prSet/>
      <dgm:spPr/>
      <dgm:t>
        <a:bodyPr/>
        <a:lstStyle/>
        <a:p>
          <a:endParaRPr lang="es-ES"/>
        </a:p>
      </dgm:t>
    </dgm:pt>
    <dgm:pt modelId="{B94482BF-118B-4109-8AD8-5F11A448908D}" type="sibTrans" cxnId="{9C68563A-34DD-4D14-A1ED-D494DE65E908}">
      <dgm:prSet/>
      <dgm:spPr/>
      <dgm:t>
        <a:bodyPr/>
        <a:lstStyle/>
        <a:p>
          <a:endParaRPr lang="es-ES"/>
        </a:p>
      </dgm:t>
    </dgm:pt>
    <dgm:pt modelId="{54CE40F3-1590-454C-AC42-F94A672116B2}">
      <dgm:prSet phldrT="[Texto]" phldr="1"/>
      <dgm:spPr/>
      <dgm:t>
        <a:bodyPr/>
        <a:lstStyle/>
        <a:p>
          <a:endParaRPr lang="es-ES"/>
        </a:p>
      </dgm:t>
    </dgm:pt>
    <dgm:pt modelId="{971FA79E-64BA-4B46-B9CF-58D32C5971E5}" type="parTrans" cxnId="{6FFBDD4C-911E-434F-9CC2-7A4B4C5D5E2B}">
      <dgm:prSet/>
      <dgm:spPr/>
      <dgm:t>
        <a:bodyPr/>
        <a:lstStyle/>
        <a:p>
          <a:endParaRPr lang="es-ES"/>
        </a:p>
      </dgm:t>
    </dgm:pt>
    <dgm:pt modelId="{FC7A93CD-1165-4F27-88B6-DE410726D150}" type="sibTrans" cxnId="{6FFBDD4C-911E-434F-9CC2-7A4B4C5D5E2B}">
      <dgm:prSet/>
      <dgm:spPr/>
      <dgm:t>
        <a:bodyPr/>
        <a:lstStyle/>
        <a:p>
          <a:endParaRPr lang="es-ES"/>
        </a:p>
      </dgm:t>
    </dgm:pt>
    <dgm:pt modelId="{BC457DD3-96C1-475C-AFE0-F81F449B5E7F}">
      <dgm:prSet phldrT="[Texto]" phldr="1"/>
      <dgm:spPr/>
      <dgm:t>
        <a:bodyPr/>
        <a:lstStyle/>
        <a:p>
          <a:endParaRPr lang="es-ES"/>
        </a:p>
      </dgm:t>
    </dgm:pt>
    <dgm:pt modelId="{B379E134-6FC7-4B36-9F53-4AAD13834E8F}" type="parTrans" cxnId="{21644AE7-B458-4BB9-BE94-39B1A8585E4B}">
      <dgm:prSet/>
      <dgm:spPr/>
      <dgm:t>
        <a:bodyPr/>
        <a:lstStyle/>
        <a:p>
          <a:endParaRPr lang="es-ES"/>
        </a:p>
      </dgm:t>
    </dgm:pt>
    <dgm:pt modelId="{6EB2DB44-E777-4F96-BC3D-80508FFEFC23}" type="sibTrans" cxnId="{21644AE7-B458-4BB9-BE94-39B1A8585E4B}">
      <dgm:prSet/>
      <dgm:spPr/>
      <dgm:t>
        <a:bodyPr/>
        <a:lstStyle/>
        <a:p>
          <a:endParaRPr lang="es-ES"/>
        </a:p>
      </dgm:t>
    </dgm:pt>
    <dgm:pt modelId="{6EFF1E1F-EE16-4DB6-9D04-0DB46CD293B9}">
      <dgm:prSet phldrT="[Texto]" phldr="1"/>
      <dgm:spPr/>
      <dgm:t>
        <a:bodyPr/>
        <a:lstStyle/>
        <a:p>
          <a:endParaRPr lang="es-ES"/>
        </a:p>
      </dgm:t>
    </dgm:pt>
    <dgm:pt modelId="{34EA16FD-7985-4CAB-8AA3-71E96C831F6A}" type="parTrans" cxnId="{D1892739-C6AF-4F74-A6AA-EC78B09A6BC7}">
      <dgm:prSet/>
      <dgm:spPr/>
      <dgm:t>
        <a:bodyPr/>
        <a:lstStyle/>
        <a:p>
          <a:endParaRPr lang="es-ES"/>
        </a:p>
      </dgm:t>
    </dgm:pt>
    <dgm:pt modelId="{818A7B81-685B-4C55-832B-A1E98C3C3AA1}" type="sibTrans" cxnId="{D1892739-C6AF-4F74-A6AA-EC78B09A6BC7}">
      <dgm:prSet/>
      <dgm:spPr/>
      <dgm:t>
        <a:bodyPr/>
        <a:lstStyle/>
        <a:p>
          <a:endParaRPr lang="es-ES"/>
        </a:p>
      </dgm:t>
    </dgm:pt>
    <dgm:pt modelId="{4FAE17B9-2856-470C-B709-A95CA33CBE3E}">
      <dgm:prSet phldrT="[Texto]" phldr="1"/>
      <dgm:spPr/>
      <dgm:t>
        <a:bodyPr/>
        <a:lstStyle/>
        <a:p>
          <a:endParaRPr lang="es-ES"/>
        </a:p>
      </dgm:t>
    </dgm:pt>
    <dgm:pt modelId="{46B300AD-3819-457D-86EB-893A266D9F16}" type="parTrans" cxnId="{F46CD329-8DE3-4568-AF00-E117B80C1A7C}">
      <dgm:prSet/>
      <dgm:spPr/>
      <dgm:t>
        <a:bodyPr/>
        <a:lstStyle/>
        <a:p>
          <a:endParaRPr lang="es-ES"/>
        </a:p>
      </dgm:t>
    </dgm:pt>
    <dgm:pt modelId="{16022B7A-85C2-47A0-92BA-B148233C6DF3}" type="sibTrans" cxnId="{F46CD329-8DE3-4568-AF00-E117B80C1A7C}">
      <dgm:prSet/>
      <dgm:spPr/>
      <dgm:t>
        <a:bodyPr/>
        <a:lstStyle/>
        <a:p>
          <a:endParaRPr lang="es-ES"/>
        </a:p>
      </dgm:t>
    </dgm:pt>
    <dgm:pt modelId="{7F6DB059-99C4-45B9-A751-68D5FA8FC5BD}" type="pres">
      <dgm:prSet presAssocID="{3B291B14-DEED-4F4A-8DC5-9DD6FB74F0D7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2D5C315-4704-4CE7-856A-77A1FA7EEC6B}" type="pres">
      <dgm:prSet presAssocID="{3B291B14-DEED-4F4A-8DC5-9DD6FB74F0D7}" presName="hierFlow" presStyleCnt="0"/>
      <dgm:spPr/>
    </dgm:pt>
    <dgm:pt modelId="{DFE7F097-AE66-4254-949D-2E028F0592C1}" type="pres">
      <dgm:prSet presAssocID="{3B291B14-DEED-4F4A-8DC5-9DD6FB74F0D7}" presName="firstBuf" presStyleCnt="0"/>
      <dgm:spPr/>
    </dgm:pt>
    <dgm:pt modelId="{13AE6DEE-DD2D-4ABC-BD0B-89EB24122D74}" type="pres">
      <dgm:prSet presAssocID="{3B291B14-DEED-4F4A-8DC5-9DD6FB74F0D7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951BC143-2092-4F29-BFA0-BC9ECD4B7BB2}" type="pres">
      <dgm:prSet presAssocID="{162450F6-2A44-4CFE-95F0-A590F08F1E81}" presName="Name14" presStyleCnt="0"/>
      <dgm:spPr/>
    </dgm:pt>
    <dgm:pt modelId="{610E9703-32BD-4349-ABFA-75D0961FC4F0}" type="pres">
      <dgm:prSet presAssocID="{162450F6-2A44-4CFE-95F0-A590F08F1E81}" presName="level1Shape" presStyleLbl="node0" presStyleIdx="0" presStyleCnt="1">
        <dgm:presLayoutVars>
          <dgm:chPref val="3"/>
        </dgm:presLayoutVars>
      </dgm:prSet>
      <dgm:spPr/>
    </dgm:pt>
    <dgm:pt modelId="{CEC69E39-7101-4697-8CB3-2C81A97C51A7}" type="pres">
      <dgm:prSet presAssocID="{162450F6-2A44-4CFE-95F0-A590F08F1E81}" presName="hierChild2" presStyleCnt="0"/>
      <dgm:spPr/>
    </dgm:pt>
    <dgm:pt modelId="{B6C55A56-C1D9-4998-B6C5-532CCBF64D31}" type="pres">
      <dgm:prSet presAssocID="{42BCE90A-E115-4086-BC8C-ACE907B7281A}" presName="Name19" presStyleLbl="parChTrans1D2" presStyleIdx="0" presStyleCnt="2"/>
      <dgm:spPr/>
    </dgm:pt>
    <dgm:pt modelId="{A829E3C9-D77A-4D61-8010-EBD5CB7434D4}" type="pres">
      <dgm:prSet presAssocID="{66D892E1-7FFA-42BA-AB07-02F3ED24032C}" presName="Name21" presStyleCnt="0"/>
      <dgm:spPr/>
    </dgm:pt>
    <dgm:pt modelId="{2CF7D094-EDF6-44C2-B3B1-322D7E9D6F4E}" type="pres">
      <dgm:prSet presAssocID="{66D892E1-7FFA-42BA-AB07-02F3ED24032C}" presName="level2Shape" presStyleLbl="node2" presStyleIdx="0" presStyleCnt="2"/>
      <dgm:spPr/>
    </dgm:pt>
    <dgm:pt modelId="{AB07D2B8-FE9D-42BA-8235-85C7BC790A4F}" type="pres">
      <dgm:prSet presAssocID="{66D892E1-7FFA-42BA-AB07-02F3ED24032C}" presName="hierChild3" presStyleCnt="0"/>
      <dgm:spPr/>
    </dgm:pt>
    <dgm:pt modelId="{5070A9E5-3B86-47DB-BD90-1CC30F0683D1}" type="pres">
      <dgm:prSet presAssocID="{0B4C79D4-2926-4C9D-9D72-FEE0129906C0}" presName="Name19" presStyleLbl="parChTrans1D3" presStyleIdx="0" presStyleCnt="3"/>
      <dgm:spPr/>
    </dgm:pt>
    <dgm:pt modelId="{B1A7A4AD-0945-44C6-9EC1-FB6A703937E3}" type="pres">
      <dgm:prSet presAssocID="{050472CF-D9FB-4E9B-B52F-D6A6B2306C1C}" presName="Name21" presStyleCnt="0"/>
      <dgm:spPr/>
    </dgm:pt>
    <dgm:pt modelId="{6C2F86AF-7F87-498F-9589-C6B4E1CF91F8}" type="pres">
      <dgm:prSet presAssocID="{050472CF-D9FB-4E9B-B52F-D6A6B2306C1C}" presName="level2Shape" presStyleLbl="node3" presStyleIdx="0" presStyleCnt="3"/>
      <dgm:spPr/>
    </dgm:pt>
    <dgm:pt modelId="{CD48D370-3440-4C32-B459-2D9BB3461237}" type="pres">
      <dgm:prSet presAssocID="{050472CF-D9FB-4E9B-B52F-D6A6B2306C1C}" presName="hierChild3" presStyleCnt="0"/>
      <dgm:spPr/>
    </dgm:pt>
    <dgm:pt modelId="{34A48A06-237C-4B19-A374-E612DFE0941B}" type="pres">
      <dgm:prSet presAssocID="{E8490DF7-9D87-4C66-8730-CE737F622C81}" presName="Name19" presStyleLbl="parChTrans1D3" presStyleIdx="1" presStyleCnt="3"/>
      <dgm:spPr/>
    </dgm:pt>
    <dgm:pt modelId="{09186E70-CC23-450C-A131-2ADDB49B99E8}" type="pres">
      <dgm:prSet presAssocID="{626AAEB8-012E-45CD-B149-EEF968F62C1A}" presName="Name21" presStyleCnt="0"/>
      <dgm:spPr/>
    </dgm:pt>
    <dgm:pt modelId="{7748782E-077B-4705-AB1C-FB3AF73129A7}" type="pres">
      <dgm:prSet presAssocID="{626AAEB8-012E-45CD-B149-EEF968F62C1A}" presName="level2Shape" presStyleLbl="node3" presStyleIdx="1" presStyleCnt="3"/>
      <dgm:spPr/>
    </dgm:pt>
    <dgm:pt modelId="{DF829BEF-1069-4FE4-A6FE-0A5F57DF4A75}" type="pres">
      <dgm:prSet presAssocID="{626AAEB8-012E-45CD-B149-EEF968F62C1A}" presName="hierChild3" presStyleCnt="0"/>
      <dgm:spPr/>
    </dgm:pt>
    <dgm:pt modelId="{4445E358-4161-44EB-8B77-635F5409FCB6}" type="pres">
      <dgm:prSet presAssocID="{C9A2947F-2912-4922-AAB8-BA0BEE4B5E3F}" presName="Name19" presStyleLbl="parChTrans1D2" presStyleIdx="1" presStyleCnt="2"/>
      <dgm:spPr/>
    </dgm:pt>
    <dgm:pt modelId="{29849E98-CF69-40FF-B0E0-7BA3C2180ACE}" type="pres">
      <dgm:prSet presAssocID="{C8919791-2EF8-4B95-A8F0-B3D7AC7CEB91}" presName="Name21" presStyleCnt="0"/>
      <dgm:spPr/>
    </dgm:pt>
    <dgm:pt modelId="{9F2C92DA-AF86-4E6A-83D9-B0B6A6D2844D}" type="pres">
      <dgm:prSet presAssocID="{C8919791-2EF8-4B95-A8F0-B3D7AC7CEB91}" presName="level2Shape" presStyleLbl="node2" presStyleIdx="1" presStyleCnt="2"/>
      <dgm:spPr/>
    </dgm:pt>
    <dgm:pt modelId="{CECF08DD-30EB-42FF-9862-F201B85409A9}" type="pres">
      <dgm:prSet presAssocID="{C8919791-2EF8-4B95-A8F0-B3D7AC7CEB91}" presName="hierChild3" presStyleCnt="0"/>
      <dgm:spPr/>
    </dgm:pt>
    <dgm:pt modelId="{D488EEC2-10F3-4EEC-90D2-1AA4D1C2FEBF}" type="pres">
      <dgm:prSet presAssocID="{971FA79E-64BA-4B46-B9CF-58D32C5971E5}" presName="Name19" presStyleLbl="parChTrans1D3" presStyleIdx="2" presStyleCnt="3"/>
      <dgm:spPr/>
    </dgm:pt>
    <dgm:pt modelId="{23F5E266-2DA2-4140-B54C-83E887B847A9}" type="pres">
      <dgm:prSet presAssocID="{54CE40F3-1590-454C-AC42-F94A672116B2}" presName="Name21" presStyleCnt="0"/>
      <dgm:spPr/>
    </dgm:pt>
    <dgm:pt modelId="{90F6096E-F001-4482-986B-13A208014C3A}" type="pres">
      <dgm:prSet presAssocID="{54CE40F3-1590-454C-AC42-F94A672116B2}" presName="level2Shape" presStyleLbl="node3" presStyleIdx="2" presStyleCnt="3"/>
      <dgm:spPr/>
    </dgm:pt>
    <dgm:pt modelId="{CB7DBB15-5886-4967-8CCC-53F80F51C2EF}" type="pres">
      <dgm:prSet presAssocID="{54CE40F3-1590-454C-AC42-F94A672116B2}" presName="hierChild3" presStyleCnt="0"/>
      <dgm:spPr/>
    </dgm:pt>
    <dgm:pt modelId="{E0B31768-066C-4C79-86C1-C3A1F7A7D65C}" type="pres">
      <dgm:prSet presAssocID="{3B291B14-DEED-4F4A-8DC5-9DD6FB74F0D7}" presName="bgShapesFlow" presStyleCnt="0"/>
      <dgm:spPr/>
    </dgm:pt>
    <dgm:pt modelId="{BB6DABEC-9F24-464C-A0E1-C99C55FC28E9}" type="pres">
      <dgm:prSet presAssocID="{BC457DD3-96C1-475C-AFE0-F81F449B5E7F}" presName="rectComp" presStyleCnt="0"/>
      <dgm:spPr/>
    </dgm:pt>
    <dgm:pt modelId="{ABC01706-0F32-403C-9C2A-A07441662BEC}" type="pres">
      <dgm:prSet presAssocID="{BC457DD3-96C1-475C-AFE0-F81F449B5E7F}" presName="bgRect" presStyleLbl="bgShp" presStyleIdx="0" presStyleCnt="3"/>
      <dgm:spPr/>
    </dgm:pt>
    <dgm:pt modelId="{FEAD2A8C-2BF0-4CA7-9E78-C69503CEC757}" type="pres">
      <dgm:prSet presAssocID="{BC457DD3-96C1-475C-AFE0-F81F449B5E7F}" presName="bgRectTx" presStyleLbl="bgShp" presStyleIdx="0" presStyleCnt="3">
        <dgm:presLayoutVars>
          <dgm:bulletEnabled val="1"/>
        </dgm:presLayoutVars>
      </dgm:prSet>
      <dgm:spPr/>
    </dgm:pt>
    <dgm:pt modelId="{1125C0A8-844A-4D64-99C1-411420CC30E4}" type="pres">
      <dgm:prSet presAssocID="{BC457DD3-96C1-475C-AFE0-F81F449B5E7F}" presName="spComp" presStyleCnt="0"/>
      <dgm:spPr/>
    </dgm:pt>
    <dgm:pt modelId="{A7CCB481-C932-466E-BA66-42DB8063A7DE}" type="pres">
      <dgm:prSet presAssocID="{BC457DD3-96C1-475C-AFE0-F81F449B5E7F}" presName="vSp" presStyleCnt="0"/>
      <dgm:spPr/>
    </dgm:pt>
    <dgm:pt modelId="{4223A81F-7549-44E4-BE4B-3BAE3FE21815}" type="pres">
      <dgm:prSet presAssocID="{6EFF1E1F-EE16-4DB6-9D04-0DB46CD293B9}" presName="rectComp" presStyleCnt="0"/>
      <dgm:spPr/>
    </dgm:pt>
    <dgm:pt modelId="{55E7E322-8971-4FFC-A3A8-50A145755AEF}" type="pres">
      <dgm:prSet presAssocID="{6EFF1E1F-EE16-4DB6-9D04-0DB46CD293B9}" presName="bgRect" presStyleLbl="bgShp" presStyleIdx="1" presStyleCnt="3"/>
      <dgm:spPr/>
    </dgm:pt>
    <dgm:pt modelId="{77A4815D-EACC-4E4D-907E-A11B72A00C23}" type="pres">
      <dgm:prSet presAssocID="{6EFF1E1F-EE16-4DB6-9D04-0DB46CD293B9}" presName="bgRectTx" presStyleLbl="bgShp" presStyleIdx="1" presStyleCnt="3">
        <dgm:presLayoutVars>
          <dgm:bulletEnabled val="1"/>
        </dgm:presLayoutVars>
      </dgm:prSet>
      <dgm:spPr/>
    </dgm:pt>
    <dgm:pt modelId="{560287A4-A1E8-4FA5-80A8-0A1C79048942}" type="pres">
      <dgm:prSet presAssocID="{6EFF1E1F-EE16-4DB6-9D04-0DB46CD293B9}" presName="spComp" presStyleCnt="0"/>
      <dgm:spPr/>
    </dgm:pt>
    <dgm:pt modelId="{B8B44727-02F8-4731-8022-1764F558A65D}" type="pres">
      <dgm:prSet presAssocID="{6EFF1E1F-EE16-4DB6-9D04-0DB46CD293B9}" presName="vSp" presStyleCnt="0"/>
      <dgm:spPr/>
    </dgm:pt>
    <dgm:pt modelId="{A03847AB-575F-4B2A-A63B-5EEB5B4058DF}" type="pres">
      <dgm:prSet presAssocID="{4FAE17B9-2856-470C-B709-A95CA33CBE3E}" presName="rectComp" presStyleCnt="0"/>
      <dgm:spPr/>
    </dgm:pt>
    <dgm:pt modelId="{A289120E-F20E-46AF-9E18-290E198B4AF8}" type="pres">
      <dgm:prSet presAssocID="{4FAE17B9-2856-470C-B709-A95CA33CBE3E}" presName="bgRect" presStyleLbl="bgShp" presStyleIdx="2" presStyleCnt="3"/>
      <dgm:spPr/>
    </dgm:pt>
    <dgm:pt modelId="{561463E1-9CA0-4810-B2FD-BCF10BABF638}" type="pres">
      <dgm:prSet presAssocID="{4FAE17B9-2856-470C-B709-A95CA33CBE3E}" presName="bgRectTx" presStyleLbl="bgShp" presStyleIdx="2" presStyleCnt="3">
        <dgm:presLayoutVars>
          <dgm:bulletEnabled val="1"/>
        </dgm:presLayoutVars>
      </dgm:prSet>
      <dgm:spPr/>
    </dgm:pt>
  </dgm:ptLst>
  <dgm:cxnLst>
    <dgm:cxn modelId="{D53D4910-8A07-40D3-8BB4-68B84C0501D1}" type="presOf" srcId="{54CE40F3-1590-454C-AC42-F94A672116B2}" destId="{90F6096E-F001-4482-986B-13A208014C3A}" srcOrd="0" destOrd="0" presId="urn:microsoft.com/office/officeart/2005/8/layout/hierarchy6"/>
    <dgm:cxn modelId="{48B9CD11-DC37-4887-A330-0A4EDC15B618}" srcId="{3B291B14-DEED-4F4A-8DC5-9DD6FB74F0D7}" destId="{162450F6-2A44-4CFE-95F0-A590F08F1E81}" srcOrd="0" destOrd="0" parTransId="{B4E994C4-A311-4FD1-807F-7784C0054A45}" sibTransId="{1BB32071-C7FE-4FE8-80F0-3024F9EFDDD6}"/>
    <dgm:cxn modelId="{E37DDB16-BC0A-4523-A750-05C553AEA6E8}" type="presOf" srcId="{6EFF1E1F-EE16-4DB6-9D04-0DB46CD293B9}" destId="{55E7E322-8971-4FFC-A3A8-50A145755AEF}" srcOrd="0" destOrd="0" presId="urn:microsoft.com/office/officeart/2005/8/layout/hierarchy6"/>
    <dgm:cxn modelId="{F46CD329-8DE3-4568-AF00-E117B80C1A7C}" srcId="{3B291B14-DEED-4F4A-8DC5-9DD6FB74F0D7}" destId="{4FAE17B9-2856-470C-B709-A95CA33CBE3E}" srcOrd="3" destOrd="0" parTransId="{46B300AD-3819-457D-86EB-893A266D9F16}" sibTransId="{16022B7A-85C2-47A0-92BA-B148233C6DF3}"/>
    <dgm:cxn modelId="{D1892739-C6AF-4F74-A6AA-EC78B09A6BC7}" srcId="{3B291B14-DEED-4F4A-8DC5-9DD6FB74F0D7}" destId="{6EFF1E1F-EE16-4DB6-9D04-0DB46CD293B9}" srcOrd="2" destOrd="0" parTransId="{34EA16FD-7985-4CAB-8AA3-71E96C831F6A}" sibTransId="{818A7B81-685B-4C55-832B-A1E98C3C3AA1}"/>
    <dgm:cxn modelId="{9C68563A-34DD-4D14-A1ED-D494DE65E908}" srcId="{162450F6-2A44-4CFE-95F0-A590F08F1E81}" destId="{C8919791-2EF8-4B95-A8F0-B3D7AC7CEB91}" srcOrd="1" destOrd="0" parTransId="{C9A2947F-2912-4922-AAB8-BA0BEE4B5E3F}" sibTransId="{B94482BF-118B-4109-8AD8-5F11A448908D}"/>
    <dgm:cxn modelId="{68D7895D-BAB8-4FEB-B099-9BDE63C547E5}" type="presOf" srcId="{C8919791-2EF8-4B95-A8F0-B3D7AC7CEB91}" destId="{9F2C92DA-AF86-4E6A-83D9-B0B6A6D2844D}" srcOrd="0" destOrd="0" presId="urn:microsoft.com/office/officeart/2005/8/layout/hierarchy6"/>
    <dgm:cxn modelId="{96E79C61-6E97-4729-BF18-BC05443968A2}" type="presOf" srcId="{BC457DD3-96C1-475C-AFE0-F81F449B5E7F}" destId="{ABC01706-0F32-403C-9C2A-A07441662BEC}" srcOrd="0" destOrd="0" presId="urn:microsoft.com/office/officeart/2005/8/layout/hierarchy6"/>
    <dgm:cxn modelId="{F0130A43-010C-4C98-824F-DAD1E66F7A97}" srcId="{66D892E1-7FFA-42BA-AB07-02F3ED24032C}" destId="{626AAEB8-012E-45CD-B149-EEF968F62C1A}" srcOrd="1" destOrd="0" parTransId="{E8490DF7-9D87-4C66-8730-CE737F622C81}" sibTransId="{30FEFA06-6E1D-458B-BCED-BAE821747B01}"/>
    <dgm:cxn modelId="{0A257067-8A6E-4269-97A1-C5836763CC2E}" type="presOf" srcId="{626AAEB8-012E-45CD-B149-EEF968F62C1A}" destId="{7748782E-077B-4705-AB1C-FB3AF73129A7}" srcOrd="0" destOrd="0" presId="urn:microsoft.com/office/officeart/2005/8/layout/hierarchy6"/>
    <dgm:cxn modelId="{27FC416C-4804-4A97-A2AC-4DAA2BA77E40}" type="presOf" srcId="{E8490DF7-9D87-4C66-8730-CE737F622C81}" destId="{34A48A06-237C-4B19-A374-E612DFE0941B}" srcOrd="0" destOrd="0" presId="urn:microsoft.com/office/officeart/2005/8/layout/hierarchy6"/>
    <dgm:cxn modelId="{6FFBDD4C-911E-434F-9CC2-7A4B4C5D5E2B}" srcId="{C8919791-2EF8-4B95-A8F0-B3D7AC7CEB91}" destId="{54CE40F3-1590-454C-AC42-F94A672116B2}" srcOrd="0" destOrd="0" parTransId="{971FA79E-64BA-4B46-B9CF-58D32C5971E5}" sibTransId="{FC7A93CD-1165-4F27-88B6-DE410726D150}"/>
    <dgm:cxn modelId="{3CBE8A74-1E15-4B94-88CE-BF9498ED0392}" type="presOf" srcId="{BC457DD3-96C1-475C-AFE0-F81F449B5E7F}" destId="{FEAD2A8C-2BF0-4CA7-9E78-C69503CEC757}" srcOrd="1" destOrd="0" presId="urn:microsoft.com/office/officeart/2005/8/layout/hierarchy6"/>
    <dgm:cxn modelId="{F0F0BA97-3949-418D-8F45-CB6BD946F260}" type="presOf" srcId="{0B4C79D4-2926-4C9D-9D72-FEE0129906C0}" destId="{5070A9E5-3B86-47DB-BD90-1CC30F0683D1}" srcOrd="0" destOrd="0" presId="urn:microsoft.com/office/officeart/2005/8/layout/hierarchy6"/>
    <dgm:cxn modelId="{5047DB9A-8E2F-42F3-8409-8A6948ED98C6}" type="presOf" srcId="{42BCE90A-E115-4086-BC8C-ACE907B7281A}" destId="{B6C55A56-C1D9-4998-B6C5-532CCBF64D31}" srcOrd="0" destOrd="0" presId="urn:microsoft.com/office/officeart/2005/8/layout/hierarchy6"/>
    <dgm:cxn modelId="{112EEB9C-83C9-430D-91FD-B4C1AB498F0A}" srcId="{66D892E1-7FFA-42BA-AB07-02F3ED24032C}" destId="{050472CF-D9FB-4E9B-B52F-D6A6B2306C1C}" srcOrd="0" destOrd="0" parTransId="{0B4C79D4-2926-4C9D-9D72-FEE0129906C0}" sibTransId="{5D6D2C99-2245-4AB3-8282-AD9573076B5A}"/>
    <dgm:cxn modelId="{984C21B5-457F-4574-B708-F5652D51236D}" type="presOf" srcId="{6EFF1E1F-EE16-4DB6-9D04-0DB46CD293B9}" destId="{77A4815D-EACC-4E4D-907E-A11B72A00C23}" srcOrd="1" destOrd="0" presId="urn:microsoft.com/office/officeart/2005/8/layout/hierarchy6"/>
    <dgm:cxn modelId="{E5139BC1-5663-4ABC-8E8F-F55880C6B277}" type="presOf" srcId="{3B291B14-DEED-4F4A-8DC5-9DD6FB74F0D7}" destId="{7F6DB059-99C4-45B9-A751-68D5FA8FC5BD}" srcOrd="0" destOrd="0" presId="urn:microsoft.com/office/officeart/2005/8/layout/hierarchy6"/>
    <dgm:cxn modelId="{18C79CC8-90F1-401B-8850-AA560256F391}" type="presOf" srcId="{050472CF-D9FB-4E9B-B52F-D6A6B2306C1C}" destId="{6C2F86AF-7F87-498F-9589-C6B4E1CF91F8}" srcOrd="0" destOrd="0" presId="urn:microsoft.com/office/officeart/2005/8/layout/hierarchy6"/>
    <dgm:cxn modelId="{9B07C0CA-A566-45FF-8AF7-E0646F082DBB}" type="presOf" srcId="{162450F6-2A44-4CFE-95F0-A590F08F1E81}" destId="{610E9703-32BD-4349-ABFA-75D0961FC4F0}" srcOrd="0" destOrd="0" presId="urn:microsoft.com/office/officeart/2005/8/layout/hierarchy6"/>
    <dgm:cxn modelId="{FC0010CE-ABD4-4D87-A474-F520F8B2F0C2}" srcId="{162450F6-2A44-4CFE-95F0-A590F08F1E81}" destId="{66D892E1-7FFA-42BA-AB07-02F3ED24032C}" srcOrd="0" destOrd="0" parTransId="{42BCE90A-E115-4086-BC8C-ACE907B7281A}" sibTransId="{1DF4137E-B179-4571-AC5F-4F886292F8B3}"/>
    <dgm:cxn modelId="{EB0338CF-3957-4451-BCA8-746CA3A1E4B3}" type="presOf" srcId="{4FAE17B9-2856-470C-B709-A95CA33CBE3E}" destId="{561463E1-9CA0-4810-B2FD-BCF10BABF638}" srcOrd="1" destOrd="0" presId="urn:microsoft.com/office/officeart/2005/8/layout/hierarchy6"/>
    <dgm:cxn modelId="{B26E86DA-A4C1-4D11-B198-65F923FDED9B}" type="presOf" srcId="{66D892E1-7FFA-42BA-AB07-02F3ED24032C}" destId="{2CF7D094-EDF6-44C2-B3B1-322D7E9D6F4E}" srcOrd="0" destOrd="0" presId="urn:microsoft.com/office/officeart/2005/8/layout/hierarchy6"/>
    <dgm:cxn modelId="{0A5296DD-25F6-4AC9-87AF-ABA18079B079}" type="presOf" srcId="{971FA79E-64BA-4B46-B9CF-58D32C5971E5}" destId="{D488EEC2-10F3-4EEC-90D2-1AA4D1C2FEBF}" srcOrd="0" destOrd="0" presId="urn:microsoft.com/office/officeart/2005/8/layout/hierarchy6"/>
    <dgm:cxn modelId="{21644AE7-B458-4BB9-BE94-39B1A8585E4B}" srcId="{3B291B14-DEED-4F4A-8DC5-9DD6FB74F0D7}" destId="{BC457DD3-96C1-475C-AFE0-F81F449B5E7F}" srcOrd="1" destOrd="0" parTransId="{B379E134-6FC7-4B36-9F53-4AAD13834E8F}" sibTransId="{6EB2DB44-E777-4F96-BC3D-80508FFEFC23}"/>
    <dgm:cxn modelId="{8193AAE9-E19E-469E-AA90-D1D1BAC4AD99}" type="presOf" srcId="{4FAE17B9-2856-470C-B709-A95CA33CBE3E}" destId="{A289120E-F20E-46AF-9E18-290E198B4AF8}" srcOrd="0" destOrd="0" presId="urn:microsoft.com/office/officeart/2005/8/layout/hierarchy6"/>
    <dgm:cxn modelId="{19FDB0EF-D252-4D15-A7F2-8F0EAB77EA2A}" type="presOf" srcId="{C9A2947F-2912-4922-AAB8-BA0BEE4B5E3F}" destId="{4445E358-4161-44EB-8B77-635F5409FCB6}" srcOrd="0" destOrd="0" presId="urn:microsoft.com/office/officeart/2005/8/layout/hierarchy6"/>
    <dgm:cxn modelId="{0AEBF564-B3F8-4E20-96E5-E815846C7503}" type="presParOf" srcId="{7F6DB059-99C4-45B9-A751-68D5FA8FC5BD}" destId="{E2D5C315-4704-4CE7-856A-77A1FA7EEC6B}" srcOrd="0" destOrd="0" presId="urn:microsoft.com/office/officeart/2005/8/layout/hierarchy6"/>
    <dgm:cxn modelId="{1FCC34A2-E234-4865-A24C-9ED31CE02F87}" type="presParOf" srcId="{E2D5C315-4704-4CE7-856A-77A1FA7EEC6B}" destId="{DFE7F097-AE66-4254-949D-2E028F0592C1}" srcOrd="0" destOrd="0" presId="urn:microsoft.com/office/officeart/2005/8/layout/hierarchy6"/>
    <dgm:cxn modelId="{1094049D-534E-4D69-8875-50F0AFCAE636}" type="presParOf" srcId="{E2D5C315-4704-4CE7-856A-77A1FA7EEC6B}" destId="{13AE6DEE-DD2D-4ABC-BD0B-89EB24122D74}" srcOrd="1" destOrd="0" presId="urn:microsoft.com/office/officeart/2005/8/layout/hierarchy6"/>
    <dgm:cxn modelId="{34555B73-82AF-44C4-9E88-73097B37027E}" type="presParOf" srcId="{13AE6DEE-DD2D-4ABC-BD0B-89EB24122D74}" destId="{951BC143-2092-4F29-BFA0-BC9ECD4B7BB2}" srcOrd="0" destOrd="0" presId="urn:microsoft.com/office/officeart/2005/8/layout/hierarchy6"/>
    <dgm:cxn modelId="{8BCAF738-D70C-42DE-87AD-7DECE728720C}" type="presParOf" srcId="{951BC143-2092-4F29-BFA0-BC9ECD4B7BB2}" destId="{610E9703-32BD-4349-ABFA-75D0961FC4F0}" srcOrd="0" destOrd="0" presId="urn:microsoft.com/office/officeart/2005/8/layout/hierarchy6"/>
    <dgm:cxn modelId="{04A5B85E-1AE1-4947-AFA0-665C076047A6}" type="presParOf" srcId="{951BC143-2092-4F29-BFA0-BC9ECD4B7BB2}" destId="{CEC69E39-7101-4697-8CB3-2C81A97C51A7}" srcOrd="1" destOrd="0" presId="urn:microsoft.com/office/officeart/2005/8/layout/hierarchy6"/>
    <dgm:cxn modelId="{42C011D1-2A77-44C8-BDAC-F368B1F9BA45}" type="presParOf" srcId="{CEC69E39-7101-4697-8CB3-2C81A97C51A7}" destId="{B6C55A56-C1D9-4998-B6C5-532CCBF64D31}" srcOrd="0" destOrd="0" presId="urn:microsoft.com/office/officeart/2005/8/layout/hierarchy6"/>
    <dgm:cxn modelId="{054C6228-9D5F-469B-B7CD-7435290A1169}" type="presParOf" srcId="{CEC69E39-7101-4697-8CB3-2C81A97C51A7}" destId="{A829E3C9-D77A-4D61-8010-EBD5CB7434D4}" srcOrd="1" destOrd="0" presId="urn:microsoft.com/office/officeart/2005/8/layout/hierarchy6"/>
    <dgm:cxn modelId="{EE0099CE-729D-4E22-A30E-3DC87A14D972}" type="presParOf" srcId="{A829E3C9-D77A-4D61-8010-EBD5CB7434D4}" destId="{2CF7D094-EDF6-44C2-B3B1-322D7E9D6F4E}" srcOrd="0" destOrd="0" presId="urn:microsoft.com/office/officeart/2005/8/layout/hierarchy6"/>
    <dgm:cxn modelId="{291DFBAE-BA76-48CD-B944-79DCCC9B50A1}" type="presParOf" srcId="{A829E3C9-D77A-4D61-8010-EBD5CB7434D4}" destId="{AB07D2B8-FE9D-42BA-8235-85C7BC790A4F}" srcOrd="1" destOrd="0" presId="urn:microsoft.com/office/officeart/2005/8/layout/hierarchy6"/>
    <dgm:cxn modelId="{94E2F3B1-AC3A-4C86-BA29-15DB91024F60}" type="presParOf" srcId="{AB07D2B8-FE9D-42BA-8235-85C7BC790A4F}" destId="{5070A9E5-3B86-47DB-BD90-1CC30F0683D1}" srcOrd="0" destOrd="0" presId="urn:microsoft.com/office/officeart/2005/8/layout/hierarchy6"/>
    <dgm:cxn modelId="{D4AC6AEE-4E80-4943-8CFA-E6E4436E4DE1}" type="presParOf" srcId="{AB07D2B8-FE9D-42BA-8235-85C7BC790A4F}" destId="{B1A7A4AD-0945-44C6-9EC1-FB6A703937E3}" srcOrd="1" destOrd="0" presId="urn:microsoft.com/office/officeart/2005/8/layout/hierarchy6"/>
    <dgm:cxn modelId="{06FBE681-04E2-4DE2-BDA5-2DE7241D2522}" type="presParOf" srcId="{B1A7A4AD-0945-44C6-9EC1-FB6A703937E3}" destId="{6C2F86AF-7F87-498F-9589-C6B4E1CF91F8}" srcOrd="0" destOrd="0" presId="urn:microsoft.com/office/officeart/2005/8/layout/hierarchy6"/>
    <dgm:cxn modelId="{50B85553-C1F5-4EF0-A144-C49B11080F97}" type="presParOf" srcId="{B1A7A4AD-0945-44C6-9EC1-FB6A703937E3}" destId="{CD48D370-3440-4C32-B459-2D9BB3461237}" srcOrd="1" destOrd="0" presId="urn:microsoft.com/office/officeart/2005/8/layout/hierarchy6"/>
    <dgm:cxn modelId="{AB8311B6-2C20-4C27-BDE3-21CE439F8344}" type="presParOf" srcId="{AB07D2B8-FE9D-42BA-8235-85C7BC790A4F}" destId="{34A48A06-237C-4B19-A374-E612DFE0941B}" srcOrd="2" destOrd="0" presId="urn:microsoft.com/office/officeart/2005/8/layout/hierarchy6"/>
    <dgm:cxn modelId="{9B8B75F7-C3BB-4E4A-B8BD-18178ABCA0E5}" type="presParOf" srcId="{AB07D2B8-FE9D-42BA-8235-85C7BC790A4F}" destId="{09186E70-CC23-450C-A131-2ADDB49B99E8}" srcOrd="3" destOrd="0" presId="urn:microsoft.com/office/officeart/2005/8/layout/hierarchy6"/>
    <dgm:cxn modelId="{46FE4057-5367-4C55-BC63-39BB79F011A7}" type="presParOf" srcId="{09186E70-CC23-450C-A131-2ADDB49B99E8}" destId="{7748782E-077B-4705-AB1C-FB3AF73129A7}" srcOrd="0" destOrd="0" presId="urn:microsoft.com/office/officeart/2005/8/layout/hierarchy6"/>
    <dgm:cxn modelId="{4A9F9FCE-D54B-4746-8AE9-1D4F2D2E17F6}" type="presParOf" srcId="{09186E70-CC23-450C-A131-2ADDB49B99E8}" destId="{DF829BEF-1069-4FE4-A6FE-0A5F57DF4A75}" srcOrd="1" destOrd="0" presId="urn:microsoft.com/office/officeart/2005/8/layout/hierarchy6"/>
    <dgm:cxn modelId="{D899DC2D-CEED-4AA7-A082-252078EE51DD}" type="presParOf" srcId="{CEC69E39-7101-4697-8CB3-2C81A97C51A7}" destId="{4445E358-4161-44EB-8B77-635F5409FCB6}" srcOrd="2" destOrd="0" presId="urn:microsoft.com/office/officeart/2005/8/layout/hierarchy6"/>
    <dgm:cxn modelId="{6112F8B4-B58E-4456-9732-A8DE3F0370EB}" type="presParOf" srcId="{CEC69E39-7101-4697-8CB3-2C81A97C51A7}" destId="{29849E98-CF69-40FF-B0E0-7BA3C2180ACE}" srcOrd="3" destOrd="0" presId="urn:microsoft.com/office/officeart/2005/8/layout/hierarchy6"/>
    <dgm:cxn modelId="{51C4563A-66FA-448C-8FC0-6BD295C66E5F}" type="presParOf" srcId="{29849E98-CF69-40FF-B0E0-7BA3C2180ACE}" destId="{9F2C92DA-AF86-4E6A-83D9-B0B6A6D2844D}" srcOrd="0" destOrd="0" presId="urn:microsoft.com/office/officeart/2005/8/layout/hierarchy6"/>
    <dgm:cxn modelId="{7175F772-B502-4ACD-86C9-36A5CE418540}" type="presParOf" srcId="{29849E98-CF69-40FF-B0E0-7BA3C2180ACE}" destId="{CECF08DD-30EB-42FF-9862-F201B85409A9}" srcOrd="1" destOrd="0" presId="urn:microsoft.com/office/officeart/2005/8/layout/hierarchy6"/>
    <dgm:cxn modelId="{8AA680B0-63B3-42E4-8994-1A30CA44582E}" type="presParOf" srcId="{CECF08DD-30EB-42FF-9862-F201B85409A9}" destId="{D488EEC2-10F3-4EEC-90D2-1AA4D1C2FEBF}" srcOrd="0" destOrd="0" presId="urn:microsoft.com/office/officeart/2005/8/layout/hierarchy6"/>
    <dgm:cxn modelId="{AB539409-4A9B-435F-866B-EC06F6340113}" type="presParOf" srcId="{CECF08DD-30EB-42FF-9862-F201B85409A9}" destId="{23F5E266-2DA2-4140-B54C-83E887B847A9}" srcOrd="1" destOrd="0" presId="urn:microsoft.com/office/officeart/2005/8/layout/hierarchy6"/>
    <dgm:cxn modelId="{E17596DA-0932-4409-AECD-47E802CA248C}" type="presParOf" srcId="{23F5E266-2DA2-4140-B54C-83E887B847A9}" destId="{90F6096E-F001-4482-986B-13A208014C3A}" srcOrd="0" destOrd="0" presId="urn:microsoft.com/office/officeart/2005/8/layout/hierarchy6"/>
    <dgm:cxn modelId="{14C4415B-EA40-4A1A-865F-79C02730B6DD}" type="presParOf" srcId="{23F5E266-2DA2-4140-B54C-83E887B847A9}" destId="{CB7DBB15-5886-4967-8CCC-53F80F51C2EF}" srcOrd="1" destOrd="0" presId="urn:microsoft.com/office/officeart/2005/8/layout/hierarchy6"/>
    <dgm:cxn modelId="{BB41BA35-D90B-4690-A3A9-87681A770236}" type="presParOf" srcId="{7F6DB059-99C4-45B9-A751-68D5FA8FC5BD}" destId="{E0B31768-066C-4C79-86C1-C3A1F7A7D65C}" srcOrd="1" destOrd="0" presId="urn:microsoft.com/office/officeart/2005/8/layout/hierarchy6"/>
    <dgm:cxn modelId="{B0B1AE19-41F0-4888-93FD-AF80A3D24292}" type="presParOf" srcId="{E0B31768-066C-4C79-86C1-C3A1F7A7D65C}" destId="{BB6DABEC-9F24-464C-A0E1-C99C55FC28E9}" srcOrd="0" destOrd="0" presId="urn:microsoft.com/office/officeart/2005/8/layout/hierarchy6"/>
    <dgm:cxn modelId="{8E496464-AD82-4E9A-8A67-BC30BC31A3A4}" type="presParOf" srcId="{BB6DABEC-9F24-464C-A0E1-C99C55FC28E9}" destId="{ABC01706-0F32-403C-9C2A-A07441662BEC}" srcOrd="0" destOrd="0" presId="urn:microsoft.com/office/officeart/2005/8/layout/hierarchy6"/>
    <dgm:cxn modelId="{B4CD733E-F9EB-4FFC-9943-9CE8533258C8}" type="presParOf" srcId="{BB6DABEC-9F24-464C-A0E1-C99C55FC28E9}" destId="{FEAD2A8C-2BF0-4CA7-9E78-C69503CEC757}" srcOrd="1" destOrd="0" presId="urn:microsoft.com/office/officeart/2005/8/layout/hierarchy6"/>
    <dgm:cxn modelId="{996680AA-7BF8-47B6-A4EC-F1D1987DAA9F}" type="presParOf" srcId="{E0B31768-066C-4C79-86C1-C3A1F7A7D65C}" destId="{1125C0A8-844A-4D64-99C1-411420CC30E4}" srcOrd="1" destOrd="0" presId="urn:microsoft.com/office/officeart/2005/8/layout/hierarchy6"/>
    <dgm:cxn modelId="{F7647073-09C7-4294-B501-ED9C949356BE}" type="presParOf" srcId="{1125C0A8-844A-4D64-99C1-411420CC30E4}" destId="{A7CCB481-C932-466E-BA66-42DB8063A7DE}" srcOrd="0" destOrd="0" presId="urn:microsoft.com/office/officeart/2005/8/layout/hierarchy6"/>
    <dgm:cxn modelId="{599E0F70-BE8A-478F-8A2D-35F4983F0415}" type="presParOf" srcId="{E0B31768-066C-4C79-86C1-C3A1F7A7D65C}" destId="{4223A81F-7549-44E4-BE4B-3BAE3FE21815}" srcOrd="2" destOrd="0" presId="urn:microsoft.com/office/officeart/2005/8/layout/hierarchy6"/>
    <dgm:cxn modelId="{94ACECD4-2FF7-450F-8F25-D1A0C376F750}" type="presParOf" srcId="{4223A81F-7549-44E4-BE4B-3BAE3FE21815}" destId="{55E7E322-8971-4FFC-A3A8-50A145755AEF}" srcOrd="0" destOrd="0" presId="urn:microsoft.com/office/officeart/2005/8/layout/hierarchy6"/>
    <dgm:cxn modelId="{1FB627B9-7C45-4CD6-B0C9-35294E4C0F64}" type="presParOf" srcId="{4223A81F-7549-44E4-BE4B-3BAE3FE21815}" destId="{77A4815D-EACC-4E4D-907E-A11B72A00C23}" srcOrd="1" destOrd="0" presId="urn:microsoft.com/office/officeart/2005/8/layout/hierarchy6"/>
    <dgm:cxn modelId="{6B751373-C471-4F2F-8968-71109406FE1D}" type="presParOf" srcId="{E0B31768-066C-4C79-86C1-C3A1F7A7D65C}" destId="{560287A4-A1E8-4FA5-80A8-0A1C79048942}" srcOrd="3" destOrd="0" presId="urn:microsoft.com/office/officeart/2005/8/layout/hierarchy6"/>
    <dgm:cxn modelId="{CEC3D56D-26A2-45B7-9799-F06CC6ACDEA7}" type="presParOf" srcId="{560287A4-A1E8-4FA5-80A8-0A1C79048942}" destId="{B8B44727-02F8-4731-8022-1764F558A65D}" srcOrd="0" destOrd="0" presId="urn:microsoft.com/office/officeart/2005/8/layout/hierarchy6"/>
    <dgm:cxn modelId="{E2E2414C-3D2A-4D55-B60D-AF040CD0B8D5}" type="presParOf" srcId="{E0B31768-066C-4C79-86C1-C3A1F7A7D65C}" destId="{A03847AB-575F-4B2A-A63B-5EEB5B4058DF}" srcOrd="4" destOrd="0" presId="urn:microsoft.com/office/officeart/2005/8/layout/hierarchy6"/>
    <dgm:cxn modelId="{3E95914E-4B82-4589-A5B9-F6976EB260C2}" type="presParOf" srcId="{A03847AB-575F-4B2A-A63B-5EEB5B4058DF}" destId="{A289120E-F20E-46AF-9E18-290E198B4AF8}" srcOrd="0" destOrd="0" presId="urn:microsoft.com/office/officeart/2005/8/layout/hierarchy6"/>
    <dgm:cxn modelId="{2B500F0B-843C-4FB1-99F8-042AF0420D3C}" type="presParOf" srcId="{A03847AB-575F-4B2A-A63B-5EEB5B4058DF}" destId="{561463E1-9CA0-4810-B2FD-BCF10BABF638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A9D963B-EA74-46D4-888C-C1580B21B90E}" type="doc">
      <dgm:prSet loTypeId="urn:microsoft.com/office/officeart/2005/8/layout/vList6" loCatId="process" qsTypeId="urn:microsoft.com/office/officeart/2005/8/quickstyle/3d2" qsCatId="3D" csTypeId="urn:microsoft.com/office/officeart/2005/8/colors/accent5_2" csCatId="accent5" phldr="1"/>
      <dgm:spPr/>
      <dgm:t>
        <a:bodyPr/>
        <a:lstStyle/>
        <a:p>
          <a:endParaRPr lang="es-ES"/>
        </a:p>
      </dgm:t>
    </dgm:pt>
    <dgm:pt modelId="{114A38CF-FCF1-4D3D-A333-EA4F947BF353}">
      <dgm:prSet phldrT="[Texto]" phldr="0"/>
      <dgm:spPr/>
      <dgm:t>
        <a:bodyPr/>
        <a:lstStyle/>
        <a:p>
          <a:pPr rtl="0"/>
          <a:r>
            <a:rPr lang="es-ES"/>
            <a:t>I went to bed late</a:t>
          </a:r>
        </a:p>
      </dgm:t>
    </dgm:pt>
    <dgm:pt modelId="{3F52A0FE-EA5F-4090-BEFA-06C777C88518}" type="parTrans" cxnId="{F0C5082A-F700-43A9-928F-37A159450E85}">
      <dgm:prSet/>
      <dgm:spPr/>
      <dgm:t>
        <a:bodyPr/>
        <a:lstStyle/>
        <a:p>
          <a:endParaRPr lang="es-ES"/>
        </a:p>
      </dgm:t>
    </dgm:pt>
    <dgm:pt modelId="{56208EF1-83F5-4350-BEF6-87E0B40A177B}" type="sibTrans" cxnId="{F0C5082A-F700-43A9-928F-37A159450E85}">
      <dgm:prSet/>
      <dgm:spPr/>
      <dgm:t>
        <a:bodyPr/>
        <a:lstStyle/>
        <a:p>
          <a:endParaRPr lang="es-ES"/>
        </a:p>
      </dgm:t>
    </dgm:pt>
    <dgm:pt modelId="{4F249025-7E15-412B-AC31-C88A6FFA385F}">
      <dgm:prSet phldrT="[Texto]" phldr="0"/>
      <dgm:spPr/>
      <dgm:t>
        <a:bodyPr/>
        <a:lstStyle/>
        <a:p>
          <a:pPr rtl="0"/>
          <a:r>
            <a:rPr lang="es-ES">
              <a:latin typeface="The Hand Black"/>
              <a:ea typeface="FangSong"/>
            </a:rPr>
            <a:t>Cause</a:t>
          </a:r>
          <a:r>
            <a:rPr lang="es-ES">
              <a:latin typeface="The Hand Black"/>
            </a:rPr>
            <a:t> 1</a:t>
          </a:r>
        </a:p>
      </dgm:t>
    </dgm:pt>
    <dgm:pt modelId="{BC69E396-4976-43C5-9FA0-63783FA74470}" type="parTrans" cxnId="{ECF34AC7-D919-4B4F-9B24-5630D24942E0}">
      <dgm:prSet/>
      <dgm:spPr/>
      <dgm:t>
        <a:bodyPr/>
        <a:lstStyle/>
        <a:p>
          <a:endParaRPr lang="es-ES"/>
        </a:p>
      </dgm:t>
    </dgm:pt>
    <dgm:pt modelId="{B240ADCB-C7C6-4B22-9250-D636923066AB}" type="sibTrans" cxnId="{ECF34AC7-D919-4B4F-9B24-5630D24942E0}">
      <dgm:prSet/>
      <dgm:spPr/>
      <dgm:t>
        <a:bodyPr/>
        <a:lstStyle/>
        <a:p>
          <a:endParaRPr lang="es-ES"/>
        </a:p>
      </dgm:t>
    </dgm:pt>
    <dgm:pt modelId="{352E6CCF-92DC-49C8-B424-89BE3B5CF085}">
      <dgm:prSet phldrT="[Texto]" phldr="0"/>
      <dgm:spPr/>
      <dgm:t>
        <a:bodyPr/>
        <a:lstStyle/>
        <a:p>
          <a:pPr rtl="0"/>
          <a:r>
            <a:rPr lang="es-ES">
              <a:latin typeface="Franklin Gothic Demi Cond"/>
            </a:rPr>
            <a:t>I didn't hear the alarm clock</a:t>
          </a:r>
          <a:endParaRPr lang="es-ES"/>
        </a:p>
      </dgm:t>
    </dgm:pt>
    <dgm:pt modelId="{A4DD2208-302D-4EFB-81B5-D9D82574DC90}" type="parTrans" cxnId="{CF78CC3E-0742-4384-A584-424618828C80}">
      <dgm:prSet/>
      <dgm:spPr/>
      <dgm:t>
        <a:bodyPr/>
        <a:lstStyle/>
        <a:p>
          <a:endParaRPr lang="es-ES"/>
        </a:p>
      </dgm:t>
    </dgm:pt>
    <dgm:pt modelId="{42E218E1-9391-41EE-A810-C0ACFBFE8650}" type="sibTrans" cxnId="{CF78CC3E-0742-4384-A584-424618828C80}">
      <dgm:prSet/>
      <dgm:spPr/>
      <dgm:t>
        <a:bodyPr/>
        <a:lstStyle/>
        <a:p>
          <a:endParaRPr lang="es-ES"/>
        </a:p>
      </dgm:t>
    </dgm:pt>
    <dgm:pt modelId="{CBA16A25-E5CF-451B-99EB-EE28BAFFCC0B}">
      <dgm:prSet phldrT="[Texto]" phldr="0"/>
      <dgm:spPr/>
      <dgm:t>
        <a:bodyPr/>
        <a:lstStyle/>
        <a:p>
          <a:pPr rtl="0"/>
          <a:r>
            <a:rPr lang="es-ES">
              <a:latin typeface="The Hand Black"/>
            </a:rPr>
            <a:t>Cause 2</a:t>
          </a:r>
        </a:p>
      </dgm:t>
    </dgm:pt>
    <dgm:pt modelId="{8AA05782-5559-4E5D-BED9-F36CE91B1371}" type="parTrans" cxnId="{ABFF714B-C60A-40B1-9771-7958C4CF2B85}">
      <dgm:prSet/>
      <dgm:spPr/>
      <dgm:t>
        <a:bodyPr/>
        <a:lstStyle/>
        <a:p>
          <a:endParaRPr lang="es-ES"/>
        </a:p>
      </dgm:t>
    </dgm:pt>
    <dgm:pt modelId="{3592B31A-7CB1-4F0B-9147-BF2216DF3AA9}" type="sibTrans" cxnId="{ABFF714B-C60A-40B1-9771-7958C4CF2B85}">
      <dgm:prSet/>
      <dgm:spPr/>
      <dgm:t>
        <a:bodyPr/>
        <a:lstStyle/>
        <a:p>
          <a:endParaRPr lang="es-ES"/>
        </a:p>
      </dgm:t>
    </dgm:pt>
    <dgm:pt modelId="{6C7366DB-2B80-4251-A1EB-C83B7624CAB4}" type="pres">
      <dgm:prSet presAssocID="{EA9D963B-EA74-46D4-888C-C1580B21B90E}" presName="Name0" presStyleCnt="0">
        <dgm:presLayoutVars>
          <dgm:dir/>
          <dgm:animLvl val="lvl"/>
          <dgm:resizeHandles/>
        </dgm:presLayoutVars>
      </dgm:prSet>
      <dgm:spPr/>
    </dgm:pt>
    <dgm:pt modelId="{F69BD152-B0AB-4CD6-9C2E-B16EF16C3601}" type="pres">
      <dgm:prSet presAssocID="{114A38CF-FCF1-4D3D-A333-EA4F947BF353}" presName="linNode" presStyleCnt="0"/>
      <dgm:spPr/>
    </dgm:pt>
    <dgm:pt modelId="{E650376A-00C8-46DE-BC84-67D2EF700450}" type="pres">
      <dgm:prSet presAssocID="{114A38CF-FCF1-4D3D-A333-EA4F947BF353}" presName="parentShp" presStyleLbl="node1" presStyleIdx="0" presStyleCnt="2">
        <dgm:presLayoutVars>
          <dgm:bulletEnabled val="1"/>
        </dgm:presLayoutVars>
      </dgm:prSet>
      <dgm:spPr/>
    </dgm:pt>
    <dgm:pt modelId="{B2D8752D-D745-482B-85CA-C1F1EBBCB312}" type="pres">
      <dgm:prSet presAssocID="{114A38CF-FCF1-4D3D-A333-EA4F947BF353}" presName="childShp" presStyleLbl="bgAccFollowNode1" presStyleIdx="0" presStyleCnt="2">
        <dgm:presLayoutVars>
          <dgm:bulletEnabled val="1"/>
        </dgm:presLayoutVars>
      </dgm:prSet>
      <dgm:spPr/>
    </dgm:pt>
    <dgm:pt modelId="{9AE54748-0B9B-4957-AF62-AD0186743324}" type="pres">
      <dgm:prSet presAssocID="{56208EF1-83F5-4350-BEF6-87E0B40A177B}" presName="spacing" presStyleCnt="0"/>
      <dgm:spPr/>
    </dgm:pt>
    <dgm:pt modelId="{43EE2763-A49D-40C4-B71D-64B50C381266}" type="pres">
      <dgm:prSet presAssocID="{352E6CCF-92DC-49C8-B424-89BE3B5CF085}" presName="linNode" presStyleCnt="0"/>
      <dgm:spPr/>
    </dgm:pt>
    <dgm:pt modelId="{54F2F611-8096-459C-A5B3-44781E02AF7A}" type="pres">
      <dgm:prSet presAssocID="{352E6CCF-92DC-49C8-B424-89BE3B5CF085}" presName="parentShp" presStyleLbl="node1" presStyleIdx="1" presStyleCnt="2">
        <dgm:presLayoutVars>
          <dgm:bulletEnabled val="1"/>
        </dgm:presLayoutVars>
      </dgm:prSet>
      <dgm:spPr/>
    </dgm:pt>
    <dgm:pt modelId="{C052EEF5-14F1-4997-A956-667AE438A51E}" type="pres">
      <dgm:prSet presAssocID="{352E6CCF-92DC-49C8-B424-89BE3B5CF085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F0C5082A-F700-43A9-928F-37A159450E85}" srcId="{EA9D963B-EA74-46D4-888C-C1580B21B90E}" destId="{114A38CF-FCF1-4D3D-A333-EA4F947BF353}" srcOrd="0" destOrd="0" parTransId="{3F52A0FE-EA5F-4090-BEFA-06C777C88518}" sibTransId="{56208EF1-83F5-4350-BEF6-87E0B40A177B}"/>
    <dgm:cxn modelId="{CF78CC3E-0742-4384-A584-424618828C80}" srcId="{EA9D963B-EA74-46D4-888C-C1580B21B90E}" destId="{352E6CCF-92DC-49C8-B424-89BE3B5CF085}" srcOrd="1" destOrd="0" parTransId="{A4DD2208-302D-4EFB-81B5-D9D82574DC90}" sibTransId="{42E218E1-9391-41EE-A810-C0ACFBFE8650}"/>
    <dgm:cxn modelId="{2E61C545-E209-4AC5-89C9-1658C8A12277}" type="presOf" srcId="{CBA16A25-E5CF-451B-99EB-EE28BAFFCC0B}" destId="{C052EEF5-14F1-4997-A956-667AE438A51E}" srcOrd="0" destOrd="0" presId="urn:microsoft.com/office/officeart/2005/8/layout/vList6"/>
    <dgm:cxn modelId="{ABFF714B-C60A-40B1-9771-7958C4CF2B85}" srcId="{352E6CCF-92DC-49C8-B424-89BE3B5CF085}" destId="{CBA16A25-E5CF-451B-99EB-EE28BAFFCC0B}" srcOrd="0" destOrd="0" parTransId="{8AA05782-5559-4E5D-BED9-F36CE91B1371}" sibTransId="{3592B31A-7CB1-4F0B-9147-BF2216DF3AA9}"/>
    <dgm:cxn modelId="{31175A70-FB7A-4A9A-884D-E69DC1253C59}" type="presOf" srcId="{352E6CCF-92DC-49C8-B424-89BE3B5CF085}" destId="{54F2F611-8096-459C-A5B3-44781E02AF7A}" srcOrd="0" destOrd="0" presId="urn:microsoft.com/office/officeart/2005/8/layout/vList6"/>
    <dgm:cxn modelId="{FB404476-72DB-4BD2-B2ED-DA5660F1957C}" type="presOf" srcId="{114A38CF-FCF1-4D3D-A333-EA4F947BF353}" destId="{E650376A-00C8-46DE-BC84-67D2EF700450}" srcOrd="0" destOrd="0" presId="urn:microsoft.com/office/officeart/2005/8/layout/vList6"/>
    <dgm:cxn modelId="{E89EC27B-FD61-4100-8CAA-EA3181616D74}" type="presOf" srcId="{EA9D963B-EA74-46D4-888C-C1580B21B90E}" destId="{6C7366DB-2B80-4251-A1EB-C83B7624CAB4}" srcOrd="0" destOrd="0" presId="urn:microsoft.com/office/officeart/2005/8/layout/vList6"/>
    <dgm:cxn modelId="{CA09EE8B-C301-4665-8FEF-2C896903A56C}" type="presOf" srcId="{4F249025-7E15-412B-AC31-C88A6FFA385F}" destId="{B2D8752D-D745-482B-85CA-C1F1EBBCB312}" srcOrd="0" destOrd="0" presId="urn:microsoft.com/office/officeart/2005/8/layout/vList6"/>
    <dgm:cxn modelId="{ECF34AC7-D919-4B4F-9B24-5630D24942E0}" srcId="{114A38CF-FCF1-4D3D-A333-EA4F947BF353}" destId="{4F249025-7E15-412B-AC31-C88A6FFA385F}" srcOrd="0" destOrd="0" parTransId="{BC69E396-4976-43C5-9FA0-63783FA74470}" sibTransId="{B240ADCB-C7C6-4B22-9250-D636923066AB}"/>
    <dgm:cxn modelId="{DA081B4A-710F-4F4A-81E5-D6800EAAB47E}" type="presParOf" srcId="{6C7366DB-2B80-4251-A1EB-C83B7624CAB4}" destId="{F69BD152-B0AB-4CD6-9C2E-B16EF16C3601}" srcOrd="0" destOrd="0" presId="urn:microsoft.com/office/officeart/2005/8/layout/vList6"/>
    <dgm:cxn modelId="{23573C99-7521-45BC-9838-D57069EA2E0A}" type="presParOf" srcId="{F69BD152-B0AB-4CD6-9C2E-B16EF16C3601}" destId="{E650376A-00C8-46DE-BC84-67D2EF700450}" srcOrd="0" destOrd="0" presId="urn:microsoft.com/office/officeart/2005/8/layout/vList6"/>
    <dgm:cxn modelId="{026AB6F3-5AB5-4F80-9E46-55124D03E429}" type="presParOf" srcId="{F69BD152-B0AB-4CD6-9C2E-B16EF16C3601}" destId="{B2D8752D-D745-482B-85CA-C1F1EBBCB312}" srcOrd="1" destOrd="0" presId="urn:microsoft.com/office/officeart/2005/8/layout/vList6"/>
    <dgm:cxn modelId="{1BA8DE2E-AE3E-4E3B-8984-AF9B09E859FA}" type="presParOf" srcId="{6C7366DB-2B80-4251-A1EB-C83B7624CAB4}" destId="{9AE54748-0B9B-4957-AF62-AD0186743324}" srcOrd="1" destOrd="0" presId="urn:microsoft.com/office/officeart/2005/8/layout/vList6"/>
    <dgm:cxn modelId="{85E767C9-95E0-4B24-8607-71EA6DEB8926}" type="presParOf" srcId="{6C7366DB-2B80-4251-A1EB-C83B7624CAB4}" destId="{43EE2763-A49D-40C4-B71D-64B50C381266}" srcOrd="2" destOrd="0" presId="urn:microsoft.com/office/officeart/2005/8/layout/vList6"/>
    <dgm:cxn modelId="{37C4FDBA-0408-4321-A33C-10AFA170AF3B}" type="presParOf" srcId="{43EE2763-A49D-40C4-B71D-64B50C381266}" destId="{54F2F611-8096-459C-A5B3-44781E02AF7A}" srcOrd="0" destOrd="0" presId="urn:microsoft.com/office/officeart/2005/8/layout/vList6"/>
    <dgm:cxn modelId="{59DAF171-489B-40B7-BFC0-34C8504A3780}" type="presParOf" srcId="{43EE2763-A49D-40C4-B71D-64B50C381266}" destId="{C052EEF5-14F1-4997-A956-667AE438A51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8B6622-58C3-4B6C-9E13-A0654A1665BC}">
      <dsp:nvSpPr>
        <dsp:cNvPr id="0" name=""/>
        <dsp:cNvSpPr/>
      </dsp:nvSpPr>
      <dsp:spPr>
        <a:xfrm>
          <a:off x="2132113" y="0"/>
          <a:ext cx="1645919" cy="9143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>
              <a:solidFill>
                <a:schemeClr val="bg1"/>
              </a:solidFill>
              <a:latin typeface="Edwardian Script ITC"/>
            </a:rPr>
            <a:t>.</a:t>
          </a:r>
        </a:p>
      </dsp:txBody>
      <dsp:txXfrm>
        <a:off x="2158895" y="26782"/>
        <a:ext cx="1592355" cy="860835"/>
      </dsp:txXfrm>
    </dsp:sp>
    <dsp:sp modelId="{74AA06DF-D92C-4150-85A2-92FDBE366312}">
      <dsp:nvSpPr>
        <dsp:cNvPr id="0" name=""/>
        <dsp:cNvSpPr/>
      </dsp:nvSpPr>
      <dsp:spPr>
        <a:xfrm rot="5400000">
          <a:off x="2783623" y="937260"/>
          <a:ext cx="342899" cy="411479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/>
        </a:p>
      </dsp:txBody>
      <dsp:txXfrm rot="-5400000">
        <a:off x="2831629" y="971550"/>
        <a:ext cx="246887" cy="240029"/>
      </dsp:txXfrm>
    </dsp:sp>
    <dsp:sp modelId="{0C52CDE6-DEC6-4CFF-AD1F-F195BDC0F43B}">
      <dsp:nvSpPr>
        <dsp:cNvPr id="0" name=""/>
        <dsp:cNvSpPr/>
      </dsp:nvSpPr>
      <dsp:spPr>
        <a:xfrm>
          <a:off x="2132113" y="1371600"/>
          <a:ext cx="1645919" cy="9143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>
              <a:solidFill>
                <a:schemeClr val="bg1"/>
              </a:solidFill>
              <a:latin typeface="Edwardian Script ITC"/>
            </a:rPr>
            <a:t>.</a:t>
          </a:r>
        </a:p>
      </dsp:txBody>
      <dsp:txXfrm>
        <a:off x="2158895" y="1398382"/>
        <a:ext cx="1592355" cy="860835"/>
      </dsp:txXfrm>
    </dsp:sp>
    <dsp:sp modelId="{2F859D71-B8BC-44F4-AC02-F37761B01A00}">
      <dsp:nvSpPr>
        <dsp:cNvPr id="0" name=""/>
        <dsp:cNvSpPr/>
      </dsp:nvSpPr>
      <dsp:spPr>
        <a:xfrm rot="5400000">
          <a:off x="2783623" y="2308859"/>
          <a:ext cx="342899" cy="411479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/>
        </a:p>
      </dsp:txBody>
      <dsp:txXfrm rot="-5400000">
        <a:off x="2831629" y="2343149"/>
        <a:ext cx="246887" cy="240029"/>
      </dsp:txXfrm>
    </dsp:sp>
    <dsp:sp modelId="{37D7B8C6-5CB2-4481-8D2F-DB72D137817B}">
      <dsp:nvSpPr>
        <dsp:cNvPr id="0" name=""/>
        <dsp:cNvSpPr/>
      </dsp:nvSpPr>
      <dsp:spPr>
        <a:xfrm>
          <a:off x="2132113" y="2743199"/>
          <a:ext cx="1645919" cy="9143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>
              <a:solidFill>
                <a:schemeClr val="bg1"/>
              </a:solidFill>
              <a:latin typeface="Edwardian Script ITC"/>
            </a:rPr>
            <a:t>.</a:t>
          </a:r>
        </a:p>
      </dsp:txBody>
      <dsp:txXfrm>
        <a:off x="2158895" y="2769981"/>
        <a:ext cx="1592355" cy="8608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8B6622-58C3-4B6C-9E13-A0654A1665BC}">
      <dsp:nvSpPr>
        <dsp:cNvPr id="0" name=""/>
        <dsp:cNvSpPr/>
      </dsp:nvSpPr>
      <dsp:spPr>
        <a:xfrm>
          <a:off x="2357141" y="1785"/>
          <a:ext cx="1195863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 err="1">
              <a:latin typeface="Franklin Gothic Demi Cond"/>
            </a:rPr>
            <a:t>First</a:t>
          </a:r>
          <a:endParaRPr lang="es-ES" sz="2900" kern="1200" dirty="0"/>
        </a:p>
      </dsp:txBody>
      <dsp:txXfrm>
        <a:off x="2376600" y="21244"/>
        <a:ext cx="1156945" cy="625450"/>
      </dsp:txXfrm>
    </dsp:sp>
    <dsp:sp modelId="{74AA06DF-D92C-4150-85A2-92FDBE366312}">
      <dsp:nvSpPr>
        <dsp:cNvPr id="0" name=""/>
        <dsp:cNvSpPr/>
      </dsp:nvSpPr>
      <dsp:spPr>
        <a:xfrm rot="5400000">
          <a:off x="2830503" y="682763"/>
          <a:ext cx="249138" cy="29896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300" kern="1200"/>
        </a:p>
      </dsp:txBody>
      <dsp:txXfrm rot="-5400000">
        <a:off x="2865383" y="707677"/>
        <a:ext cx="179379" cy="174397"/>
      </dsp:txXfrm>
    </dsp:sp>
    <dsp:sp modelId="{87DF98EF-57C8-4E31-9E0F-F2240C49D25B}">
      <dsp:nvSpPr>
        <dsp:cNvPr id="0" name=""/>
        <dsp:cNvSpPr/>
      </dsp:nvSpPr>
      <dsp:spPr>
        <a:xfrm>
          <a:off x="2357141" y="998339"/>
          <a:ext cx="1195863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>
              <a:latin typeface="Franklin Gothic Demi Cond"/>
            </a:rPr>
            <a:t>Next</a:t>
          </a:r>
          <a:endParaRPr lang="es-ES" sz="2900" kern="1200" dirty="0"/>
        </a:p>
      </dsp:txBody>
      <dsp:txXfrm>
        <a:off x="2376600" y="1017798"/>
        <a:ext cx="1156945" cy="625450"/>
      </dsp:txXfrm>
    </dsp:sp>
    <dsp:sp modelId="{C0A034CA-E326-42F7-B886-3AC97A75FA29}">
      <dsp:nvSpPr>
        <dsp:cNvPr id="0" name=""/>
        <dsp:cNvSpPr/>
      </dsp:nvSpPr>
      <dsp:spPr>
        <a:xfrm rot="5400000">
          <a:off x="2830503" y="1679317"/>
          <a:ext cx="249138" cy="29896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300" kern="1200"/>
        </a:p>
      </dsp:txBody>
      <dsp:txXfrm rot="-5400000">
        <a:off x="2865383" y="1704231"/>
        <a:ext cx="179379" cy="174397"/>
      </dsp:txXfrm>
    </dsp:sp>
    <dsp:sp modelId="{0C52CDE6-DEC6-4CFF-AD1F-F195BDC0F43B}">
      <dsp:nvSpPr>
        <dsp:cNvPr id="0" name=""/>
        <dsp:cNvSpPr/>
      </dsp:nvSpPr>
      <dsp:spPr>
        <a:xfrm>
          <a:off x="2357141" y="1994892"/>
          <a:ext cx="1195863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 err="1">
              <a:latin typeface="Franklin Gothic Demi Cond"/>
            </a:rPr>
            <a:t>Then</a:t>
          </a:r>
          <a:endParaRPr lang="es-ES" sz="2900" kern="1200" dirty="0"/>
        </a:p>
      </dsp:txBody>
      <dsp:txXfrm>
        <a:off x="2376600" y="2014351"/>
        <a:ext cx="1156945" cy="625450"/>
      </dsp:txXfrm>
    </dsp:sp>
    <dsp:sp modelId="{8A4EBF54-4427-4632-923A-41A79870CD4D}">
      <dsp:nvSpPr>
        <dsp:cNvPr id="0" name=""/>
        <dsp:cNvSpPr/>
      </dsp:nvSpPr>
      <dsp:spPr>
        <a:xfrm rot="5400000">
          <a:off x="2830503" y="2675870"/>
          <a:ext cx="249138" cy="29896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300" kern="1200"/>
        </a:p>
      </dsp:txBody>
      <dsp:txXfrm rot="-5400000">
        <a:off x="2865383" y="2700784"/>
        <a:ext cx="179379" cy="174397"/>
      </dsp:txXfrm>
    </dsp:sp>
    <dsp:sp modelId="{473F5099-879D-4D27-AE61-76A09014B047}">
      <dsp:nvSpPr>
        <dsp:cNvPr id="0" name=""/>
        <dsp:cNvSpPr/>
      </dsp:nvSpPr>
      <dsp:spPr>
        <a:xfrm>
          <a:off x="2357141" y="2991445"/>
          <a:ext cx="1195863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>
              <a:latin typeface="Franklin Gothic Demi Cond"/>
            </a:rPr>
            <a:t>Finally</a:t>
          </a:r>
        </a:p>
      </dsp:txBody>
      <dsp:txXfrm>
        <a:off x="2376600" y="3010904"/>
        <a:ext cx="1156945" cy="6254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9120E-F20E-46AF-9E18-290E198B4AF8}">
      <dsp:nvSpPr>
        <dsp:cNvPr id="0" name=""/>
        <dsp:cNvSpPr/>
      </dsp:nvSpPr>
      <dsp:spPr>
        <a:xfrm>
          <a:off x="0" y="3040305"/>
          <a:ext cx="6985823" cy="105469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800" kern="1200"/>
        </a:p>
      </dsp:txBody>
      <dsp:txXfrm>
        <a:off x="0" y="3040305"/>
        <a:ext cx="2095746" cy="1054695"/>
      </dsp:txXfrm>
    </dsp:sp>
    <dsp:sp modelId="{55E7E322-8971-4FFC-A3A8-50A145755AEF}">
      <dsp:nvSpPr>
        <dsp:cNvPr id="0" name=""/>
        <dsp:cNvSpPr/>
      </dsp:nvSpPr>
      <dsp:spPr>
        <a:xfrm>
          <a:off x="0" y="1809827"/>
          <a:ext cx="6985823" cy="105469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800" kern="1200"/>
        </a:p>
      </dsp:txBody>
      <dsp:txXfrm>
        <a:off x="0" y="1809827"/>
        <a:ext cx="2095746" cy="1054695"/>
      </dsp:txXfrm>
    </dsp:sp>
    <dsp:sp modelId="{ABC01706-0F32-403C-9C2A-A07441662BEC}">
      <dsp:nvSpPr>
        <dsp:cNvPr id="0" name=""/>
        <dsp:cNvSpPr/>
      </dsp:nvSpPr>
      <dsp:spPr>
        <a:xfrm>
          <a:off x="0" y="579349"/>
          <a:ext cx="6985823" cy="105469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800" kern="1200"/>
        </a:p>
      </dsp:txBody>
      <dsp:txXfrm>
        <a:off x="0" y="579349"/>
        <a:ext cx="2095746" cy="1054695"/>
      </dsp:txXfrm>
    </dsp:sp>
    <dsp:sp modelId="{610E9703-32BD-4349-ABFA-75D0961FC4F0}">
      <dsp:nvSpPr>
        <dsp:cNvPr id="0" name=""/>
        <dsp:cNvSpPr/>
      </dsp:nvSpPr>
      <dsp:spPr>
        <a:xfrm>
          <a:off x="4240212" y="667240"/>
          <a:ext cx="1318369" cy="878912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>
              <a:latin typeface="Franklin Gothic Demi Cond"/>
            </a:rPr>
            <a:t>ENERGY</a:t>
          </a:r>
          <a:endParaRPr lang="es-ES" sz="1800" kern="1200"/>
        </a:p>
      </dsp:txBody>
      <dsp:txXfrm>
        <a:off x="4265954" y="692982"/>
        <a:ext cx="1266885" cy="827428"/>
      </dsp:txXfrm>
    </dsp:sp>
    <dsp:sp modelId="{B6C55A56-C1D9-4998-B6C5-532CCBF64D31}">
      <dsp:nvSpPr>
        <dsp:cNvPr id="0" name=""/>
        <dsp:cNvSpPr/>
      </dsp:nvSpPr>
      <dsp:spPr>
        <a:xfrm>
          <a:off x="3613986" y="1546153"/>
          <a:ext cx="1285410" cy="351565"/>
        </a:xfrm>
        <a:custGeom>
          <a:avLst/>
          <a:gdLst/>
          <a:ahLst/>
          <a:cxnLst/>
          <a:rect l="0" t="0" r="0" b="0"/>
          <a:pathLst>
            <a:path>
              <a:moveTo>
                <a:pt x="1285410" y="0"/>
              </a:moveTo>
              <a:lnTo>
                <a:pt x="1285410" y="175782"/>
              </a:lnTo>
              <a:lnTo>
                <a:pt x="0" y="175782"/>
              </a:lnTo>
              <a:lnTo>
                <a:pt x="0" y="351565"/>
              </a:lnTo>
            </a:path>
          </a:pathLst>
        </a:custGeom>
        <a:noFill/>
        <a:ln w="1270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F7D094-EDF6-44C2-B3B1-322D7E9D6F4E}">
      <dsp:nvSpPr>
        <dsp:cNvPr id="0" name=""/>
        <dsp:cNvSpPr/>
      </dsp:nvSpPr>
      <dsp:spPr>
        <a:xfrm>
          <a:off x="2954801" y="1897718"/>
          <a:ext cx="1318369" cy="878912"/>
        </a:xfrm>
        <a:prstGeom prst="roundRect">
          <a:avLst>
            <a:gd name="adj" fmla="val 10000"/>
          </a:avLst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>
              <a:latin typeface="Franklin Gothic Demi Cond"/>
            </a:rPr>
            <a:t>RENEWABLE</a:t>
          </a:r>
          <a:endParaRPr lang="es-ES" sz="1800" kern="1200"/>
        </a:p>
      </dsp:txBody>
      <dsp:txXfrm>
        <a:off x="2980543" y="1923460"/>
        <a:ext cx="1266885" cy="827428"/>
      </dsp:txXfrm>
    </dsp:sp>
    <dsp:sp modelId="{5070A9E5-3B86-47DB-BD90-1CC30F0683D1}">
      <dsp:nvSpPr>
        <dsp:cNvPr id="0" name=""/>
        <dsp:cNvSpPr/>
      </dsp:nvSpPr>
      <dsp:spPr>
        <a:xfrm>
          <a:off x="2757046" y="2776631"/>
          <a:ext cx="856940" cy="351565"/>
        </a:xfrm>
        <a:custGeom>
          <a:avLst/>
          <a:gdLst/>
          <a:ahLst/>
          <a:cxnLst/>
          <a:rect l="0" t="0" r="0" b="0"/>
          <a:pathLst>
            <a:path>
              <a:moveTo>
                <a:pt x="856940" y="0"/>
              </a:moveTo>
              <a:lnTo>
                <a:pt x="856940" y="175782"/>
              </a:lnTo>
              <a:lnTo>
                <a:pt x="0" y="175782"/>
              </a:lnTo>
              <a:lnTo>
                <a:pt x="0" y="351565"/>
              </a:lnTo>
            </a:path>
          </a:pathLst>
        </a:custGeom>
        <a:noFill/>
        <a:ln w="12700" cap="flat" cmpd="sng" algn="ctr">
          <a:solidFill>
            <a:schemeClr val="accent5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2F86AF-7F87-498F-9589-C6B4E1CF91F8}">
      <dsp:nvSpPr>
        <dsp:cNvPr id="0" name=""/>
        <dsp:cNvSpPr/>
      </dsp:nvSpPr>
      <dsp:spPr>
        <a:xfrm>
          <a:off x="2097861" y="3128196"/>
          <a:ext cx="1318369" cy="878912"/>
        </a:xfrm>
        <a:prstGeom prst="roundRect">
          <a:avLst>
            <a:gd name="adj" fmla="val 10000"/>
          </a:avLst>
        </a:prstGeom>
        <a:solidFill>
          <a:schemeClr val="accent5">
            <a:tint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2123603" y="3153938"/>
        <a:ext cx="1266885" cy="827428"/>
      </dsp:txXfrm>
    </dsp:sp>
    <dsp:sp modelId="{34A48A06-237C-4B19-A374-E612DFE0941B}">
      <dsp:nvSpPr>
        <dsp:cNvPr id="0" name=""/>
        <dsp:cNvSpPr/>
      </dsp:nvSpPr>
      <dsp:spPr>
        <a:xfrm>
          <a:off x="3613986" y="2776631"/>
          <a:ext cx="856940" cy="3515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782"/>
              </a:lnTo>
              <a:lnTo>
                <a:pt x="856940" y="175782"/>
              </a:lnTo>
              <a:lnTo>
                <a:pt x="856940" y="351565"/>
              </a:lnTo>
            </a:path>
          </a:pathLst>
        </a:custGeom>
        <a:noFill/>
        <a:ln w="12700" cap="flat" cmpd="sng" algn="ctr">
          <a:solidFill>
            <a:schemeClr val="accent5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48782E-077B-4705-AB1C-FB3AF73129A7}">
      <dsp:nvSpPr>
        <dsp:cNvPr id="0" name=""/>
        <dsp:cNvSpPr/>
      </dsp:nvSpPr>
      <dsp:spPr>
        <a:xfrm>
          <a:off x="3811742" y="3128196"/>
          <a:ext cx="1318369" cy="878912"/>
        </a:xfrm>
        <a:prstGeom prst="roundRect">
          <a:avLst>
            <a:gd name="adj" fmla="val 10000"/>
          </a:avLst>
        </a:prstGeom>
        <a:solidFill>
          <a:schemeClr val="accent5">
            <a:tint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3837484" y="3153938"/>
        <a:ext cx="1266885" cy="827428"/>
      </dsp:txXfrm>
    </dsp:sp>
    <dsp:sp modelId="{4445E358-4161-44EB-8B77-635F5409FCB6}">
      <dsp:nvSpPr>
        <dsp:cNvPr id="0" name=""/>
        <dsp:cNvSpPr/>
      </dsp:nvSpPr>
      <dsp:spPr>
        <a:xfrm>
          <a:off x="4899396" y="1546153"/>
          <a:ext cx="1285410" cy="3515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782"/>
              </a:lnTo>
              <a:lnTo>
                <a:pt x="1285410" y="175782"/>
              </a:lnTo>
              <a:lnTo>
                <a:pt x="1285410" y="351565"/>
              </a:lnTo>
            </a:path>
          </a:pathLst>
        </a:custGeom>
        <a:noFill/>
        <a:ln w="1270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2C92DA-AF86-4E6A-83D9-B0B6A6D2844D}">
      <dsp:nvSpPr>
        <dsp:cNvPr id="0" name=""/>
        <dsp:cNvSpPr/>
      </dsp:nvSpPr>
      <dsp:spPr>
        <a:xfrm>
          <a:off x="5525622" y="1897718"/>
          <a:ext cx="1318369" cy="878912"/>
        </a:xfrm>
        <a:prstGeom prst="roundRect">
          <a:avLst>
            <a:gd name="adj" fmla="val 10000"/>
          </a:avLst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>
              <a:latin typeface="Franklin Gothic Demi Cond"/>
            </a:rPr>
            <a:t>NON-RENEWABLE</a:t>
          </a:r>
          <a:endParaRPr lang="es-ES" sz="1800" kern="1200"/>
        </a:p>
      </dsp:txBody>
      <dsp:txXfrm>
        <a:off x="5551364" y="1923460"/>
        <a:ext cx="1266885" cy="827428"/>
      </dsp:txXfrm>
    </dsp:sp>
    <dsp:sp modelId="{D488EEC2-10F3-4EEC-90D2-1AA4D1C2FEBF}">
      <dsp:nvSpPr>
        <dsp:cNvPr id="0" name=""/>
        <dsp:cNvSpPr/>
      </dsp:nvSpPr>
      <dsp:spPr>
        <a:xfrm>
          <a:off x="6139086" y="2776631"/>
          <a:ext cx="91440" cy="3515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1565"/>
              </a:lnTo>
            </a:path>
          </a:pathLst>
        </a:custGeom>
        <a:noFill/>
        <a:ln w="12700" cap="flat" cmpd="sng" algn="ctr">
          <a:solidFill>
            <a:schemeClr val="accent5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F6096E-F001-4482-986B-13A208014C3A}">
      <dsp:nvSpPr>
        <dsp:cNvPr id="0" name=""/>
        <dsp:cNvSpPr/>
      </dsp:nvSpPr>
      <dsp:spPr>
        <a:xfrm>
          <a:off x="5525622" y="3128196"/>
          <a:ext cx="1318369" cy="878912"/>
        </a:xfrm>
        <a:prstGeom prst="roundRect">
          <a:avLst>
            <a:gd name="adj" fmla="val 10000"/>
          </a:avLst>
        </a:prstGeom>
        <a:solidFill>
          <a:schemeClr val="accent5">
            <a:tint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/>
        </a:p>
      </dsp:txBody>
      <dsp:txXfrm>
        <a:off x="5551364" y="3153938"/>
        <a:ext cx="1266885" cy="8274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9120E-F20E-46AF-9E18-290E198B4AF8}">
      <dsp:nvSpPr>
        <dsp:cNvPr id="0" name=""/>
        <dsp:cNvSpPr/>
      </dsp:nvSpPr>
      <dsp:spPr>
        <a:xfrm>
          <a:off x="0" y="2106162"/>
          <a:ext cx="5920755" cy="89389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/>
        </a:p>
      </dsp:txBody>
      <dsp:txXfrm>
        <a:off x="0" y="2106162"/>
        <a:ext cx="1776226" cy="893895"/>
      </dsp:txXfrm>
    </dsp:sp>
    <dsp:sp modelId="{55E7E322-8971-4FFC-A3A8-50A145755AEF}">
      <dsp:nvSpPr>
        <dsp:cNvPr id="0" name=""/>
        <dsp:cNvSpPr/>
      </dsp:nvSpPr>
      <dsp:spPr>
        <a:xfrm>
          <a:off x="0" y="1063284"/>
          <a:ext cx="5920755" cy="89389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/>
        </a:p>
      </dsp:txBody>
      <dsp:txXfrm>
        <a:off x="0" y="1063284"/>
        <a:ext cx="1776226" cy="893895"/>
      </dsp:txXfrm>
    </dsp:sp>
    <dsp:sp modelId="{ABC01706-0F32-403C-9C2A-A07441662BEC}">
      <dsp:nvSpPr>
        <dsp:cNvPr id="0" name=""/>
        <dsp:cNvSpPr/>
      </dsp:nvSpPr>
      <dsp:spPr>
        <a:xfrm>
          <a:off x="0" y="20406"/>
          <a:ext cx="5920755" cy="89389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/>
        </a:p>
      </dsp:txBody>
      <dsp:txXfrm>
        <a:off x="0" y="20406"/>
        <a:ext cx="1776226" cy="893895"/>
      </dsp:txXfrm>
    </dsp:sp>
    <dsp:sp modelId="{610E9703-32BD-4349-ABFA-75D0961FC4F0}">
      <dsp:nvSpPr>
        <dsp:cNvPr id="0" name=""/>
        <dsp:cNvSpPr/>
      </dsp:nvSpPr>
      <dsp:spPr>
        <a:xfrm>
          <a:off x="3593743" y="94897"/>
          <a:ext cx="1117369" cy="744912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>
              <a:latin typeface="Franklin Gothic Demi Cond"/>
            </a:rPr>
            <a:t>ENERGY</a:t>
          </a:r>
          <a:endParaRPr lang="es-ES" sz="1500" kern="1200"/>
        </a:p>
      </dsp:txBody>
      <dsp:txXfrm>
        <a:off x="3615561" y="116715"/>
        <a:ext cx="1073733" cy="701276"/>
      </dsp:txXfrm>
    </dsp:sp>
    <dsp:sp modelId="{B6C55A56-C1D9-4998-B6C5-532CCBF64D31}">
      <dsp:nvSpPr>
        <dsp:cNvPr id="0" name=""/>
        <dsp:cNvSpPr/>
      </dsp:nvSpPr>
      <dsp:spPr>
        <a:xfrm>
          <a:off x="3062993" y="839810"/>
          <a:ext cx="1089434" cy="297965"/>
        </a:xfrm>
        <a:custGeom>
          <a:avLst/>
          <a:gdLst/>
          <a:ahLst/>
          <a:cxnLst/>
          <a:rect l="0" t="0" r="0" b="0"/>
          <a:pathLst>
            <a:path>
              <a:moveTo>
                <a:pt x="1089434" y="0"/>
              </a:moveTo>
              <a:lnTo>
                <a:pt x="1089434" y="148982"/>
              </a:lnTo>
              <a:lnTo>
                <a:pt x="0" y="148982"/>
              </a:lnTo>
              <a:lnTo>
                <a:pt x="0" y="297965"/>
              </a:lnTo>
            </a:path>
          </a:pathLst>
        </a:custGeom>
        <a:noFill/>
        <a:ln w="1270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F7D094-EDF6-44C2-B3B1-322D7E9D6F4E}">
      <dsp:nvSpPr>
        <dsp:cNvPr id="0" name=""/>
        <dsp:cNvSpPr/>
      </dsp:nvSpPr>
      <dsp:spPr>
        <a:xfrm>
          <a:off x="2504308" y="1137775"/>
          <a:ext cx="1117369" cy="744912"/>
        </a:xfrm>
        <a:prstGeom prst="roundRect">
          <a:avLst>
            <a:gd name="adj" fmla="val 10000"/>
          </a:avLst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>
              <a:latin typeface="Franklin Gothic Demi Cond"/>
            </a:rPr>
            <a:t>RENEWABLE</a:t>
          </a:r>
          <a:endParaRPr lang="es-ES" sz="1500" kern="1200"/>
        </a:p>
      </dsp:txBody>
      <dsp:txXfrm>
        <a:off x="2526126" y="1159593"/>
        <a:ext cx="1073733" cy="701276"/>
      </dsp:txXfrm>
    </dsp:sp>
    <dsp:sp modelId="{5070A9E5-3B86-47DB-BD90-1CC30F0683D1}">
      <dsp:nvSpPr>
        <dsp:cNvPr id="0" name=""/>
        <dsp:cNvSpPr/>
      </dsp:nvSpPr>
      <dsp:spPr>
        <a:xfrm>
          <a:off x="2336703" y="1882688"/>
          <a:ext cx="726289" cy="297965"/>
        </a:xfrm>
        <a:custGeom>
          <a:avLst/>
          <a:gdLst/>
          <a:ahLst/>
          <a:cxnLst/>
          <a:rect l="0" t="0" r="0" b="0"/>
          <a:pathLst>
            <a:path>
              <a:moveTo>
                <a:pt x="726289" y="0"/>
              </a:moveTo>
              <a:lnTo>
                <a:pt x="726289" y="148982"/>
              </a:lnTo>
              <a:lnTo>
                <a:pt x="0" y="148982"/>
              </a:lnTo>
              <a:lnTo>
                <a:pt x="0" y="297965"/>
              </a:lnTo>
            </a:path>
          </a:pathLst>
        </a:custGeom>
        <a:noFill/>
        <a:ln w="12700" cap="flat" cmpd="sng" algn="ctr">
          <a:solidFill>
            <a:schemeClr val="accent5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2F86AF-7F87-498F-9589-C6B4E1CF91F8}">
      <dsp:nvSpPr>
        <dsp:cNvPr id="0" name=""/>
        <dsp:cNvSpPr/>
      </dsp:nvSpPr>
      <dsp:spPr>
        <a:xfrm>
          <a:off x="1778018" y="2180653"/>
          <a:ext cx="1117369" cy="744912"/>
        </a:xfrm>
        <a:prstGeom prst="roundRect">
          <a:avLst>
            <a:gd name="adj" fmla="val 10000"/>
          </a:avLst>
        </a:prstGeom>
        <a:solidFill>
          <a:schemeClr val="accent5">
            <a:tint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kern="1200" dirty="0"/>
        </a:p>
      </dsp:txBody>
      <dsp:txXfrm>
        <a:off x="1799836" y="2202471"/>
        <a:ext cx="1073733" cy="701276"/>
      </dsp:txXfrm>
    </dsp:sp>
    <dsp:sp modelId="{34A48A06-237C-4B19-A374-E612DFE0941B}">
      <dsp:nvSpPr>
        <dsp:cNvPr id="0" name=""/>
        <dsp:cNvSpPr/>
      </dsp:nvSpPr>
      <dsp:spPr>
        <a:xfrm>
          <a:off x="3062993" y="1882688"/>
          <a:ext cx="726289" cy="2979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982"/>
              </a:lnTo>
              <a:lnTo>
                <a:pt x="726289" y="148982"/>
              </a:lnTo>
              <a:lnTo>
                <a:pt x="726289" y="297965"/>
              </a:lnTo>
            </a:path>
          </a:pathLst>
        </a:custGeom>
        <a:noFill/>
        <a:ln w="12700" cap="flat" cmpd="sng" algn="ctr">
          <a:solidFill>
            <a:schemeClr val="accent5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48782E-077B-4705-AB1C-FB3AF73129A7}">
      <dsp:nvSpPr>
        <dsp:cNvPr id="0" name=""/>
        <dsp:cNvSpPr/>
      </dsp:nvSpPr>
      <dsp:spPr>
        <a:xfrm>
          <a:off x="3230598" y="2180653"/>
          <a:ext cx="1117369" cy="744912"/>
        </a:xfrm>
        <a:prstGeom prst="roundRect">
          <a:avLst>
            <a:gd name="adj" fmla="val 10000"/>
          </a:avLst>
        </a:prstGeom>
        <a:solidFill>
          <a:schemeClr val="accent5">
            <a:tint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kern="1200" dirty="0"/>
        </a:p>
      </dsp:txBody>
      <dsp:txXfrm>
        <a:off x="3252416" y="2202471"/>
        <a:ext cx="1073733" cy="701276"/>
      </dsp:txXfrm>
    </dsp:sp>
    <dsp:sp modelId="{4445E358-4161-44EB-8B77-635F5409FCB6}">
      <dsp:nvSpPr>
        <dsp:cNvPr id="0" name=""/>
        <dsp:cNvSpPr/>
      </dsp:nvSpPr>
      <dsp:spPr>
        <a:xfrm>
          <a:off x="4152428" y="839810"/>
          <a:ext cx="1089434" cy="2979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982"/>
              </a:lnTo>
              <a:lnTo>
                <a:pt x="1089434" y="148982"/>
              </a:lnTo>
              <a:lnTo>
                <a:pt x="1089434" y="297965"/>
              </a:lnTo>
            </a:path>
          </a:pathLst>
        </a:custGeom>
        <a:noFill/>
        <a:ln w="1270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2C92DA-AF86-4E6A-83D9-B0B6A6D2844D}">
      <dsp:nvSpPr>
        <dsp:cNvPr id="0" name=""/>
        <dsp:cNvSpPr/>
      </dsp:nvSpPr>
      <dsp:spPr>
        <a:xfrm>
          <a:off x="4683178" y="1137775"/>
          <a:ext cx="1117369" cy="744912"/>
        </a:xfrm>
        <a:prstGeom prst="roundRect">
          <a:avLst>
            <a:gd name="adj" fmla="val 10000"/>
          </a:avLst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>
              <a:latin typeface="Franklin Gothic Demi Cond"/>
            </a:rPr>
            <a:t>NON-RENEWABLE</a:t>
          </a:r>
          <a:endParaRPr lang="es-ES" sz="1500" kern="1200"/>
        </a:p>
      </dsp:txBody>
      <dsp:txXfrm>
        <a:off x="4704996" y="1159593"/>
        <a:ext cx="1073733" cy="701276"/>
      </dsp:txXfrm>
    </dsp:sp>
    <dsp:sp modelId="{D488EEC2-10F3-4EEC-90D2-1AA4D1C2FEBF}">
      <dsp:nvSpPr>
        <dsp:cNvPr id="0" name=""/>
        <dsp:cNvSpPr/>
      </dsp:nvSpPr>
      <dsp:spPr>
        <a:xfrm>
          <a:off x="5196142" y="1882688"/>
          <a:ext cx="91440" cy="2979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7965"/>
              </a:lnTo>
            </a:path>
          </a:pathLst>
        </a:custGeom>
        <a:noFill/>
        <a:ln w="12700" cap="flat" cmpd="sng" algn="ctr">
          <a:solidFill>
            <a:schemeClr val="accent5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F6096E-F001-4482-986B-13A208014C3A}">
      <dsp:nvSpPr>
        <dsp:cNvPr id="0" name=""/>
        <dsp:cNvSpPr/>
      </dsp:nvSpPr>
      <dsp:spPr>
        <a:xfrm>
          <a:off x="4683178" y="2180653"/>
          <a:ext cx="1117369" cy="744912"/>
        </a:xfrm>
        <a:prstGeom prst="roundRect">
          <a:avLst>
            <a:gd name="adj" fmla="val 10000"/>
          </a:avLst>
        </a:prstGeom>
        <a:solidFill>
          <a:schemeClr val="accent5">
            <a:tint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kern="1200"/>
        </a:p>
      </dsp:txBody>
      <dsp:txXfrm>
        <a:off x="4704996" y="2202471"/>
        <a:ext cx="1073733" cy="7012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8752D-D745-482B-85CA-C1F1EBBCB312}">
      <dsp:nvSpPr>
        <dsp:cNvPr id="0" name=""/>
        <dsp:cNvSpPr/>
      </dsp:nvSpPr>
      <dsp:spPr>
        <a:xfrm>
          <a:off x="1725282" y="392"/>
          <a:ext cx="2587924" cy="152910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t" anchorCtr="0">
          <a:noAutofit/>
        </a:bodyPr>
        <a:lstStyle/>
        <a:p>
          <a:pPr marL="285750" lvl="1" indent="-285750" algn="l" defTabSz="2889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6500" kern="1200">
              <a:latin typeface="The Hand Black"/>
              <a:ea typeface="FangSong"/>
            </a:rPr>
            <a:t>Cause</a:t>
          </a:r>
          <a:r>
            <a:rPr lang="es-ES" sz="6500" kern="1200">
              <a:latin typeface="The Hand Black"/>
            </a:rPr>
            <a:t> 1</a:t>
          </a:r>
        </a:p>
      </dsp:txBody>
      <dsp:txXfrm>
        <a:off x="1725282" y="191530"/>
        <a:ext cx="2014510" cy="1146827"/>
      </dsp:txXfrm>
    </dsp:sp>
    <dsp:sp modelId="{E650376A-00C8-46DE-BC84-67D2EF700450}">
      <dsp:nvSpPr>
        <dsp:cNvPr id="0" name=""/>
        <dsp:cNvSpPr/>
      </dsp:nvSpPr>
      <dsp:spPr>
        <a:xfrm>
          <a:off x="0" y="392"/>
          <a:ext cx="1725282" cy="152910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/>
            <a:t>I went to bed late</a:t>
          </a:r>
        </a:p>
      </dsp:txBody>
      <dsp:txXfrm>
        <a:off x="74645" y="75037"/>
        <a:ext cx="1575992" cy="1379813"/>
      </dsp:txXfrm>
    </dsp:sp>
    <dsp:sp modelId="{C052EEF5-14F1-4997-A956-667AE438A51E}">
      <dsp:nvSpPr>
        <dsp:cNvPr id="0" name=""/>
        <dsp:cNvSpPr/>
      </dsp:nvSpPr>
      <dsp:spPr>
        <a:xfrm>
          <a:off x="1725282" y="1682406"/>
          <a:ext cx="2587924" cy="152910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t" anchorCtr="0">
          <a:noAutofit/>
        </a:bodyPr>
        <a:lstStyle/>
        <a:p>
          <a:pPr marL="285750" lvl="1" indent="-285750" algn="l" defTabSz="2889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6500" kern="1200">
              <a:latin typeface="The Hand Black"/>
            </a:rPr>
            <a:t>Cause 2</a:t>
          </a:r>
        </a:p>
      </dsp:txBody>
      <dsp:txXfrm>
        <a:off x="1725282" y="1873544"/>
        <a:ext cx="2014510" cy="1146827"/>
      </dsp:txXfrm>
    </dsp:sp>
    <dsp:sp modelId="{54F2F611-8096-459C-A5B3-44781E02AF7A}">
      <dsp:nvSpPr>
        <dsp:cNvPr id="0" name=""/>
        <dsp:cNvSpPr/>
      </dsp:nvSpPr>
      <dsp:spPr>
        <a:xfrm>
          <a:off x="0" y="1682406"/>
          <a:ext cx="1725282" cy="152910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>
              <a:latin typeface="Franklin Gothic Demi Cond"/>
            </a:rPr>
            <a:t>I didn't hear the alarm clock</a:t>
          </a:r>
          <a:endParaRPr lang="es-ES" sz="2400" kern="1200"/>
        </a:p>
      </dsp:txBody>
      <dsp:txXfrm>
        <a:off x="74645" y="1757051"/>
        <a:ext cx="1575992" cy="13798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2T13:06:35.6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15282 4983 16383 0 0,'0'8'0'0'0,"0"8"0"0"0,7 2 0 0 0,2 6 0 0 0,0 4 0 0 0,-2 6 0 0 0,-2 3 0 0 0,-2 4 0 0 0,-1 0 0 0 0,6 2 0 0 0,8-8 0 0 0,2-2 0 0 0,-2 1 0 0 0,-4 0 0 0 0,-4 3 0 0 0,4-5 0 0 0,-1-2 0 0 0,-1 2 0 0 0,4-5 0 0 0,0 0 0 0 0,-3 3 0 0 0,4-4 0 0 0,0 1 0 0 0,-3-5-16383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2T15:50:27.5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12636 4601 16383 0 0,'7'0'0'0'0,"9"7"0"0"0,10 3 0 0 0,-1 6 0 0 0,3 7 0 0 0,-3 8 0 0 0,1-2 0 0 0,-3 1 0 0 0,0-5 0 0 0,-3 1 0 0 0,-5 3 0 0 0,2-3 0 0 0,-1 0 0 0 0,-5 4 0 0 0,4 3 0 0 0,-1 3 0 0 0,-3 3 0 0 0,4 1 0 0 0,-1 2 0 0 0,5 0 0 0 0,6-7 0 0 0,-2-2 0 0 0,3-7 0 0 0,-3-1 0 0 0,-6 3 0 0 0,2 3 0 0 0,4-4 0 0 0,-1 2 0 0 0,-5 2 0 0 0,-5 2 0 0 0,2-3 0 0 0,-1 0 0 0 0,-2 1 0 0 0,3-4 0 0 0,0 1 0 0 0,-3 2 0 0 0,4 3 0 0 0,-1-4-16383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2T18:41:08.3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30613 10650 16383 0 0,'0'7'0'0'0,"6"2"0"0"0,3 6 0 0 0,6 7 0 0 0,1 7 0 0 0,-3 5 0 0 0,4-4 0 0 0,-2 1 0 0 0,4-6 0 0 0,5 0 0 0 0,-2 2 0 0 0,3-3 0 0 0,-4 0 0 0 0,-4 4 0 0 0,0-4 0 0 0,-2 1 0 0 0,-3-3-16383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2T18:41:08.3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25189 13792 16383 0 0,'0'0'-16383'0'0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2T13:19:13.2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8814 10334 16383 0 0,'0'0'-16383'0'0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4T22:03:35.6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16510 1561 16383 0 0,'0'0'-16383'0'0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4T22:03:35.6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18653 1720 16383 0 0,'0'0'-16383'0'0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4T22:03:35.6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18653 1720 16383 0 0,'0'0'-16383'0'0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4.64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6906 3493 16383 0 0,'6'6'0'0'0,"10"3"0"0"0,9 7 0 0 0,13 0 0 0 0,14-3 0 0 0,12 4 0 0 0,1 5 0 0 0,-2 7 0 0 0,0-3 0 0 0,4 1 0 0 0,-3-3 0 0 0,1 0 0 0 0,3-3 0 0 0,-2-6 0 0 0,-7 2 0 0 0,-6-2 0 0 0,-6-4 0 0 0,-3 3 0 0 0,-3 6 0 0 0,-1 0 0 0 0,-2-4 0 0 0,1 2 0 0 0,0-1 0 0 0,7 9 0 0 0,2 7 0 0 0,0 6 0 0 0,-1-5 0 0 0,-9-1 0 0 0,-4 0 0 0 0,-1-5 0 0 0,1 0 0 0 0,-6 1 0 0 0,7-4 0 0 0,3 1 0 0 0,-4 2 0 0 0,-2-3 0 0 0,-5 1 0 0 0,-2-4 0 0 0,-4 0 0 0 0,1-2 0 0 0,3-6 0 0 0,5 10 0 0 0,3-1 0 0 0,-3 4 0 0 0,0-4 0 0 0,1-5 0 0 0,-4 1 0 0 0,-1-3 0 0 0,-3-4-16383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4.64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11113 3942 16383 0 0,'0'0'-16383'0'0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4.64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11113 3942 16383 0 0,'0'0'-16383'0'0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2T13:06:35.6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13929 6336 16383 0 0,'7'0'0'0'0,"10"0"0"0"0,8 0 0 0 0,8 0 0 0 0,4 0 0 0 0,4 0 0 0 0,2 0 0 0 0,0 0 0 0 0,1 0 0 0 0,-8 7 0 0 0,-3 2 0 0 0,0 0 0 0 0,2-2 0 0 0,1-2 0 0 0,-4 6 0 0 0,-2 0 0 0 0,2-2 0 0 0,-5 6 0 0 0,0-1 0 0 0,3-2 0 0 0,3-4 0 0 0,-4-2-16383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4.64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10663 4396 16383 0 0,'6'0'0'0'0,"4"-7"0"0"0,5-9 0 0 0,8-2 0 0 0,6 3 0 0 0,-1-4 0 0 0,1 2 0 0 0,-5-3 0 0 0,1 2 0 0 0,3 4 0 0 0,3 4 0 0 0,4 4 0 0 0,2 3 0 0 0,2-5 0 0 0,0-1 0 0 0,2 1 0 0 0,-1 2 0 0 0,1 2 0 0 0,-7-5 0 0 0,-3-1 0 0 0,1 1 0 0 0,1 2 0 0 0,2 2 0 0 0,8 3 0 0 0,-2-6 0 0 0,-2-2 0 0 0,-8-5 0 0 0,-2-1 0 0 0,1 3 0 0 0,2 4 0 0 0,-4-4 0 0 0,-1 0 0 0 0,-4-4 0 0 0,0 1 0 0 0,-3-4 0 0 0,1-5 0 0 0,4 1 0 0 0,-2-1 0 0 0,2 2 0 0 0,3 0 0 0 0,4 3 0 0 0,3-2 0 0 0,-4-4 0 0 0,-1 3 0 0 0,8-9 0 0 0,5 1 0 0 0,1 7 0 0 0,1-1 0 0 0,-2-2 0 0 0,0-3 0 0 0,-1 3 0 0 0,-8 0 0 0 0,-3 4 0 0 0,1 6 0 0 0,1-1 0 0 0,-5-4 0 0 0,-1 2 0 0 0,3 4 0 0 0,-5 4-16383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4.64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10663 7211 16383 0 0,'6'0'0'0'0,"10"0"0"0"0,9 0 0 0 0,13 0 0 0 0,21 0 0 0 0,7 0 0 0 0,-1 0 0 0 0,-4 0 0 0 0,-7 0 0 0 0,2 0 0 0 0,12 0 0 0 0,7 0 0 0 0,12 0 0 0 0,11 0 0 0 0,-4 0 0 0 0,-11 0 0 0 0,-13 0 0 0 0,1-7 0 0 0,-3-2 0 0 0,-8 0 0 0 0,-6 2 0 0 0,-6 2 0 0 0,-5 2 0 0 0,5 2 0 0 0,0 0 0 0 0,0 1 0 0 0,-3 0 0 0 0,-1 1 0 0 0,-2-1 0 0 0,-8 7 0 0 0,-3 2 0 0 0,0 0 0 0 0,2 5 0 0 0,2 0 0 0 0,1-2 0 0 0,2 3 0 0 0,1 0 0 0 0,-6 3 0 0 0,-1-1 0 0 0,-8 4 0 0 0,1-2 0 0 0,2-5 0 0 0,-4 3 0 0 0,1 5 0 0 0,-3-1-16383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4.64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10117 7329 16383 0 0,'7'14'0'0'0,"2"10"0"0"0,0 9 0 0 0,5 6 0 0 0,0 9 0 0 0,4 17 0 0 0,0 4 0 0 0,-4-2 0 0 0,-4 0 0 0 0,-4-4 0 0 0,-2 1 0 0 0,-3-4 0 0 0,-1 15 0 0 0,6 16 0 0 0,2-2 0 0 0,0-9 0 0 0,-2-4 0 0 0,-1 5 0 0 0,-2 16 0 0 0,-2-1 0 0 0,-7-5 0 0 0,-3-9 0 0 0,-7-13 0 0 0,0-11 0 0 0,-5-9 0 0 0,-12 8 0 0 0,-7 8 0 0 0,-4-1 0 0 0,-1 3 0 0 0,1-4 0 0 0,0 9 0 0 0,1 11 0 0 0,9 13 0 0 0,2 3 0 0 0,7-1 0 0 0,1-4 0 0 0,4-11 0 0 0,0-13 0 0 0,-5 8 0 0 0,3-1 0 0 0,-2-8 0 0 0,3-8 0 0 0,5-8 0 0 0,-2-7 0 0 0,3-3 0 0 0,4-3 0 0 0,3-1 0 0 0,-3-1 0 0 0,0 0 0 0 0,1 1 0 0 0,4 0 0 0 0,2 7 0 0 0,-6 3 0 0 0,0 6 0 0 0,2 1 0 0 0,-6-3 0 0 0,1 18 0 0 0,2 2 0 0 0,2-3 0 0 0,4-8 0 0 0,-5-13 0 0 0,0-10 0 0 0,1-3 0 0 0,3-2 0 0 0,1 1 0 0 0,-4 0 0 0 0,-1 2 0 0 0,1 1 0 0 0,2 1 0 0 0,3 1 0 0 0,-6-7 0 0 0,0-9-16383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4.64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9211 7397 16383 0 0,'-7'0'0'0'0,"-2"-7"0"0"0,-6-2 0 0 0,-8 0 0 0 0,1-5 0 0 0,-4 0 0 0 0,-3 3 0 0 0,-11-5 0 0 0,-12 2 0 0 0,-17-5 0 0 0,-18 2 0 0 0,-8-4 0 0 0,6 3 0 0 0,5-4 0 0 0,-11 3 0 0 0,-10-2 0 0 0,-75-12 0 0 0,-34 1 0 0 0,6 4 0 0 0,31 9 0 0 0,25 6 0 0 0,33 6 0 0 0,28 4 0 0 0,24-4 0 0 0,16-1 0 0 0,11 0 0 0 0,4 3 0 0 0,2-6 0 0 0,0 0 0 0 0,-1-5 0 0 0,-1-1 0 0 0,-2 4 0 0 0,-1 3 0 0 0,7-3 0 0 0,1 1 0 0 0,-1 2 0 0 0,6 3-16383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4T22:03:35.6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16510 1561 16383 0 0,'0'0'-16383'0'0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4T22:03:35.6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18653 1720 16383 0 0,'0'0'-16383'0'0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4T22:03:35.6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18653 1720 16383 0 0,'0'0'-16383'0'0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4.64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6906 3493 16383 0 0,'6'6'0'0'0,"10"3"0"0"0,9 7 0 0 0,13 0 0 0 0,14-3 0 0 0,12 4 0 0 0,1 5 0 0 0,-2 7 0 0 0,0-3 0 0 0,4 1 0 0 0,-3-3 0 0 0,1 0 0 0 0,3-3 0 0 0,-2-6 0 0 0,-7 2 0 0 0,-6-2 0 0 0,-6-4 0 0 0,-3 3 0 0 0,-3 6 0 0 0,-1 0 0 0 0,-2-4 0 0 0,1 2 0 0 0,0-1 0 0 0,7 9 0 0 0,2 7 0 0 0,0 6 0 0 0,-1-5 0 0 0,-9-1 0 0 0,-4 0 0 0 0,-1-5 0 0 0,1 0 0 0 0,-6 1 0 0 0,7-4 0 0 0,3 1 0 0 0,-4 2 0 0 0,-2-3 0 0 0,-5 1 0 0 0,-2-4 0 0 0,-4 0 0 0 0,1-2 0 0 0,3-6 0 0 0,5 10 0 0 0,3-1 0 0 0,-3 4 0 0 0,0-4 0 0 0,1-5 0 0 0,-4 1 0 0 0,-1-3 0 0 0,-3-4-16383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4.64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11113 3942 16383 0 0,'0'0'-16383'0'0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4.64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11113 3942 16383 0 0,'0'0'-16383'0'0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2T13:06:35.6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13959 9775 16383 0 0,'7'0'0'0'0,"9"0"0"0"0,9 0 0 0 0,8 0 0 0 0,5 0 0 0 0,3 0 0 0 0,1 0 0 0 0,2 0 0 0 0,-1 0 0 0 0,0 0 0 0 0,0 0 0 0 0,-1 0 0 0 0,0 0 0 0 0,-1 0 0 0 0,1 0 0 0 0,-1 0 0 0 0,-6 0-16383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4.64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10663 4396 16383 0 0,'6'0'0'0'0,"4"-7"0"0"0,5-9 0 0 0,8-2 0 0 0,6 3 0 0 0,-1-4 0 0 0,1 2 0 0 0,-5-3 0 0 0,1 2 0 0 0,3 4 0 0 0,3 4 0 0 0,4 4 0 0 0,2 3 0 0 0,2-5 0 0 0,0-1 0 0 0,2 1 0 0 0,-1 2 0 0 0,1 2 0 0 0,-7-5 0 0 0,-3-1 0 0 0,1 1 0 0 0,1 2 0 0 0,2 2 0 0 0,8 3 0 0 0,-2-6 0 0 0,-2-2 0 0 0,-8-5 0 0 0,-2-1 0 0 0,1 3 0 0 0,2 4 0 0 0,-4-4 0 0 0,-1 0 0 0 0,-4-4 0 0 0,0 1 0 0 0,-3-4 0 0 0,1-5 0 0 0,4 1 0 0 0,-2-1 0 0 0,2 2 0 0 0,3 0 0 0 0,4 3 0 0 0,3-2 0 0 0,-4-4 0 0 0,-1 3 0 0 0,8-9 0 0 0,5 1 0 0 0,1 7 0 0 0,1-1 0 0 0,-2-2 0 0 0,0-3 0 0 0,-1 3 0 0 0,-8 0 0 0 0,-3 4 0 0 0,1 6 0 0 0,1-1 0 0 0,-5-4 0 0 0,-1 2 0 0 0,3 4 0 0 0,-5 4-16383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4.64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10663 7211 16383 0 0,'6'0'0'0'0,"10"0"0"0"0,9 0 0 0 0,13 0 0 0 0,21 0 0 0 0,7 0 0 0 0,-1 0 0 0 0,-4 0 0 0 0,-7 0 0 0 0,2 0 0 0 0,12 0 0 0 0,7 0 0 0 0,12 0 0 0 0,11 0 0 0 0,-4 0 0 0 0,-11 0 0 0 0,-13 0 0 0 0,1-7 0 0 0,-3-2 0 0 0,-8 0 0 0 0,-6 2 0 0 0,-6 2 0 0 0,-5 2 0 0 0,5 2 0 0 0,0 0 0 0 0,0 1 0 0 0,-3 0 0 0 0,-1 1 0 0 0,-2-1 0 0 0,-8 7 0 0 0,-3 2 0 0 0,0 0 0 0 0,2 5 0 0 0,2 0 0 0 0,1-2 0 0 0,2 3 0 0 0,1 0 0 0 0,-6 3 0 0 0,-1-1 0 0 0,-8 4 0 0 0,1-2 0 0 0,2-5 0 0 0,-4 3 0 0 0,1 5 0 0 0,-3-1-16383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4.64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10117 7329 16383 0 0,'7'14'0'0'0,"2"10"0"0"0,0 9 0 0 0,5 6 0 0 0,0 9 0 0 0,4 17 0 0 0,0 4 0 0 0,-4-2 0 0 0,-4 0 0 0 0,-4-4 0 0 0,-2 1 0 0 0,-3-4 0 0 0,-1 15 0 0 0,6 16 0 0 0,2-2 0 0 0,0-9 0 0 0,-2-4 0 0 0,-1 5 0 0 0,-2 16 0 0 0,-2-1 0 0 0,-7-5 0 0 0,-3-9 0 0 0,-7-13 0 0 0,0-11 0 0 0,-5-9 0 0 0,-12 8 0 0 0,-7 8 0 0 0,-4-1 0 0 0,-1 3 0 0 0,1-4 0 0 0,0 9 0 0 0,1 11 0 0 0,9 13 0 0 0,2 3 0 0 0,7-1 0 0 0,1-4 0 0 0,4-11 0 0 0,0-13 0 0 0,-5 8 0 0 0,3-1 0 0 0,-2-8 0 0 0,3-8 0 0 0,5-8 0 0 0,-2-7 0 0 0,3-3 0 0 0,4-3 0 0 0,3-1 0 0 0,-3-1 0 0 0,0 0 0 0 0,1 1 0 0 0,4 0 0 0 0,2 7 0 0 0,-6 3 0 0 0,0 6 0 0 0,2 1 0 0 0,-6-3 0 0 0,1 18 0 0 0,2 2 0 0 0,2-3 0 0 0,4-8 0 0 0,-5-13 0 0 0,0-10 0 0 0,1-3 0 0 0,3-2 0 0 0,1 1 0 0 0,-4 0 0 0 0,-1 2 0 0 0,1 1 0 0 0,2 1 0 0 0,3 1 0 0 0,-6-7 0 0 0,0-9-16383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4.64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9211 7397 16383 0 0,'-7'0'0'0'0,"-2"-7"0"0"0,-6-2 0 0 0,-8 0 0 0 0,1-5 0 0 0,-4 0 0 0 0,-3 3 0 0 0,-11-5 0 0 0,-12 2 0 0 0,-17-5 0 0 0,-18 2 0 0 0,-8-4 0 0 0,6 3 0 0 0,5-4 0 0 0,-11 3 0 0 0,-10-2 0 0 0,-75-12 0 0 0,-34 1 0 0 0,6 4 0 0 0,31 9 0 0 0,25 6 0 0 0,33 6 0 0 0,28 4 0 0 0,24-4 0 0 0,16-1 0 0 0,11 0 0 0 0,4 3 0 0 0,2-6 0 0 0,0 0 0 0 0,-1-5 0 0 0,-1-1 0 0 0,-2 4 0 0 0,-1 3 0 0 0,7-3 0 0 0,1 1 0 0 0,-1 2 0 0 0,6 3-16383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4T22:03:35.6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16510 1561 16383 0 0,'0'0'-16383'0'0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4T22:03:35.6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18653 1720 16383 0 0,'0'0'-16383'0'0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4T22:03:35.6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18653 1720 16383 0 0,'0'0'-16383'0'0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10:11:41.0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9737 5027 16383 0 0,'0'0'-16383'0'0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10:11:41.0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9737 5027 16383 0 0,'0'0'-16383'0'0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10:11:41.0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9975 4657 16383 0 0,'0'0'-16383'0'0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2T13:06:35.6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14899 11213 16383 0 0,'7'0'0'0'0,"10"0"0"0"0,1-7 0 0 0,-2-10 0 0 0,-3-8 0 0 0,-5-8 0 0 0,4 3 0 0 0,0-2 0 0 0,-3-2 0 0 0,5-2 0 0 0,0-2 0 0 0,-2-2 0 0 0,3 7 0 0 0,-1 0 0 0 0,-2 0 0 0 0,-3-1 0 0 0,-4-3 0 0 0,-2 5-16383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10:11:41.0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9975 4657 16383 0 0,'0'0'-16383'0'0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10:11:41.0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9975 4657 16383 0 0,'0'0'-16383'0'0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10:11:41.0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9975 4657 16383 0 0,'0'0'-16383'0'0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10:11:41.0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14624 6271 16383 0 0,'-8'0'0'0'0,"-10"0"0"0"0,-2 0-16383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5.03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7355 4075 16383 0 0,'0'0'-16383'0'0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5.03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7355 4075 16383 0 0,'0'0'-16383'0'0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5.03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8749 4717 16383 0 0,'-6'0'0'0'0,"-10"0"0"0"0,-9 0 0 0 0,-6 0 0 0 0,-5 0 0 0 0,-4 0 0 0 0,-1-7 0 0 0,0-2 0 0 0,-1 0 0 0 0,1-5 0 0 0,0 1 0 0 0,0 1 0 0 0,7-4 0 0 0,3-5 0 0 0,0 0 0 0 0,5-2 0 0 0,0 1 0 0 0,4-1 0 0 0,0 3 0 0 0,3-2 0 0 0,-2-4 0 0 0,-4 3 0 0 0,-4 4 0 0 0,-5 0 0 0 0,-3-4 0 0 0,-2-6 0 0 0,-1-3 0 0 0,0 2 0 0 0,-1 1 0 0 0,0 4 0 0 0,7 1 0 0 0,3 3 0 0 0,6 0 0 0 0,1 2 0 0 0,4-2 0 0 0,-7-4 0 0 0,-7 2 0 0 0,-4-2 0 0 0,-2-3 0 0 0,-2 3 0 0 0,7-1 0 0 0,3 3 0 0 0,-1 7 0 0 0,-1-2 0 0 0,-1 3 0 0 0,-9-3 0 0 0,-4 2 0 0 0,-13-4 0 0 0,-4 2 0 0 0,3-3 0 0 0,4-5 0 0 0,7 3 0 0 0,4 4 0 0 0,10 0 0 0 0,5 2 0 0 0,1-3 0 0 0,-8 3 0 0 0,-4-3 0 0 0,-1 2 0 0 0,-8 4 0 0 0,6-3 0 0 0,4-4 0 0 0,2 0 0 0 0,1 5 0 0 0,1 4 0 0 0,-1-2 0 0 0,0 1 0 0 0,7-4 0 0 0,-5-6 0 0 0,-3 2 0 0 0,-2 3 0 0 0,7-2 0 0 0,2 3 0 0 0,1 5 0 0 0,4 3-16383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5.03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10266 4622 16383 0 0,'0'-7'0'0'0,"0"-9"0"0"0,0-8 0 0 0,0-8 0 0 0,0-4 0 0 0,7-3 0 0 0,2-2 0 0 0,-1-1 0 0 0,6 7 0 0 0,0 3 0 0 0,4 6 0 0 0,7 1 0 0 0,5-1 0 0 0,-2-5 0 0 0,7 5 0 0 0,5-1 0 0 0,2 4 0 0 0,8-1 0 0 0,9 4 0 0 0,1-1 0 0 0,-3 2 0 0 0,-4-1 0 0 0,2 1 0 0 0,-1 5 0 0 0,-3-2 0 0 0,-4 1 0 0 0,-2 4 0 0 0,-3 3 0 0 0,6-3 0 0 0,0-1 0 0 0,7-4 0 0 0,0 1 0 0 0,-2-5 0 0 0,-3 1 0 0 0,-4 5 0 0 0,-3 4 0 0 0,-1-3 0 0 0,-2 0 0 0 0,7 4 0 0 0,1 2 0 0 0,0 3 0 0 0,-2-5 0 0 0,5-1 0 0 0,1-6 0 0 0,5 1 0 0 0,-1 2 0 0 0,-2 3 0 0 0,-4 4 0 0 0,-11-4 0 0 0,-5-1 0 0 0,6-4 0 0 0,2-1 0 0 0,-6-3 0 0 0,-2 0 0 0 0,0 5 0 0 0,1 3 0 0 0,-6-2 0 0 0,0 1 0 0 0,1-5 0 0 0,2 1 0 0 0,-4-3 0 0 0,0 0 0 0 0,2-2 0 0 0,3-5 0 0 0,2-4 0 0 0,2 2 0 0 0,-5 0 0 0 0,-1 4 0 0 0,-6 0 0 0 0,-7-4 0 0 0,-1 4 0 0 0,-2-1 0 0 0,3-3 0 0 0,5 3 0 0 0,-1-1 0 0 0,-5-3 0 0 0,2 4 0 0 0,-3-1 0 0 0,4 4 0 0 0,-3-1 0 0 0,-3-3 0 0 0,-5-5 0 0 0,3 4 0 0 0,0-1 0 0 0,-2-2 0 0 0,3 4 0 0 0,0 6-16383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5.03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10319 7011 16383 0 0,'13'0'0'0'0,"19"0"0"0"0,10 0 0 0 0,19 0 0 0 0,18 0 0 0 0,4 0 0 0 0,-6 0 0 0 0,-3 0 0 0 0,-6 0 0 0 0,-2 0 0 0 0,-5 0 0 0 0,-7 0 0 0 0,2 0 0 0 0,-2 7 0 0 0,3 9 0 0 0,-1 2 0 0 0,-3 4 0 0 0,-4 6 0 0 0,3-3 0 0 0,-1 2 0 0 0,-1 3 0 0 0,10-3 0 0 0,3 0 0 0 0,3 2 0 0 0,-2 3 0 0 0,-6-3 0 0 0,-5-1 0 0 0,-5 2 0 0 0,-5-4 0 0 0,-1 1 0 0 0,-3-5 0 0 0,0 1 0 0 0,0-4 0 0 0,0 2 0 0 0,7 5 0 0 0,2 3 0 0 0,0 5 0 0 0,-1-4 0 0 0,-2-7 0 0 0,-9 0 0 0 0,-3-5 0 0 0,-1-5 0 0 0,-6 2 0 0 0,0-1 0 0 0,2-4 0 0 0,-4-3-16383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5.03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9240 7673 16383 0 0,'7'0'0'0'0,"9"0"0"0"0,8 7 0 0 0,8 15 0 0 0,11 12 0 0 0,-2 6 0 0 0,13 23 0 0 0,11 16 0 0 0,1 6 0 0 0,3 11 0 0 0,-10-6 0 0 0,-9-3 0 0 0,-6 3 0 0 0,-10 0 0 0 0,-11-8 0 0 0,-9-12 0 0 0,-8 3 0 0 0,3 3 0 0 0,-1 1 0 0 0,-1 2 0 0 0,-3 8 0 0 0,-1 2 0 0 0,-1-7 0 0 0,-1-10 0 0 0,-1-4 0 0 0,-1-8 0 0 0,1 15 0 0 0,0 20 0 0 0,-7 16 0 0 0,-9 8 0 0 0,-9 5 0 0 0,0-12 0 0 0,-2-18 0 0 0,3-19 0 0 0,6-15 0 0 0,-8-4 0 0 0,1-4 0 0 0,-3 1 0 0 0,-2 0 0 0 0,-4 3 0 0 0,4 0 0 0 0,1-3 0 0 0,-2 3 0 0 0,4-2 0 0 0,1 5 0 0 0,-3 5 0 0 0,4-2 0 0 0,-1-4 0 0 0,4-5 0 0 0,6-5 0 0 0,-1-4 0 0 0,2-3 0 0 0,-3-1 0 0 0,-5 6 0 0 0,1 2 0 0 0,4 7 0 0 0,-1-7 0 0 0,2-4 0 0 0,5-3 0 0 0,-4-2 0 0 0,3 0 0 0 0,-5-1 0 0 0,-6 8 0 0 0,-5 9 0 0 0,2 1 0 0 0,6-7-16383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2T13:06:35.6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24666 5946 16383 0 0,'0'-7'0'0'0,"0"-9"0"0"0,-7-17 0 0 0,-2-9 0 0 0,0-4 0 0 0,2-3 0 0 0,-5 9 0 0 0,-1 3 0 0 0,-5-6 0 0 0,-6 4 0 0 0,0 2 0 0 0,5 0 0 0 0,-1 6 0 0 0,2 2 0 0 0,4-2 0 0 0,-2-2 0 0 0,1 4-16383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5.03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9323 7250 16383 0 0,'-6'0'0'0'0,"-3"6"0"0"0,0 10 0 0 0,-5 2 0 0 0,0 4 0 0 0,-4-1 0 0 0,-13-4 0 0 0,-8-6 0 0 0,-18-3 0 0 0,-13-5 0 0 0,-34-1 0 0 0,-28 4 0 0 0,-5 3 0 0 0,8-2 0 0 0,12-1 0 0 0,-28-1 0 0 0,3-3 0 0 0,19-1 0 0 0,18 0 0 0 0,12-1 0 0 0,2 0 0 0 0,2-1 0 0 0,11 1 0 0 0,4 0 0 0 0,8-1 0 0 0,8 8 0 0 0,-6 2 0 0 0,-5 6 0 0 0,-6 8 0 0 0,4 0 0 0 0,7-5 0 0 0,1 3 0 0 0,5-4 0 0 0,4-3 0 0 0,6 2 0 0 0,3 5 0 0 0,10 5 0 0 0,4 0 0 0 0,1-6 0 0 0,-2-6 0 0 0,5 2 0 0 0,0-3 0 0 0,-3-3 0 0 0,-1 4 0 0 0,-4 6 0 0 0,-2 0 0 0 0,5 2 0 0 0,1-1 0 0 0,6 2 0 0 0,1-3 0 0 0,4-5-16383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4T22:03:35.6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16510 1561 16383 0 0,'0'0'-16383'0'0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4T22:03:35.6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18653 1720 16383 0 0,'0'0'-16383'0'0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4T22:03:35.6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18653 1720 16383 0 0,'0'0'-16383'0'0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10:11:41.0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9737 5027 16383 0 0,'0'0'-16383'0'0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10:11:41.0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9737 5027 16383 0 0,'0'0'-16383'0'0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10:11:41.0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9975 4657 16383 0 0,'0'0'-16383'0'0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10:11:41.0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9975 4657 16383 0 0,'0'0'-16383'0'0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10:11:41.0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9975 4657 16383 0 0,'0'0'-16383'0'0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10:11:41.0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9975 4657 16383 0 0,'0'0'-16383'0'0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2T13:06:35.6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26688 5424 16383 0 0,'0'7'0'0'0,"7"3"0"0"0,2 6 0 0 0,7 8 0 0 0,1 6 0 0 0,4 6 0 0 0,-1 3 0 0 0,-4 3 0 0 0,-5 1 0 0 0,3-8 0 0 0,-1-1 0 0 0,-3 0 0 0 0,-3 1 0 0 0,-2 2 0 0 0,-3 1 0 0 0,-1 2 0 0 0,-1 1 0 0 0,-1 0 0 0 0,1 1 0 0 0,-1 0 0 0 0,-6-7 0 0 0,-3-10-16383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10:11:41.0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14624 6271 16383 0 0,'-8'0'0'0'0,"-10"0"0"0"0,-2 0-16383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5.25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6138 3201 16383 0 0,'7'0'0'0'0,"9"0"0"0"0,29 14 0 0 0,20 11 0 0 0,27 22 0 0 0,17 16 0 0 0,11 4 0 0 0,-1 5 0 0 0,-8-4 0 0 0,-8 1 0 0 0,-9-5 0 0 0,-14-13 0 0 0,-13-16 0 0 0,-18-6 0 0 0,-4-9 0 0 0,-9 0 0 0 0,-5-4 0 0 0,-7 2 0 0 0,-1-2 0 0 0,-4 3 0 0 0,1-2 0 0 0,4-3 0 0 0,5 2 0 0 0,-2 6 0 0 0,7 5 0 0 0,5-1 0 0 0,2 1 0 0 0,16 3 0 0 0,10 3 0 0 0,15 3 0 0 0,0 2 0 0 0,0 1 0 0 0,-7-5 0 0 0,-10-3 0 0 0,-9 1 0 0 0,-7-5 0 0 0,8 13 0 0 0,1 6 0 0 0,-2 3 0 0 0,3 6 0 0 0,-2-6 0 0 0,-10-4 0 0 0,-7-4 0 0 0,3-2 0 0 0,-5 0 0 0 0,-2-7 0 0 0,-8-3 0 0 0,-2-5 0 0 0,2-1 0 0 0,3-4 0 0 0,3 2 0 0 0,16 4 0 0 0,-1 4 0 0 0,-1-2 0 0 0,-3-6 0 0 0,-2 0 0 0 0,-8-4-16383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5.25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13006 3069 16383 0 0,'0'7'0'0'0,"0"16"0"0"0,-7 10 0 0 0,-9 14 0 0 0,-8-2 0 0 0,-1-1 0 0 0,-2-1 0 0 0,3-2 0 0 0,-1-1 0 0 0,-3 0 0 0 0,-4 0 0 0 0,-3-7 0 0 0,5-2 0 0 0,0-7 0 0 0,5 0 0 0 0,7 2 0 0 0,0-3 0 0 0,-4 1 0 0 0,-18 11 0 0 0,-10 5 0 0 0,-9 3 0 0 0,-9 8 0 0 0,1-5 0 0 0,-2-3 0 0 0,4-2 0 0 0,-1-9 0 0 0,-2-2 0 0 0,3 0 0 0 0,6-5 0 0 0,6 0 0 0 0,6-4 0 0 0,4-5 0 0 0,2 0 0 0 0,1 5 0 0 0,1-1 0 0 0,-6 3 0 0 0,-10 4 0 0 0,-2 4 0 0 0,2-2 0 0 0,4-1 0 0 0,3 3 0 0 0,-3-4 0 0 0,-7 6 0 0 0,-7-1 0 0 0,0-8 0 0 0,6 1 0 0 0,-2 1 0 0 0,3-2 0 0 0,4 0 0 0 0,-1 4 0 0 0,1-4 0 0 0,10 2 0 0 0,-2-5 0 0 0,8 2 0 0 0,3 4 0 0 0,1-3 0 0 0,0 1 0 0 0,-2-4 0 0 0,-1 2 0 0 0,-2-3 0 0 0,0-6 0 0 0,6-4-16383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5.25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10425 6403 16383 0 0,'0'7'0'0'0,"6"2"0"0"0,10 6 0 0 0,9 1 0 0 0,6 4 0 0 0,12 6 0 0 0,12 12 0 0 0,4 6 0 0 0,5 10 0 0 0,-1 1 0 0 0,-12-1 0 0 0,-8-9 0 0 0,-3-7 0 0 0,4-2 0 0 0,1-1 0 0 0,1-6 0 0 0,-2-8 0 0 0,-8-1 0 0 0,11 3 0 0 0,3 5 0 0 0,1-3 0 0 0,5-6 0 0 0,-1 1 0 0 0,5-2 0 0 0,-8 1 0 0 0,-7-2 0 0 0,17-3 0 0 0,4-5 0 0 0,-8 3 0 0 0,-8 0 0 0 0,8 4 0 0 0,1-1 0 0 0,4-2 0 0 0,11 3 0 0 0,1-1 0 0 0,1 4 0 0 0,-7-2 0 0 0,-7-4 0 0 0,-7-3 0 0 0,-1-4 0 0 0,6-3 0 0 0,-2-2 0 0 0,-3-1 0 0 0,-5-1 0 0 0,10 1 0 0 0,8 6 0 0 0,0 2 0 0 0,-6 0 0 0 0,-6-1 0 0 0,-6-2 0 0 0,-4-2 0 0 0,-4-2 0 0 0,-2 0 0 0 0,-1-1 0 0 0,0 0 0 0 0,0-1 0 0 0,0 1 0 0 0,0 0 0 0 0,0 0 0 0 0,-6-1-16383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5.25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9022 6985 16383 0 0,'0'7'0'0'0,"7"2"0"0"0,9 6 0 0 0,8 1 0 0 0,8 5 0 0 0,4 18 0 0 0,3 10 0 0 0,2 10 0 0 0,8 9 0 0 0,2-1 0 0 0,5 2 0 0 0,1-4 0 0 0,-2-6 0 0 0,2 1 0 0 0,5 3 0 0 0,-1-3 0 0 0,3-3 0 0 0,-9 1 0 0 0,-8-2 0 0 0,-12-4 0 0 0,-4-11 0 0 0,-2-5 0 0 0,-5 11 0 0 0,0 4 0 0 0,3 8 0 0 0,-4 0 0 0 0,-5-3 0 0 0,-6-4 0 0 0,-4 2 0 0 0,-5 0 0 0 0,-2-4 0 0 0,5 11 0 0 0,2 8 0 0 0,0-1 0 0 0,-2-4 0 0 0,-2-8 0 0 0,-2-5 0 0 0,0-5 0 0 0,-2-4 0 0 0,0-2 0 0 0,0 6 0 0 0,-7 8 0 0 0,-3 3 0 0 0,-5-3 0 0 0,-1 4 0 0 0,2-2 0 0 0,4-3 0 0 0,-4-3 0 0 0,-5 2 0 0 0,0 0 0 0 0,3 4 0 0 0,-3 7 0 0 0,3-1 0 0 0,-3 2 0 0 0,1-2 0 0 0,4-6 0 0 0,-2-11 0 0 0,1-8 0 0 0,-10 5 0 0 0,-1 1 0 0 0,-3-7 0 0 0,4-2 0 0 0,-1 0 0 0 0,4 0 0 0 0,-1-5 0 0 0,3-1 0 0 0,-1-5 0 0 0,2 1 0 0 0,-1 2 0 0 0,1 4 0 0 0,5 4 0 0 0,5-5-16383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5.25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5662 8402 16383 0 0,'7'0'0'0'0,"2"-14"0"0"0,13-18 0 0 0,3-10 0 0 0,4-5 0 0 0,11-8 0 0 0,5-1 0 0 0,15-12 0 0 0,5-14 0 0 0,4-1 0 0 0,-2 8 0 0 0,0 2 0 0 0,-4 8 0 0 0,-5 7 0 0 0,-7 7 0 0 0,-5 6 0 0 0,11 3 0 0 0,1 2 0 0 0,-1 8 0 0 0,2 3 0 0 0,-1-1 0 0 0,2 5 0 0 0,-1 6 0 0 0,-5 1 0 0 0,-4 2 0 0 0,-4-2 0 0 0,-4 1 0 0 0,6 4 0 0 0,8 5 0 0 0,7-4 0 0 0,1 0 0 0 0,2 2 0 0 0,4 4 0 0 0,-3 1 0 0 0,-6 3 0 0 0,-7 1 0 0 0,-6 1 0 0 0,3 0 0 0 0,-1 1 0 0 0,5-1 0 0 0,0 1 0 0 0,-3-1 0 0 0,-3 0 0 0 0,17 1 0 0 0,17-1 0 0 0,9 0 0 0 0,16 0 0 0 0,16 0 0 0 0,8-1 0 0 0,-12 1 0 0 0,-20 0 0 0 0,-19 0 0 0 0,-18-6 0 0 0,-12-3 0 0 0,-1 0 0 0 0,-2 2 0 0 0,-10-5 0 0 0,-4 0 0 0 0,-2 2 0 0 0,2 2 0 0 0,-6-3 0 0 0,-1-8 0 0 0,2 0 0 0 0,3 3 0 0 0,3-2 0 0 0,2 1 0 0 0,-5-2 0 0 0,-2 1 0 0 0,-5-3 0 0 0,-1 3 0 0 0,3-3 0 0 0,4-5 0 0 0,3-4 0 0 0,2-5 0 0 0,-4-2 0 0 0,-2-2 0 0 0,-5-8 0 0 0,0 4 0 0 0,-5 2 0 0 0,2 2 0 0 0,-4 1 0 0 0,2-1 0 0 0,5 1 0 0 0,-2-1 0 0 0,2 6 0 0 0,-4 2 0 0 0,2 0 0 0 0,-3 5-16383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2T13:06:35.6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25674 5998 16383 0 0,'0'-7'0'0'0,"-7"-9"0"0"0,-3-10 0 0 0,1-6 0 0 0,2-6 0 0 0,-5 4 0 0 0,-1 1 0 0 0,3-1 0 0 0,2-2 0 0 0,3-2 0 0 0,-5 5 0 0 0,-1 2 0 0 0,2-1 0 0 0,2-3 0 0 0,-5 6 0 0 0,0 0 0 0 0,2-3 0 0 0,2-2 0 0 0,-4 5 0 0 0,0 0 0 0 0,2-3 0 0 0,3-2 0 0 0,-5-2 0 0 0,0-3 0 0 0,1-1 0 0 0,4-2 0 0 0,2 0 0 0 0,3 0 0 0 0,0 0 0 0 0,2 0 0 0 0,8 8 0 0 0,1 1 0 0 0,1 1 0 0 0,-2-3 0 0 0,4 6 0 0 0,1-7 0 0 0,5 3 0 0 0,-1 0 0 0 0,-3-2 0 0 0,3-1 0 0 0,6-3 0 0 0,-1 0 0 0 0,3-2 0 0 0,3-1 0 0 0,6 1 0 0 0,2 6 0 0 0,4 2 0 0 0,-6 1 0 0 0,-2 4 0 0 0,1 8 0 0 0,-4 0 0 0 0,-9-4 0 0 0,1 3 0 0 0,-4 4-16383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2T13:06:35.6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24777 4013 16383 0 0,'7'0'0'0'0,"10"0"0"0"0,8 0 0 0 0,8 0 0 0 0,-3 7 0 0 0,2 3 0 0 0,2-1 0 0 0,2-2 0 0 0,-5 5 0 0 0,-1 1 0 0 0,-5 4 0 0 0,0 1 0 0 0,3-4 0 0 0,3-4 0 0 0,-3 3 0 0 0,1 0 0 0 0,-5 5 0 0 0,1-2 0 0 0,3 5 0 0 0,-4 5 0 0 0,2-2 0 0 0,-3 3 0 0 0,0-4 0 0 0,-2 1 0 0 0,1-3 0 0 0,-3 2 0 0 0,-4 4 0 0 0,-5 4 0 0 0,3-3 0 0 0,-1 1 0 0 0,-3 3 0 0 0,5 2 0 0 0,0 3 0 0 0,-3 3 0 0 0,4-7 0 0 0,0-1 0 0 0,-3 1 0 0 0,3-5 0 0 0,7-7 0 0 0,-1-1 0 0 0,-4 4 0 0 0,-5-2-16383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2T15:50:27.5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13576 4009 16383 0 0,'0'-7'0'0'0,"0"-9"0"0"0,7-3 0 0 0,10 3 0 0 0,8 4 0 0 0,8 4 0 0 0,5 3 0 0 0,3 2 0 0 0,1 3 0 0 0,1 0 0 0 0,1 1 0 0 0,-1-1 0 0 0,-8 8 0 0 0,-2 2 0 0 0,0-1 0 0 0,2-1 0 0 0,1-3 0 0 0,-5 5 0 0 0,0 1 0 0 0,0-1 0 0 0,4-3 0 0 0,1 5 0 0 0,3 0 0 0 0,1-2 0 0 0,1-2 0 0 0,1-3 0 0 0,0-2 0 0 0,0-2 0 0 0,-7-1-16383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5/5/2021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285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9268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5/5/2021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428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91815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8450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5/5/2021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1439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5/5/2021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4986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5/5/2021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861719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5/5/2021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4737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234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5/5/2021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8826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5/5/2021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013452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5/5/2021</a:t>
            </a:fld>
            <a:endParaRPr lang="en-US" spc="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2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0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readingworksheets.com/worksheets/reading/story-structure/story-structure-graphic-organizer-01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hyperlink" Target="https://awritingvice.wordpress.com/2016/03/13/writing-plot-worksheet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s.com/teaching-resource/story-mountain-6335177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chantedlearning.com/graphicorganizers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18" Type="http://schemas.openxmlformats.org/officeDocument/2006/relationships/customXml" Target="../ink/ink18.xml"/><Relationship Id="rId26" Type="http://schemas.openxmlformats.org/officeDocument/2006/relationships/image" Target="../media/image230.png"/><Relationship Id="rId3" Type="http://schemas.openxmlformats.org/officeDocument/2006/relationships/customXml" Target="../ink/ink14.xml"/><Relationship Id="rId21" Type="http://schemas.openxmlformats.org/officeDocument/2006/relationships/customXml" Target="../ink/ink20.xml"/><Relationship Id="rId7" Type="http://schemas.openxmlformats.org/officeDocument/2006/relationships/customXml" Target="../ink/ink15.xml"/><Relationship Id="rId17" Type="http://schemas.openxmlformats.org/officeDocument/2006/relationships/image" Target="../media/image190.png"/><Relationship Id="rId25" Type="http://schemas.openxmlformats.org/officeDocument/2006/relationships/customXml" Target="../ink/ink22.xml"/><Relationship Id="rId2" Type="http://schemas.openxmlformats.org/officeDocument/2006/relationships/image" Target="../media/image28.png"/><Relationship Id="rId20" Type="http://schemas.openxmlformats.org/officeDocument/2006/relationships/customXml" Target="../ink/ink19.xml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24" Type="http://schemas.openxmlformats.org/officeDocument/2006/relationships/image" Target="../media/image220.png"/><Relationship Id="rId23" Type="http://schemas.openxmlformats.org/officeDocument/2006/relationships/customXml" Target="../ink/ink21.xml"/><Relationship Id="rId28" Type="http://schemas.openxmlformats.org/officeDocument/2006/relationships/image" Target="../media/image240.png"/><Relationship Id="rId19" Type="http://schemas.openxmlformats.org/officeDocument/2006/relationships/image" Target="../media/image201.png"/><Relationship Id="rId9" Type="http://schemas.openxmlformats.org/officeDocument/2006/relationships/customXml" Target="../ink/ink17.xml"/><Relationship Id="rId22" Type="http://schemas.openxmlformats.org/officeDocument/2006/relationships/image" Target="../media/image210.png"/><Relationship Id="rId27" Type="http://schemas.openxmlformats.org/officeDocument/2006/relationships/customXml" Target="../ink/ink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0.png"/><Relationship Id="rId18" Type="http://schemas.openxmlformats.org/officeDocument/2006/relationships/customXml" Target="../ink/ink33.xml"/><Relationship Id="rId3" Type="http://schemas.openxmlformats.org/officeDocument/2006/relationships/customXml" Target="../ink/ink24.xml"/><Relationship Id="rId7" Type="http://schemas.openxmlformats.org/officeDocument/2006/relationships/customXml" Target="../ink/ink27.xml"/><Relationship Id="rId12" Type="http://schemas.openxmlformats.org/officeDocument/2006/relationships/customXml" Target="../ink/ink30.xml"/><Relationship Id="rId17" Type="http://schemas.openxmlformats.org/officeDocument/2006/relationships/image" Target="../media/image42.png"/><Relationship Id="rId2" Type="http://schemas.openxmlformats.org/officeDocument/2006/relationships/image" Target="../media/image28.png"/><Relationship Id="rId16" Type="http://schemas.openxmlformats.org/officeDocument/2006/relationships/customXml" Target="../ink/ink32.xml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6.xml"/><Relationship Id="rId11" Type="http://schemas.openxmlformats.org/officeDocument/2006/relationships/customXml" Target="../ink/ink29.xml"/><Relationship Id="rId5" Type="http://schemas.openxmlformats.org/officeDocument/2006/relationships/customXml" Target="../ink/ink25.xml"/><Relationship Id="rId15" Type="http://schemas.openxmlformats.org/officeDocument/2006/relationships/image" Target="../media/image41.png"/><Relationship Id="rId10" Type="http://schemas.openxmlformats.org/officeDocument/2006/relationships/image" Target="../media/image39.png"/><Relationship Id="rId19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customXml" Target="../ink/ink28.xml"/><Relationship Id="rId14" Type="http://schemas.openxmlformats.org/officeDocument/2006/relationships/customXml" Target="../ink/ink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7.xml"/><Relationship Id="rId13" Type="http://schemas.openxmlformats.org/officeDocument/2006/relationships/customXml" Target="../ink/ink42.xml"/><Relationship Id="rId26" Type="http://schemas.openxmlformats.org/officeDocument/2006/relationships/image" Target="../media/image370.png"/><Relationship Id="rId21" Type="http://schemas.openxmlformats.org/officeDocument/2006/relationships/customXml" Target="../ink/ink44.xml"/><Relationship Id="rId34" Type="http://schemas.openxmlformats.org/officeDocument/2006/relationships/image" Target="../media/image410.png"/><Relationship Id="rId7" Type="http://schemas.openxmlformats.org/officeDocument/2006/relationships/customXml" Target="../ink/ink36.xml"/><Relationship Id="rId12" Type="http://schemas.openxmlformats.org/officeDocument/2006/relationships/customXml" Target="../ink/ink41.xml"/><Relationship Id="rId25" Type="http://schemas.openxmlformats.org/officeDocument/2006/relationships/customXml" Target="../ink/ink46.xml"/><Relationship Id="rId33" Type="http://schemas.openxmlformats.org/officeDocument/2006/relationships/customXml" Target="../ink/ink50.xml"/><Relationship Id="rId2" Type="http://schemas.openxmlformats.org/officeDocument/2006/relationships/customXml" Target="../ink/ink34.xml"/><Relationship Id="rId20" Type="http://schemas.openxmlformats.org/officeDocument/2006/relationships/image" Target="../media/image200.png"/><Relationship Id="rId29" Type="http://schemas.openxmlformats.org/officeDocument/2006/relationships/customXml" Target="../ink/ink4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5.xml"/><Relationship Id="rId11" Type="http://schemas.openxmlformats.org/officeDocument/2006/relationships/customXml" Target="../ink/ink40.xml"/><Relationship Id="rId24" Type="http://schemas.openxmlformats.org/officeDocument/2006/relationships/image" Target="../media/image33.svg"/><Relationship Id="rId32" Type="http://schemas.openxmlformats.org/officeDocument/2006/relationships/image" Target="../media/image400.png"/><Relationship Id="rId37" Type="http://schemas.openxmlformats.org/officeDocument/2006/relationships/image" Target="../media/image36.svg"/><Relationship Id="rId5" Type="http://schemas.openxmlformats.org/officeDocument/2006/relationships/image" Target="../media/image150.png"/><Relationship Id="rId15" Type="http://schemas.openxmlformats.org/officeDocument/2006/relationships/customXml" Target="../ink/ink43.xml"/><Relationship Id="rId23" Type="http://schemas.openxmlformats.org/officeDocument/2006/relationships/image" Target="../media/image32.png"/><Relationship Id="rId28" Type="http://schemas.openxmlformats.org/officeDocument/2006/relationships/image" Target="../media/image380.png"/><Relationship Id="rId36" Type="http://schemas.openxmlformats.org/officeDocument/2006/relationships/image" Target="../media/image35.png"/><Relationship Id="rId10" Type="http://schemas.openxmlformats.org/officeDocument/2006/relationships/customXml" Target="../ink/ink39.xml"/><Relationship Id="rId31" Type="http://schemas.openxmlformats.org/officeDocument/2006/relationships/customXml" Target="../ink/ink49.xml"/><Relationship Id="rId9" Type="http://schemas.openxmlformats.org/officeDocument/2006/relationships/customXml" Target="../ink/ink38.xml"/><Relationship Id="rId14" Type="http://schemas.openxmlformats.org/officeDocument/2006/relationships/image" Target="../media/image31.png"/><Relationship Id="rId22" Type="http://schemas.openxmlformats.org/officeDocument/2006/relationships/customXml" Target="../ink/ink45.xml"/><Relationship Id="rId27" Type="http://schemas.openxmlformats.org/officeDocument/2006/relationships/customXml" Target="../ink/ink47.xml"/><Relationship Id="rId30" Type="http://schemas.openxmlformats.org/officeDocument/2006/relationships/image" Target="../media/image390.png"/><Relationship Id="rId35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54.xml"/><Relationship Id="rId13" Type="http://schemas.openxmlformats.org/officeDocument/2006/relationships/customXml" Target="../ink/ink59.xml"/><Relationship Id="rId26" Type="http://schemas.openxmlformats.org/officeDocument/2006/relationships/image" Target="../media/image450.png"/><Relationship Id="rId21" Type="http://schemas.openxmlformats.org/officeDocument/2006/relationships/image" Target="../media/image32.png"/><Relationship Id="rId34" Type="http://schemas.openxmlformats.org/officeDocument/2006/relationships/image" Target="../media/image35.png"/><Relationship Id="rId7" Type="http://schemas.openxmlformats.org/officeDocument/2006/relationships/customXml" Target="../ink/ink53.xml"/><Relationship Id="rId12" Type="http://schemas.openxmlformats.org/officeDocument/2006/relationships/customXml" Target="../ink/ink58.xml"/><Relationship Id="rId25" Type="http://schemas.openxmlformats.org/officeDocument/2006/relationships/customXml" Target="../ink/ink62.xml"/><Relationship Id="rId33" Type="http://schemas.openxmlformats.org/officeDocument/2006/relationships/image" Target="../media/image44.png"/><Relationship Id="rId2" Type="http://schemas.openxmlformats.org/officeDocument/2006/relationships/customXml" Target="../ink/ink51.xml"/><Relationship Id="rId20" Type="http://schemas.openxmlformats.org/officeDocument/2006/relationships/image" Target="../media/image200.png"/><Relationship Id="rId29" Type="http://schemas.openxmlformats.org/officeDocument/2006/relationships/customXml" Target="../ink/ink6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2.xml"/><Relationship Id="rId11" Type="http://schemas.openxmlformats.org/officeDocument/2006/relationships/customXml" Target="../ink/ink57.xml"/><Relationship Id="rId24" Type="http://schemas.openxmlformats.org/officeDocument/2006/relationships/image" Target="../media/image440.png"/><Relationship Id="rId32" Type="http://schemas.openxmlformats.org/officeDocument/2006/relationships/image" Target="../media/image44.png"/><Relationship Id="rId5" Type="http://schemas.openxmlformats.org/officeDocument/2006/relationships/image" Target="../media/image150.png"/><Relationship Id="rId15" Type="http://schemas.openxmlformats.org/officeDocument/2006/relationships/customXml" Target="../ink/ink60.xml"/><Relationship Id="rId23" Type="http://schemas.openxmlformats.org/officeDocument/2006/relationships/customXml" Target="../ink/ink61.xml"/><Relationship Id="rId28" Type="http://schemas.openxmlformats.org/officeDocument/2006/relationships/image" Target="../media/image460.png"/><Relationship Id="rId36" Type="http://schemas.openxmlformats.org/officeDocument/2006/relationships/image" Target="../media/image34.png"/><Relationship Id="rId10" Type="http://schemas.openxmlformats.org/officeDocument/2006/relationships/customXml" Target="../ink/ink56.xml"/><Relationship Id="rId31" Type="http://schemas.openxmlformats.org/officeDocument/2006/relationships/customXml" Target="../ink/ink65.xml"/><Relationship Id="rId9" Type="http://schemas.openxmlformats.org/officeDocument/2006/relationships/customXml" Target="../ink/ink55.xml"/><Relationship Id="rId14" Type="http://schemas.openxmlformats.org/officeDocument/2006/relationships/image" Target="../media/image31.png"/><Relationship Id="rId22" Type="http://schemas.openxmlformats.org/officeDocument/2006/relationships/image" Target="../media/image33.svg"/><Relationship Id="rId27" Type="http://schemas.openxmlformats.org/officeDocument/2006/relationships/customXml" Target="../ink/ink63.xml"/><Relationship Id="rId30" Type="http://schemas.openxmlformats.org/officeDocument/2006/relationships/image" Target="../media/image47.png"/><Relationship Id="rId35" Type="http://schemas.openxmlformats.org/officeDocument/2006/relationships/image" Target="../media/image36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hyperlink" Target="https://www.worksheetworks.com/miscellanea/graphic-organizers/tchart.html" TargetMode="Externa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4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7.png"/><Relationship Id="rId18" Type="http://schemas.openxmlformats.org/officeDocument/2006/relationships/customXml" Target="../ink/ink8.xml"/><Relationship Id="rId3" Type="http://schemas.openxmlformats.org/officeDocument/2006/relationships/image" Target="../media/image3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customXml" Target="../ink/ink5.xml"/><Relationship Id="rId17" Type="http://schemas.openxmlformats.org/officeDocument/2006/relationships/image" Target="../media/image9.png"/><Relationship Id="rId2" Type="http://schemas.openxmlformats.org/officeDocument/2006/relationships/image" Target="../media/image1.jpe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../media/image6.png"/><Relationship Id="rId24" Type="http://schemas.openxmlformats.org/officeDocument/2006/relationships/customXml" Target="../ink/ink11.xml"/><Relationship Id="rId5" Type="http://schemas.openxmlformats.org/officeDocument/2006/relationships/image" Target="../media/image311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customXml" Target="../ink/ink12.xml"/><Relationship Id="rId10" Type="http://schemas.openxmlformats.org/officeDocument/2006/relationships/customXml" Target="../ink/ink4.xml"/><Relationship Id="rId19" Type="http://schemas.openxmlformats.org/officeDocument/2006/relationships/image" Target="../media/image10.png"/><Relationship Id="rId4" Type="http://schemas.openxmlformats.org/officeDocument/2006/relationships/customXml" Target="../ink/ink1.xml"/><Relationship Id="rId9" Type="http://schemas.openxmlformats.org/officeDocument/2006/relationships/image" Target="../media/image5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wordtemplates.org/diagram/template1501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customXml" Target="../ink/ink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snq_NlYkBMk?feature=oembed" TargetMode="External"/><Relationship Id="rId5" Type="http://schemas.openxmlformats.org/officeDocument/2006/relationships/image" Target="../media/image76.jpeg"/><Relationship Id="rId4" Type="http://schemas.openxmlformats.org/officeDocument/2006/relationships/hyperlink" Target="https://youtu.be/snq_NlYkBMk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RQxwkGQurIY?feature=oembed" TargetMode="External"/><Relationship Id="rId5" Type="http://schemas.openxmlformats.org/officeDocument/2006/relationships/image" Target="../media/image78.jpeg"/><Relationship Id="rId4" Type="http://schemas.openxmlformats.org/officeDocument/2006/relationships/hyperlink" Target="https://youtu.be/RQxwkGQurIY?t=211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6HhKlpp7ok?feature=oembed" TargetMode="Externa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eltngl.com/assets/downloads/greatwi_pro0000000335/gw5_unit6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hyperlink" Target="https://www.smekenseducation.com/writing-simple-summaries-and-de/" TargetMode="External"/><Relationship Id="rId7" Type="http://schemas.openxmlformats.org/officeDocument/2006/relationships/image" Target="../media/image96.png"/><Relationship Id="rId2" Type="http://schemas.openxmlformats.org/officeDocument/2006/relationships/hyperlink" Target="https://www.smekenseducation.com/summary-writing-parallels-esp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s://www.socialstudiescentral.com/2013/10/18/tip-of-the-week-iphone-from-the-past/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oJgU2GrXEw?feature=oembed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hyperlink" Target="https://eltngl.com/assets/downloads/greatwi_pro0000000335/gw5_unit6.pdf" TargetMode="External"/><Relationship Id="rId13" Type="http://schemas.openxmlformats.org/officeDocument/2006/relationships/hyperlink" Target="https://www.hmhco.com/blog/free-graphic-organizer-templates" TargetMode="External"/><Relationship Id="rId3" Type="http://schemas.openxmlformats.org/officeDocument/2006/relationships/hyperlink" Target="https://www.teachingenglish.org.uk/article/graphic-organisers" TargetMode="External"/><Relationship Id="rId7" Type="http://schemas.openxmlformats.org/officeDocument/2006/relationships/hyperlink" Target="https://www.literacyideas.com/teaching-cause-effect-in-english#:~:text=It%20is%20the%20reason%20that,results%20from%20a%20preceding%20cause" TargetMode="External"/><Relationship Id="rId12" Type="http://schemas.openxmlformats.org/officeDocument/2006/relationships/hyperlink" Target="https://www.educationoasis.com/printables/graphic-organizers/" TargetMode="External"/><Relationship Id="rId17" Type="http://schemas.openxmlformats.org/officeDocument/2006/relationships/hyperlink" Target="https://carla.umn.edu/cobaltt/modules/strategies/gorganizers/EDITABLE.HTML" TargetMode="External"/><Relationship Id="rId2" Type="http://schemas.openxmlformats.org/officeDocument/2006/relationships/image" Target="../media/image1.jpeg"/><Relationship Id="rId16" Type="http://schemas.openxmlformats.org/officeDocument/2006/relationships/hyperlink" Target="https://www.procon.org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owlit.org/on-line-publications/stories/storiesi3/5/" TargetMode="External"/><Relationship Id="rId11" Type="http://schemas.openxmlformats.org/officeDocument/2006/relationships/hyperlink" Target="https://freeology.com/graphicorgs/" TargetMode="External"/><Relationship Id="rId5" Type="http://schemas.openxmlformats.org/officeDocument/2006/relationships/hyperlink" Target="https://sites.google.com/site/gonewberncats/resouces/thinking-maps" TargetMode="External"/><Relationship Id="rId15" Type="http://schemas.openxmlformats.org/officeDocument/2006/relationships/hyperlink" Target="https://my.hrw.com/nsmedia/intgos/html/igo.htm&#160;" TargetMode="External"/><Relationship Id="rId10" Type="http://schemas.openxmlformats.org/officeDocument/2006/relationships/hyperlink" Target="https://www.pinterest.es/peanutgallery19/my-tpt-shop-freebies/" TargetMode="External"/><Relationship Id="rId4" Type="http://schemas.openxmlformats.org/officeDocument/2006/relationships/hyperlink" Target="https://www.scoe.org/files/AH_maps.pdf" TargetMode="External"/><Relationship Id="rId9" Type="http://schemas.openxmlformats.org/officeDocument/2006/relationships/hyperlink" Target="https://carla.umn.edu/cobaltt/modules/strategies/gorganizers/PROTO/overview.html" TargetMode="External"/><Relationship Id="rId14" Type="http://schemas.openxmlformats.org/officeDocument/2006/relationships/hyperlink" Target="https://my.hrw.com/nsmedia/intgos/html/igo_lessons.htm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ch-nology.com/web_tools/graphic_org/concept_web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teach-nology.com/web_tools/materials/timelines/" TargetMode="External"/><Relationship Id="rId5" Type="http://schemas.openxmlformats.org/officeDocument/2006/relationships/hyperlink" Target="https://www.teach-nology.com/web_tools/graphic_org/venn_diagrams/" TargetMode="External"/><Relationship Id="rId4" Type="http://schemas.openxmlformats.org/officeDocument/2006/relationships/hyperlink" Target="https://www.worksheetworks.com/miscellanea/graphic-organizers/tchart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14" r="7813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es-ES" sz="4400"/>
              <a:t>GRAPHIC ORGANISERS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r>
              <a:rPr lang="es-ES" sz="2000"/>
              <a:t>TO IMPROVE WRITING SKILLS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362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CEDC6870-6B5A-4B5A-8A51-FF8A3D390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95" y="120798"/>
            <a:ext cx="4997808" cy="6620613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5B84C6F-1372-4AFA-AF28-04BA3E532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F97E8200-1950-409B-82E7-99938E7AE355}" type="slidenum">
              <a:rPr lang="en-US">
                <a:solidFill>
                  <a:schemeClr val="bg1"/>
                </a:solidFill>
              </a:rPr>
              <a:pPr algn="l">
                <a:spcAft>
                  <a:spcPts val="600"/>
                </a:spcAft>
              </a:pPr>
              <a:t>10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510F2ACE-7E50-48B7-9848-0C5D84A78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0000">
            <a:off x="6743525" y="470613"/>
            <a:ext cx="4263777" cy="568415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8101BAD-7390-45D8-ABD5-F973BFEE5CC8}"/>
              </a:ext>
            </a:extLst>
          </p:cNvPr>
          <p:cNvSpPr txBox="1"/>
          <p:nvPr/>
        </p:nvSpPr>
        <p:spPr>
          <a:xfrm>
            <a:off x="6397083" y="6341327"/>
            <a:ext cx="357024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000" dirty="0">
                <a:solidFill>
                  <a:schemeClr val="bg1"/>
                </a:solidFill>
                <a:ea typeface="+mn-lt"/>
                <a:cs typeface="+mn-lt"/>
              </a:rPr>
              <a:t>https://www.teacherspayteachers.com/Product/Somebody-Wanted-But-So-Then-Graphic-Organizer-3151583</a:t>
            </a:r>
            <a:endParaRPr lang="es-E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80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05BB74C-33FB-4335-8808-49E247F7B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1225106"/>
            <a:ext cx="8132066" cy="37889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703402" y="1568243"/>
            <a:ext cx="4408107" cy="2069795"/>
          </a:xfrm>
        </p:spPr>
        <p:txBody>
          <a:bodyPr>
            <a:normAutofit fontScale="90000"/>
          </a:bodyPr>
          <a:lstStyle/>
          <a:p>
            <a:pPr algn="l"/>
            <a:r>
              <a:rPr lang="es-ES" sz="6600" dirty="0" err="1">
                <a:solidFill>
                  <a:schemeClr val="bg1"/>
                </a:solidFill>
              </a:rPr>
              <a:t>Reflexion</a:t>
            </a:r>
            <a:r>
              <a:rPr lang="es-ES" sz="6600" dirty="0">
                <a:solidFill>
                  <a:schemeClr val="bg1"/>
                </a:solidFill>
              </a:rPr>
              <a:t>...</a:t>
            </a:r>
            <a:br>
              <a:rPr lang="en-US" dirty="0"/>
            </a:b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703403" y="2287643"/>
            <a:ext cx="7598556" cy="273503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91000"/>
              </a:lnSpc>
            </a:pPr>
            <a:endParaRPr lang="es-ES" sz="1400" dirty="0"/>
          </a:p>
          <a:p>
            <a:pPr algn="l">
              <a:lnSpc>
                <a:spcPct val="91000"/>
              </a:lnSpc>
            </a:pPr>
            <a:r>
              <a:rPr lang="es-ES" sz="2000">
                <a:ea typeface="+mn-lt"/>
                <a:cs typeface="+mn-lt"/>
              </a:rPr>
              <a:t>CHOOSE AN ORGANISER WHICH FITS THE BOOK</a:t>
            </a:r>
          </a:p>
          <a:p>
            <a:pPr marL="571500" indent="-571500" algn="l">
              <a:lnSpc>
                <a:spcPct val="91000"/>
              </a:lnSpc>
              <a:buFont typeface="Wingdings" panose="020B0604020202020204" pitchFamily="34" charset="0"/>
              <a:buChar char="§"/>
            </a:pPr>
            <a:r>
              <a:rPr lang="es-ES" sz="2000" err="1"/>
              <a:t>What</a:t>
            </a:r>
            <a:r>
              <a:rPr lang="es-ES" sz="2000"/>
              <a:t> do you want them to think about</a:t>
            </a:r>
            <a:r>
              <a:rPr lang="es-ES" sz="2000" dirty="0"/>
              <a:t>? </a:t>
            </a:r>
          </a:p>
          <a:p>
            <a:pPr marL="571500" indent="-571500" algn="l">
              <a:lnSpc>
                <a:spcPct val="91000"/>
              </a:lnSpc>
              <a:buFont typeface="Wingdings" panose="020B0604020202020204" pitchFamily="34" charset="0"/>
              <a:buChar char="§"/>
            </a:pPr>
            <a:r>
              <a:rPr lang="es-ES" sz="2000" dirty="0"/>
              <a:t>Visible </a:t>
            </a:r>
            <a:r>
              <a:rPr lang="es-ES" sz="2000" dirty="0" err="1"/>
              <a:t>thinking</a:t>
            </a:r>
            <a:endParaRPr lang="es-ES" sz="2000" dirty="0"/>
          </a:p>
          <a:p>
            <a:pPr marL="571500" indent="-571500" algn="l">
              <a:lnSpc>
                <a:spcPct val="91000"/>
              </a:lnSpc>
              <a:buFont typeface="Wingdings" panose="020B0604020202020204" pitchFamily="34" charset="0"/>
              <a:buChar char="§"/>
            </a:pPr>
            <a:r>
              <a:rPr lang="es-ES" sz="2000" dirty="0" err="1"/>
              <a:t>Organising</a:t>
            </a:r>
            <a:r>
              <a:rPr lang="es-ES" sz="2000" dirty="0"/>
              <a:t> </a:t>
            </a:r>
            <a:r>
              <a:rPr lang="es-ES" sz="2000" dirty="0" err="1"/>
              <a:t>for</a:t>
            </a:r>
            <a:r>
              <a:rPr lang="es-ES" sz="2000" dirty="0"/>
              <a:t> </a:t>
            </a:r>
            <a:r>
              <a:rPr lang="es-ES" sz="2000" dirty="0" err="1"/>
              <a:t>future</a:t>
            </a:r>
            <a:r>
              <a:rPr lang="es-ES" sz="2000" dirty="0"/>
              <a:t> </a:t>
            </a:r>
            <a:r>
              <a:rPr lang="es-ES" sz="2000" dirty="0" err="1"/>
              <a:t>writing</a:t>
            </a:r>
            <a:endParaRPr lang="es-ES" sz="2000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84" r="14685" b="-1"/>
          <a:stretch/>
        </p:blipFill>
        <p:spPr>
          <a:xfrm>
            <a:off x="842126" y="1225106"/>
            <a:ext cx="2573116" cy="378895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AB584F-1F6B-4B20-9CD8-B744578E3E16}"/>
              </a:ext>
            </a:extLst>
          </p:cNvPr>
          <p:cNvSpPr txBox="1"/>
          <p:nvPr/>
        </p:nvSpPr>
        <p:spPr>
          <a:xfrm>
            <a:off x="1331344" y="5285117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§"/>
            </a:pPr>
            <a:r>
              <a:rPr lang="es-ES" err="1"/>
              <a:t>Characters</a:t>
            </a:r>
            <a:endParaRPr lang="es-ES"/>
          </a:p>
          <a:p>
            <a:pPr marL="285750" indent="-285750">
              <a:buFont typeface="Wingdings"/>
              <a:buChar char="§"/>
            </a:pPr>
            <a:r>
              <a:rPr lang="es-ES"/>
              <a:t>Setting</a:t>
            </a:r>
          </a:p>
          <a:p>
            <a:pPr marL="285750" indent="-285750">
              <a:buFont typeface="Wingdings"/>
              <a:buChar char="§"/>
            </a:pPr>
            <a:r>
              <a:rPr lang="es-ES" err="1"/>
              <a:t>Plot</a:t>
            </a:r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47EA9B-FA52-4F2B-9139-4FF94124D58C}"/>
              </a:ext>
            </a:extLst>
          </p:cNvPr>
          <p:cNvSpPr txBox="1"/>
          <p:nvPr/>
        </p:nvSpPr>
        <p:spPr>
          <a:xfrm>
            <a:off x="4063042" y="5285117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err="1"/>
              <a:t>Beginning</a:t>
            </a:r>
          </a:p>
          <a:p>
            <a:pPr marL="285750" indent="-285750">
              <a:buFont typeface="Arial"/>
              <a:buChar char="•"/>
            </a:pPr>
            <a:r>
              <a:rPr lang="es-ES" err="1"/>
              <a:t>Middle</a:t>
            </a:r>
            <a:endParaRPr lang="es-ES"/>
          </a:p>
          <a:p>
            <a:pPr marL="285750" indent="-285750">
              <a:buFont typeface="Arial"/>
              <a:buChar char="•"/>
            </a:pPr>
            <a:r>
              <a:rPr lang="es-ES" err="1"/>
              <a:t>End</a:t>
            </a:r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33DA594-DE2A-4F98-8E78-500B98FD4F25}"/>
              </a:ext>
            </a:extLst>
          </p:cNvPr>
          <p:cNvSpPr txBox="1"/>
          <p:nvPr/>
        </p:nvSpPr>
        <p:spPr>
          <a:xfrm>
            <a:off x="6837872" y="5285117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err="1"/>
              <a:t>Situation</a:t>
            </a:r>
          </a:p>
          <a:p>
            <a:pPr marL="285750" indent="-285750">
              <a:buFont typeface="Arial"/>
              <a:buChar char="•"/>
            </a:pPr>
            <a:r>
              <a:rPr lang="es-ES" err="1"/>
              <a:t>Problem</a:t>
            </a:r>
          </a:p>
          <a:p>
            <a:pPr marL="285750" indent="-285750">
              <a:buFont typeface="Arial"/>
              <a:buChar char="•"/>
            </a:pPr>
            <a:r>
              <a:rPr lang="es-ES" err="1"/>
              <a:t>Solution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5B84C6F-1372-4AFA-AF28-04BA3E532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F97E8200-1950-409B-82E7-99938E7AE355}" type="slidenum">
              <a:rPr lang="en-US">
                <a:solidFill>
                  <a:schemeClr val="bg1"/>
                </a:solidFill>
              </a:rPr>
              <a:pPr algn="l">
                <a:spcAft>
                  <a:spcPts val="600"/>
                </a:spcAft>
              </a:pPr>
              <a:t>12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7" name="Imagen 17" descr="Diagrama&#10;&#10;Descripción generada automáticamente">
            <a:extLst>
              <a:ext uri="{FF2B5EF4-FFF2-40B4-BE49-F238E27FC236}">
                <a16:creationId xmlns:a16="http://schemas.microsoft.com/office/drawing/2014/main" id="{BABB7A8D-57EF-4DDB-9305-F0F5658C4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18" y="255817"/>
            <a:ext cx="7023324" cy="52747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93212AD9-BA6B-444F-ADE4-241BB3430B9E}"/>
              </a:ext>
            </a:extLst>
          </p:cNvPr>
          <p:cNvSpPr txBox="1"/>
          <p:nvPr/>
        </p:nvSpPr>
        <p:spPr>
          <a:xfrm>
            <a:off x="7481370" y="5620300"/>
            <a:ext cx="463954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000" dirty="0">
                <a:solidFill>
                  <a:schemeClr val="bg1"/>
                </a:solidFill>
                <a:latin typeface="Calibri"/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https://www.ereadingworksheets.com/worksheets/reading/story-structure/story-structure-graphic-organizer-01/</a:t>
            </a:r>
            <a:endParaRPr lang="es-ES" sz="1000">
              <a:solidFill>
                <a:schemeClr val="bg1"/>
              </a:solidFill>
              <a:latin typeface="Calibri"/>
              <a:ea typeface="+mn-lt"/>
              <a:cs typeface="+mn-lt"/>
            </a:endParaRPr>
          </a:p>
          <a:p>
            <a:r>
              <a:rPr lang="es-ES" sz="1000" dirty="0">
                <a:ea typeface="+mn-lt"/>
                <a:cs typeface="+mn-lt"/>
                <a:hlinkClick r:id="rId4"/>
              </a:rPr>
              <a:t>https://awritingvice.wordpress.com/2016/03/13/writing-plot-worksheets/</a:t>
            </a:r>
            <a:endParaRPr lang="es-ES">
              <a:ea typeface="+mn-lt"/>
              <a:cs typeface="+mn-lt"/>
            </a:endParaRPr>
          </a:p>
          <a:p>
            <a:endParaRPr lang="es-ES" sz="1000" dirty="0"/>
          </a:p>
        </p:txBody>
      </p:sp>
      <p:pic>
        <p:nvPicPr>
          <p:cNvPr id="5" name="Imagen 8" descr="Diagrama&#10;&#10;Descripción generada automáticamente">
            <a:extLst>
              <a:ext uri="{FF2B5EF4-FFF2-40B4-BE49-F238E27FC236}">
                <a16:creationId xmlns:a16="http://schemas.microsoft.com/office/drawing/2014/main" id="{58CE367F-E88D-47A0-A541-328718A21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144" y="136549"/>
            <a:ext cx="3199844" cy="404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7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C60DF7C-88F0-40A5-96EC-BABE7A4A3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7534655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60438" y="4525963"/>
            <a:ext cx="6021207" cy="1509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 algn="l">
              <a:buFont typeface="Wingdings" panose="020B0604020202020204" pitchFamily="34" charset="0"/>
              <a:buChar char="§"/>
            </a:pPr>
            <a:endParaRPr lang="en-US"/>
          </a:p>
          <a:p>
            <a:pPr algn="l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88" r="-3" b="510"/>
          <a:stretch/>
        </p:blipFill>
        <p:spPr>
          <a:xfrm>
            <a:off x="7534655" y="4206238"/>
            <a:ext cx="4657345" cy="265176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5" name="Diagrama 5">
            <a:extLst>
              <a:ext uri="{FF2B5EF4-FFF2-40B4-BE49-F238E27FC236}">
                <a16:creationId xmlns:a16="http://schemas.microsoft.com/office/drawing/2014/main" id="{F6444EFF-A2D7-48B6-92FA-27C22E8953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785125"/>
              </p:ext>
            </p:extLst>
          </p:nvPr>
        </p:nvGraphicFramePr>
        <p:xfrm>
          <a:off x="5835805" y="271346"/>
          <a:ext cx="5910146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2" name="CuadroTexto 41">
            <a:extLst>
              <a:ext uri="{FF2B5EF4-FFF2-40B4-BE49-F238E27FC236}">
                <a16:creationId xmlns:a16="http://schemas.microsoft.com/office/drawing/2014/main" id="{A7A49F16-9EE9-40EE-9C85-45F2736B0623}"/>
              </a:ext>
            </a:extLst>
          </p:cNvPr>
          <p:cNvSpPr txBox="1"/>
          <p:nvPr/>
        </p:nvSpPr>
        <p:spPr>
          <a:xfrm>
            <a:off x="603956" y="2043288"/>
            <a:ext cx="673664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7200"/>
              <a:t>2a. FLOW MAP</a:t>
            </a:r>
          </a:p>
        </p:txBody>
      </p:sp>
    </p:spTree>
    <p:extLst>
      <p:ext uri="{BB962C8B-B14F-4D97-AF65-F5344CB8AC3E}">
        <p14:creationId xmlns:p14="http://schemas.microsoft.com/office/powerpoint/2010/main" val="290452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F58FB36D-73B3-45EF-8CD4-221CCC8BE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D7835D7-DF12-420F-843A-1C5083D2B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41893" y="174041"/>
            <a:ext cx="10268712" cy="17726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</a:rPr>
              <a:t>Graphic story organiser: sequence</a:t>
            </a:r>
            <a:br>
              <a:rPr lang="en-US" sz="5600" dirty="0"/>
            </a:br>
            <a:endParaRPr lang="en-US" sz="5600" kern="1200" cap="all" spc="120" baseline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75" r="7676" b="-1"/>
          <a:stretch/>
        </p:blipFill>
        <p:spPr>
          <a:xfrm>
            <a:off x="11184586" y="1241"/>
            <a:ext cx="748436" cy="80747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27" name="Diagrama 5">
            <a:extLst>
              <a:ext uri="{FF2B5EF4-FFF2-40B4-BE49-F238E27FC236}">
                <a16:creationId xmlns:a16="http://schemas.microsoft.com/office/drawing/2014/main" id="{7E832617-84F0-4F9F-B6EF-E51EE91712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1420099"/>
              </p:ext>
            </p:extLst>
          </p:nvPr>
        </p:nvGraphicFramePr>
        <p:xfrm>
          <a:off x="-1925444" y="2434682"/>
          <a:ext cx="5910146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8" name="Subtítulo 137">
            <a:extLst>
              <a:ext uri="{FF2B5EF4-FFF2-40B4-BE49-F238E27FC236}">
                <a16:creationId xmlns:a16="http://schemas.microsoft.com/office/drawing/2014/main" id="{EC144AD6-3B2D-45D1-8853-A89DE1DE77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6073" y="6062530"/>
            <a:ext cx="2122832" cy="32859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800" dirty="0">
                <a:solidFill>
                  <a:schemeClr val="tx1"/>
                </a:solidFill>
                <a:ea typeface="+mn-lt"/>
                <a:cs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https://www.tes.com/teaching-resource/story-mountain-6335177</a:t>
            </a:r>
            <a:r>
              <a:rPr lang="es-ES" sz="800" dirty="0">
                <a:solidFill>
                  <a:schemeClr val="tx1"/>
                </a:solidFill>
                <a:ea typeface="+mn-lt"/>
                <a:cs typeface="+mn-lt"/>
              </a:rPr>
              <a:t> 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20" name="Imagen 20" descr="Diagrama&#10;&#10;Descripción generada automáticamente">
            <a:extLst>
              <a:ext uri="{FF2B5EF4-FFF2-40B4-BE49-F238E27FC236}">
                <a16:creationId xmlns:a16="http://schemas.microsoft.com/office/drawing/2014/main" id="{1553BC3D-B023-42C4-963C-0DAA188EB6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4038" y="2431930"/>
            <a:ext cx="5964380" cy="423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06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C60DF7C-88F0-40A5-96EC-BABE7A4A3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7534655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n 12" descr="Mujer de negocios con la mano en el mentón">
            <a:extLst>
              <a:ext uri="{FF2B5EF4-FFF2-40B4-BE49-F238E27FC236}">
                <a16:creationId xmlns:a16="http://schemas.microsoft.com/office/drawing/2014/main" id="{A1BFB4C1-9395-40B2-8A6E-632B73AAD3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" b="75234"/>
          <a:stretch/>
        </p:blipFill>
        <p:spPr>
          <a:xfrm>
            <a:off x="7534655" y="10"/>
            <a:ext cx="4657345" cy="4206227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88" r="-3" b="510"/>
          <a:stretch/>
        </p:blipFill>
        <p:spPr>
          <a:xfrm>
            <a:off x="7534655" y="4206238"/>
            <a:ext cx="4657345" cy="265176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D30634-96EB-4EE6-95EA-B175C5298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F97E8200-1950-409B-82E7-99938E7AE355}" type="slidenum">
              <a:rPr lang="en-US">
                <a:solidFill>
                  <a:srgbClr val="FFFFFF"/>
                </a:solidFill>
              </a:rPr>
              <a:pPr algn="l">
                <a:spcAft>
                  <a:spcPts val="600"/>
                </a:spcAft>
              </a:pPr>
              <a:t>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E303922-686B-4082-A114-3B79A668D391}"/>
              </a:ext>
            </a:extLst>
          </p:cNvPr>
          <p:cNvSpPr txBox="1"/>
          <p:nvPr/>
        </p:nvSpPr>
        <p:spPr>
          <a:xfrm>
            <a:off x="583721" y="1633267"/>
            <a:ext cx="678323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/>
              <a:t>The more you think about something,</a:t>
            </a:r>
          </a:p>
          <a:p>
            <a:r>
              <a:rPr lang="es-ES" sz="3200"/>
              <a:t>The more connections you make,</a:t>
            </a:r>
          </a:p>
          <a:p>
            <a:r>
              <a:rPr lang="es-ES" sz="3200"/>
              <a:t>The better your learning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1651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F58FB36D-73B3-45EF-8CD4-221CCC8BE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D7835D7-DF12-420F-843A-1C5083D2B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41893" y="174041"/>
            <a:ext cx="10268712" cy="17726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</a:rPr>
              <a:t>Graphic story organiser: make links</a:t>
            </a:r>
            <a:br>
              <a:rPr lang="en-US" sz="5600" dirty="0"/>
            </a:br>
            <a:endParaRPr lang="en-US" sz="5600" kern="1200" cap="all" spc="120" baseline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75" r="7676" b="-1"/>
          <a:stretch/>
        </p:blipFill>
        <p:spPr>
          <a:xfrm>
            <a:off x="11294197" y="121624"/>
            <a:ext cx="748436" cy="80747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n 5" descr="Diagrama&#10;&#10;Descripción generada automáticamente">
            <a:extLst>
              <a:ext uri="{FF2B5EF4-FFF2-40B4-BE49-F238E27FC236}">
                <a16:creationId xmlns:a16="http://schemas.microsoft.com/office/drawing/2014/main" id="{C3C5D4E2-593F-4894-A17F-789DE5DB6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017" y="1017255"/>
            <a:ext cx="7107380" cy="547292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3DFDDDB-CD14-43BB-8824-1C6632E5D1B4}"/>
              </a:ext>
            </a:extLst>
          </p:cNvPr>
          <p:cNvSpPr txBox="1"/>
          <p:nvPr/>
        </p:nvSpPr>
        <p:spPr>
          <a:xfrm>
            <a:off x="282286" y="6560127"/>
            <a:ext cx="444038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800" dirty="0">
                <a:ea typeface="+mn-lt"/>
                <a:cs typeface="+mn-lt"/>
              </a:rPr>
              <a:t>https://ferisgraphics.blogspot.com/2018/04/daedalus-and-icarus-graphic-organizer.html</a:t>
            </a:r>
            <a:endParaRPr lang="es-ES" sz="800" dirty="0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01B16F63-D9BD-4D6A-A944-08D5FDED6D14}"/>
              </a:ext>
            </a:extLst>
          </p:cNvPr>
          <p:cNvSpPr/>
          <p:nvPr/>
        </p:nvSpPr>
        <p:spPr>
          <a:xfrm rot="8220000">
            <a:off x="8060168" y="4076599"/>
            <a:ext cx="880481" cy="292719"/>
          </a:xfrm>
          <a:prstGeom prst="rightArrow">
            <a:avLst/>
          </a:prstGeom>
          <a:solidFill>
            <a:srgbClr val="BF43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3CFED6D7-2307-44E7-9CE6-BDFECE985CF3}"/>
              </a:ext>
            </a:extLst>
          </p:cNvPr>
          <p:cNvSpPr/>
          <p:nvPr/>
        </p:nvSpPr>
        <p:spPr>
          <a:xfrm rot="8280000">
            <a:off x="8531499" y="4631793"/>
            <a:ext cx="906458" cy="284061"/>
          </a:xfrm>
          <a:prstGeom prst="rightArrow">
            <a:avLst/>
          </a:prstGeom>
          <a:solidFill>
            <a:srgbClr val="BF43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0CC14356-00CA-49AB-B54C-C4A63A0BB34B}"/>
              </a:ext>
            </a:extLst>
          </p:cNvPr>
          <p:cNvSpPr/>
          <p:nvPr/>
        </p:nvSpPr>
        <p:spPr>
          <a:xfrm rot="8220000">
            <a:off x="5623500" y="5441272"/>
            <a:ext cx="880481" cy="292719"/>
          </a:xfrm>
          <a:prstGeom prst="rightArrow">
            <a:avLst/>
          </a:prstGeom>
          <a:solidFill>
            <a:srgbClr val="BF43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210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F58FB36D-73B3-45EF-8CD4-221CCC8BE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D7835D7-DF12-420F-843A-1C5083D2B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60120" y="317814"/>
            <a:ext cx="10268712" cy="17007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BLOOM</a:t>
            </a:r>
            <a:br>
              <a:rPr lang="en-US" sz="5600" kern="1200" cap="all" spc="120" baseline="0"/>
            </a:br>
            <a:endParaRPr lang="en-US" sz="5600" kern="1200" cap="all" spc="120" baseline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Imagen 7" descr="Diagrama&#10;&#10;Descripción generada automáticamente">
            <a:extLst>
              <a:ext uri="{FF2B5EF4-FFF2-40B4-BE49-F238E27FC236}">
                <a16:creationId xmlns:a16="http://schemas.microsoft.com/office/drawing/2014/main" id="{9015FFAC-5423-4F63-AE05-8D6652A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896" y="2665477"/>
            <a:ext cx="4310711" cy="3783588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41251" y="2352822"/>
            <a:ext cx="10843085" cy="34330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1000"/>
              </a:lnSpc>
            </a:pPr>
            <a:r>
              <a:rPr lang="en-US" sz="3300">
                <a:solidFill>
                  <a:schemeClr val="tx1"/>
                </a:solidFill>
              </a:rPr>
              <a:t>Identifying a problem and the solution...</a:t>
            </a:r>
            <a:endParaRPr lang="es-ES">
              <a:solidFill>
                <a:schemeClr val="tx1"/>
              </a:solidFill>
            </a:endParaRPr>
          </a:p>
          <a:p>
            <a:pPr algn="l">
              <a:lnSpc>
                <a:spcPct val="91000"/>
              </a:lnSpc>
            </a:pPr>
            <a:r>
              <a:rPr lang="en-US" sz="3300">
                <a:solidFill>
                  <a:schemeClr val="tx1"/>
                </a:solidFill>
              </a:rPr>
              <a:t>At what level are the students</a:t>
            </a:r>
            <a:endParaRPr lang="es-ES">
              <a:solidFill>
                <a:schemeClr val="tx1"/>
              </a:solidFill>
            </a:endParaRPr>
          </a:p>
          <a:p>
            <a:pPr algn="l">
              <a:lnSpc>
                <a:spcPct val="91000"/>
              </a:lnSpc>
            </a:pPr>
            <a:r>
              <a:rPr lang="en-US" sz="3300">
                <a:solidFill>
                  <a:schemeClr val="tx1"/>
                </a:solidFill>
              </a:rPr>
              <a:t>engaged? </a:t>
            </a:r>
            <a:endParaRPr lang="es-ES">
              <a:solidFill>
                <a:schemeClr val="tx1"/>
              </a:solidFill>
            </a:endParaRPr>
          </a:p>
          <a:p>
            <a:pPr algn="l">
              <a:lnSpc>
                <a:spcPct val="91000"/>
              </a:lnSpc>
            </a:pPr>
            <a:endParaRPr lang="en-US" sz="3300">
              <a:solidFill>
                <a:schemeClr val="tx1"/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75" r="7676" b="-1"/>
          <a:stretch/>
        </p:blipFill>
        <p:spPr>
          <a:xfrm rot="780000">
            <a:off x="10371291" y="449507"/>
            <a:ext cx="1280397" cy="144008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33DA594-DE2A-4F98-8E78-500B98FD4F25}"/>
              </a:ext>
            </a:extLst>
          </p:cNvPr>
          <p:cNvSpPr txBox="1"/>
          <p:nvPr/>
        </p:nvSpPr>
        <p:spPr>
          <a:xfrm>
            <a:off x="8106673" y="6084011"/>
            <a:ext cx="3347048" cy="646331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/>
              <a:t>Relate, copy, describe, repeat &amp; tell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E6592AF-8E0B-448A-84D4-5A6822A9A0C8}"/>
              </a:ext>
            </a:extLst>
          </p:cNvPr>
          <p:cNvSpPr txBox="1"/>
          <p:nvPr/>
        </p:nvSpPr>
        <p:spPr>
          <a:xfrm>
            <a:off x="852876" y="5404164"/>
            <a:ext cx="3965275" cy="461665"/>
          </a:xfrm>
          <a:prstGeom prst="rect">
            <a:avLst/>
          </a:prstGeom>
          <a:solidFill>
            <a:srgbClr val="D9146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/>
              <a:t>Compare, explain, interpret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EA53E2-570F-441B-9BF3-8717127A1E36}"/>
              </a:ext>
            </a:extLst>
          </p:cNvPr>
          <p:cNvSpPr txBox="1"/>
          <p:nvPr/>
        </p:nvSpPr>
        <p:spPr>
          <a:xfrm>
            <a:off x="8386556" y="4942806"/>
            <a:ext cx="3404558" cy="461665"/>
          </a:xfrm>
          <a:prstGeom prst="rect">
            <a:avLst/>
          </a:prstGeom>
          <a:solidFill>
            <a:srgbClr val="BF43DE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/>
              <a:t>Choose, identify, solve...</a:t>
            </a:r>
          </a:p>
        </p:txBody>
      </p:sp>
    </p:spTree>
    <p:extLst>
      <p:ext uri="{BB962C8B-B14F-4D97-AF65-F5344CB8AC3E}">
        <p14:creationId xmlns:p14="http://schemas.microsoft.com/office/powerpoint/2010/main" val="257218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0007" y="108119"/>
            <a:ext cx="5913098" cy="381210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Story organisers</a:t>
            </a:r>
            <a:br>
              <a:rPr lang="en-US" kern="1200" cap="all" spc="120" baseline="0"/>
            </a:br>
            <a:endParaRPr lang="en-US" kern="1200" cap="all" spc="120" baseline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01327" y="4056558"/>
            <a:ext cx="5922084" cy="13448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1000"/>
              </a:lnSpc>
            </a:pPr>
            <a:r>
              <a:rPr lang="en-US" sz="1700" dirty="0"/>
              <a:t>Is the story map an end in itself?</a:t>
            </a:r>
            <a:endParaRPr lang="es-ES" sz="1700" dirty="0"/>
          </a:p>
          <a:p>
            <a:pPr algn="l">
              <a:lnSpc>
                <a:spcPct val="91000"/>
              </a:lnSpc>
            </a:pPr>
            <a:r>
              <a:rPr lang="en-US" sz="1700" dirty="0"/>
              <a:t>Do you want them to write the summary? Linking words</a:t>
            </a:r>
            <a:endParaRPr lang="es-ES" sz="1700" dirty="0"/>
          </a:p>
          <a:p>
            <a:pPr algn="l">
              <a:lnSpc>
                <a:spcPct val="91000"/>
              </a:lnSpc>
            </a:pPr>
            <a:r>
              <a:rPr lang="es-ES" sz="1700" dirty="0"/>
              <a:t>Do </a:t>
            </a:r>
            <a:r>
              <a:rPr lang="es-ES" sz="1700" dirty="0" err="1"/>
              <a:t>you</a:t>
            </a:r>
            <a:r>
              <a:rPr lang="es-ES" sz="1700" dirty="0"/>
              <a:t> </a:t>
            </a:r>
            <a:r>
              <a:rPr lang="es-ES" sz="1700" dirty="0" err="1"/>
              <a:t>want</a:t>
            </a:r>
            <a:r>
              <a:rPr lang="es-ES" sz="1700" dirty="0"/>
              <a:t> </a:t>
            </a:r>
            <a:r>
              <a:rPr lang="es-ES" sz="1700" dirty="0" err="1"/>
              <a:t>them</a:t>
            </a:r>
            <a:r>
              <a:rPr lang="es-ES" sz="1700" dirty="0"/>
              <a:t> </a:t>
            </a:r>
            <a:r>
              <a:rPr lang="es-ES" sz="1700" dirty="0" err="1"/>
              <a:t>to</a:t>
            </a:r>
            <a:r>
              <a:rPr lang="es-ES" sz="1700" dirty="0"/>
              <a:t> </a:t>
            </a:r>
            <a:r>
              <a:rPr lang="es-ES" sz="1700" dirty="0" err="1"/>
              <a:t>write</a:t>
            </a:r>
            <a:r>
              <a:rPr lang="es-ES" sz="1700" dirty="0"/>
              <a:t> a </a:t>
            </a:r>
            <a:r>
              <a:rPr lang="es-ES" sz="1700" dirty="0" err="1"/>
              <a:t>parallel</a:t>
            </a:r>
            <a:r>
              <a:rPr lang="es-ES" sz="1700" dirty="0"/>
              <a:t> </a:t>
            </a:r>
            <a:r>
              <a:rPr lang="es-ES" sz="1700" dirty="0" err="1"/>
              <a:t>story</a:t>
            </a:r>
            <a:r>
              <a:rPr lang="es-ES" sz="1700" dirty="0"/>
              <a:t>?</a:t>
            </a:r>
          </a:p>
          <a:p>
            <a:pPr algn="l">
              <a:lnSpc>
                <a:spcPct val="91000"/>
              </a:lnSpc>
            </a:pPr>
            <a:endParaRPr lang="en-US" sz="170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33DA594-DE2A-4F98-8E78-500B98FD4F25}"/>
              </a:ext>
            </a:extLst>
          </p:cNvPr>
          <p:cNvSpPr txBox="1"/>
          <p:nvPr/>
        </p:nvSpPr>
        <p:spPr>
          <a:xfrm>
            <a:off x="544182" y="6055256"/>
            <a:ext cx="3944851" cy="461665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/>
              <a:t>Make personal connections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E6592AF-8E0B-448A-84D4-5A6822A9A0C8}"/>
              </a:ext>
            </a:extLst>
          </p:cNvPr>
          <p:cNvSpPr txBox="1"/>
          <p:nvPr/>
        </p:nvSpPr>
        <p:spPr>
          <a:xfrm>
            <a:off x="542292" y="5361032"/>
            <a:ext cx="4692638" cy="461665"/>
          </a:xfrm>
          <a:prstGeom prst="rect">
            <a:avLst/>
          </a:prstGeom>
          <a:solidFill>
            <a:srgbClr val="D9146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/>
              <a:t>Try to get your students thinking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EA53E2-570F-441B-9BF3-8717127A1E36}"/>
              </a:ext>
            </a:extLst>
          </p:cNvPr>
          <p:cNvSpPr txBox="1"/>
          <p:nvPr/>
        </p:nvSpPr>
        <p:spPr>
          <a:xfrm>
            <a:off x="479009" y="3346919"/>
            <a:ext cx="4856671" cy="461665"/>
          </a:xfrm>
          <a:prstGeom prst="rect">
            <a:avLst/>
          </a:prstGeom>
          <a:solidFill>
            <a:srgbClr val="BF43DE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/>
              <a:t>Don't loose sight of your real aim</a:t>
            </a:r>
          </a:p>
        </p:txBody>
      </p:sp>
      <p:pic>
        <p:nvPicPr>
          <p:cNvPr id="4" name="Imagen 4" descr="Diagrama&#10;&#10;Descripción generada automáticamente">
            <a:extLst>
              <a:ext uri="{FF2B5EF4-FFF2-40B4-BE49-F238E27FC236}">
                <a16:creationId xmlns:a16="http://schemas.microsoft.com/office/drawing/2014/main" id="{688FD32B-8BF5-4AA5-BF28-4B3AB8053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212" y="362"/>
            <a:ext cx="5302369" cy="685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6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AB109E1-45E3-4986-9663-C3EAAC04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DEE9D42-BBE7-4427-9BC3-971CE96F1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6441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15" r="-1" b="-1"/>
          <a:stretch/>
        </p:blipFill>
        <p:spPr>
          <a:xfrm>
            <a:off x="8309512" y="3809461"/>
            <a:ext cx="3278638" cy="2787621"/>
          </a:xfrm>
          <a:prstGeom prst="rect">
            <a:avLst/>
          </a:prstGeom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60121" y="1240403"/>
            <a:ext cx="9954883" cy="3200775"/>
          </a:xfrm>
        </p:spPr>
        <p:txBody>
          <a:bodyPr anchor="ctr">
            <a:normAutofit/>
          </a:bodyPr>
          <a:lstStyle/>
          <a:p>
            <a:pPr algn="l"/>
            <a:r>
              <a:rPr lang="es-ES" dirty="0"/>
              <a:t> </a:t>
            </a:r>
            <a:r>
              <a:rPr lang="es-ES" err="1">
                <a:solidFill>
                  <a:schemeClr val="bg1">
                    <a:lumMod val="65000"/>
                  </a:schemeClr>
                </a:solidFill>
              </a:rPr>
              <a:t>brainstorming</a:t>
            </a: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60120" y="5206247"/>
            <a:ext cx="10268712" cy="10135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1000"/>
              </a:lnSpc>
            </a:pPr>
            <a:r>
              <a:rPr lang="es-ES" sz="2400" dirty="0" err="1"/>
              <a:t>Obtaining</a:t>
            </a:r>
            <a:r>
              <a:rPr lang="es-ES" sz="2400" dirty="0"/>
              <a:t> and </a:t>
            </a:r>
            <a:r>
              <a:rPr lang="es-ES" sz="2400" dirty="0" err="1"/>
              <a:t>organising</a:t>
            </a:r>
            <a:r>
              <a:rPr lang="es-ES" sz="2400" dirty="0"/>
              <a:t> ideas</a:t>
            </a:r>
          </a:p>
        </p:txBody>
      </p:sp>
    </p:spTree>
    <p:extLst>
      <p:ext uri="{BB962C8B-B14F-4D97-AF65-F5344CB8AC3E}">
        <p14:creationId xmlns:p14="http://schemas.microsoft.com/office/powerpoint/2010/main" val="227507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AB109E1-45E3-4986-9663-C3EAAC04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DEE9D42-BBE7-4427-9BC3-971CE96F1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6441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15" r="-1" b="-1"/>
          <a:stretch/>
        </p:blipFill>
        <p:spPr>
          <a:xfrm>
            <a:off x="8309512" y="3809461"/>
            <a:ext cx="3278638" cy="2787621"/>
          </a:xfrm>
          <a:prstGeom prst="rect">
            <a:avLst/>
          </a:prstGeom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60121" y="1240403"/>
            <a:ext cx="9954883" cy="3200775"/>
          </a:xfrm>
        </p:spPr>
        <p:txBody>
          <a:bodyPr anchor="ctr">
            <a:normAutofit/>
          </a:bodyPr>
          <a:lstStyle/>
          <a:p>
            <a:pPr algn="l"/>
            <a:r>
              <a:rPr lang="es-ES"/>
              <a:t>Tell us about yourself...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60120" y="5206247"/>
            <a:ext cx="7118493" cy="1013577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 algn="l">
              <a:lnSpc>
                <a:spcPct val="91000"/>
              </a:lnSpc>
            </a:pPr>
            <a:r>
              <a:rPr lang="es-ES" sz="4000"/>
              <a:t>What you teach</a:t>
            </a:r>
            <a:endParaRPr lang="es-ES"/>
          </a:p>
          <a:p>
            <a:pPr algn="l">
              <a:lnSpc>
                <a:spcPct val="91000"/>
              </a:lnSpc>
            </a:pPr>
            <a:r>
              <a:rPr lang="es-ES" sz="4000"/>
              <a:t>If you already use graphic organisers</a:t>
            </a:r>
            <a:endParaRPr lang="es-ES"/>
          </a:p>
          <a:p>
            <a:pPr algn="l">
              <a:lnSpc>
                <a:spcPct val="91000"/>
              </a:lnSpc>
            </a:pPr>
            <a:r>
              <a:rPr lang="es-ES" sz="4000"/>
              <a:t>What you hope to get from today...</a:t>
            </a:r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E970594-EB77-41D6-B8CA-0FA286E32359}"/>
              </a:ext>
            </a:extLst>
          </p:cNvPr>
          <p:cNvSpPr txBox="1"/>
          <p:nvPr/>
        </p:nvSpPr>
        <p:spPr>
          <a:xfrm>
            <a:off x="5342626" y="623402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>
                <a:hlinkClick r:id="rId3"/>
              </a:rPr>
              <a:t>Graphic overload!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4525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C60DF7C-88F0-40A5-96EC-BABE7A4A3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7534655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60438" y="4525963"/>
            <a:ext cx="6021207" cy="1509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 algn="l">
              <a:buFont typeface="Wingdings" panose="020B0604020202020204" pitchFamily="34" charset="0"/>
              <a:buChar char="§"/>
            </a:pPr>
            <a:endParaRPr lang="en-US"/>
          </a:p>
          <a:p>
            <a:pPr algn="l"/>
            <a:endParaRPr lang="en-US"/>
          </a:p>
        </p:txBody>
      </p:sp>
      <p:pic>
        <p:nvPicPr>
          <p:cNvPr id="13" name="Imagen 13" descr="Forma, Círculo&#10;&#10;Descripción generada automáticamente">
            <a:extLst>
              <a:ext uri="{FF2B5EF4-FFF2-40B4-BE49-F238E27FC236}">
                <a16:creationId xmlns:a16="http://schemas.microsoft.com/office/drawing/2014/main" id="{822F21F6-0321-4E95-BF9F-1C96D22CBD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3" r="6063" b="1"/>
          <a:stretch/>
        </p:blipFill>
        <p:spPr>
          <a:xfrm>
            <a:off x="7534655" y="10"/>
            <a:ext cx="4657345" cy="4206227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88" r="-3" b="510"/>
          <a:stretch/>
        </p:blipFill>
        <p:spPr>
          <a:xfrm>
            <a:off x="7534655" y="4206238"/>
            <a:ext cx="4657345" cy="265176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A90E794-0FA6-4D9D-BF5E-DDB440EFB56F}"/>
              </a:ext>
            </a:extLst>
          </p:cNvPr>
          <p:cNvSpPr txBox="1"/>
          <p:nvPr/>
        </p:nvSpPr>
        <p:spPr>
          <a:xfrm>
            <a:off x="547512" y="1577621"/>
            <a:ext cx="699064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7200"/>
              <a:t>3a. BUBBLE MAP</a:t>
            </a:r>
          </a:p>
        </p:txBody>
      </p:sp>
    </p:spTree>
    <p:extLst>
      <p:ext uri="{BB962C8B-B14F-4D97-AF65-F5344CB8AC3E}">
        <p14:creationId xmlns:p14="http://schemas.microsoft.com/office/powerpoint/2010/main" val="315348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n 19">
            <a:extLst>
              <a:ext uri="{FF2B5EF4-FFF2-40B4-BE49-F238E27FC236}">
                <a16:creationId xmlns:a16="http://schemas.microsoft.com/office/drawing/2014/main" id="{8334F8FA-E238-4BDD-9C19-54C91EF6A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718" y="1556168"/>
            <a:ext cx="5661313" cy="2871093"/>
          </a:xfrm>
          <a:prstGeom prst="rect">
            <a:avLst/>
          </a:prstGeom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00AF41-4488-4E3B-9A24-BB1F73F79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643467"/>
            <a:ext cx="4628638" cy="5571066"/>
          </a:xfrm>
        </p:spPr>
        <p:txBody>
          <a:bodyPr>
            <a:normAutofit/>
          </a:bodyPr>
          <a:lstStyle/>
          <a:p>
            <a:r>
              <a:rPr lang="es-ES"/>
              <a:t>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659691-DBD2-4E58-A87F-7FA93DFEC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296" y="643467"/>
            <a:ext cx="4653536" cy="52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Description and T chart</a:t>
            </a:r>
          </a:p>
        </p:txBody>
      </p:sp>
      <p:sp>
        <p:nvSpPr>
          <p:cNvPr id="7" name="Diagrama de flujo: conector 6">
            <a:extLst>
              <a:ext uri="{FF2B5EF4-FFF2-40B4-BE49-F238E27FC236}">
                <a16:creationId xmlns:a16="http://schemas.microsoft.com/office/drawing/2014/main" id="{B12DA2C4-6F8D-4815-A16C-FF713B62F667}"/>
              </a:ext>
            </a:extLst>
          </p:cNvPr>
          <p:cNvSpPr/>
          <p:nvPr/>
        </p:nvSpPr>
        <p:spPr>
          <a:xfrm>
            <a:off x="4242759" y="353682"/>
            <a:ext cx="1466489" cy="161026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Diagrama de flujo: conector 10">
            <a:extLst>
              <a:ext uri="{FF2B5EF4-FFF2-40B4-BE49-F238E27FC236}">
                <a16:creationId xmlns:a16="http://schemas.microsoft.com/office/drawing/2014/main" id="{37903F68-0A0F-42F6-AEDE-0BCF3FE10BB4}"/>
              </a:ext>
            </a:extLst>
          </p:cNvPr>
          <p:cNvSpPr/>
          <p:nvPr/>
        </p:nvSpPr>
        <p:spPr>
          <a:xfrm>
            <a:off x="705928" y="425568"/>
            <a:ext cx="1466489" cy="161026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Diagrama de flujo: conector 11">
            <a:extLst>
              <a:ext uri="{FF2B5EF4-FFF2-40B4-BE49-F238E27FC236}">
                <a16:creationId xmlns:a16="http://schemas.microsoft.com/office/drawing/2014/main" id="{671995B0-A964-44B1-96DD-8C9AA263FFA7}"/>
              </a:ext>
            </a:extLst>
          </p:cNvPr>
          <p:cNvSpPr/>
          <p:nvPr/>
        </p:nvSpPr>
        <p:spPr>
          <a:xfrm>
            <a:off x="2373702" y="5170097"/>
            <a:ext cx="1466489" cy="161026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Diagrama de flujo: conector 12">
            <a:extLst>
              <a:ext uri="{FF2B5EF4-FFF2-40B4-BE49-F238E27FC236}">
                <a16:creationId xmlns:a16="http://schemas.microsoft.com/office/drawing/2014/main" id="{A7A2C79C-5495-4A38-B3BA-3CF2F3925067}"/>
              </a:ext>
            </a:extLst>
          </p:cNvPr>
          <p:cNvSpPr/>
          <p:nvPr/>
        </p:nvSpPr>
        <p:spPr>
          <a:xfrm>
            <a:off x="4444041" y="3200398"/>
            <a:ext cx="1466489" cy="161026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Diagrama de flujo: conector 13">
            <a:extLst>
              <a:ext uri="{FF2B5EF4-FFF2-40B4-BE49-F238E27FC236}">
                <a16:creationId xmlns:a16="http://schemas.microsoft.com/office/drawing/2014/main" id="{7EC28C30-2310-4D14-B7E3-252F829636BE}"/>
              </a:ext>
            </a:extLst>
          </p:cNvPr>
          <p:cNvSpPr/>
          <p:nvPr/>
        </p:nvSpPr>
        <p:spPr>
          <a:xfrm>
            <a:off x="475891" y="2812210"/>
            <a:ext cx="1466489" cy="161026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5" name="Entrada de lápiz 24">
                <a:extLst>
                  <a:ext uri="{FF2B5EF4-FFF2-40B4-BE49-F238E27FC236}">
                    <a16:creationId xmlns:a16="http://schemas.microsoft.com/office/drawing/2014/main" id="{BC37FFBF-E205-4F16-9641-49E3B1920B0F}"/>
                  </a:ext>
                </a:extLst>
              </p14:cNvPr>
              <p14:cNvContentPartPr/>
              <p14:nvPr/>
            </p14:nvContentPartPr>
            <p14:xfrm>
              <a:off x="7247106" y="794425"/>
              <a:ext cx="19050" cy="19050"/>
            </p14:xfrm>
          </p:contentPart>
        </mc:Choice>
        <mc:Fallback xmlns="">
          <p:pic>
            <p:nvPicPr>
              <p:cNvPr id="25" name="Entrada de lápiz 24">
                <a:extLst>
                  <a:ext uri="{FF2B5EF4-FFF2-40B4-BE49-F238E27FC236}">
                    <a16:creationId xmlns:a16="http://schemas.microsoft.com/office/drawing/2014/main" id="{BC37FFBF-E205-4F16-9641-49E3B1920B0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94606" y="-158075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Entrada de lápiz 25">
                <a:extLst>
                  <a:ext uri="{FF2B5EF4-FFF2-40B4-BE49-F238E27FC236}">
                    <a16:creationId xmlns:a16="http://schemas.microsoft.com/office/drawing/2014/main" id="{A5A5BD29-39ED-4D15-BC12-C540521F487F}"/>
                  </a:ext>
                </a:extLst>
              </p14:cNvPr>
              <p14:cNvContentPartPr/>
              <p14:nvPr/>
            </p14:nvContentPartPr>
            <p14:xfrm>
              <a:off x="8560340" y="891702"/>
              <a:ext cx="19050" cy="19050"/>
            </p14:xfrm>
          </p:contentPart>
        </mc:Choice>
        <mc:Fallback xmlns="">
          <p:pic>
            <p:nvPicPr>
              <p:cNvPr id="26" name="Entrada de lápiz 25">
                <a:extLst>
                  <a:ext uri="{FF2B5EF4-FFF2-40B4-BE49-F238E27FC236}">
                    <a16:creationId xmlns:a16="http://schemas.microsoft.com/office/drawing/2014/main" id="{A5A5BD29-39ED-4D15-BC12-C540521F487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07840" y="-60798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Entrada de lápiz 26">
                <a:extLst>
                  <a:ext uri="{FF2B5EF4-FFF2-40B4-BE49-F238E27FC236}">
                    <a16:creationId xmlns:a16="http://schemas.microsoft.com/office/drawing/2014/main" id="{42049BB6-EF09-4502-AF11-327AF66C960B}"/>
                  </a:ext>
                </a:extLst>
              </p14:cNvPr>
              <p14:cNvContentPartPr/>
              <p14:nvPr/>
            </p14:nvContentPartPr>
            <p14:xfrm>
              <a:off x="8560340" y="891702"/>
              <a:ext cx="19050" cy="19050"/>
            </p14:xfrm>
          </p:contentPart>
        </mc:Choice>
        <mc:Fallback xmlns="">
          <p:pic>
            <p:nvPicPr>
              <p:cNvPr id="27" name="Entrada de lápiz 26">
                <a:extLst>
                  <a:ext uri="{FF2B5EF4-FFF2-40B4-BE49-F238E27FC236}">
                    <a16:creationId xmlns:a16="http://schemas.microsoft.com/office/drawing/2014/main" id="{42049BB6-EF09-4502-AF11-327AF66C960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07840" y="-60798"/>
                <a:ext cx="1905000" cy="1905000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CuadroTexto 32">
            <a:extLst>
              <a:ext uri="{FF2B5EF4-FFF2-40B4-BE49-F238E27FC236}">
                <a16:creationId xmlns:a16="http://schemas.microsoft.com/office/drawing/2014/main" id="{AB507492-495C-4E2B-8C14-8A17D8E465AF}"/>
              </a:ext>
            </a:extLst>
          </p:cNvPr>
          <p:cNvSpPr txBox="1"/>
          <p:nvPr/>
        </p:nvSpPr>
        <p:spPr>
          <a:xfrm>
            <a:off x="1029419" y="110130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slim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72EC56C-13EC-4246-ACAC-762707A004F8}"/>
              </a:ext>
            </a:extLst>
          </p:cNvPr>
          <p:cNvSpPr txBox="1"/>
          <p:nvPr/>
        </p:nvSpPr>
        <p:spPr>
          <a:xfrm>
            <a:off x="4245699" y="98628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Well-dressed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1EE7120-8F54-4C1B-B759-450D91907769}"/>
              </a:ext>
            </a:extLst>
          </p:cNvPr>
          <p:cNvSpPr txBox="1"/>
          <p:nvPr/>
        </p:nvSpPr>
        <p:spPr>
          <a:xfrm>
            <a:off x="617213" y="348794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Chinese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3865A48-F45C-435F-81CB-10364F1B12CC}"/>
              </a:ext>
            </a:extLst>
          </p:cNvPr>
          <p:cNvSpPr txBox="1"/>
          <p:nvPr/>
        </p:nvSpPr>
        <p:spPr>
          <a:xfrm>
            <a:off x="4677674" y="381274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surprised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AB314584-7355-4A93-A129-DC83C57F43D8}"/>
              </a:ext>
            </a:extLst>
          </p:cNvPr>
          <p:cNvSpPr txBox="1"/>
          <p:nvPr/>
        </p:nvSpPr>
        <p:spPr>
          <a:xfrm>
            <a:off x="2599214" y="583172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secretary</a:t>
            </a:r>
            <a:endParaRPr lang="es-E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1" name="Entrada de lápiz 30">
                <a:extLst>
                  <a:ext uri="{FF2B5EF4-FFF2-40B4-BE49-F238E27FC236}">
                    <a16:creationId xmlns:a16="http://schemas.microsoft.com/office/drawing/2014/main" id="{4ED24625-D9E0-47A7-AE22-F7ACD8515D0F}"/>
                  </a:ext>
                </a:extLst>
              </p14:cNvPr>
              <p14:cNvContentPartPr/>
              <p14:nvPr/>
            </p14:nvContentPartPr>
            <p14:xfrm>
              <a:off x="1897811" y="1725283"/>
              <a:ext cx="704850" cy="381000"/>
            </p14:xfrm>
          </p:contentPart>
        </mc:Choice>
        <mc:Fallback xmlns=""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4ED24625-D9E0-47A7-AE22-F7ACD8515D0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835492" y="1663210"/>
                <a:ext cx="829846" cy="5055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0" name="Entrada de lápiz 39">
                <a:extLst>
                  <a:ext uri="{FF2B5EF4-FFF2-40B4-BE49-F238E27FC236}">
                    <a16:creationId xmlns:a16="http://schemas.microsoft.com/office/drawing/2014/main" id="{63CE3E88-01FD-4DC8-9618-CCDFDC908DAC}"/>
                  </a:ext>
                </a:extLst>
              </p14:cNvPr>
              <p14:cNvContentPartPr/>
              <p14:nvPr/>
            </p14:nvContentPartPr>
            <p14:xfrm>
              <a:off x="4183811" y="1969698"/>
              <a:ext cx="19050" cy="19050"/>
            </p14:xfrm>
          </p:contentPart>
        </mc:Choice>
        <mc:Fallback xmlns="">
          <p:pic>
            <p:nvPicPr>
              <p:cNvPr id="40" name="Entrada de lápiz 39">
                <a:extLst>
                  <a:ext uri="{FF2B5EF4-FFF2-40B4-BE49-F238E27FC236}">
                    <a16:creationId xmlns:a16="http://schemas.microsoft.com/office/drawing/2014/main" id="{63CE3E88-01FD-4DC8-9618-CCDFDC908DA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69111" y="-1364052"/>
                <a:ext cx="6667500" cy="6667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1" name="Entrada de lápiz 40">
                <a:extLst>
                  <a:ext uri="{FF2B5EF4-FFF2-40B4-BE49-F238E27FC236}">
                    <a16:creationId xmlns:a16="http://schemas.microsoft.com/office/drawing/2014/main" id="{394603C3-00DD-4FF3-AD0B-8ACF6B12A30A}"/>
                  </a:ext>
                </a:extLst>
              </p14:cNvPr>
              <p14:cNvContentPartPr/>
              <p14:nvPr/>
            </p14:nvContentPartPr>
            <p14:xfrm>
              <a:off x="4183811" y="1969698"/>
              <a:ext cx="19050" cy="19050"/>
            </p14:xfrm>
          </p:contentPart>
        </mc:Choice>
        <mc:Fallback xmlns="">
          <p:pic>
            <p:nvPicPr>
              <p:cNvPr id="41" name="Entrada de lápiz 40">
                <a:extLst>
                  <a:ext uri="{FF2B5EF4-FFF2-40B4-BE49-F238E27FC236}">
                    <a16:creationId xmlns:a16="http://schemas.microsoft.com/office/drawing/2014/main" id="{394603C3-00DD-4FF3-AD0B-8ACF6B12A30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69111" y="-1364052"/>
                <a:ext cx="6667500" cy="6667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3" name="Entrada de lápiz 42">
                <a:extLst>
                  <a:ext uri="{FF2B5EF4-FFF2-40B4-BE49-F238E27FC236}">
                    <a16:creationId xmlns:a16="http://schemas.microsoft.com/office/drawing/2014/main" id="{1AC0858C-2109-4141-ABFC-D6A588A1C4E0}"/>
                  </a:ext>
                </a:extLst>
              </p14:cNvPr>
              <p14:cNvContentPartPr/>
              <p14:nvPr/>
            </p14:nvContentPartPr>
            <p14:xfrm>
              <a:off x="3939396" y="1699196"/>
              <a:ext cx="666750" cy="342900"/>
            </p14:xfrm>
          </p:contentPart>
        </mc:Choice>
        <mc:Fallback xmlns="">
          <p:pic>
            <p:nvPicPr>
              <p:cNvPr id="43" name="Entrada de lápiz 42">
                <a:extLst>
                  <a:ext uri="{FF2B5EF4-FFF2-40B4-BE49-F238E27FC236}">
                    <a16:creationId xmlns:a16="http://schemas.microsoft.com/office/drawing/2014/main" id="{1AC0858C-2109-4141-ABFC-D6A588A1C4E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876379" y="1636163"/>
                <a:ext cx="793146" cy="4686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4" name="Entrada de lápiz 43">
                <a:extLst>
                  <a:ext uri="{FF2B5EF4-FFF2-40B4-BE49-F238E27FC236}">
                    <a16:creationId xmlns:a16="http://schemas.microsoft.com/office/drawing/2014/main" id="{40C59258-4BD5-46D5-9E7E-4854D6723455}"/>
                  </a:ext>
                </a:extLst>
              </p14:cNvPr>
              <p14:cNvContentPartPr/>
              <p14:nvPr/>
            </p14:nvContentPartPr>
            <p14:xfrm>
              <a:off x="3939396" y="3723108"/>
              <a:ext cx="762000" cy="85725"/>
            </p14:xfrm>
          </p:contentPart>
        </mc:Choice>
        <mc:Fallback xmlns="">
          <p:pic>
            <p:nvPicPr>
              <p:cNvPr id="44" name="Entrada de lápiz 43">
                <a:extLst>
                  <a:ext uri="{FF2B5EF4-FFF2-40B4-BE49-F238E27FC236}">
                    <a16:creationId xmlns:a16="http://schemas.microsoft.com/office/drawing/2014/main" id="{40C59258-4BD5-46D5-9E7E-4854D672345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77090" y="3662125"/>
                <a:ext cx="886971" cy="2073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5" name="Entrada de lápiz 44">
                <a:extLst>
                  <a:ext uri="{FF2B5EF4-FFF2-40B4-BE49-F238E27FC236}">
                    <a16:creationId xmlns:a16="http://schemas.microsoft.com/office/drawing/2014/main" id="{6B63AED0-89E4-4654-AEF5-C0F22F9A6A2D}"/>
                  </a:ext>
                </a:extLst>
              </p14:cNvPr>
              <p14:cNvContentPartPr/>
              <p14:nvPr/>
            </p14:nvContentPartPr>
            <p14:xfrm>
              <a:off x="3242991" y="3810000"/>
              <a:ext cx="323850" cy="1543050"/>
            </p14:xfrm>
          </p:contentPart>
        </mc:Choice>
        <mc:Fallback xmlns="">
          <p:pic>
            <p:nvPicPr>
              <p:cNvPr id="45" name="Entrada de lápiz 44">
                <a:extLst>
                  <a:ext uri="{FF2B5EF4-FFF2-40B4-BE49-F238E27FC236}">
                    <a16:creationId xmlns:a16="http://schemas.microsoft.com/office/drawing/2014/main" id="{6B63AED0-89E4-4654-AEF5-C0F22F9A6A2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179880" y="3747458"/>
                <a:ext cx="449712" cy="16684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6" name="Entrada de lápiz 45">
                <a:extLst>
                  <a:ext uri="{FF2B5EF4-FFF2-40B4-BE49-F238E27FC236}">
                    <a16:creationId xmlns:a16="http://schemas.microsoft.com/office/drawing/2014/main" id="{945F8071-64AE-4DC0-9F04-C5D8782AAF5A}"/>
                  </a:ext>
                </a:extLst>
              </p14:cNvPr>
              <p14:cNvContentPartPr/>
              <p14:nvPr/>
            </p14:nvContentPartPr>
            <p14:xfrm>
              <a:off x="1781583" y="3567490"/>
              <a:ext cx="904875" cy="180975"/>
            </p14:xfrm>
          </p:contentPart>
        </mc:Choice>
        <mc:Fallback xmlns="">
          <p:pic>
            <p:nvPicPr>
              <p:cNvPr id="46" name="Entrada de lápiz 45">
                <a:extLst>
                  <a:ext uri="{FF2B5EF4-FFF2-40B4-BE49-F238E27FC236}">
                    <a16:creationId xmlns:a16="http://schemas.microsoft.com/office/drawing/2014/main" id="{945F8071-64AE-4DC0-9F04-C5D8782AAF5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719104" y="3506345"/>
                <a:ext cx="1030193" cy="303616"/>
              </a:xfrm>
              <a:prstGeom prst="rect">
                <a:avLst/>
              </a:prstGeom>
            </p:spPr>
          </p:pic>
        </mc:Fallback>
      </mc:AlternateContent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E85BFA8-25B9-45EB-9318-7621910CD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21</a:t>
            </a:fld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5484797-2765-42D3-8BF7-330A02FE713A}"/>
              </a:ext>
            </a:extLst>
          </p:cNvPr>
          <p:cNvSpPr txBox="1"/>
          <p:nvPr/>
        </p:nvSpPr>
        <p:spPr>
          <a:xfrm>
            <a:off x="6687563" y="2545087"/>
            <a:ext cx="1972867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… slim</a:t>
            </a:r>
            <a:endParaRPr lang="es-ES" dirty="0"/>
          </a:p>
          <a:p>
            <a:endParaRPr lang="es-ES" dirty="0"/>
          </a:p>
          <a:p>
            <a:r>
              <a:rPr lang="es-ES"/>
              <a:t>… well-dressed</a:t>
            </a:r>
            <a:endParaRPr lang="es-ES" dirty="0"/>
          </a:p>
          <a:p>
            <a:endParaRPr lang="es-ES" dirty="0"/>
          </a:p>
          <a:p>
            <a:endParaRPr lang="es-ES"/>
          </a:p>
        </p:txBody>
      </p:sp>
      <p:pic>
        <p:nvPicPr>
          <p:cNvPr id="8" name="Imagen 15">
            <a:extLst>
              <a:ext uri="{FF2B5EF4-FFF2-40B4-BE49-F238E27FC236}">
                <a16:creationId xmlns:a16="http://schemas.microsoft.com/office/drawing/2014/main" id="{297EAC11-CBF6-49C4-8A0C-D77BDE2C0D0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223059" y="1821872"/>
            <a:ext cx="1961609" cy="295448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71865CE-7430-4E34-AD7F-6E325878CD0F}"/>
              </a:ext>
            </a:extLst>
          </p:cNvPr>
          <p:cNvSpPr txBox="1"/>
          <p:nvPr/>
        </p:nvSpPr>
        <p:spPr>
          <a:xfrm>
            <a:off x="9437690" y="2359782"/>
            <a:ext cx="197286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… surprised</a:t>
            </a:r>
            <a:endParaRPr lang="es-ES" dirty="0"/>
          </a:p>
          <a:p>
            <a:endParaRPr lang="es-ES"/>
          </a:p>
          <a:p>
            <a:endParaRPr lang="es-ES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B5903A6-AE85-400B-A672-397AD6D20136}"/>
              </a:ext>
            </a:extLst>
          </p:cNvPr>
          <p:cNvSpPr txBox="1"/>
          <p:nvPr/>
        </p:nvSpPr>
        <p:spPr>
          <a:xfrm>
            <a:off x="6684099" y="2991896"/>
            <a:ext cx="1972868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  <a:p>
            <a:endParaRPr lang="es-ES" dirty="0"/>
          </a:p>
          <a:p>
            <a:r>
              <a:rPr lang="es-ES"/>
              <a:t>… Chinese ??</a:t>
            </a:r>
            <a:endParaRPr lang="es-ES" dirty="0"/>
          </a:p>
          <a:p>
            <a:endParaRPr lang="es-ES" dirty="0"/>
          </a:p>
          <a:p>
            <a:r>
              <a:rPr lang="es-ES" dirty="0"/>
              <a:t>… a </a:t>
            </a:r>
            <a:r>
              <a:rPr lang="es-ES"/>
              <a:t>secretary?</a:t>
            </a:r>
            <a:endParaRPr lang="es-ES" dirty="0"/>
          </a:p>
          <a:p>
            <a:endParaRPr lang="es-ES"/>
          </a:p>
          <a:p>
            <a:endParaRPr lang="es-ES"/>
          </a:p>
        </p:txBody>
      </p:sp>
      <p:pic>
        <p:nvPicPr>
          <p:cNvPr id="47" name="Imagen 15">
            <a:extLst>
              <a:ext uri="{FF2B5EF4-FFF2-40B4-BE49-F238E27FC236}">
                <a16:creationId xmlns:a16="http://schemas.microsoft.com/office/drawing/2014/main" id="{4DA27BB7-53E3-4A94-AA50-D79194C4B90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648353" y="4237757"/>
            <a:ext cx="1355473" cy="204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10" grpId="0" build="p"/>
      <p:bldP spid="17" grpId="0" build="p"/>
      <p:bldP spid="1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n 19">
            <a:extLst>
              <a:ext uri="{FF2B5EF4-FFF2-40B4-BE49-F238E27FC236}">
                <a16:creationId xmlns:a16="http://schemas.microsoft.com/office/drawing/2014/main" id="{8334F8FA-E238-4BDD-9C19-54C91EF6A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718" y="1556168"/>
            <a:ext cx="5661313" cy="2871093"/>
          </a:xfrm>
          <a:prstGeom prst="rect">
            <a:avLst/>
          </a:prstGeom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00AF41-4488-4E3B-9A24-BB1F73F79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643467"/>
            <a:ext cx="4628638" cy="5571066"/>
          </a:xfrm>
        </p:spPr>
        <p:txBody>
          <a:bodyPr>
            <a:normAutofit/>
          </a:bodyPr>
          <a:lstStyle/>
          <a:p>
            <a:r>
              <a:rPr lang="es-ES"/>
              <a:t>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659691-DBD2-4E58-A87F-7FA93DFEC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296" y="643467"/>
            <a:ext cx="4653536" cy="52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Description and T chart</a:t>
            </a:r>
          </a:p>
        </p:txBody>
      </p:sp>
      <p:sp>
        <p:nvSpPr>
          <p:cNvPr id="7" name="Diagrama de flujo: conector 6">
            <a:extLst>
              <a:ext uri="{FF2B5EF4-FFF2-40B4-BE49-F238E27FC236}">
                <a16:creationId xmlns:a16="http://schemas.microsoft.com/office/drawing/2014/main" id="{B12DA2C4-6F8D-4815-A16C-FF713B62F667}"/>
              </a:ext>
            </a:extLst>
          </p:cNvPr>
          <p:cNvSpPr/>
          <p:nvPr/>
        </p:nvSpPr>
        <p:spPr>
          <a:xfrm>
            <a:off x="4242759" y="353682"/>
            <a:ext cx="1466489" cy="1610263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Diagrama de flujo: conector 10">
            <a:extLst>
              <a:ext uri="{FF2B5EF4-FFF2-40B4-BE49-F238E27FC236}">
                <a16:creationId xmlns:a16="http://schemas.microsoft.com/office/drawing/2014/main" id="{37903F68-0A0F-42F6-AEDE-0BCF3FE10BB4}"/>
              </a:ext>
            </a:extLst>
          </p:cNvPr>
          <p:cNvSpPr/>
          <p:nvPr/>
        </p:nvSpPr>
        <p:spPr>
          <a:xfrm>
            <a:off x="705928" y="425568"/>
            <a:ext cx="1466489" cy="1610263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Diagrama de flujo: conector 11">
            <a:extLst>
              <a:ext uri="{FF2B5EF4-FFF2-40B4-BE49-F238E27FC236}">
                <a16:creationId xmlns:a16="http://schemas.microsoft.com/office/drawing/2014/main" id="{671995B0-A964-44B1-96DD-8C9AA263FFA7}"/>
              </a:ext>
            </a:extLst>
          </p:cNvPr>
          <p:cNvSpPr/>
          <p:nvPr/>
        </p:nvSpPr>
        <p:spPr>
          <a:xfrm>
            <a:off x="2373702" y="5170097"/>
            <a:ext cx="1466489" cy="1610263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Diagrama de flujo: conector 12">
            <a:extLst>
              <a:ext uri="{FF2B5EF4-FFF2-40B4-BE49-F238E27FC236}">
                <a16:creationId xmlns:a16="http://schemas.microsoft.com/office/drawing/2014/main" id="{A7A2C79C-5495-4A38-B3BA-3CF2F3925067}"/>
              </a:ext>
            </a:extLst>
          </p:cNvPr>
          <p:cNvSpPr/>
          <p:nvPr/>
        </p:nvSpPr>
        <p:spPr>
          <a:xfrm>
            <a:off x="4444041" y="3200398"/>
            <a:ext cx="1466489" cy="1610263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Diagrama de flujo: conector 13">
            <a:extLst>
              <a:ext uri="{FF2B5EF4-FFF2-40B4-BE49-F238E27FC236}">
                <a16:creationId xmlns:a16="http://schemas.microsoft.com/office/drawing/2014/main" id="{7EC28C30-2310-4D14-B7E3-252F829636BE}"/>
              </a:ext>
            </a:extLst>
          </p:cNvPr>
          <p:cNvSpPr/>
          <p:nvPr/>
        </p:nvSpPr>
        <p:spPr>
          <a:xfrm>
            <a:off x="475891" y="2812210"/>
            <a:ext cx="1466489" cy="1610263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5" name="Entrada de lápiz 24">
                <a:extLst>
                  <a:ext uri="{FF2B5EF4-FFF2-40B4-BE49-F238E27FC236}">
                    <a16:creationId xmlns:a16="http://schemas.microsoft.com/office/drawing/2014/main" id="{BC37FFBF-E205-4F16-9641-49E3B1920B0F}"/>
                  </a:ext>
                </a:extLst>
              </p14:cNvPr>
              <p14:cNvContentPartPr/>
              <p14:nvPr/>
            </p14:nvContentPartPr>
            <p14:xfrm>
              <a:off x="7247106" y="794425"/>
              <a:ext cx="19050" cy="19050"/>
            </p14:xfrm>
          </p:contentPart>
        </mc:Choice>
        <mc:Fallback xmlns="">
          <p:pic>
            <p:nvPicPr>
              <p:cNvPr id="25" name="Entrada de lápiz 24">
                <a:extLst>
                  <a:ext uri="{FF2B5EF4-FFF2-40B4-BE49-F238E27FC236}">
                    <a16:creationId xmlns:a16="http://schemas.microsoft.com/office/drawing/2014/main" id="{BC37FFBF-E205-4F16-9641-49E3B1920B0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94606" y="-158075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6" name="Entrada de lápiz 25">
                <a:extLst>
                  <a:ext uri="{FF2B5EF4-FFF2-40B4-BE49-F238E27FC236}">
                    <a16:creationId xmlns:a16="http://schemas.microsoft.com/office/drawing/2014/main" id="{A5A5BD29-39ED-4D15-BC12-C540521F487F}"/>
                  </a:ext>
                </a:extLst>
              </p14:cNvPr>
              <p14:cNvContentPartPr/>
              <p14:nvPr/>
            </p14:nvContentPartPr>
            <p14:xfrm>
              <a:off x="8560340" y="891702"/>
              <a:ext cx="19050" cy="19050"/>
            </p14:xfrm>
          </p:contentPart>
        </mc:Choice>
        <mc:Fallback xmlns="">
          <p:pic>
            <p:nvPicPr>
              <p:cNvPr id="26" name="Entrada de lápiz 25">
                <a:extLst>
                  <a:ext uri="{FF2B5EF4-FFF2-40B4-BE49-F238E27FC236}">
                    <a16:creationId xmlns:a16="http://schemas.microsoft.com/office/drawing/2014/main" id="{A5A5BD29-39ED-4D15-BC12-C540521F487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07840" y="-60798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" name="Entrada de lápiz 26">
                <a:extLst>
                  <a:ext uri="{FF2B5EF4-FFF2-40B4-BE49-F238E27FC236}">
                    <a16:creationId xmlns:a16="http://schemas.microsoft.com/office/drawing/2014/main" id="{42049BB6-EF09-4502-AF11-327AF66C960B}"/>
                  </a:ext>
                </a:extLst>
              </p14:cNvPr>
              <p14:cNvContentPartPr/>
              <p14:nvPr/>
            </p14:nvContentPartPr>
            <p14:xfrm>
              <a:off x="8560340" y="891702"/>
              <a:ext cx="19050" cy="19050"/>
            </p14:xfrm>
          </p:contentPart>
        </mc:Choice>
        <mc:Fallback xmlns="">
          <p:pic>
            <p:nvPicPr>
              <p:cNvPr id="27" name="Entrada de lápiz 26">
                <a:extLst>
                  <a:ext uri="{FF2B5EF4-FFF2-40B4-BE49-F238E27FC236}">
                    <a16:creationId xmlns:a16="http://schemas.microsoft.com/office/drawing/2014/main" id="{42049BB6-EF09-4502-AF11-327AF66C960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07840" y="-60798"/>
                <a:ext cx="1905000" cy="1905000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CuadroTexto 32">
            <a:extLst>
              <a:ext uri="{FF2B5EF4-FFF2-40B4-BE49-F238E27FC236}">
                <a16:creationId xmlns:a16="http://schemas.microsoft.com/office/drawing/2014/main" id="{AB507492-495C-4E2B-8C14-8A17D8E465AF}"/>
              </a:ext>
            </a:extLst>
          </p:cNvPr>
          <p:cNvSpPr txBox="1"/>
          <p:nvPr/>
        </p:nvSpPr>
        <p:spPr>
          <a:xfrm>
            <a:off x="1029419" y="110130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slim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72EC56C-13EC-4246-ACAC-762707A004F8}"/>
              </a:ext>
            </a:extLst>
          </p:cNvPr>
          <p:cNvSpPr txBox="1"/>
          <p:nvPr/>
        </p:nvSpPr>
        <p:spPr>
          <a:xfrm>
            <a:off x="4245699" y="98628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well-dressed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1EE7120-8F54-4C1B-B759-450D91907769}"/>
              </a:ext>
            </a:extLst>
          </p:cNvPr>
          <p:cNvSpPr txBox="1"/>
          <p:nvPr/>
        </p:nvSpPr>
        <p:spPr>
          <a:xfrm>
            <a:off x="617213" y="348794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Chinese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3865A48-F45C-435F-81CB-10364F1B12CC}"/>
              </a:ext>
            </a:extLst>
          </p:cNvPr>
          <p:cNvSpPr txBox="1"/>
          <p:nvPr/>
        </p:nvSpPr>
        <p:spPr>
          <a:xfrm>
            <a:off x="4677674" y="381274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surprised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AB314584-7355-4A93-A129-DC83C57F43D8}"/>
              </a:ext>
            </a:extLst>
          </p:cNvPr>
          <p:cNvSpPr txBox="1"/>
          <p:nvPr/>
        </p:nvSpPr>
        <p:spPr>
          <a:xfrm>
            <a:off x="2599214" y="583172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secretary</a:t>
            </a:r>
            <a:endParaRPr lang="es-E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1" name="Entrada de lápiz 30">
                <a:extLst>
                  <a:ext uri="{FF2B5EF4-FFF2-40B4-BE49-F238E27FC236}">
                    <a16:creationId xmlns:a16="http://schemas.microsoft.com/office/drawing/2014/main" id="{4ED24625-D9E0-47A7-AE22-F7ACD8515D0F}"/>
                  </a:ext>
                </a:extLst>
              </p14:cNvPr>
              <p14:cNvContentPartPr/>
              <p14:nvPr/>
            </p14:nvContentPartPr>
            <p14:xfrm>
              <a:off x="1897811" y="1725283"/>
              <a:ext cx="704850" cy="381000"/>
            </p14:xfrm>
          </p:contentPart>
        </mc:Choice>
        <mc:Fallback xmlns=""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4ED24625-D9E0-47A7-AE22-F7ACD8515D0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35134" y="1662795"/>
                <a:ext cx="829846" cy="505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0" name="Entrada de lápiz 39">
                <a:extLst>
                  <a:ext uri="{FF2B5EF4-FFF2-40B4-BE49-F238E27FC236}">
                    <a16:creationId xmlns:a16="http://schemas.microsoft.com/office/drawing/2014/main" id="{63CE3E88-01FD-4DC8-9618-CCDFDC908DAC}"/>
                  </a:ext>
                </a:extLst>
              </p14:cNvPr>
              <p14:cNvContentPartPr/>
              <p14:nvPr/>
            </p14:nvContentPartPr>
            <p14:xfrm>
              <a:off x="4183811" y="1969698"/>
              <a:ext cx="19050" cy="19050"/>
            </p14:xfrm>
          </p:contentPart>
        </mc:Choice>
        <mc:Fallback xmlns="">
          <p:pic>
            <p:nvPicPr>
              <p:cNvPr id="40" name="Entrada de lápiz 39">
                <a:extLst>
                  <a:ext uri="{FF2B5EF4-FFF2-40B4-BE49-F238E27FC236}">
                    <a16:creationId xmlns:a16="http://schemas.microsoft.com/office/drawing/2014/main" id="{63CE3E88-01FD-4DC8-9618-CCDFDC908DA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0061" y="-1364052"/>
                <a:ext cx="6667500" cy="6667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1" name="Entrada de lápiz 40">
                <a:extLst>
                  <a:ext uri="{FF2B5EF4-FFF2-40B4-BE49-F238E27FC236}">
                    <a16:creationId xmlns:a16="http://schemas.microsoft.com/office/drawing/2014/main" id="{394603C3-00DD-4FF3-AD0B-8ACF6B12A30A}"/>
                  </a:ext>
                </a:extLst>
              </p14:cNvPr>
              <p14:cNvContentPartPr/>
              <p14:nvPr/>
            </p14:nvContentPartPr>
            <p14:xfrm>
              <a:off x="4183811" y="1969698"/>
              <a:ext cx="19050" cy="19050"/>
            </p14:xfrm>
          </p:contentPart>
        </mc:Choice>
        <mc:Fallback xmlns="">
          <p:pic>
            <p:nvPicPr>
              <p:cNvPr id="41" name="Entrada de lápiz 40">
                <a:extLst>
                  <a:ext uri="{FF2B5EF4-FFF2-40B4-BE49-F238E27FC236}">
                    <a16:creationId xmlns:a16="http://schemas.microsoft.com/office/drawing/2014/main" id="{394603C3-00DD-4FF3-AD0B-8ACF6B12A30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0061" y="-1364052"/>
                <a:ext cx="6667500" cy="6667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3" name="Entrada de lápiz 42">
                <a:extLst>
                  <a:ext uri="{FF2B5EF4-FFF2-40B4-BE49-F238E27FC236}">
                    <a16:creationId xmlns:a16="http://schemas.microsoft.com/office/drawing/2014/main" id="{1AC0858C-2109-4141-ABFC-D6A588A1C4E0}"/>
                  </a:ext>
                </a:extLst>
              </p14:cNvPr>
              <p14:cNvContentPartPr/>
              <p14:nvPr/>
            </p14:nvContentPartPr>
            <p14:xfrm>
              <a:off x="3939396" y="1699196"/>
              <a:ext cx="666750" cy="342900"/>
            </p14:xfrm>
          </p:contentPart>
        </mc:Choice>
        <mc:Fallback xmlns="">
          <p:pic>
            <p:nvPicPr>
              <p:cNvPr id="43" name="Entrada de lápiz 42">
                <a:extLst>
                  <a:ext uri="{FF2B5EF4-FFF2-40B4-BE49-F238E27FC236}">
                    <a16:creationId xmlns:a16="http://schemas.microsoft.com/office/drawing/2014/main" id="{1AC0858C-2109-4141-ABFC-D6A588A1C4E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875982" y="1636229"/>
                <a:ext cx="793215" cy="4684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4" name="Entrada de lápiz 43">
                <a:extLst>
                  <a:ext uri="{FF2B5EF4-FFF2-40B4-BE49-F238E27FC236}">
                    <a16:creationId xmlns:a16="http://schemas.microsoft.com/office/drawing/2014/main" id="{40C59258-4BD5-46D5-9E7E-4854D6723455}"/>
                  </a:ext>
                </a:extLst>
              </p14:cNvPr>
              <p14:cNvContentPartPr/>
              <p14:nvPr/>
            </p14:nvContentPartPr>
            <p14:xfrm>
              <a:off x="3939396" y="3723108"/>
              <a:ext cx="762000" cy="85725"/>
            </p14:xfrm>
          </p:contentPart>
        </mc:Choice>
        <mc:Fallback xmlns="">
          <p:pic>
            <p:nvPicPr>
              <p:cNvPr id="44" name="Entrada de lápiz 43">
                <a:extLst>
                  <a:ext uri="{FF2B5EF4-FFF2-40B4-BE49-F238E27FC236}">
                    <a16:creationId xmlns:a16="http://schemas.microsoft.com/office/drawing/2014/main" id="{40C59258-4BD5-46D5-9E7E-4854D672345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876702" y="3662125"/>
                <a:ext cx="887030" cy="2073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5" name="Entrada de lápiz 44">
                <a:extLst>
                  <a:ext uri="{FF2B5EF4-FFF2-40B4-BE49-F238E27FC236}">
                    <a16:creationId xmlns:a16="http://schemas.microsoft.com/office/drawing/2014/main" id="{6B63AED0-89E4-4654-AEF5-C0F22F9A6A2D}"/>
                  </a:ext>
                </a:extLst>
              </p14:cNvPr>
              <p14:cNvContentPartPr/>
              <p14:nvPr/>
            </p14:nvContentPartPr>
            <p14:xfrm>
              <a:off x="3242991" y="3810000"/>
              <a:ext cx="323850" cy="1543050"/>
            </p14:xfrm>
          </p:contentPart>
        </mc:Choice>
        <mc:Fallback xmlns="">
          <p:pic>
            <p:nvPicPr>
              <p:cNvPr id="45" name="Entrada de lápiz 44">
                <a:extLst>
                  <a:ext uri="{FF2B5EF4-FFF2-40B4-BE49-F238E27FC236}">
                    <a16:creationId xmlns:a16="http://schemas.microsoft.com/office/drawing/2014/main" id="{6B63AED0-89E4-4654-AEF5-C0F22F9A6A2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79880" y="3747099"/>
                <a:ext cx="449712" cy="16684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6" name="Entrada de lápiz 45">
                <a:extLst>
                  <a:ext uri="{FF2B5EF4-FFF2-40B4-BE49-F238E27FC236}">
                    <a16:creationId xmlns:a16="http://schemas.microsoft.com/office/drawing/2014/main" id="{945F8071-64AE-4DC0-9F04-C5D8782AAF5A}"/>
                  </a:ext>
                </a:extLst>
              </p14:cNvPr>
              <p14:cNvContentPartPr/>
              <p14:nvPr/>
            </p14:nvContentPartPr>
            <p14:xfrm>
              <a:off x="1781583" y="3567490"/>
              <a:ext cx="904875" cy="180975"/>
            </p14:xfrm>
          </p:contentPart>
        </mc:Choice>
        <mc:Fallback xmlns="">
          <p:pic>
            <p:nvPicPr>
              <p:cNvPr id="46" name="Entrada de lápiz 45">
                <a:extLst>
                  <a:ext uri="{FF2B5EF4-FFF2-40B4-BE49-F238E27FC236}">
                    <a16:creationId xmlns:a16="http://schemas.microsoft.com/office/drawing/2014/main" id="{945F8071-64AE-4DC0-9F04-C5D8782AAF5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718744" y="3505994"/>
                <a:ext cx="1030193" cy="303616"/>
              </a:xfrm>
              <a:prstGeom prst="rect">
                <a:avLst/>
              </a:prstGeom>
            </p:spPr>
          </p:pic>
        </mc:Fallback>
      </mc:AlternateContent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E85BFA8-25B9-45EB-9318-7621910CD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22</a:t>
            </a:fld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5484797-2765-42D3-8BF7-330A02FE713A}"/>
              </a:ext>
            </a:extLst>
          </p:cNvPr>
          <p:cNvSpPr txBox="1"/>
          <p:nvPr/>
        </p:nvSpPr>
        <p:spPr>
          <a:xfrm>
            <a:off x="6687563" y="2545087"/>
            <a:ext cx="1972867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… slim</a:t>
            </a:r>
            <a:endParaRPr lang="es-ES" dirty="0"/>
          </a:p>
          <a:p>
            <a:endParaRPr lang="es-ES" dirty="0"/>
          </a:p>
          <a:p>
            <a:r>
              <a:rPr lang="es-ES"/>
              <a:t>… well-dressed</a:t>
            </a:r>
            <a:endParaRPr lang="es-ES" dirty="0"/>
          </a:p>
          <a:p>
            <a:endParaRPr lang="es-ES" dirty="0"/>
          </a:p>
          <a:p>
            <a:endParaRPr lang="es-ES"/>
          </a:p>
        </p:txBody>
      </p:sp>
      <p:pic>
        <p:nvPicPr>
          <p:cNvPr id="8" name="Imagen 15">
            <a:extLst>
              <a:ext uri="{FF2B5EF4-FFF2-40B4-BE49-F238E27FC236}">
                <a16:creationId xmlns:a16="http://schemas.microsoft.com/office/drawing/2014/main" id="{297EAC11-CBF6-49C4-8A0C-D77BDE2C0D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23059" y="1821872"/>
            <a:ext cx="1961609" cy="295448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71865CE-7430-4E34-AD7F-6E325878CD0F}"/>
              </a:ext>
            </a:extLst>
          </p:cNvPr>
          <p:cNvSpPr txBox="1"/>
          <p:nvPr/>
        </p:nvSpPr>
        <p:spPr>
          <a:xfrm>
            <a:off x="9437690" y="2359782"/>
            <a:ext cx="1972867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… surprised</a:t>
            </a:r>
            <a:endParaRPr lang="es-ES" dirty="0"/>
          </a:p>
          <a:p>
            <a:endParaRPr lang="es-ES" dirty="0"/>
          </a:p>
          <a:p>
            <a:r>
              <a:rPr lang="es-ES"/>
              <a:t>… Chinese</a:t>
            </a:r>
            <a:endParaRPr lang="es-ES" dirty="0"/>
          </a:p>
          <a:p>
            <a:endParaRPr lang="es-ES" dirty="0"/>
          </a:p>
          <a:p>
            <a:r>
              <a:rPr lang="es-ES"/>
              <a:t>… a secretary (or an executive?)</a:t>
            </a:r>
            <a:endParaRPr lang="es-ES" dirty="0"/>
          </a:p>
          <a:p>
            <a:endParaRPr lang="es-ES"/>
          </a:p>
          <a:p>
            <a:endParaRPr lang="es-ES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B5903A6-AE85-400B-A672-397AD6D20136}"/>
              </a:ext>
            </a:extLst>
          </p:cNvPr>
          <p:cNvSpPr txBox="1"/>
          <p:nvPr/>
        </p:nvSpPr>
        <p:spPr>
          <a:xfrm>
            <a:off x="6684099" y="2991896"/>
            <a:ext cx="1972868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  <a:p>
            <a:endParaRPr lang="es-ES" dirty="0"/>
          </a:p>
          <a:p>
            <a:r>
              <a:rPr lang="es-ES"/>
              <a:t>… of Asian origin</a:t>
            </a:r>
            <a:endParaRPr lang="es-ES" dirty="0"/>
          </a:p>
          <a:p>
            <a:endParaRPr lang="es-ES" dirty="0"/>
          </a:p>
          <a:p>
            <a:r>
              <a:rPr lang="es-ES"/>
              <a:t>… a tablet</a:t>
            </a:r>
            <a:endParaRPr lang="es-ES" dirty="0"/>
          </a:p>
          <a:p>
            <a:endParaRPr lang="es-ES"/>
          </a:p>
          <a:p>
            <a:endParaRPr lang="es-ES"/>
          </a:p>
        </p:txBody>
      </p:sp>
      <p:pic>
        <p:nvPicPr>
          <p:cNvPr id="47" name="Imagen 15">
            <a:extLst>
              <a:ext uri="{FF2B5EF4-FFF2-40B4-BE49-F238E27FC236}">
                <a16:creationId xmlns:a16="http://schemas.microsoft.com/office/drawing/2014/main" id="{4DA27BB7-53E3-4A94-AA50-D79194C4B90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48353" y="4237757"/>
            <a:ext cx="1355473" cy="204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4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10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C60DF7C-88F0-40A5-96EC-BABE7A4A3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7534655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30994" y="4596519"/>
            <a:ext cx="6021207" cy="1509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 algn="l">
              <a:buFont typeface="Wingdings" panose="020B0604020202020204" pitchFamily="34" charset="0"/>
              <a:buChar char="§"/>
            </a:pPr>
            <a:endParaRPr lang="en-US"/>
          </a:p>
          <a:p>
            <a:pPr algn="l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88" r="-3" b="510"/>
          <a:stretch/>
        </p:blipFill>
        <p:spPr>
          <a:xfrm>
            <a:off x="7534655" y="4206238"/>
            <a:ext cx="4657345" cy="265176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Imagen 24" descr="Imagen que contiene Tabla&#10;&#10;Descripción generada automáticamente">
            <a:extLst>
              <a:ext uri="{FF2B5EF4-FFF2-40B4-BE49-F238E27FC236}">
                <a16:creationId xmlns:a16="http://schemas.microsoft.com/office/drawing/2014/main" id="{DBF9ACE4-4709-47AA-88E6-15C17778A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178" y="1018228"/>
            <a:ext cx="4662311" cy="2733099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E9D1A212-1589-41B3-ACA6-5BD3C8CA3BF6}"/>
              </a:ext>
            </a:extLst>
          </p:cNvPr>
          <p:cNvSpPr txBox="1"/>
          <p:nvPr/>
        </p:nvSpPr>
        <p:spPr>
          <a:xfrm>
            <a:off x="632179" y="1902177"/>
            <a:ext cx="699064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7200"/>
              <a:t>3b. "T" CHART </a:t>
            </a:r>
          </a:p>
        </p:txBody>
      </p:sp>
    </p:spTree>
    <p:extLst>
      <p:ext uri="{BB962C8B-B14F-4D97-AF65-F5344CB8AC3E}">
        <p14:creationId xmlns:p14="http://schemas.microsoft.com/office/powerpoint/2010/main" val="109832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00AF41-4488-4E3B-9A24-BB1F73F79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643467"/>
            <a:ext cx="4628638" cy="5571066"/>
          </a:xfrm>
        </p:spPr>
        <p:txBody>
          <a:bodyPr>
            <a:normAutofit/>
          </a:bodyPr>
          <a:lstStyle/>
          <a:p>
            <a:r>
              <a:rPr lang="es-ES"/>
              <a:t>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659691-DBD2-4E58-A87F-7FA93DFEC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296" y="643467"/>
            <a:ext cx="4653536" cy="52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Spider </a:t>
            </a:r>
            <a:r>
              <a:rPr lang="es-ES" err="1"/>
              <a:t>map</a:t>
            </a:r>
            <a:r>
              <a:rPr lang="es-ES"/>
              <a:t> and T chart</a:t>
            </a:r>
          </a:p>
        </p:txBody>
      </p:sp>
      <p:sp>
        <p:nvSpPr>
          <p:cNvPr id="7" name="Diagrama de flujo: conector 6">
            <a:extLst>
              <a:ext uri="{FF2B5EF4-FFF2-40B4-BE49-F238E27FC236}">
                <a16:creationId xmlns:a16="http://schemas.microsoft.com/office/drawing/2014/main" id="{B12DA2C4-6F8D-4815-A16C-FF713B62F667}"/>
              </a:ext>
            </a:extLst>
          </p:cNvPr>
          <p:cNvSpPr/>
          <p:nvPr/>
        </p:nvSpPr>
        <p:spPr>
          <a:xfrm>
            <a:off x="4386533" y="224286"/>
            <a:ext cx="1466489" cy="161026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>
                <a:ea typeface="+mn-lt"/>
                <a:cs typeface="+mn-lt"/>
              </a:rPr>
              <a:t>horrible</a:t>
            </a:r>
            <a:endParaRPr lang="es-ES"/>
          </a:p>
        </p:txBody>
      </p:sp>
      <p:sp>
        <p:nvSpPr>
          <p:cNvPr id="11" name="Diagrama de flujo: conector 10">
            <a:extLst>
              <a:ext uri="{FF2B5EF4-FFF2-40B4-BE49-F238E27FC236}">
                <a16:creationId xmlns:a16="http://schemas.microsoft.com/office/drawing/2014/main" id="{37903F68-0A0F-42F6-AEDE-0BCF3FE10BB4}"/>
              </a:ext>
            </a:extLst>
          </p:cNvPr>
          <p:cNvSpPr/>
          <p:nvPr/>
        </p:nvSpPr>
        <p:spPr>
          <a:xfrm>
            <a:off x="360871" y="281794"/>
            <a:ext cx="1466489" cy="161026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>
                <a:ea typeface="+mn-lt"/>
                <a:cs typeface="+mn-lt"/>
              </a:rPr>
              <a:t> 8 </a:t>
            </a:r>
            <a:r>
              <a:rPr lang="es-ES" err="1">
                <a:ea typeface="+mn-lt"/>
                <a:cs typeface="+mn-lt"/>
              </a:rPr>
              <a:t>legs</a:t>
            </a:r>
            <a:r>
              <a:rPr lang="es-ES">
                <a:ea typeface="+mn-lt"/>
                <a:cs typeface="+mn-lt"/>
              </a:rPr>
              <a:t> 8 </a:t>
            </a:r>
            <a:r>
              <a:rPr lang="es-ES" err="1">
                <a:ea typeface="+mn-lt"/>
                <a:cs typeface="+mn-lt"/>
              </a:rPr>
              <a:t>legs</a:t>
            </a:r>
            <a:endParaRPr lang="es-ES" err="1"/>
          </a:p>
        </p:txBody>
      </p:sp>
      <p:sp>
        <p:nvSpPr>
          <p:cNvPr id="12" name="Diagrama de flujo: conector 11">
            <a:extLst>
              <a:ext uri="{FF2B5EF4-FFF2-40B4-BE49-F238E27FC236}">
                <a16:creationId xmlns:a16="http://schemas.microsoft.com/office/drawing/2014/main" id="{671995B0-A964-44B1-96DD-8C9AA263FFA7}"/>
              </a:ext>
            </a:extLst>
          </p:cNvPr>
          <p:cNvSpPr/>
          <p:nvPr/>
        </p:nvSpPr>
        <p:spPr>
          <a:xfrm>
            <a:off x="2373702" y="5170097"/>
            <a:ext cx="1466489" cy="161026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Diagrama de flujo: conector 12">
            <a:extLst>
              <a:ext uri="{FF2B5EF4-FFF2-40B4-BE49-F238E27FC236}">
                <a16:creationId xmlns:a16="http://schemas.microsoft.com/office/drawing/2014/main" id="{A7A2C79C-5495-4A38-B3BA-3CF2F3925067}"/>
              </a:ext>
            </a:extLst>
          </p:cNvPr>
          <p:cNvSpPr/>
          <p:nvPr/>
        </p:nvSpPr>
        <p:spPr>
          <a:xfrm>
            <a:off x="4444041" y="3200398"/>
            <a:ext cx="1466489" cy="161026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Diagrama de flujo: conector 13">
            <a:extLst>
              <a:ext uri="{FF2B5EF4-FFF2-40B4-BE49-F238E27FC236}">
                <a16:creationId xmlns:a16="http://schemas.microsoft.com/office/drawing/2014/main" id="{7EC28C30-2310-4D14-B7E3-252F829636BE}"/>
              </a:ext>
            </a:extLst>
          </p:cNvPr>
          <p:cNvSpPr/>
          <p:nvPr/>
        </p:nvSpPr>
        <p:spPr>
          <a:xfrm>
            <a:off x="217099" y="3372927"/>
            <a:ext cx="1466489" cy="161026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5" name="Entrada de lápiz 24">
                <a:extLst>
                  <a:ext uri="{FF2B5EF4-FFF2-40B4-BE49-F238E27FC236}">
                    <a16:creationId xmlns:a16="http://schemas.microsoft.com/office/drawing/2014/main" id="{BC37FFBF-E205-4F16-9641-49E3B1920B0F}"/>
                  </a:ext>
                </a:extLst>
              </p14:cNvPr>
              <p14:cNvContentPartPr/>
              <p14:nvPr/>
            </p14:nvContentPartPr>
            <p14:xfrm>
              <a:off x="7247106" y="794425"/>
              <a:ext cx="19050" cy="19050"/>
            </p14:xfrm>
          </p:contentPart>
        </mc:Choice>
        <mc:Fallback xmlns="">
          <p:pic>
            <p:nvPicPr>
              <p:cNvPr id="25" name="Entrada de lápiz 24">
                <a:extLst>
                  <a:ext uri="{FF2B5EF4-FFF2-40B4-BE49-F238E27FC236}">
                    <a16:creationId xmlns:a16="http://schemas.microsoft.com/office/drawing/2014/main" id="{BC37FFBF-E205-4F16-9641-49E3B1920B0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94606" y="-158075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Entrada de lápiz 25">
                <a:extLst>
                  <a:ext uri="{FF2B5EF4-FFF2-40B4-BE49-F238E27FC236}">
                    <a16:creationId xmlns:a16="http://schemas.microsoft.com/office/drawing/2014/main" id="{A5A5BD29-39ED-4D15-BC12-C540521F487F}"/>
                  </a:ext>
                </a:extLst>
              </p14:cNvPr>
              <p14:cNvContentPartPr/>
              <p14:nvPr/>
            </p14:nvContentPartPr>
            <p14:xfrm>
              <a:off x="8560340" y="891702"/>
              <a:ext cx="19050" cy="19050"/>
            </p14:xfrm>
          </p:contentPart>
        </mc:Choice>
        <mc:Fallback xmlns="">
          <p:pic>
            <p:nvPicPr>
              <p:cNvPr id="26" name="Entrada de lápiz 25">
                <a:extLst>
                  <a:ext uri="{FF2B5EF4-FFF2-40B4-BE49-F238E27FC236}">
                    <a16:creationId xmlns:a16="http://schemas.microsoft.com/office/drawing/2014/main" id="{A5A5BD29-39ED-4D15-BC12-C540521F48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07840" y="-60798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7" name="Entrada de lápiz 26">
                <a:extLst>
                  <a:ext uri="{FF2B5EF4-FFF2-40B4-BE49-F238E27FC236}">
                    <a16:creationId xmlns:a16="http://schemas.microsoft.com/office/drawing/2014/main" id="{42049BB6-EF09-4502-AF11-327AF66C960B}"/>
                  </a:ext>
                </a:extLst>
              </p14:cNvPr>
              <p14:cNvContentPartPr/>
              <p14:nvPr/>
            </p14:nvContentPartPr>
            <p14:xfrm>
              <a:off x="8560340" y="891702"/>
              <a:ext cx="19050" cy="19050"/>
            </p14:xfrm>
          </p:contentPart>
        </mc:Choice>
        <mc:Fallback xmlns="">
          <p:pic>
            <p:nvPicPr>
              <p:cNvPr id="27" name="Entrada de lápiz 26">
                <a:extLst>
                  <a:ext uri="{FF2B5EF4-FFF2-40B4-BE49-F238E27FC236}">
                    <a16:creationId xmlns:a16="http://schemas.microsoft.com/office/drawing/2014/main" id="{42049BB6-EF09-4502-AF11-327AF66C96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07840" y="-60798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Entrada de lápiz 20">
                <a:extLst>
                  <a:ext uri="{FF2B5EF4-FFF2-40B4-BE49-F238E27FC236}">
                    <a16:creationId xmlns:a16="http://schemas.microsoft.com/office/drawing/2014/main" id="{3641B07D-074C-4188-AAA5-819C5351B3FE}"/>
                  </a:ext>
                </a:extLst>
              </p14:cNvPr>
              <p14:cNvContentPartPr/>
              <p14:nvPr/>
            </p14:nvContentPartPr>
            <p14:xfrm>
              <a:off x="3096638" y="2918297"/>
              <a:ext cx="19050" cy="19050"/>
            </p14:xfrm>
          </p:contentPart>
        </mc:Choice>
        <mc:Fallback xmlns="">
          <p:pic>
            <p:nvPicPr>
              <p:cNvPr id="21" name="Entrada de lápiz 20">
                <a:extLst>
                  <a:ext uri="{FF2B5EF4-FFF2-40B4-BE49-F238E27FC236}">
                    <a16:creationId xmlns:a16="http://schemas.microsoft.com/office/drawing/2014/main" id="{3641B07D-074C-4188-AAA5-819C5351B3F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44138" y="1965797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Entrada de lápiz 21">
                <a:extLst>
                  <a:ext uri="{FF2B5EF4-FFF2-40B4-BE49-F238E27FC236}">
                    <a16:creationId xmlns:a16="http://schemas.microsoft.com/office/drawing/2014/main" id="{9F25469A-68B8-4D81-94EA-AF171725EAA0}"/>
                  </a:ext>
                </a:extLst>
              </p14:cNvPr>
              <p14:cNvContentPartPr/>
              <p14:nvPr/>
            </p14:nvContentPartPr>
            <p14:xfrm>
              <a:off x="3096638" y="2918297"/>
              <a:ext cx="19050" cy="19050"/>
            </p14:xfrm>
          </p:contentPart>
        </mc:Choice>
        <mc:Fallback xmlns="">
          <p:pic>
            <p:nvPicPr>
              <p:cNvPr id="22" name="Entrada de lápiz 21">
                <a:extLst>
                  <a:ext uri="{FF2B5EF4-FFF2-40B4-BE49-F238E27FC236}">
                    <a16:creationId xmlns:a16="http://schemas.microsoft.com/office/drawing/2014/main" id="{9F25469A-68B8-4D81-94EA-AF171725EAA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44138" y="1965797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" name="Entrada de lápiz 22">
                <a:extLst>
                  <a:ext uri="{FF2B5EF4-FFF2-40B4-BE49-F238E27FC236}">
                    <a16:creationId xmlns:a16="http://schemas.microsoft.com/office/drawing/2014/main" id="{C6E03EE0-8281-4FC7-AB47-7B5DF25C44AD}"/>
                  </a:ext>
                </a:extLst>
              </p14:cNvPr>
              <p14:cNvContentPartPr/>
              <p14:nvPr/>
            </p14:nvContentPartPr>
            <p14:xfrm>
              <a:off x="3242553" y="2691319"/>
              <a:ext cx="19050" cy="19050"/>
            </p14:xfrm>
          </p:contentPart>
        </mc:Choice>
        <mc:Fallback xmlns="">
          <p:pic>
            <p:nvPicPr>
              <p:cNvPr id="23" name="Entrada de lápiz 22">
                <a:extLst>
                  <a:ext uri="{FF2B5EF4-FFF2-40B4-BE49-F238E27FC236}">
                    <a16:creationId xmlns:a16="http://schemas.microsoft.com/office/drawing/2014/main" id="{C6E03EE0-8281-4FC7-AB47-7B5DF25C44A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0053" y="1738819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" name="Entrada de lápiz 30">
                <a:extLst>
                  <a:ext uri="{FF2B5EF4-FFF2-40B4-BE49-F238E27FC236}">
                    <a16:creationId xmlns:a16="http://schemas.microsoft.com/office/drawing/2014/main" id="{08AE96B5-3A5F-4781-A56D-1B9EF7FE78AE}"/>
                  </a:ext>
                </a:extLst>
              </p14:cNvPr>
              <p14:cNvContentPartPr/>
              <p14:nvPr/>
            </p14:nvContentPartPr>
            <p14:xfrm>
              <a:off x="3242553" y="2691319"/>
              <a:ext cx="19050" cy="19050"/>
            </p14:xfrm>
          </p:contentPart>
        </mc:Choice>
        <mc:Fallback xmlns=""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08AE96B5-3A5F-4781-A56D-1B9EF7FE78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0053" y="1738819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3" name="Entrada de lápiz 32">
                <a:extLst>
                  <a:ext uri="{FF2B5EF4-FFF2-40B4-BE49-F238E27FC236}">
                    <a16:creationId xmlns:a16="http://schemas.microsoft.com/office/drawing/2014/main" id="{451B84D6-F837-4556-9599-2783D5FE6666}"/>
                  </a:ext>
                </a:extLst>
              </p14:cNvPr>
              <p14:cNvContentPartPr/>
              <p14:nvPr/>
            </p14:nvContentPartPr>
            <p14:xfrm>
              <a:off x="3242553" y="2691319"/>
              <a:ext cx="19050" cy="19050"/>
            </p14:xfrm>
          </p:contentPart>
        </mc:Choice>
        <mc:Fallback xmlns="">
          <p:pic>
            <p:nvPicPr>
              <p:cNvPr id="33" name="Entrada de lápiz 32">
                <a:extLst>
                  <a:ext uri="{FF2B5EF4-FFF2-40B4-BE49-F238E27FC236}">
                    <a16:creationId xmlns:a16="http://schemas.microsoft.com/office/drawing/2014/main" id="{451B84D6-F837-4556-9599-2783D5FE666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0053" y="1738819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4" name="Entrada de lápiz 33">
                <a:extLst>
                  <a:ext uri="{FF2B5EF4-FFF2-40B4-BE49-F238E27FC236}">
                    <a16:creationId xmlns:a16="http://schemas.microsoft.com/office/drawing/2014/main" id="{2CE7B6A5-47FC-4F10-BDA8-6743538D6506}"/>
                  </a:ext>
                </a:extLst>
              </p14:cNvPr>
              <p14:cNvContentPartPr/>
              <p14:nvPr/>
            </p14:nvContentPartPr>
            <p14:xfrm>
              <a:off x="3242553" y="2691319"/>
              <a:ext cx="19050" cy="19050"/>
            </p14:xfrm>
          </p:contentPart>
        </mc:Choice>
        <mc:Fallback xmlns="">
          <p:pic>
            <p:nvPicPr>
              <p:cNvPr id="34" name="Entrada de lápiz 33">
                <a:extLst>
                  <a:ext uri="{FF2B5EF4-FFF2-40B4-BE49-F238E27FC236}">
                    <a16:creationId xmlns:a16="http://schemas.microsoft.com/office/drawing/2014/main" id="{2CE7B6A5-47FC-4F10-BDA8-6743538D650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0053" y="1738819"/>
                <a:ext cx="1905000" cy="1905000"/>
              </a:xfrm>
              <a:prstGeom prst="rect">
                <a:avLst/>
              </a:prstGeom>
            </p:spPr>
          </p:pic>
        </mc:Fallback>
      </mc:AlternateContent>
      <p:pic>
        <p:nvPicPr>
          <p:cNvPr id="35" name="Imagen 35">
            <a:extLst>
              <a:ext uri="{FF2B5EF4-FFF2-40B4-BE49-F238E27FC236}">
                <a16:creationId xmlns:a16="http://schemas.microsoft.com/office/drawing/2014/main" id="{7D370537-D60F-47A7-A138-BE788E911C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60211" y="5292306"/>
            <a:ext cx="1693654" cy="169365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7" name="Entrada de lápiz 36">
                <a:extLst>
                  <a:ext uri="{FF2B5EF4-FFF2-40B4-BE49-F238E27FC236}">
                    <a16:creationId xmlns:a16="http://schemas.microsoft.com/office/drawing/2014/main" id="{BA5A03DD-ACBE-4BD8-8946-31CD97B46AAE}"/>
                  </a:ext>
                </a:extLst>
              </p14:cNvPr>
              <p14:cNvContentPartPr/>
              <p14:nvPr/>
            </p14:nvContentPartPr>
            <p14:xfrm>
              <a:off x="6063446" y="3680297"/>
              <a:ext cx="19050" cy="19050"/>
            </p14:xfrm>
          </p:contentPart>
        </mc:Choice>
        <mc:Fallback xmlns="">
          <p:pic>
            <p:nvPicPr>
              <p:cNvPr id="37" name="Entrada de lápiz 36">
                <a:extLst>
                  <a:ext uri="{FF2B5EF4-FFF2-40B4-BE49-F238E27FC236}">
                    <a16:creationId xmlns:a16="http://schemas.microsoft.com/office/drawing/2014/main" id="{BA5A03DD-ACBE-4BD8-8946-31CD97B46AA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043180" y="2727797"/>
                <a:ext cx="59177" cy="1905000"/>
              </a:xfrm>
              <a:prstGeom prst="rect">
                <a:avLst/>
              </a:prstGeom>
            </p:spPr>
          </p:pic>
        </mc:Fallback>
      </mc:AlternateContent>
      <p:pic>
        <p:nvPicPr>
          <p:cNvPr id="50" name="Imagen 50">
            <a:extLst>
              <a:ext uri="{FF2B5EF4-FFF2-40B4-BE49-F238E27FC236}">
                <a16:creationId xmlns:a16="http://schemas.microsoft.com/office/drawing/2014/main" id="{BC2B4450-C04C-4E2A-B3C8-F31D718588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9683" y="5493586"/>
            <a:ext cx="644107" cy="644107"/>
          </a:xfrm>
          <a:prstGeom prst="rect">
            <a:avLst/>
          </a:prstGeom>
        </p:spPr>
      </p:pic>
      <p:sp>
        <p:nvSpPr>
          <p:cNvPr id="56" name="CuadroTexto 55">
            <a:extLst>
              <a:ext uri="{FF2B5EF4-FFF2-40B4-BE49-F238E27FC236}">
                <a16:creationId xmlns:a16="http://schemas.microsoft.com/office/drawing/2014/main" id="{AF7F346E-0262-4BB0-B90A-6B836134BCAF}"/>
              </a:ext>
            </a:extLst>
          </p:cNvPr>
          <p:cNvSpPr txBox="1"/>
          <p:nvPr/>
        </p:nvSpPr>
        <p:spPr>
          <a:xfrm>
            <a:off x="655608" y="97190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8 legs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835B5E6E-C5D8-4DEB-9437-80194D659F0E}"/>
              </a:ext>
            </a:extLst>
          </p:cNvPr>
          <p:cNvSpPr txBox="1"/>
          <p:nvPr/>
        </p:nvSpPr>
        <p:spPr>
          <a:xfrm>
            <a:off x="353683" y="413492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arachnids                 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707F3546-B9DA-47EE-BE13-44349D8CE190}"/>
              </a:ext>
            </a:extLst>
          </p:cNvPr>
          <p:cNvSpPr txBox="1"/>
          <p:nvPr/>
        </p:nvSpPr>
        <p:spPr>
          <a:xfrm>
            <a:off x="4695645" y="82813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horrible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B0D25E83-35DB-49E2-AD02-9BEA72E0E556}"/>
              </a:ext>
            </a:extLst>
          </p:cNvPr>
          <p:cNvSpPr txBox="1"/>
          <p:nvPr/>
        </p:nvSpPr>
        <p:spPr>
          <a:xfrm>
            <a:off x="2783457" y="577394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ugly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AB591E26-3166-4811-B939-8D20B7694F2B}"/>
                  </a:ext>
                </a:extLst>
              </p14:cNvPr>
              <p14:cNvContentPartPr/>
              <p14:nvPr/>
            </p14:nvContentPartPr>
            <p14:xfrm>
              <a:off x="2142226" y="2041584"/>
              <a:ext cx="19050" cy="1905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AB591E26-3166-4811-B939-8D20B7694F2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-1191524" y="-1273116"/>
                <a:ext cx="6667500" cy="6667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9" name="Entrada de lápiz 28">
                <a:extLst>
                  <a:ext uri="{FF2B5EF4-FFF2-40B4-BE49-F238E27FC236}">
                    <a16:creationId xmlns:a16="http://schemas.microsoft.com/office/drawing/2014/main" id="{F4C1493F-01DD-4396-A8C7-8AD2633AFE56}"/>
                  </a:ext>
                </a:extLst>
              </p14:cNvPr>
              <p14:cNvContentPartPr/>
              <p14:nvPr/>
            </p14:nvContentPartPr>
            <p14:xfrm>
              <a:off x="2142226" y="2041584"/>
              <a:ext cx="19050" cy="19050"/>
            </p14:xfrm>
          </p:contentPart>
        </mc:Choice>
        <mc:Fallback xmlns="">
          <p:pic>
            <p:nvPicPr>
              <p:cNvPr id="29" name="Entrada de lápiz 28">
                <a:extLst>
                  <a:ext uri="{FF2B5EF4-FFF2-40B4-BE49-F238E27FC236}">
                    <a16:creationId xmlns:a16="http://schemas.microsoft.com/office/drawing/2014/main" id="{F4C1493F-01DD-4396-A8C7-8AD2633AFE5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-1191524" y="-1273116"/>
                <a:ext cx="6667500" cy="6667500"/>
              </a:xfrm>
              <a:prstGeom prst="rect">
                <a:avLst/>
              </a:prstGeom>
            </p:spPr>
          </p:pic>
        </mc:Fallback>
      </mc:AlternateContent>
      <p:sp>
        <p:nvSpPr>
          <p:cNvPr id="45" name="Diagrama de flujo: conector 44">
            <a:extLst>
              <a:ext uri="{FF2B5EF4-FFF2-40B4-BE49-F238E27FC236}">
                <a16:creationId xmlns:a16="http://schemas.microsoft.com/office/drawing/2014/main" id="{B5459C68-B981-49F5-80CD-14EF9A9E9203}"/>
              </a:ext>
            </a:extLst>
          </p:cNvPr>
          <p:cNvSpPr/>
          <p:nvPr/>
        </p:nvSpPr>
        <p:spPr>
          <a:xfrm>
            <a:off x="2215550" y="1518247"/>
            <a:ext cx="1940941" cy="2559168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6" name="Gráfico 37" descr="Araña con relleno sólido">
            <a:extLst>
              <a:ext uri="{FF2B5EF4-FFF2-40B4-BE49-F238E27FC236}">
                <a16:creationId xmlns:a16="http://schemas.microsoft.com/office/drawing/2014/main" id="{4510F424-AF78-4956-8A51-968CDBA5CC7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576423" y="2166668"/>
            <a:ext cx="1316965" cy="13169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9" name="Entrada de lápiz 38">
                <a:extLst>
                  <a:ext uri="{FF2B5EF4-FFF2-40B4-BE49-F238E27FC236}">
                    <a16:creationId xmlns:a16="http://schemas.microsoft.com/office/drawing/2014/main" id="{6D9C8958-E23B-4EBB-AE87-DE2613436A13}"/>
                  </a:ext>
                </a:extLst>
              </p14:cNvPr>
              <p14:cNvContentPartPr/>
              <p14:nvPr/>
            </p14:nvContentPartPr>
            <p14:xfrm>
              <a:off x="1422143" y="1654922"/>
              <a:ext cx="981075" cy="485775"/>
            </p14:xfrm>
          </p:contentPart>
        </mc:Choice>
        <mc:Fallback xmlns="">
          <p:pic>
            <p:nvPicPr>
              <p:cNvPr id="39" name="Entrada de lápiz 38">
                <a:extLst>
                  <a:ext uri="{FF2B5EF4-FFF2-40B4-BE49-F238E27FC236}">
                    <a16:creationId xmlns:a16="http://schemas.microsoft.com/office/drawing/2014/main" id="{6D9C8958-E23B-4EBB-AE87-DE2613436A1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359022" y="1592184"/>
                <a:ext cx="1106956" cy="6108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0" name="Entrada de lápiz 39">
                <a:extLst>
                  <a:ext uri="{FF2B5EF4-FFF2-40B4-BE49-F238E27FC236}">
                    <a16:creationId xmlns:a16="http://schemas.microsoft.com/office/drawing/2014/main" id="{C0A7E1DE-138F-47E2-8FEA-2016610CAE33}"/>
                  </a:ext>
                </a:extLst>
              </p14:cNvPr>
              <p14:cNvContentPartPr/>
              <p14:nvPr/>
            </p14:nvContentPartPr>
            <p14:xfrm>
              <a:off x="3723735" y="1372857"/>
              <a:ext cx="1009650" cy="638175"/>
            </p14:xfrm>
          </p:contentPart>
        </mc:Choice>
        <mc:Fallback xmlns="">
          <p:pic>
            <p:nvPicPr>
              <p:cNvPr id="40" name="Entrada de lápiz 39">
                <a:extLst>
                  <a:ext uri="{FF2B5EF4-FFF2-40B4-BE49-F238E27FC236}">
                    <a16:creationId xmlns:a16="http://schemas.microsoft.com/office/drawing/2014/main" id="{C0A7E1DE-138F-47E2-8FEA-2016610CAE3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661260" y="1310439"/>
                <a:ext cx="1134959" cy="7633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1" name="Entrada de lápiz 40">
                <a:extLst>
                  <a:ext uri="{FF2B5EF4-FFF2-40B4-BE49-F238E27FC236}">
                    <a16:creationId xmlns:a16="http://schemas.microsoft.com/office/drawing/2014/main" id="{7B6E45BD-7838-4A33-9809-EF65D3233AAF}"/>
                  </a:ext>
                </a:extLst>
              </p14:cNvPr>
              <p14:cNvContentPartPr/>
              <p14:nvPr/>
            </p14:nvContentPartPr>
            <p14:xfrm>
              <a:off x="3752490" y="3637471"/>
              <a:ext cx="819150" cy="276225"/>
            </p14:xfrm>
          </p:contentPart>
        </mc:Choice>
        <mc:Fallback xmlns="">
          <p:pic>
            <p:nvPicPr>
              <p:cNvPr id="41" name="Entrada de lápiz 40">
                <a:extLst>
                  <a:ext uri="{FF2B5EF4-FFF2-40B4-BE49-F238E27FC236}">
                    <a16:creationId xmlns:a16="http://schemas.microsoft.com/office/drawing/2014/main" id="{7B6E45BD-7838-4A33-9809-EF65D3233AA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690003" y="3573530"/>
                <a:ext cx="944482" cy="4037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2" name="Entrada de lápiz 41">
                <a:extLst>
                  <a:ext uri="{FF2B5EF4-FFF2-40B4-BE49-F238E27FC236}">
                    <a16:creationId xmlns:a16="http://schemas.microsoft.com/office/drawing/2014/main" id="{387BA5D7-EB60-4618-AAE8-137A09898AC3}"/>
                  </a:ext>
                </a:extLst>
              </p14:cNvPr>
              <p14:cNvContentPartPr/>
              <p14:nvPr/>
            </p14:nvContentPartPr>
            <p14:xfrm>
              <a:off x="3071287" y="3996905"/>
              <a:ext cx="304800" cy="1485900"/>
            </p14:xfrm>
          </p:contentPart>
        </mc:Choice>
        <mc:Fallback xmlns="">
          <p:pic>
            <p:nvPicPr>
              <p:cNvPr id="42" name="Entrada de lápiz 41">
                <a:extLst>
                  <a:ext uri="{FF2B5EF4-FFF2-40B4-BE49-F238E27FC236}">
                    <a16:creationId xmlns:a16="http://schemas.microsoft.com/office/drawing/2014/main" id="{387BA5D7-EB60-4618-AAE8-137A09898AC3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009047" y="3934242"/>
                <a:ext cx="428925" cy="16115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3" name="Entrada de lápiz 42">
                <a:extLst>
                  <a:ext uri="{FF2B5EF4-FFF2-40B4-BE49-F238E27FC236}">
                    <a16:creationId xmlns:a16="http://schemas.microsoft.com/office/drawing/2014/main" id="{1250E480-82B2-4664-97D3-D20F1FD8DC0B}"/>
                  </a:ext>
                </a:extLst>
              </p14:cNvPr>
              <p14:cNvContentPartPr/>
              <p14:nvPr/>
            </p14:nvContentPartPr>
            <p14:xfrm>
              <a:off x="1576631" y="3766867"/>
              <a:ext cx="1085850" cy="228600"/>
            </p14:xfrm>
          </p:contentPart>
        </mc:Choice>
        <mc:Fallback xmlns="">
          <p:pic>
            <p:nvPicPr>
              <p:cNvPr id="43" name="Entrada de lápiz 42">
                <a:extLst>
                  <a:ext uri="{FF2B5EF4-FFF2-40B4-BE49-F238E27FC236}">
                    <a16:creationId xmlns:a16="http://schemas.microsoft.com/office/drawing/2014/main" id="{1250E480-82B2-4664-97D3-D20F1FD8DC0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513861" y="3703225"/>
                <a:ext cx="1211751" cy="35625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Marcador de número de diapositiva 14">
            <a:extLst>
              <a:ext uri="{FF2B5EF4-FFF2-40B4-BE49-F238E27FC236}">
                <a16:creationId xmlns:a16="http://schemas.microsoft.com/office/drawing/2014/main" id="{E777142B-71F4-4215-8C48-3D65A187C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24</a:t>
            </a:fld>
            <a:endParaRPr lang="es-ES"/>
          </a:p>
        </p:txBody>
      </p:sp>
      <p:pic>
        <p:nvPicPr>
          <p:cNvPr id="16" name="Imagen 16">
            <a:extLst>
              <a:ext uri="{FF2B5EF4-FFF2-40B4-BE49-F238E27FC236}">
                <a16:creationId xmlns:a16="http://schemas.microsoft.com/office/drawing/2014/main" id="{A63CABC0-EF0F-436C-847C-3BFDC47056E7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093178" y="1295346"/>
            <a:ext cx="5988753" cy="2940861"/>
          </a:xfrm>
          <a:prstGeom prst="rect">
            <a:avLst/>
          </a:prstGeom>
        </p:spPr>
      </p:pic>
      <p:sp>
        <p:nvSpPr>
          <p:cNvPr id="60" name="CuadroTexto 59">
            <a:extLst>
              <a:ext uri="{FF2B5EF4-FFF2-40B4-BE49-F238E27FC236}">
                <a16:creationId xmlns:a16="http://schemas.microsoft.com/office/drawing/2014/main" id="{CB545BB3-3074-42A0-99B4-57B2D6C2F515}"/>
              </a:ext>
            </a:extLst>
          </p:cNvPr>
          <p:cNvSpPr txBox="1"/>
          <p:nvPr/>
        </p:nvSpPr>
        <p:spPr>
          <a:xfrm>
            <a:off x="4810664" y="381862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webs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5484797-2765-42D3-8BF7-330A02FE713A}"/>
              </a:ext>
            </a:extLst>
          </p:cNvPr>
          <p:cNvSpPr txBox="1"/>
          <p:nvPr/>
        </p:nvSpPr>
        <p:spPr>
          <a:xfrm>
            <a:off x="7292594" y="2617938"/>
            <a:ext cx="4942935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... 8 </a:t>
            </a:r>
            <a:r>
              <a:rPr lang="es-ES" err="1"/>
              <a:t>legs</a:t>
            </a:r>
            <a:r>
              <a:rPr lang="es-ES"/>
              <a:t>                       … horrible</a:t>
            </a:r>
          </a:p>
          <a:p>
            <a:endParaRPr lang="es-ES"/>
          </a:p>
          <a:p>
            <a:r>
              <a:rPr lang="es-ES"/>
              <a:t>… </a:t>
            </a:r>
            <a:r>
              <a:rPr lang="es-ES" err="1"/>
              <a:t>arachnids</a:t>
            </a:r>
            <a:r>
              <a:rPr lang="es-ES"/>
              <a:t>                 … </a:t>
            </a:r>
            <a:r>
              <a:rPr lang="es-ES" err="1"/>
              <a:t>ugly</a:t>
            </a:r>
            <a:endParaRPr lang="es-ES"/>
          </a:p>
          <a:p>
            <a:endParaRPr lang="es-ES"/>
          </a:p>
          <a:p>
            <a:r>
              <a:rPr lang="es-ES"/>
              <a:t>… webs</a:t>
            </a:r>
          </a:p>
          <a:p>
            <a:endParaRPr lang="es-ES"/>
          </a:p>
        </p:txBody>
      </p:sp>
      <p:pic>
        <p:nvPicPr>
          <p:cNvPr id="47" name="Gráfico 47" descr="Telaraña contorno">
            <a:extLst>
              <a:ext uri="{FF2B5EF4-FFF2-40B4-BE49-F238E27FC236}">
                <a16:creationId xmlns:a16="http://schemas.microsoft.com/office/drawing/2014/main" id="{37A3660A-9276-4063-AB51-4B7998FF3C44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059813" y="1938494"/>
            <a:ext cx="709124" cy="66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5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659691-DBD2-4E58-A87F-7FA93DFEC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296" y="643467"/>
            <a:ext cx="4653536" cy="52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Spider </a:t>
            </a:r>
            <a:r>
              <a:rPr lang="es-ES" err="1"/>
              <a:t>map</a:t>
            </a:r>
            <a:r>
              <a:rPr lang="es-ES"/>
              <a:t> and T chart</a:t>
            </a:r>
          </a:p>
        </p:txBody>
      </p:sp>
      <p:sp>
        <p:nvSpPr>
          <p:cNvPr id="7" name="Diagrama de flujo: conector 6">
            <a:extLst>
              <a:ext uri="{FF2B5EF4-FFF2-40B4-BE49-F238E27FC236}">
                <a16:creationId xmlns:a16="http://schemas.microsoft.com/office/drawing/2014/main" id="{B12DA2C4-6F8D-4815-A16C-FF713B62F667}"/>
              </a:ext>
            </a:extLst>
          </p:cNvPr>
          <p:cNvSpPr/>
          <p:nvPr/>
        </p:nvSpPr>
        <p:spPr>
          <a:xfrm>
            <a:off x="4386533" y="224286"/>
            <a:ext cx="1466489" cy="161026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>
                <a:ea typeface="+mn-lt"/>
                <a:cs typeface="+mn-lt"/>
              </a:rPr>
              <a:t>horrible</a:t>
            </a:r>
            <a:endParaRPr lang="es-ES"/>
          </a:p>
        </p:txBody>
      </p:sp>
      <p:sp>
        <p:nvSpPr>
          <p:cNvPr id="11" name="Diagrama de flujo: conector 10">
            <a:extLst>
              <a:ext uri="{FF2B5EF4-FFF2-40B4-BE49-F238E27FC236}">
                <a16:creationId xmlns:a16="http://schemas.microsoft.com/office/drawing/2014/main" id="{37903F68-0A0F-42F6-AEDE-0BCF3FE10BB4}"/>
              </a:ext>
            </a:extLst>
          </p:cNvPr>
          <p:cNvSpPr/>
          <p:nvPr/>
        </p:nvSpPr>
        <p:spPr>
          <a:xfrm>
            <a:off x="360871" y="281794"/>
            <a:ext cx="1466489" cy="161026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>
                <a:ea typeface="+mn-lt"/>
                <a:cs typeface="+mn-lt"/>
              </a:rPr>
              <a:t> 8 </a:t>
            </a:r>
            <a:r>
              <a:rPr lang="es-ES" err="1">
                <a:ea typeface="+mn-lt"/>
                <a:cs typeface="+mn-lt"/>
              </a:rPr>
              <a:t>legs</a:t>
            </a:r>
            <a:r>
              <a:rPr lang="es-ES">
                <a:ea typeface="+mn-lt"/>
                <a:cs typeface="+mn-lt"/>
              </a:rPr>
              <a:t> 8 </a:t>
            </a:r>
            <a:r>
              <a:rPr lang="es-ES" err="1">
                <a:ea typeface="+mn-lt"/>
                <a:cs typeface="+mn-lt"/>
              </a:rPr>
              <a:t>legs</a:t>
            </a:r>
            <a:endParaRPr lang="es-ES" err="1"/>
          </a:p>
        </p:txBody>
      </p:sp>
      <p:sp>
        <p:nvSpPr>
          <p:cNvPr id="12" name="Diagrama de flujo: conector 11">
            <a:extLst>
              <a:ext uri="{FF2B5EF4-FFF2-40B4-BE49-F238E27FC236}">
                <a16:creationId xmlns:a16="http://schemas.microsoft.com/office/drawing/2014/main" id="{671995B0-A964-44B1-96DD-8C9AA263FFA7}"/>
              </a:ext>
            </a:extLst>
          </p:cNvPr>
          <p:cNvSpPr/>
          <p:nvPr/>
        </p:nvSpPr>
        <p:spPr>
          <a:xfrm>
            <a:off x="2359324" y="4609379"/>
            <a:ext cx="1466489" cy="161026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Diagrama de flujo: conector 12">
            <a:extLst>
              <a:ext uri="{FF2B5EF4-FFF2-40B4-BE49-F238E27FC236}">
                <a16:creationId xmlns:a16="http://schemas.microsoft.com/office/drawing/2014/main" id="{A7A2C79C-5495-4A38-B3BA-3CF2F3925067}"/>
              </a:ext>
            </a:extLst>
          </p:cNvPr>
          <p:cNvSpPr/>
          <p:nvPr/>
        </p:nvSpPr>
        <p:spPr>
          <a:xfrm>
            <a:off x="4487173" y="3430436"/>
            <a:ext cx="1466489" cy="161026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Diagrama de flujo: conector 13">
            <a:extLst>
              <a:ext uri="{FF2B5EF4-FFF2-40B4-BE49-F238E27FC236}">
                <a16:creationId xmlns:a16="http://schemas.microsoft.com/office/drawing/2014/main" id="{7EC28C30-2310-4D14-B7E3-252F829636BE}"/>
              </a:ext>
            </a:extLst>
          </p:cNvPr>
          <p:cNvSpPr/>
          <p:nvPr/>
        </p:nvSpPr>
        <p:spPr>
          <a:xfrm>
            <a:off x="130835" y="3689229"/>
            <a:ext cx="1466489" cy="161026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5" name="Entrada de lápiz 24">
                <a:extLst>
                  <a:ext uri="{FF2B5EF4-FFF2-40B4-BE49-F238E27FC236}">
                    <a16:creationId xmlns:a16="http://schemas.microsoft.com/office/drawing/2014/main" id="{BC37FFBF-E205-4F16-9641-49E3B1920B0F}"/>
                  </a:ext>
                </a:extLst>
              </p14:cNvPr>
              <p14:cNvContentPartPr/>
              <p14:nvPr/>
            </p14:nvContentPartPr>
            <p14:xfrm>
              <a:off x="7247106" y="794425"/>
              <a:ext cx="19050" cy="19050"/>
            </p14:xfrm>
          </p:contentPart>
        </mc:Choice>
        <mc:Fallback xmlns="">
          <p:pic>
            <p:nvPicPr>
              <p:cNvPr id="25" name="Entrada de lápiz 24">
                <a:extLst>
                  <a:ext uri="{FF2B5EF4-FFF2-40B4-BE49-F238E27FC236}">
                    <a16:creationId xmlns:a16="http://schemas.microsoft.com/office/drawing/2014/main" id="{BC37FFBF-E205-4F16-9641-49E3B1920B0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94606" y="-158075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Entrada de lápiz 25">
                <a:extLst>
                  <a:ext uri="{FF2B5EF4-FFF2-40B4-BE49-F238E27FC236}">
                    <a16:creationId xmlns:a16="http://schemas.microsoft.com/office/drawing/2014/main" id="{A5A5BD29-39ED-4D15-BC12-C540521F487F}"/>
                  </a:ext>
                </a:extLst>
              </p14:cNvPr>
              <p14:cNvContentPartPr/>
              <p14:nvPr/>
            </p14:nvContentPartPr>
            <p14:xfrm>
              <a:off x="8560340" y="891702"/>
              <a:ext cx="19050" cy="19050"/>
            </p14:xfrm>
          </p:contentPart>
        </mc:Choice>
        <mc:Fallback xmlns="">
          <p:pic>
            <p:nvPicPr>
              <p:cNvPr id="26" name="Entrada de lápiz 25">
                <a:extLst>
                  <a:ext uri="{FF2B5EF4-FFF2-40B4-BE49-F238E27FC236}">
                    <a16:creationId xmlns:a16="http://schemas.microsoft.com/office/drawing/2014/main" id="{A5A5BD29-39ED-4D15-BC12-C540521F48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07840" y="-60798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7" name="Entrada de lápiz 26">
                <a:extLst>
                  <a:ext uri="{FF2B5EF4-FFF2-40B4-BE49-F238E27FC236}">
                    <a16:creationId xmlns:a16="http://schemas.microsoft.com/office/drawing/2014/main" id="{42049BB6-EF09-4502-AF11-327AF66C960B}"/>
                  </a:ext>
                </a:extLst>
              </p14:cNvPr>
              <p14:cNvContentPartPr/>
              <p14:nvPr/>
            </p14:nvContentPartPr>
            <p14:xfrm>
              <a:off x="8560340" y="891702"/>
              <a:ext cx="19050" cy="19050"/>
            </p14:xfrm>
          </p:contentPart>
        </mc:Choice>
        <mc:Fallback xmlns="">
          <p:pic>
            <p:nvPicPr>
              <p:cNvPr id="27" name="Entrada de lápiz 26">
                <a:extLst>
                  <a:ext uri="{FF2B5EF4-FFF2-40B4-BE49-F238E27FC236}">
                    <a16:creationId xmlns:a16="http://schemas.microsoft.com/office/drawing/2014/main" id="{42049BB6-EF09-4502-AF11-327AF66C96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07840" y="-60798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Entrada de lápiz 20">
                <a:extLst>
                  <a:ext uri="{FF2B5EF4-FFF2-40B4-BE49-F238E27FC236}">
                    <a16:creationId xmlns:a16="http://schemas.microsoft.com/office/drawing/2014/main" id="{3641B07D-074C-4188-AAA5-819C5351B3FE}"/>
                  </a:ext>
                </a:extLst>
              </p14:cNvPr>
              <p14:cNvContentPartPr/>
              <p14:nvPr/>
            </p14:nvContentPartPr>
            <p14:xfrm>
              <a:off x="3096638" y="2918297"/>
              <a:ext cx="19050" cy="19050"/>
            </p14:xfrm>
          </p:contentPart>
        </mc:Choice>
        <mc:Fallback xmlns="">
          <p:pic>
            <p:nvPicPr>
              <p:cNvPr id="21" name="Entrada de lápiz 20">
                <a:extLst>
                  <a:ext uri="{FF2B5EF4-FFF2-40B4-BE49-F238E27FC236}">
                    <a16:creationId xmlns:a16="http://schemas.microsoft.com/office/drawing/2014/main" id="{3641B07D-074C-4188-AAA5-819C5351B3F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44138" y="1965797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Entrada de lápiz 21">
                <a:extLst>
                  <a:ext uri="{FF2B5EF4-FFF2-40B4-BE49-F238E27FC236}">
                    <a16:creationId xmlns:a16="http://schemas.microsoft.com/office/drawing/2014/main" id="{9F25469A-68B8-4D81-94EA-AF171725EAA0}"/>
                  </a:ext>
                </a:extLst>
              </p14:cNvPr>
              <p14:cNvContentPartPr/>
              <p14:nvPr/>
            </p14:nvContentPartPr>
            <p14:xfrm>
              <a:off x="3096638" y="2918297"/>
              <a:ext cx="19050" cy="19050"/>
            </p14:xfrm>
          </p:contentPart>
        </mc:Choice>
        <mc:Fallback xmlns="">
          <p:pic>
            <p:nvPicPr>
              <p:cNvPr id="22" name="Entrada de lápiz 21">
                <a:extLst>
                  <a:ext uri="{FF2B5EF4-FFF2-40B4-BE49-F238E27FC236}">
                    <a16:creationId xmlns:a16="http://schemas.microsoft.com/office/drawing/2014/main" id="{9F25469A-68B8-4D81-94EA-AF171725EAA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44138" y="1965797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" name="Entrada de lápiz 22">
                <a:extLst>
                  <a:ext uri="{FF2B5EF4-FFF2-40B4-BE49-F238E27FC236}">
                    <a16:creationId xmlns:a16="http://schemas.microsoft.com/office/drawing/2014/main" id="{C6E03EE0-8281-4FC7-AB47-7B5DF25C44AD}"/>
                  </a:ext>
                </a:extLst>
              </p14:cNvPr>
              <p14:cNvContentPartPr/>
              <p14:nvPr/>
            </p14:nvContentPartPr>
            <p14:xfrm>
              <a:off x="3242553" y="2691319"/>
              <a:ext cx="19050" cy="19050"/>
            </p14:xfrm>
          </p:contentPart>
        </mc:Choice>
        <mc:Fallback xmlns="">
          <p:pic>
            <p:nvPicPr>
              <p:cNvPr id="23" name="Entrada de lápiz 22">
                <a:extLst>
                  <a:ext uri="{FF2B5EF4-FFF2-40B4-BE49-F238E27FC236}">
                    <a16:creationId xmlns:a16="http://schemas.microsoft.com/office/drawing/2014/main" id="{C6E03EE0-8281-4FC7-AB47-7B5DF25C44A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0053" y="1738819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" name="Entrada de lápiz 30">
                <a:extLst>
                  <a:ext uri="{FF2B5EF4-FFF2-40B4-BE49-F238E27FC236}">
                    <a16:creationId xmlns:a16="http://schemas.microsoft.com/office/drawing/2014/main" id="{08AE96B5-3A5F-4781-A56D-1B9EF7FE78AE}"/>
                  </a:ext>
                </a:extLst>
              </p14:cNvPr>
              <p14:cNvContentPartPr/>
              <p14:nvPr/>
            </p14:nvContentPartPr>
            <p14:xfrm>
              <a:off x="3242553" y="2691319"/>
              <a:ext cx="19050" cy="19050"/>
            </p14:xfrm>
          </p:contentPart>
        </mc:Choice>
        <mc:Fallback xmlns=""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08AE96B5-3A5F-4781-A56D-1B9EF7FE78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0053" y="1738819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3" name="Entrada de lápiz 32">
                <a:extLst>
                  <a:ext uri="{FF2B5EF4-FFF2-40B4-BE49-F238E27FC236}">
                    <a16:creationId xmlns:a16="http://schemas.microsoft.com/office/drawing/2014/main" id="{451B84D6-F837-4556-9599-2783D5FE6666}"/>
                  </a:ext>
                </a:extLst>
              </p14:cNvPr>
              <p14:cNvContentPartPr/>
              <p14:nvPr/>
            </p14:nvContentPartPr>
            <p14:xfrm>
              <a:off x="3242553" y="2691319"/>
              <a:ext cx="19050" cy="19050"/>
            </p14:xfrm>
          </p:contentPart>
        </mc:Choice>
        <mc:Fallback xmlns="">
          <p:pic>
            <p:nvPicPr>
              <p:cNvPr id="33" name="Entrada de lápiz 32">
                <a:extLst>
                  <a:ext uri="{FF2B5EF4-FFF2-40B4-BE49-F238E27FC236}">
                    <a16:creationId xmlns:a16="http://schemas.microsoft.com/office/drawing/2014/main" id="{451B84D6-F837-4556-9599-2783D5FE666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0053" y="1738819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4" name="Entrada de lápiz 33">
                <a:extLst>
                  <a:ext uri="{FF2B5EF4-FFF2-40B4-BE49-F238E27FC236}">
                    <a16:creationId xmlns:a16="http://schemas.microsoft.com/office/drawing/2014/main" id="{2CE7B6A5-47FC-4F10-BDA8-6743538D6506}"/>
                  </a:ext>
                </a:extLst>
              </p14:cNvPr>
              <p14:cNvContentPartPr/>
              <p14:nvPr/>
            </p14:nvContentPartPr>
            <p14:xfrm>
              <a:off x="3242553" y="2691319"/>
              <a:ext cx="19050" cy="19050"/>
            </p14:xfrm>
          </p:contentPart>
        </mc:Choice>
        <mc:Fallback xmlns="">
          <p:pic>
            <p:nvPicPr>
              <p:cNvPr id="34" name="Entrada de lápiz 33">
                <a:extLst>
                  <a:ext uri="{FF2B5EF4-FFF2-40B4-BE49-F238E27FC236}">
                    <a16:creationId xmlns:a16="http://schemas.microsoft.com/office/drawing/2014/main" id="{2CE7B6A5-47FC-4F10-BDA8-6743538D650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0053" y="1738819"/>
                <a:ext cx="1905000" cy="1905000"/>
              </a:xfrm>
              <a:prstGeom prst="rect">
                <a:avLst/>
              </a:prstGeom>
            </p:spPr>
          </p:pic>
        </mc:Fallback>
      </mc:AlternateContent>
      <p:pic>
        <p:nvPicPr>
          <p:cNvPr id="35" name="Imagen 35">
            <a:extLst>
              <a:ext uri="{FF2B5EF4-FFF2-40B4-BE49-F238E27FC236}">
                <a16:creationId xmlns:a16="http://schemas.microsoft.com/office/drawing/2014/main" id="{7D370537-D60F-47A7-A138-BE788E911C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60211" y="5292306"/>
            <a:ext cx="1693654" cy="169365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7" name="Entrada de lápiz 36">
                <a:extLst>
                  <a:ext uri="{FF2B5EF4-FFF2-40B4-BE49-F238E27FC236}">
                    <a16:creationId xmlns:a16="http://schemas.microsoft.com/office/drawing/2014/main" id="{BA5A03DD-ACBE-4BD8-8946-31CD97B46AAE}"/>
                  </a:ext>
                </a:extLst>
              </p14:cNvPr>
              <p14:cNvContentPartPr/>
              <p14:nvPr/>
            </p14:nvContentPartPr>
            <p14:xfrm>
              <a:off x="6063446" y="3680297"/>
              <a:ext cx="19050" cy="19050"/>
            </p14:xfrm>
          </p:contentPart>
        </mc:Choice>
        <mc:Fallback xmlns="">
          <p:pic>
            <p:nvPicPr>
              <p:cNvPr id="37" name="Entrada de lápiz 36">
                <a:extLst>
                  <a:ext uri="{FF2B5EF4-FFF2-40B4-BE49-F238E27FC236}">
                    <a16:creationId xmlns:a16="http://schemas.microsoft.com/office/drawing/2014/main" id="{BA5A03DD-ACBE-4BD8-8946-31CD97B46AA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043180" y="2727797"/>
                <a:ext cx="59177" cy="1905000"/>
              </a:xfrm>
              <a:prstGeom prst="rect">
                <a:avLst/>
              </a:prstGeom>
            </p:spPr>
          </p:pic>
        </mc:Fallback>
      </mc:AlternateContent>
      <p:pic>
        <p:nvPicPr>
          <p:cNvPr id="50" name="Imagen 50">
            <a:extLst>
              <a:ext uri="{FF2B5EF4-FFF2-40B4-BE49-F238E27FC236}">
                <a16:creationId xmlns:a16="http://schemas.microsoft.com/office/drawing/2014/main" id="{BC2B4450-C04C-4E2A-B3C8-F31D718588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9683" y="5493586"/>
            <a:ext cx="644107" cy="644107"/>
          </a:xfrm>
          <a:prstGeom prst="rect">
            <a:avLst/>
          </a:prstGeom>
        </p:spPr>
      </p:pic>
      <p:sp>
        <p:nvSpPr>
          <p:cNvPr id="56" name="CuadroTexto 55">
            <a:extLst>
              <a:ext uri="{FF2B5EF4-FFF2-40B4-BE49-F238E27FC236}">
                <a16:creationId xmlns:a16="http://schemas.microsoft.com/office/drawing/2014/main" id="{AF7F346E-0262-4BB0-B90A-6B836134BCAF}"/>
              </a:ext>
            </a:extLst>
          </p:cNvPr>
          <p:cNvSpPr txBox="1"/>
          <p:nvPr/>
        </p:nvSpPr>
        <p:spPr>
          <a:xfrm>
            <a:off x="655608" y="957532"/>
            <a:ext cx="946031" cy="3837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8 legs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835B5E6E-C5D8-4DEB-9437-80194D659F0E}"/>
              </a:ext>
            </a:extLst>
          </p:cNvPr>
          <p:cNvSpPr txBox="1"/>
          <p:nvPr/>
        </p:nvSpPr>
        <p:spPr>
          <a:xfrm>
            <a:off x="238664" y="430745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arachnids                 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707F3546-B9DA-47EE-BE13-44349D8CE190}"/>
              </a:ext>
            </a:extLst>
          </p:cNvPr>
          <p:cNvSpPr txBox="1"/>
          <p:nvPr/>
        </p:nvSpPr>
        <p:spPr>
          <a:xfrm>
            <a:off x="4695645" y="82813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horrible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B0D25E83-35DB-49E2-AD02-9BEA72E0E556}"/>
              </a:ext>
            </a:extLst>
          </p:cNvPr>
          <p:cNvSpPr txBox="1"/>
          <p:nvPr/>
        </p:nvSpPr>
        <p:spPr>
          <a:xfrm>
            <a:off x="2812211" y="522760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ugly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CB545BB3-3074-42A0-99B4-57B2D6C2F515}"/>
              </a:ext>
            </a:extLst>
          </p:cNvPr>
          <p:cNvSpPr txBox="1"/>
          <p:nvPr/>
        </p:nvSpPr>
        <p:spPr>
          <a:xfrm>
            <a:off x="4769100" y="412342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webs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9C2CBE78-9EF4-4D89-B031-14286CCB6F61}"/>
              </a:ext>
            </a:extLst>
          </p:cNvPr>
          <p:cNvSpPr/>
          <p:nvPr/>
        </p:nvSpPr>
        <p:spPr>
          <a:xfrm rot="19740000">
            <a:off x="3889981" y="1520261"/>
            <a:ext cx="560717" cy="4169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>
                <a:solidFill>
                  <a:srgbClr val="FF0000"/>
                </a:solidFill>
              </a:rPr>
              <a:t>is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9C2CBE78-9EF4-4D89-B031-14286CCB6F61}"/>
              </a:ext>
            </a:extLst>
          </p:cNvPr>
          <p:cNvSpPr/>
          <p:nvPr/>
        </p:nvSpPr>
        <p:spPr>
          <a:xfrm rot="1560000">
            <a:off x="1853992" y="1429693"/>
            <a:ext cx="575094" cy="445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>
                <a:solidFill>
                  <a:srgbClr val="FF0000"/>
                </a:solidFill>
              </a:rPr>
              <a:t>has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9C2CBE78-9EF4-4D89-B031-14286CCB6F61}"/>
              </a:ext>
            </a:extLst>
          </p:cNvPr>
          <p:cNvSpPr/>
          <p:nvPr/>
        </p:nvSpPr>
        <p:spPr>
          <a:xfrm rot="20160000">
            <a:off x="1404260" y="3254439"/>
            <a:ext cx="416944" cy="3594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err="1">
                <a:solidFill>
                  <a:srgbClr val="7030A0"/>
                </a:solidFill>
              </a:rPr>
              <a:t>is</a:t>
            </a:r>
            <a:endParaRPr lang="es-ES">
              <a:solidFill>
                <a:srgbClr val="7030A0"/>
              </a:solidFill>
            </a:endParaRP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9C2CBE78-9EF4-4D89-B031-14286CCB6F61}"/>
              </a:ext>
            </a:extLst>
          </p:cNvPr>
          <p:cNvSpPr/>
          <p:nvPr/>
        </p:nvSpPr>
        <p:spPr>
          <a:xfrm rot="1500000">
            <a:off x="3971495" y="3192381"/>
            <a:ext cx="762000" cy="3594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err="1">
                <a:solidFill>
                  <a:srgbClr val="FF0000"/>
                </a:solidFill>
              </a:rPr>
              <a:t>spins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9C2CBE78-9EF4-4D89-B031-14286CCB6F61}"/>
              </a:ext>
            </a:extLst>
          </p:cNvPr>
          <p:cNvSpPr/>
          <p:nvPr/>
        </p:nvSpPr>
        <p:spPr>
          <a:xfrm>
            <a:off x="2900579" y="4063872"/>
            <a:ext cx="488830" cy="3306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err="1">
                <a:solidFill>
                  <a:srgbClr val="FF0000"/>
                </a:solidFill>
              </a:rPr>
              <a:t>is</a:t>
            </a:r>
          </a:p>
        </p:txBody>
      </p:sp>
      <p:sp>
        <p:nvSpPr>
          <p:cNvPr id="46" name="Diagrama de flujo: conector 45">
            <a:extLst>
              <a:ext uri="{FF2B5EF4-FFF2-40B4-BE49-F238E27FC236}">
                <a16:creationId xmlns:a16="http://schemas.microsoft.com/office/drawing/2014/main" id="{EC60C67C-2BBF-422F-B6F6-CEF08AF2A50A}"/>
              </a:ext>
            </a:extLst>
          </p:cNvPr>
          <p:cNvSpPr/>
          <p:nvPr/>
        </p:nvSpPr>
        <p:spPr>
          <a:xfrm>
            <a:off x="2359323" y="1733907"/>
            <a:ext cx="1725281" cy="1969697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Gráfico 15" descr="Araña con relleno sólido">
            <a:extLst>
              <a:ext uri="{FF2B5EF4-FFF2-40B4-BE49-F238E27FC236}">
                <a16:creationId xmlns:a16="http://schemas.microsoft.com/office/drawing/2014/main" id="{F7588117-6622-410A-8796-99DDC41571E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662687" y="2123536"/>
            <a:ext cx="1187569" cy="118757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D025BA77-1117-47B8-A381-B8E2A67BB510}"/>
                  </a:ext>
                </a:extLst>
              </p14:cNvPr>
              <p14:cNvContentPartPr/>
              <p14:nvPr/>
            </p14:nvContentPartPr>
            <p14:xfrm>
              <a:off x="1480867" y="1567132"/>
              <a:ext cx="1076325" cy="66675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D025BA77-1117-47B8-A381-B8E2A67BB51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417935" y="1504197"/>
                <a:ext cx="1201830" cy="7922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77F3C4C9-3209-4580-A7DD-C1CCB128B4C7}"/>
                  </a:ext>
                </a:extLst>
              </p14:cNvPr>
              <p14:cNvContentPartPr/>
              <p14:nvPr/>
            </p14:nvContentPartPr>
            <p14:xfrm>
              <a:off x="3783255" y="1495245"/>
              <a:ext cx="942975" cy="64770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77F3C4C9-3209-4580-A7DD-C1CCB128B4C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720533" y="1432064"/>
                <a:ext cx="1068060" cy="7737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Entrada de lápiz 17">
                <a:extLst>
                  <a:ext uri="{FF2B5EF4-FFF2-40B4-BE49-F238E27FC236}">
                    <a16:creationId xmlns:a16="http://schemas.microsoft.com/office/drawing/2014/main" id="{863D8303-8BCC-4A2C-8B33-D6FC02921A00}"/>
                  </a:ext>
                </a:extLst>
              </p14:cNvPr>
              <p14:cNvContentPartPr/>
              <p14:nvPr/>
            </p14:nvContentPartPr>
            <p14:xfrm>
              <a:off x="3887163" y="3306792"/>
              <a:ext cx="1076325" cy="342900"/>
            </p14:xfrm>
          </p:contentPart>
        </mc:Choice>
        <mc:Fallback xmlns=""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863D8303-8BCC-4A2C-8B33-D6FC02921A0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24188" y="3244349"/>
                <a:ext cx="1201914" cy="4674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Entrada de lápiz 18">
                <a:extLst>
                  <a:ext uri="{FF2B5EF4-FFF2-40B4-BE49-F238E27FC236}">
                    <a16:creationId xmlns:a16="http://schemas.microsoft.com/office/drawing/2014/main" id="{B497DBDB-7DB6-41F9-AF95-CCBE1C4C1ACB}"/>
                  </a:ext>
                </a:extLst>
              </p14:cNvPr>
              <p14:cNvContentPartPr/>
              <p14:nvPr/>
            </p14:nvContentPartPr>
            <p14:xfrm>
              <a:off x="3048000" y="3623094"/>
              <a:ext cx="390524" cy="1238250"/>
            </p14:xfrm>
          </p:contentPart>
        </mc:Choice>
        <mc:Fallback xmlns="">
          <p:pic>
            <p:nvPicPr>
              <p:cNvPr id="19" name="Entrada de lápiz 18">
                <a:extLst>
                  <a:ext uri="{FF2B5EF4-FFF2-40B4-BE49-F238E27FC236}">
                    <a16:creationId xmlns:a16="http://schemas.microsoft.com/office/drawing/2014/main" id="{B497DBDB-7DB6-41F9-AF95-CCBE1C4C1AC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984779" y="3559900"/>
                <a:ext cx="516604" cy="13642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9" name="Entrada de lápiz 28">
                <a:extLst>
                  <a:ext uri="{FF2B5EF4-FFF2-40B4-BE49-F238E27FC236}">
                    <a16:creationId xmlns:a16="http://schemas.microsoft.com/office/drawing/2014/main" id="{9D909A12-CD9A-417A-A9FC-8990479D0BD4}"/>
                  </a:ext>
                </a:extLst>
              </p14:cNvPr>
              <p14:cNvContentPartPr/>
              <p14:nvPr/>
            </p14:nvContentPartPr>
            <p14:xfrm>
              <a:off x="1222075" y="3262278"/>
              <a:ext cx="1524000" cy="752475"/>
            </p14:xfrm>
          </p:contentPart>
        </mc:Choice>
        <mc:Fallback xmlns="">
          <p:pic>
            <p:nvPicPr>
              <p:cNvPr id="29" name="Entrada de lápiz 28">
                <a:extLst>
                  <a:ext uri="{FF2B5EF4-FFF2-40B4-BE49-F238E27FC236}">
                    <a16:creationId xmlns:a16="http://schemas.microsoft.com/office/drawing/2014/main" id="{9D909A12-CD9A-417A-A9FC-8990479D0BD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159248" y="3199030"/>
                <a:ext cx="1649295" cy="87861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9F8E96E-E73E-487A-A75F-F73DA94D1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25</a:t>
            </a:fld>
            <a:endParaRPr lang="es-ES"/>
          </a:p>
        </p:txBody>
      </p:sp>
      <p:pic>
        <p:nvPicPr>
          <p:cNvPr id="4" name="Imagen 16">
            <a:extLst>
              <a:ext uri="{FF2B5EF4-FFF2-40B4-BE49-F238E27FC236}">
                <a16:creationId xmlns:a16="http://schemas.microsoft.com/office/drawing/2014/main" id="{529932E7-493B-4C6D-B601-C835CA78A08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135510" y="1295346"/>
            <a:ext cx="5946421" cy="2940861"/>
          </a:xfrm>
          <a:prstGeom prst="rect">
            <a:avLst/>
          </a:prstGeom>
        </p:spPr>
      </p:pic>
      <p:pic>
        <p:nvPicPr>
          <p:cNvPr id="9" name="Gráfico 47" descr="Telaraña contorno">
            <a:extLst>
              <a:ext uri="{FF2B5EF4-FFF2-40B4-BE49-F238E27FC236}">
                <a16:creationId xmlns:a16="http://schemas.microsoft.com/office/drawing/2014/main" id="{E0659F94-B77C-4E56-8F3A-BF9B03C76B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059813" y="1938494"/>
            <a:ext cx="709124" cy="666258"/>
          </a:xfrm>
          <a:prstGeom prst="rect">
            <a:avLst/>
          </a:prstGeom>
        </p:spPr>
      </p:pic>
      <p:pic>
        <p:nvPicPr>
          <p:cNvPr id="8" name="Imagen 16">
            <a:extLst>
              <a:ext uri="{FF2B5EF4-FFF2-40B4-BE49-F238E27FC236}">
                <a16:creationId xmlns:a16="http://schemas.microsoft.com/office/drawing/2014/main" id="{3397B3B2-DA10-44BB-8A5E-FA8A3A4D82B4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179769" y="1615732"/>
            <a:ext cx="5988753" cy="2940861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7C0F83FF-D370-47F1-9EA0-39B65C0D39A1}"/>
              </a:ext>
            </a:extLst>
          </p:cNvPr>
          <p:cNvSpPr txBox="1"/>
          <p:nvPr/>
        </p:nvSpPr>
        <p:spPr>
          <a:xfrm>
            <a:off x="7292594" y="2617938"/>
            <a:ext cx="4942935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... 8 </a:t>
            </a:r>
            <a:r>
              <a:rPr lang="es-ES" err="1"/>
              <a:t>legs</a:t>
            </a:r>
            <a:r>
              <a:rPr lang="es-ES"/>
              <a:t>                       … horrible</a:t>
            </a:r>
          </a:p>
          <a:p>
            <a:endParaRPr lang="es-ES"/>
          </a:p>
          <a:p>
            <a:r>
              <a:rPr lang="es-ES"/>
              <a:t>… </a:t>
            </a:r>
            <a:r>
              <a:rPr lang="es-ES" err="1"/>
              <a:t>arachnids</a:t>
            </a:r>
            <a:r>
              <a:rPr lang="es-ES"/>
              <a:t>                 … </a:t>
            </a:r>
            <a:r>
              <a:rPr lang="es-ES" err="1"/>
              <a:t>ugly</a:t>
            </a:r>
            <a:endParaRPr lang="es-ES"/>
          </a:p>
          <a:p>
            <a:endParaRPr lang="es-ES"/>
          </a:p>
          <a:p>
            <a:r>
              <a:rPr lang="es-ES"/>
              <a:t>… webs</a:t>
            </a:r>
          </a:p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015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2DE028F-DD78-4812-9B67-2E3BA76ED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26</a:t>
            </a:fld>
            <a:endParaRPr lang="en-US"/>
          </a:p>
        </p:txBody>
      </p:sp>
      <p:pic>
        <p:nvPicPr>
          <p:cNvPr id="3" name="Imagen 3" descr="Diagrama, Texto&#10;&#10;Descripción generada automáticamente">
            <a:extLst>
              <a:ext uri="{FF2B5EF4-FFF2-40B4-BE49-F238E27FC236}">
                <a16:creationId xmlns:a16="http://schemas.microsoft.com/office/drawing/2014/main" id="{D5EFD097-1DB5-4FF6-B0B8-6391A50FB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702" y="383970"/>
            <a:ext cx="8350369" cy="598941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26BC000-D50B-4CFC-8138-591038B0756B}"/>
              </a:ext>
            </a:extLst>
          </p:cNvPr>
          <p:cNvSpPr txBox="1"/>
          <p:nvPr/>
        </p:nvSpPr>
        <p:spPr>
          <a:xfrm>
            <a:off x="208844" y="6304845"/>
            <a:ext cx="43518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https://www.edrawmax.com/t-chart/</a:t>
            </a:r>
          </a:p>
        </p:txBody>
      </p:sp>
    </p:spTree>
    <p:extLst>
      <p:ext uri="{BB962C8B-B14F-4D97-AF65-F5344CB8AC3E}">
        <p14:creationId xmlns:p14="http://schemas.microsoft.com/office/powerpoint/2010/main" val="3876414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0BFAEB85-2CE8-4F35-86BA-B20FA8F4B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0">
            <a:off x="6375400" y="669944"/>
            <a:ext cx="5692422" cy="2329002"/>
          </a:xfrm>
          <a:prstGeom prst="rect">
            <a:avLst/>
          </a:prstGeom>
        </p:spPr>
      </p:pic>
      <p:pic>
        <p:nvPicPr>
          <p:cNvPr id="8" name="Imagen 8" descr="Imagen que contiene Forma&#10;&#10;Descripción generada automáticamente">
            <a:extLst>
              <a:ext uri="{FF2B5EF4-FFF2-40B4-BE49-F238E27FC236}">
                <a16:creationId xmlns:a16="http://schemas.microsoft.com/office/drawing/2014/main" id="{4BA64B3C-1A64-4344-90E4-26D5C8BE5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178" y="2199283"/>
            <a:ext cx="6002866" cy="2050212"/>
          </a:xfrm>
          <a:prstGeom prst="rect">
            <a:avLst/>
          </a:prstGeom>
        </p:spPr>
      </p:pic>
      <p:pic>
        <p:nvPicPr>
          <p:cNvPr id="15" name="Imagen 15" descr="Imagen que contiene Tabla&#10;&#10;Descripción generada automáticamente">
            <a:extLst>
              <a:ext uri="{FF2B5EF4-FFF2-40B4-BE49-F238E27FC236}">
                <a16:creationId xmlns:a16="http://schemas.microsoft.com/office/drawing/2014/main" id="{81D30122-6E7C-400B-A435-D5129F509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0000">
            <a:off x="6457815" y="4352204"/>
            <a:ext cx="5237018" cy="1624181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841382B-6760-4021-A3CE-101DF07CB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27</a:t>
            </a:fld>
            <a:endParaRPr lang="en-U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E568DE6-3276-4132-BB68-FD4CBF660AFC}"/>
              </a:ext>
            </a:extLst>
          </p:cNvPr>
          <p:cNvSpPr txBox="1"/>
          <p:nvPr/>
        </p:nvSpPr>
        <p:spPr>
          <a:xfrm>
            <a:off x="1704623" y="6544732"/>
            <a:ext cx="864164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 dirty="0">
                <a:hlinkClick r:id="rId5"/>
              </a:rPr>
              <a:t>Templates generated by: </a:t>
            </a:r>
            <a:r>
              <a:rPr lang="es-ES" sz="1200" dirty="0">
                <a:ea typeface="+mn-lt"/>
                <a:cs typeface="+mn-lt"/>
                <a:hlinkClick r:id="rId5"/>
              </a:rPr>
              <a:t>https://www.worksheetworks.com/miscellanea/graphic-organizers/tchart.html</a:t>
            </a:r>
            <a:endParaRPr lang="es-ES" sz="1200">
              <a:ea typeface="+mn-lt"/>
              <a:cs typeface="+mn-lt"/>
            </a:endParaRPr>
          </a:p>
        </p:txBody>
      </p:sp>
      <p:pic>
        <p:nvPicPr>
          <p:cNvPr id="6" name="Imagen 6">
            <a:extLst>
              <a:ext uri="{FF2B5EF4-FFF2-40B4-BE49-F238E27FC236}">
                <a16:creationId xmlns:a16="http://schemas.microsoft.com/office/drawing/2014/main" id="{503A3C2E-76C5-46BA-81FE-C43871FBBD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300000">
            <a:off x="547512" y="4059869"/>
            <a:ext cx="5156200" cy="213904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82D45F0-93B6-4810-B963-4BC64BC02021}"/>
              </a:ext>
            </a:extLst>
          </p:cNvPr>
          <p:cNvSpPr txBox="1"/>
          <p:nvPr/>
        </p:nvSpPr>
        <p:spPr>
          <a:xfrm rot="600000">
            <a:off x="9264169" y="5413438"/>
            <a:ext cx="191064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rgbClr val="7030A0"/>
                </a:solidFill>
              </a:rPr>
              <a:t>Make your own conclusion!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875D13A-6760-4273-8EF2-5B021501C0A0}"/>
              </a:ext>
            </a:extLst>
          </p:cNvPr>
          <p:cNvSpPr txBox="1"/>
          <p:nvPr/>
        </p:nvSpPr>
        <p:spPr>
          <a:xfrm>
            <a:off x="5070764" y="5527964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True &amp; false</a:t>
            </a:r>
          </a:p>
          <a:p>
            <a:r>
              <a:rPr lang="es-ES"/>
              <a:t>Then &amp; now</a:t>
            </a:r>
          </a:p>
          <a:p>
            <a:r>
              <a:rPr lang="es-ES"/>
              <a:t>Before &amp; after...</a:t>
            </a:r>
            <a:endParaRPr lang="es-ES" dirty="0"/>
          </a:p>
        </p:txBody>
      </p:sp>
      <p:pic>
        <p:nvPicPr>
          <p:cNvPr id="14" name="Imagen 14" descr="Tabla&#10;&#10;Descripción generada automáticamente">
            <a:extLst>
              <a:ext uri="{FF2B5EF4-FFF2-40B4-BE49-F238E27FC236}">
                <a16:creationId xmlns:a16="http://schemas.microsoft.com/office/drawing/2014/main" id="{DD938FD0-F746-467B-90DE-E34FD3109D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840000">
            <a:off x="167408" y="576283"/>
            <a:ext cx="4985904" cy="20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1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8953931" y="6462909"/>
            <a:ext cx="89544" cy="1315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8752647" y="213073"/>
            <a:ext cx="3655128" cy="51030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>
                <a:solidFill>
                  <a:srgbClr val="7030A0"/>
                </a:solidFill>
              </a:rPr>
              <a:t>BUBBLE PROBLEMS</a:t>
            </a:r>
          </a:p>
          <a:p>
            <a:pPr algn="ctr"/>
            <a:endParaRPr lang="en-US" sz="3600">
              <a:solidFill>
                <a:srgbClr val="7030A0"/>
              </a:solidFill>
            </a:endParaRPr>
          </a:p>
          <a:p>
            <a:pPr algn="ctr"/>
            <a:endParaRPr lang="en-US" sz="3600">
              <a:solidFill>
                <a:srgbClr val="7030A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1ED012-50DF-4EE3-824B-FA2B516F6DF2}"/>
              </a:ext>
            </a:extLst>
          </p:cNvPr>
          <p:cNvSpPr txBox="1"/>
          <p:nvPr/>
        </p:nvSpPr>
        <p:spPr>
          <a:xfrm>
            <a:off x="7383313" y="5715539"/>
            <a:ext cx="9604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err="1"/>
              <a:t>Tex.o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60886E4-38F2-4C97-8F5D-538B5C975F62}"/>
              </a:ext>
            </a:extLst>
          </p:cNvPr>
          <p:cNvSpPr txBox="1"/>
          <p:nvPr/>
        </p:nvSpPr>
        <p:spPr>
          <a:xfrm>
            <a:off x="1130060" y="6464060"/>
            <a:ext cx="64094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err="1"/>
              <a:t>Image</a:t>
            </a:r>
            <a:r>
              <a:rPr lang="es-ES"/>
              <a:t> </a:t>
            </a:r>
            <a:r>
              <a:rPr lang="es-ES" err="1"/>
              <a:t>from</a:t>
            </a:r>
            <a:r>
              <a:rPr lang="es-ES"/>
              <a:t>: </a:t>
            </a:r>
            <a:r>
              <a:rPr lang="es-ES" err="1"/>
              <a:t>Twinkl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CA071B0-64E0-4C36-AF59-157979CEED1C}"/>
              </a:ext>
            </a:extLst>
          </p:cNvPr>
          <p:cNvSpPr txBox="1"/>
          <p:nvPr/>
        </p:nvSpPr>
        <p:spPr>
          <a:xfrm>
            <a:off x="7125418" y="6392174"/>
            <a:ext cx="44109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2" name="Imagen 13" descr="Forma, Círculo&#10;&#10;Descripción generada automáticamente">
            <a:extLst>
              <a:ext uri="{FF2B5EF4-FFF2-40B4-BE49-F238E27FC236}">
                <a16:creationId xmlns:a16="http://schemas.microsoft.com/office/drawing/2014/main" id="{99A666C4-3166-4A9A-80DC-9851DB6B7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89" y="396187"/>
            <a:ext cx="8950982" cy="569181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B7DB5DC-007E-4B42-9098-7B0BBE44D835}"/>
              </a:ext>
            </a:extLst>
          </p:cNvPr>
          <p:cNvSpPr txBox="1"/>
          <p:nvPr/>
        </p:nvSpPr>
        <p:spPr>
          <a:xfrm>
            <a:off x="3818627" y="2769080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4000">
                <a:solidFill>
                  <a:srgbClr val="7030A0"/>
                </a:solidFill>
              </a:rPr>
              <a:t>ENERGY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BE65EE-B137-46CB-A8E9-1F25A2149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4515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8953931" y="6462909"/>
            <a:ext cx="89544" cy="1315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8997062" y="213073"/>
            <a:ext cx="3123166" cy="301838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en-US" sz="3600">
                <a:solidFill>
                  <a:srgbClr val="7030A0"/>
                </a:solidFill>
                <a:ea typeface="+mn-lt"/>
                <a:cs typeface="+mn-lt"/>
              </a:rPr>
              <a:t>BUBBLE PROBLEMS:</a:t>
            </a:r>
            <a:endParaRPr lang="es-ES"/>
          </a:p>
          <a:p>
            <a:pPr algn="ctr"/>
            <a:r>
              <a:rPr lang="en-US" sz="3600">
                <a:solidFill>
                  <a:srgbClr val="7030A0"/>
                </a:solidFill>
              </a:rPr>
              <a:t>Success</a:t>
            </a:r>
          </a:p>
          <a:p>
            <a:pPr algn="ctr"/>
            <a:r>
              <a:rPr lang="en-US" sz="3600">
                <a:solidFill>
                  <a:srgbClr val="7030A0"/>
                </a:solidFill>
              </a:rPr>
              <a:t>Or</a:t>
            </a:r>
          </a:p>
          <a:p>
            <a:pPr algn="ctr"/>
            <a:r>
              <a:rPr lang="en-US" sz="3600">
                <a:solidFill>
                  <a:srgbClr val="7030A0"/>
                </a:solidFill>
              </a:rPr>
              <a:t>Failure?</a:t>
            </a:r>
          </a:p>
          <a:p>
            <a:pPr algn="ctr"/>
            <a:endParaRPr lang="en-US" sz="3600">
              <a:solidFill>
                <a:srgbClr val="7030A0"/>
              </a:solidFill>
            </a:endParaRPr>
          </a:p>
          <a:p>
            <a:pPr algn="ctr"/>
            <a:endParaRPr lang="en-US" sz="3600">
              <a:solidFill>
                <a:srgbClr val="7030A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1ED012-50DF-4EE3-824B-FA2B516F6DF2}"/>
              </a:ext>
            </a:extLst>
          </p:cNvPr>
          <p:cNvSpPr txBox="1"/>
          <p:nvPr/>
        </p:nvSpPr>
        <p:spPr>
          <a:xfrm>
            <a:off x="7383313" y="5715539"/>
            <a:ext cx="9604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err="1"/>
              <a:t>Tex.o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60886E4-38F2-4C97-8F5D-538B5C975F62}"/>
              </a:ext>
            </a:extLst>
          </p:cNvPr>
          <p:cNvSpPr txBox="1"/>
          <p:nvPr/>
        </p:nvSpPr>
        <p:spPr>
          <a:xfrm>
            <a:off x="1130060" y="6464060"/>
            <a:ext cx="64094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err="1"/>
              <a:t>Image</a:t>
            </a:r>
            <a:r>
              <a:rPr lang="es-ES"/>
              <a:t> </a:t>
            </a:r>
            <a:r>
              <a:rPr lang="es-ES" err="1"/>
              <a:t>from</a:t>
            </a:r>
            <a:r>
              <a:rPr lang="es-ES"/>
              <a:t>: </a:t>
            </a:r>
            <a:r>
              <a:rPr lang="es-ES" err="1"/>
              <a:t>Twinkl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CA071B0-64E0-4C36-AF59-157979CEED1C}"/>
              </a:ext>
            </a:extLst>
          </p:cNvPr>
          <p:cNvSpPr txBox="1"/>
          <p:nvPr/>
        </p:nvSpPr>
        <p:spPr>
          <a:xfrm>
            <a:off x="7125418" y="6392174"/>
            <a:ext cx="44109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2" name="Imagen 13" descr="Forma, Círculo&#10;&#10;Descripción generada automáticamente">
            <a:extLst>
              <a:ext uri="{FF2B5EF4-FFF2-40B4-BE49-F238E27FC236}">
                <a16:creationId xmlns:a16="http://schemas.microsoft.com/office/drawing/2014/main" id="{99A666C4-3166-4A9A-80DC-9851DB6B7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89" y="410564"/>
            <a:ext cx="8950982" cy="569181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B7DB5DC-007E-4B42-9098-7B0BBE44D835}"/>
              </a:ext>
            </a:extLst>
          </p:cNvPr>
          <p:cNvSpPr txBox="1"/>
          <p:nvPr/>
        </p:nvSpPr>
        <p:spPr>
          <a:xfrm>
            <a:off x="3818627" y="2769080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4000">
                <a:solidFill>
                  <a:srgbClr val="7030A0"/>
                </a:solidFill>
              </a:rPr>
              <a:t>ENERGY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1645C72-B98F-4BD8-A526-5D61BE00906C}"/>
              </a:ext>
            </a:extLst>
          </p:cNvPr>
          <p:cNvSpPr txBox="1"/>
          <p:nvPr/>
        </p:nvSpPr>
        <p:spPr>
          <a:xfrm>
            <a:off x="1015041" y="301349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chemeClr val="bg1"/>
                </a:solidFill>
              </a:rPr>
              <a:t>FOSSIL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2C02150-C1C7-4BA1-8B03-7A6CBADB09A5}"/>
              </a:ext>
            </a:extLst>
          </p:cNvPr>
          <p:cNvSpPr txBox="1"/>
          <p:nvPr/>
        </p:nvSpPr>
        <p:spPr>
          <a:xfrm>
            <a:off x="2193985" y="171953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NUCLEAR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C10F4C6-F526-4666-B50E-D62BB91E2895}"/>
              </a:ext>
            </a:extLst>
          </p:cNvPr>
          <p:cNvSpPr txBox="1"/>
          <p:nvPr/>
        </p:nvSpPr>
        <p:spPr>
          <a:xfrm>
            <a:off x="4393720" y="107255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SOLAR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0B487F1-AFED-4743-8934-39590C79154D}"/>
              </a:ext>
            </a:extLst>
          </p:cNvPr>
          <p:cNvSpPr txBox="1"/>
          <p:nvPr/>
        </p:nvSpPr>
        <p:spPr>
          <a:xfrm>
            <a:off x="2380891" y="439372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WIND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3B66BBE-94DE-475D-8A27-831FFFF96284}"/>
              </a:ext>
            </a:extLst>
          </p:cNvPr>
          <p:cNvSpPr txBox="1"/>
          <p:nvPr/>
        </p:nvSpPr>
        <p:spPr>
          <a:xfrm>
            <a:off x="9555192" y="3789872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Preestablished nº of bubbles</a:t>
            </a:r>
          </a:p>
          <a:p>
            <a:endParaRPr lang="en-US">
              <a:solidFill>
                <a:srgbClr val="7030A0"/>
              </a:solidFill>
            </a:endParaRPr>
          </a:p>
          <a:p>
            <a:r>
              <a:rPr lang="en-US">
                <a:solidFill>
                  <a:srgbClr val="7030A0"/>
                </a:solidFill>
              </a:rPr>
              <a:t>Random use of </a:t>
            </a:r>
            <a:r>
              <a:rPr lang="en-US" err="1">
                <a:solidFill>
                  <a:srgbClr val="7030A0"/>
                </a:solidFill>
              </a:rPr>
              <a:t>colours</a:t>
            </a:r>
          </a:p>
        </p:txBody>
      </p:sp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id="{8E392B13-2991-453B-94E1-777DE7E13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9429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1" grpId="0"/>
      <p:bldP spid="14" grpId="0"/>
      <p:bldP spid="1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8953931" y="6462909"/>
            <a:ext cx="89544" cy="1315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7760610" y="169941"/>
            <a:ext cx="4330863" cy="51030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6000" dirty="0">
                <a:solidFill>
                  <a:schemeClr val="accent2">
                    <a:lumMod val="50000"/>
                  </a:schemeClr>
                </a:solidFill>
              </a:rPr>
              <a:t>Talk outline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5CA4819-5D32-479C-95A6-C6C3461554B2}"/>
              </a:ext>
            </a:extLst>
          </p:cNvPr>
          <p:cNvSpPr txBox="1"/>
          <p:nvPr/>
        </p:nvSpPr>
        <p:spPr>
          <a:xfrm>
            <a:off x="1015041" y="324928"/>
            <a:ext cx="6236897" cy="64940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600" u="sng">
                <a:solidFill>
                  <a:srgbClr val="005D63"/>
                </a:solidFill>
                <a:cs typeface="Segoe UI"/>
              </a:rPr>
              <a:t>GRAPHIC ORGANISERS</a:t>
            </a:r>
            <a:r>
              <a:rPr lang="en-US" sz="2600" u="sng">
                <a:cs typeface="Segoe UI"/>
              </a:rPr>
              <a:t>​</a:t>
            </a:r>
          </a:p>
          <a:p>
            <a:r>
              <a:rPr lang="es-ES" sz="2600">
                <a:solidFill>
                  <a:srgbClr val="005D63"/>
                </a:solidFill>
                <a:cs typeface="Segoe UI"/>
              </a:rPr>
              <a:t>1. Definition</a:t>
            </a:r>
            <a:r>
              <a:rPr lang="en-US" sz="2600">
                <a:cs typeface="Segoe UI"/>
              </a:rPr>
              <a:t>​</a:t>
            </a:r>
          </a:p>
          <a:p>
            <a:r>
              <a:rPr lang="es-ES" sz="2600">
                <a:solidFill>
                  <a:srgbClr val="005D63"/>
                </a:solidFill>
                <a:cs typeface="Segoe UI"/>
              </a:rPr>
              <a:t>2. Book review organisers</a:t>
            </a:r>
          </a:p>
          <a:p>
            <a:r>
              <a:rPr lang="es-ES" sz="2600">
                <a:solidFill>
                  <a:srgbClr val="005D63"/>
                </a:solidFill>
                <a:ea typeface="+mn-lt"/>
                <a:cs typeface="+mn-lt"/>
              </a:rPr>
              <a:t>     - Flow map</a:t>
            </a:r>
            <a:r>
              <a:rPr lang="es-ES" sz="2600" dirty="0">
                <a:ea typeface="+mn-lt"/>
                <a:cs typeface="+mn-lt"/>
              </a:rPr>
              <a:t> </a:t>
            </a:r>
            <a:r>
              <a:rPr lang="en-US" sz="2600" dirty="0">
                <a:cs typeface="Segoe UI"/>
              </a:rPr>
              <a:t>​</a:t>
            </a:r>
            <a:endParaRPr lang="en-US" dirty="0"/>
          </a:p>
          <a:p>
            <a:r>
              <a:rPr lang="es-ES" sz="2600">
                <a:solidFill>
                  <a:srgbClr val="005D63"/>
                </a:solidFill>
                <a:cs typeface="Segoe UI"/>
              </a:rPr>
              <a:t>3. Brainstorming</a:t>
            </a:r>
            <a:r>
              <a:rPr lang="en-US" sz="2600">
                <a:cs typeface="Segoe UI"/>
              </a:rPr>
              <a:t>​</a:t>
            </a:r>
          </a:p>
          <a:p>
            <a:r>
              <a:rPr lang="es-ES" sz="2600">
                <a:solidFill>
                  <a:srgbClr val="005D63"/>
                </a:solidFill>
                <a:cs typeface="Segoe UI"/>
              </a:rPr>
              <a:t>    - Bubble maps</a:t>
            </a:r>
            <a:r>
              <a:rPr lang="es-ES" sz="2600">
                <a:cs typeface="Segoe UI"/>
              </a:rPr>
              <a:t>​</a:t>
            </a:r>
          </a:p>
          <a:p>
            <a:r>
              <a:rPr lang="es-ES" sz="2600">
                <a:solidFill>
                  <a:srgbClr val="005D63"/>
                </a:solidFill>
                <a:cs typeface="Segoe UI"/>
              </a:rPr>
              <a:t>    - Circle maps</a:t>
            </a:r>
            <a:r>
              <a:rPr lang="en-US" sz="2600">
                <a:cs typeface="Segoe UI"/>
              </a:rPr>
              <a:t>​</a:t>
            </a:r>
          </a:p>
          <a:p>
            <a:pPr lvl="1">
              <a:buChar char="•"/>
            </a:pPr>
            <a:r>
              <a:rPr lang="es-ES" sz="2600">
                <a:solidFill>
                  <a:srgbClr val="005D63"/>
                </a:solidFill>
                <a:cs typeface="Arial"/>
              </a:rPr>
              <a:t>T maps</a:t>
            </a:r>
            <a:r>
              <a:rPr lang="en-US" sz="2600">
                <a:cs typeface="Arial"/>
              </a:rPr>
              <a:t>​</a:t>
            </a:r>
          </a:p>
          <a:p>
            <a:r>
              <a:rPr lang="es-ES" sz="2600">
                <a:solidFill>
                  <a:srgbClr val="005D63"/>
                </a:solidFill>
                <a:cs typeface="Segoe UI"/>
              </a:rPr>
              <a:t>4. Compare &amp; contrast</a:t>
            </a:r>
            <a:r>
              <a:rPr lang="es-ES" sz="2600">
                <a:cs typeface="Segoe UI"/>
              </a:rPr>
              <a:t>​</a:t>
            </a:r>
          </a:p>
          <a:p>
            <a:r>
              <a:rPr lang="es-ES" sz="2600">
                <a:solidFill>
                  <a:srgbClr val="005D63"/>
                </a:solidFill>
                <a:cs typeface="Segoe UI"/>
              </a:rPr>
              <a:t>    - Venn diagrams</a:t>
            </a:r>
            <a:r>
              <a:rPr lang="es-ES" sz="2600">
                <a:cs typeface="Segoe UI"/>
              </a:rPr>
              <a:t>​</a:t>
            </a:r>
          </a:p>
          <a:p>
            <a:r>
              <a:rPr lang="es-ES" sz="2600">
                <a:solidFill>
                  <a:srgbClr val="005D63"/>
                </a:solidFill>
                <a:cs typeface="Segoe UI"/>
              </a:rPr>
              <a:t>    - Multi-bubble map</a:t>
            </a:r>
            <a:r>
              <a:rPr lang="en-US" sz="2600">
                <a:cs typeface="Segoe UI"/>
              </a:rPr>
              <a:t>​</a:t>
            </a:r>
          </a:p>
          <a:p>
            <a:r>
              <a:rPr lang="es-ES" sz="2600">
                <a:solidFill>
                  <a:srgbClr val="005D63"/>
                </a:solidFill>
                <a:cs typeface="Segoe UI"/>
              </a:rPr>
              <a:t>5. Cause &amp; effect</a:t>
            </a:r>
            <a:r>
              <a:rPr lang="es-ES" sz="2600">
                <a:cs typeface="Segoe UI"/>
              </a:rPr>
              <a:t>​</a:t>
            </a:r>
          </a:p>
          <a:p>
            <a:r>
              <a:rPr lang="es-ES" sz="2600">
                <a:solidFill>
                  <a:srgbClr val="005D63"/>
                </a:solidFill>
                <a:cs typeface="Segoe UI"/>
              </a:rPr>
              <a:t>6. Others</a:t>
            </a:r>
            <a:r>
              <a:rPr lang="en-US" sz="2600">
                <a:cs typeface="Segoe UI"/>
              </a:rPr>
              <a:t>​</a:t>
            </a:r>
          </a:p>
          <a:p>
            <a:r>
              <a:rPr lang="es-ES" sz="2600">
                <a:solidFill>
                  <a:srgbClr val="005D63"/>
                </a:solidFill>
                <a:cs typeface="Segoe UI"/>
              </a:rPr>
              <a:t>    - Tree map</a:t>
            </a:r>
            <a:r>
              <a:rPr lang="en-US" sz="2600">
                <a:cs typeface="Segoe UI"/>
              </a:rPr>
              <a:t>​</a:t>
            </a:r>
          </a:p>
          <a:p>
            <a:r>
              <a:rPr lang="es-ES" sz="2600">
                <a:solidFill>
                  <a:srgbClr val="005D63"/>
                </a:solidFill>
                <a:cs typeface="Segoe UI"/>
              </a:rPr>
              <a:t>    - Brace map</a:t>
            </a:r>
            <a:r>
              <a:rPr lang="es-ES" sz="2600">
                <a:cs typeface="Segoe UI"/>
              </a:rPr>
              <a:t>​</a:t>
            </a:r>
          </a:p>
          <a:p>
            <a:r>
              <a:rPr lang="es-ES" sz="2600">
                <a:solidFill>
                  <a:srgbClr val="005D63"/>
                </a:solidFill>
                <a:cs typeface="Segoe UI"/>
              </a:rPr>
              <a:t>    - Bridge map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D30634-96EB-4EE6-95EA-B175C5298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E8200-1950-409B-82E7-99938E7AE355}" type="slidenum">
              <a:rPr lang="en-US" smtClean="0"/>
              <a:pPr algn="l"/>
              <a:t>3</a:t>
            </a:fld>
            <a:endParaRPr lang="es-ES"/>
          </a:p>
        </p:txBody>
      </p:sp>
      <p:pic>
        <p:nvPicPr>
          <p:cNvPr id="12" name="Imagen 12" descr="Mujer de negocios con la mano en el mentón">
            <a:extLst>
              <a:ext uri="{FF2B5EF4-FFF2-40B4-BE49-F238E27FC236}">
                <a16:creationId xmlns:a16="http://schemas.microsoft.com/office/drawing/2014/main" id="{A1BFB4C1-9395-40B2-8A6E-632B73AAD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3" y="2232378"/>
            <a:ext cx="1122218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30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14220" y="1401425"/>
            <a:ext cx="6841328" cy="20220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7500" b="1" dirty="0">
                <a:solidFill>
                  <a:schemeClr val="bg1"/>
                </a:solidFill>
                <a:latin typeface="Franklin Gothic Demi Cond"/>
              </a:rPr>
              <a:t>B</a:t>
            </a:r>
            <a:r>
              <a:rPr lang="en-US" sz="7500" b="1" dirty="0">
                <a:solidFill>
                  <a:schemeClr val="bg1"/>
                </a:solidFill>
                <a:latin typeface="Franklin Gothic Demi Cond"/>
                <a:cs typeface="Aharoni"/>
              </a:rPr>
              <a:t>rainstorming</a:t>
            </a:r>
            <a:br>
              <a:rPr lang="en-US" sz="7500" kern="1200" cap="all" spc="120" baseline="0" dirty="0"/>
            </a:br>
            <a:endParaRPr lang="en-US" sz="7500" kern="1200" cap="all" spc="120" baseline="0">
              <a:latin typeface="+mj-lt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C60DF7C-88F0-40A5-96EC-BABE7A4A3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7534655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60438" y="4525963"/>
            <a:ext cx="6021207" cy="1509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 algn="l">
              <a:buFont typeface="Wingdings" panose="020B0604020202020204" pitchFamily="34" charset="0"/>
              <a:buChar char="§"/>
            </a:pPr>
            <a:endParaRPr lang="en-US"/>
          </a:p>
          <a:p>
            <a:pPr algn="l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88" r="-3" b="510"/>
          <a:stretch/>
        </p:blipFill>
        <p:spPr>
          <a:xfrm>
            <a:off x="7534655" y="4206238"/>
            <a:ext cx="4657345" cy="265176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Imagen 8" descr="Diagrama, Diagrama de Venn&#10;&#10;Descripción generada automáticamente">
            <a:extLst>
              <a:ext uri="{FF2B5EF4-FFF2-40B4-BE49-F238E27FC236}">
                <a16:creationId xmlns:a16="http://schemas.microsoft.com/office/drawing/2014/main" id="{99676E81-031D-4EFA-8C07-3B4D92E44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645" y="400077"/>
            <a:ext cx="4592443" cy="366962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36D195E-30A7-47E4-A864-1C6938AED980}"/>
              </a:ext>
            </a:extLst>
          </p:cNvPr>
          <p:cNvSpPr txBox="1"/>
          <p:nvPr/>
        </p:nvSpPr>
        <p:spPr>
          <a:xfrm>
            <a:off x="448734" y="1817510"/>
            <a:ext cx="699064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7200"/>
              <a:t>3c. CIRCLE MAP</a:t>
            </a:r>
          </a:p>
        </p:txBody>
      </p:sp>
    </p:spTree>
    <p:extLst>
      <p:ext uri="{BB962C8B-B14F-4D97-AF65-F5344CB8AC3E}">
        <p14:creationId xmlns:p14="http://schemas.microsoft.com/office/powerpoint/2010/main" val="287193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8953931" y="6462909"/>
            <a:ext cx="89544" cy="1315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6250987" y="213073"/>
            <a:ext cx="5423543" cy="29896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>
                <a:solidFill>
                  <a:srgbClr val="7030A0"/>
                </a:solidFill>
                <a:ea typeface="+mn-lt"/>
                <a:cs typeface="+mn-lt"/>
              </a:rPr>
              <a:t>COMPARE &amp; COMMENT</a:t>
            </a:r>
            <a:endParaRPr lang="es-ES"/>
          </a:p>
          <a:p>
            <a:pPr algn="ctr"/>
            <a:endParaRPr lang="en-US" sz="3600">
              <a:solidFill>
                <a:srgbClr val="7030A0"/>
              </a:solidFill>
            </a:endParaRPr>
          </a:p>
          <a:p>
            <a:pPr algn="ctr"/>
            <a:endParaRPr lang="en-US" sz="3600">
              <a:solidFill>
                <a:srgbClr val="7030A0"/>
              </a:solidFill>
            </a:endParaRPr>
          </a:p>
          <a:p>
            <a:pPr algn="ctr"/>
            <a:endParaRPr lang="en-US" sz="3600">
              <a:solidFill>
                <a:srgbClr val="7030A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1ED012-50DF-4EE3-824B-FA2B516F6DF2}"/>
              </a:ext>
            </a:extLst>
          </p:cNvPr>
          <p:cNvSpPr txBox="1"/>
          <p:nvPr/>
        </p:nvSpPr>
        <p:spPr>
          <a:xfrm>
            <a:off x="5255464" y="5284218"/>
            <a:ext cx="6009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err="1"/>
              <a:t>Tex.o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60886E4-38F2-4C97-8F5D-538B5C975F62}"/>
              </a:ext>
            </a:extLst>
          </p:cNvPr>
          <p:cNvSpPr txBox="1"/>
          <p:nvPr/>
        </p:nvSpPr>
        <p:spPr>
          <a:xfrm>
            <a:off x="939560" y="6308196"/>
            <a:ext cx="6409425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100" err="1"/>
              <a:t>Image</a:t>
            </a:r>
            <a:r>
              <a:rPr lang="es-ES" sz="1100" dirty="0"/>
              <a:t> </a:t>
            </a:r>
            <a:r>
              <a:rPr lang="es-ES" sz="1100" err="1"/>
              <a:t>from</a:t>
            </a:r>
            <a:r>
              <a:rPr lang="es-ES" sz="1100"/>
              <a:t>: </a:t>
            </a:r>
            <a:r>
              <a:rPr lang="es-ES" sz="1100" err="1"/>
              <a:t>Twinkl</a:t>
            </a:r>
            <a:endParaRPr lang="es-ES" sz="11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CA071B0-64E0-4C36-AF59-157979CEED1C}"/>
              </a:ext>
            </a:extLst>
          </p:cNvPr>
          <p:cNvSpPr txBox="1"/>
          <p:nvPr/>
        </p:nvSpPr>
        <p:spPr>
          <a:xfrm>
            <a:off x="7125418" y="6392174"/>
            <a:ext cx="44109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2" name="Imagen 13" descr="Forma, Círculo&#10;&#10;Descripción generada automáticamente">
            <a:extLst>
              <a:ext uri="{FF2B5EF4-FFF2-40B4-BE49-F238E27FC236}">
                <a16:creationId xmlns:a16="http://schemas.microsoft.com/office/drawing/2014/main" id="{99A666C4-3166-4A9A-80DC-9851DB6B7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89" y="396187"/>
            <a:ext cx="5385398" cy="544740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B7DB5DC-007E-4B42-9098-7B0BBE44D835}"/>
              </a:ext>
            </a:extLst>
          </p:cNvPr>
          <p:cNvSpPr txBox="1"/>
          <p:nvPr/>
        </p:nvSpPr>
        <p:spPr>
          <a:xfrm>
            <a:off x="2309004" y="2855344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800">
                <a:solidFill>
                  <a:srgbClr val="7030A0"/>
                </a:solidFill>
              </a:rPr>
              <a:t>ENERGY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1645C72-B98F-4BD8-A526-5D61BE00906C}"/>
              </a:ext>
            </a:extLst>
          </p:cNvPr>
          <p:cNvSpPr txBox="1"/>
          <p:nvPr/>
        </p:nvSpPr>
        <p:spPr>
          <a:xfrm>
            <a:off x="583720" y="294160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chemeClr val="bg1"/>
                </a:solidFill>
              </a:rPr>
              <a:t>FOSSIL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2C02150-C1C7-4BA1-8B03-7A6CBADB09A5}"/>
              </a:ext>
            </a:extLst>
          </p:cNvPr>
          <p:cNvSpPr txBox="1"/>
          <p:nvPr/>
        </p:nvSpPr>
        <p:spPr>
          <a:xfrm>
            <a:off x="1216325" y="1676400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NUCLEAR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C10F4C6-F526-4666-B50E-D62BB91E2895}"/>
              </a:ext>
            </a:extLst>
          </p:cNvPr>
          <p:cNvSpPr txBox="1"/>
          <p:nvPr/>
        </p:nvSpPr>
        <p:spPr>
          <a:xfrm>
            <a:off x="2654060" y="108692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SOLAR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0B487F1-AFED-4743-8934-39590C79154D}"/>
              </a:ext>
            </a:extLst>
          </p:cNvPr>
          <p:cNvSpPr txBox="1"/>
          <p:nvPr/>
        </p:nvSpPr>
        <p:spPr>
          <a:xfrm>
            <a:off x="1431985" y="420681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WIND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3B66BBE-94DE-475D-8A27-831FFFF96284}"/>
              </a:ext>
            </a:extLst>
          </p:cNvPr>
          <p:cNvSpPr txBox="1"/>
          <p:nvPr/>
        </p:nvSpPr>
        <p:spPr>
          <a:xfrm>
            <a:off x="9195758" y="193519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7030A0"/>
              </a:solidFill>
            </a:endParaRPr>
          </a:p>
        </p:txBody>
      </p:sp>
      <p:pic>
        <p:nvPicPr>
          <p:cNvPr id="18" name="Imagen 18" descr="Diagrama, Diagrama de Venn&#10;&#10;Descripción generada automáticamente">
            <a:extLst>
              <a:ext uri="{FF2B5EF4-FFF2-40B4-BE49-F238E27FC236}">
                <a16:creationId xmlns:a16="http://schemas.microsoft.com/office/drawing/2014/main" id="{29D7753B-E703-43E8-9EB3-A56C76932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154" y="1334956"/>
            <a:ext cx="5848709" cy="4504391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238A3E8A-7229-4AFF-85A1-F71D7EC4F5E9}"/>
              </a:ext>
            </a:extLst>
          </p:cNvPr>
          <p:cNvSpPr txBox="1"/>
          <p:nvPr/>
        </p:nvSpPr>
        <p:spPr>
          <a:xfrm>
            <a:off x="7527985" y="294160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WIND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0B74EA2-CB30-4AB6-AF70-E361FF103502}"/>
              </a:ext>
            </a:extLst>
          </p:cNvPr>
          <p:cNvSpPr txBox="1"/>
          <p:nvPr/>
        </p:nvSpPr>
        <p:spPr>
          <a:xfrm>
            <a:off x="8491268" y="193519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chemeClr val="bg1"/>
                </a:solidFill>
              </a:rPr>
              <a:t>FOSSIL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61E66C8-2DC0-43A5-A7CA-5602F4DC96DC}"/>
              </a:ext>
            </a:extLst>
          </p:cNvPr>
          <p:cNvSpPr txBox="1"/>
          <p:nvPr/>
        </p:nvSpPr>
        <p:spPr>
          <a:xfrm>
            <a:off x="7628626" y="420681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NUCLEAR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3E4F22A-F164-4146-8741-AAF84AD4EA94}"/>
              </a:ext>
            </a:extLst>
          </p:cNvPr>
          <p:cNvSpPr txBox="1"/>
          <p:nvPr/>
        </p:nvSpPr>
        <p:spPr>
          <a:xfrm>
            <a:off x="9929004" y="284096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SOLAR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A609BD6-7268-4890-88E2-AFB9CE5B0AF4}"/>
              </a:ext>
            </a:extLst>
          </p:cNvPr>
          <p:cNvSpPr txBox="1"/>
          <p:nvPr/>
        </p:nvSpPr>
        <p:spPr>
          <a:xfrm>
            <a:off x="8557403" y="3381556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 b="1">
                <a:solidFill>
                  <a:srgbClr val="7030A0"/>
                </a:solidFill>
              </a:rPr>
              <a:t>ENERGY</a:t>
            </a:r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354986F0-AFFA-4F7E-90A8-8B8852F2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4294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1" grpId="0"/>
      <p:bldP spid="22" grpId="0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8953931" y="6462909"/>
            <a:ext cx="89544" cy="1315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5142624" y="213073"/>
            <a:ext cx="6531906" cy="7590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>
                <a:solidFill>
                  <a:srgbClr val="7030A0"/>
                </a:solidFill>
              </a:rPr>
              <a:t>Preparing a 4 paragraph essay</a:t>
            </a:r>
            <a:endParaRPr lang="en-US" sz="3600" dirty="0">
              <a:solidFill>
                <a:srgbClr val="7030A0"/>
              </a:solidFill>
            </a:endParaRPr>
          </a:p>
          <a:p>
            <a:pPr algn="ctr"/>
            <a:endParaRPr lang="en-US" sz="3600">
              <a:solidFill>
                <a:srgbClr val="7030A0"/>
              </a:solidFill>
            </a:endParaRPr>
          </a:p>
          <a:p>
            <a:pPr algn="ctr"/>
            <a:endParaRPr lang="en-US" sz="3600">
              <a:solidFill>
                <a:srgbClr val="7030A0"/>
              </a:solidFill>
            </a:endParaRPr>
          </a:p>
          <a:p>
            <a:pPr algn="ctr"/>
            <a:endParaRPr lang="en-US" sz="3600">
              <a:solidFill>
                <a:srgbClr val="7030A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60886E4-38F2-4C97-8F5D-538B5C975F62}"/>
              </a:ext>
            </a:extLst>
          </p:cNvPr>
          <p:cNvSpPr txBox="1"/>
          <p:nvPr/>
        </p:nvSpPr>
        <p:spPr>
          <a:xfrm>
            <a:off x="414984" y="5005608"/>
            <a:ext cx="38664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rgbClr val="0315B4"/>
                </a:solidFill>
              </a:rPr>
              <a:t>Use a different colour for each level.</a:t>
            </a:r>
            <a:endParaRPr lang="es-ES" dirty="0">
              <a:solidFill>
                <a:srgbClr val="0315B4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CA071B0-64E0-4C36-AF59-157979CEED1C}"/>
              </a:ext>
            </a:extLst>
          </p:cNvPr>
          <p:cNvSpPr txBox="1"/>
          <p:nvPr/>
        </p:nvSpPr>
        <p:spPr>
          <a:xfrm>
            <a:off x="7111563" y="6225920"/>
            <a:ext cx="44109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3B66BBE-94DE-475D-8A27-831FFFF96284}"/>
              </a:ext>
            </a:extLst>
          </p:cNvPr>
          <p:cNvSpPr txBox="1"/>
          <p:nvPr/>
        </p:nvSpPr>
        <p:spPr>
          <a:xfrm>
            <a:off x="9195758" y="193519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7030A0"/>
              </a:solidFill>
            </a:endParaRPr>
          </a:p>
        </p:txBody>
      </p:sp>
      <p:pic>
        <p:nvPicPr>
          <p:cNvPr id="18" name="Imagen 18" descr="Diagrama, Diagrama de Venn&#10;&#10;Descripción generada automáticamente">
            <a:extLst>
              <a:ext uri="{FF2B5EF4-FFF2-40B4-BE49-F238E27FC236}">
                <a16:creationId xmlns:a16="http://schemas.microsoft.com/office/drawing/2014/main" id="{29D7753B-E703-43E8-9EB3-A56C76932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445" y="1126092"/>
            <a:ext cx="5848709" cy="4504391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238A3E8A-7229-4AFF-85A1-F71D7EC4F5E9}"/>
              </a:ext>
            </a:extLst>
          </p:cNvPr>
          <p:cNvSpPr txBox="1"/>
          <p:nvPr/>
        </p:nvSpPr>
        <p:spPr>
          <a:xfrm>
            <a:off x="7527985" y="294160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WIND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0B74EA2-CB30-4AB6-AF70-E361FF103502}"/>
              </a:ext>
            </a:extLst>
          </p:cNvPr>
          <p:cNvSpPr txBox="1"/>
          <p:nvPr/>
        </p:nvSpPr>
        <p:spPr>
          <a:xfrm>
            <a:off x="8491268" y="193519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chemeClr val="bg1"/>
                </a:solidFill>
              </a:rPr>
              <a:t>FOSSIL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61E66C8-2DC0-43A5-A7CA-5602F4DC96DC}"/>
              </a:ext>
            </a:extLst>
          </p:cNvPr>
          <p:cNvSpPr txBox="1"/>
          <p:nvPr/>
        </p:nvSpPr>
        <p:spPr>
          <a:xfrm>
            <a:off x="7628626" y="420681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NUCLEAR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3E4F22A-F164-4146-8741-AAF84AD4EA94}"/>
              </a:ext>
            </a:extLst>
          </p:cNvPr>
          <p:cNvSpPr txBox="1"/>
          <p:nvPr/>
        </p:nvSpPr>
        <p:spPr>
          <a:xfrm>
            <a:off x="9929004" y="284096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SOLAR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A609BD6-7268-4890-88E2-AFB9CE5B0AF4}"/>
              </a:ext>
            </a:extLst>
          </p:cNvPr>
          <p:cNvSpPr txBox="1"/>
          <p:nvPr/>
        </p:nvSpPr>
        <p:spPr>
          <a:xfrm>
            <a:off x="8557403" y="325686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 b="1">
                <a:solidFill>
                  <a:srgbClr val="7030A0"/>
                </a:solidFill>
              </a:rPr>
              <a:t>ENERGY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39A6719-ADBC-454C-B143-632985171515}"/>
              </a:ext>
            </a:extLst>
          </p:cNvPr>
          <p:cNvSpPr txBox="1"/>
          <p:nvPr/>
        </p:nvSpPr>
        <p:spPr>
          <a:xfrm>
            <a:off x="9935441" y="3835977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>
                <a:solidFill>
                  <a:schemeClr val="bg1"/>
                </a:solidFill>
              </a:rPr>
              <a:t>Biomass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862871F-FE63-46F6-BBB1-06B7B5D84EB7}"/>
              </a:ext>
            </a:extLst>
          </p:cNvPr>
          <p:cNvSpPr txBox="1"/>
          <p:nvPr/>
        </p:nvSpPr>
        <p:spPr>
          <a:xfrm>
            <a:off x="8931852" y="4572866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>
                <a:solidFill>
                  <a:schemeClr val="bg1"/>
                </a:solidFill>
              </a:rPr>
              <a:t>Hydroelectric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382C76C-33CD-4A2A-B978-3E425B242E75}"/>
              </a:ext>
            </a:extLst>
          </p:cNvPr>
          <p:cNvSpPr txBox="1"/>
          <p:nvPr/>
        </p:nvSpPr>
        <p:spPr>
          <a:xfrm>
            <a:off x="8118764" y="2447059"/>
            <a:ext cx="69965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>
                <a:solidFill>
                  <a:schemeClr val="bg1"/>
                </a:solidFill>
              </a:rPr>
              <a:t>Gas</a:t>
            </a:r>
          </a:p>
        </p:txBody>
      </p:sp>
      <p:graphicFrame>
        <p:nvGraphicFramePr>
          <p:cNvPr id="28" name="Diagrama 28">
            <a:extLst>
              <a:ext uri="{FF2B5EF4-FFF2-40B4-BE49-F238E27FC236}">
                <a16:creationId xmlns:a16="http://schemas.microsoft.com/office/drawing/2014/main" id="{B288D2D6-1A44-4D39-86F7-C4AAB6B792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7612176"/>
              </p:ext>
            </p:extLst>
          </p:nvPr>
        </p:nvGraphicFramePr>
        <p:xfrm>
          <a:off x="-1735822" y="714088"/>
          <a:ext cx="6985823" cy="467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7" name="CuadroTexto 96">
            <a:extLst>
              <a:ext uri="{FF2B5EF4-FFF2-40B4-BE49-F238E27FC236}">
                <a16:creationId xmlns:a16="http://schemas.microsoft.com/office/drawing/2014/main" id="{594C3401-BC45-463E-9BF1-A8F0F0A58B2F}"/>
              </a:ext>
            </a:extLst>
          </p:cNvPr>
          <p:cNvSpPr txBox="1"/>
          <p:nvPr/>
        </p:nvSpPr>
        <p:spPr>
          <a:xfrm>
            <a:off x="602281" y="5330863"/>
            <a:ext cx="653777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>
                <a:solidFill>
                  <a:srgbClr val="0315B4"/>
                </a:solidFill>
              </a:rPr>
              <a:t>Each level is a paragraph. </a:t>
            </a:r>
          </a:p>
          <a:p>
            <a:r>
              <a:rPr lang="es-ES" err="1">
                <a:solidFill>
                  <a:srgbClr val="0315B4"/>
                </a:solidFill>
              </a:rPr>
              <a:t>The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first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level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is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the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introduction</a:t>
            </a:r>
            <a:r>
              <a:rPr lang="es-ES" dirty="0">
                <a:solidFill>
                  <a:srgbClr val="0315B4"/>
                </a:solidFill>
              </a:rPr>
              <a:t>. </a:t>
            </a:r>
            <a:r>
              <a:rPr lang="es-ES" err="1">
                <a:solidFill>
                  <a:srgbClr val="0315B4"/>
                </a:solidFill>
                <a:highlight>
                  <a:srgbClr val="FFFF00"/>
                </a:highlight>
              </a:rPr>
              <a:t>Thesis</a:t>
            </a:r>
            <a:r>
              <a:rPr lang="es-ES" dirty="0">
                <a:solidFill>
                  <a:srgbClr val="0315B4"/>
                </a:solidFill>
                <a:highlight>
                  <a:srgbClr val="FFFF00"/>
                </a:highlight>
              </a:rPr>
              <a:t> </a:t>
            </a:r>
            <a:r>
              <a:rPr lang="es-ES" err="1">
                <a:solidFill>
                  <a:srgbClr val="0315B4"/>
                </a:solidFill>
                <a:highlight>
                  <a:srgbClr val="FFFF00"/>
                </a:highlight>
              </a:rPr>
              <a:t>sentence</a:t>
            </a:r>
            <a:r>
              <a:rPr lang="es-ES" dirty="0">
                <a:solidFill>
                  <a:srgbClr val="0315B4"/>
                </a:solidFill>
                <a:highlight>
                  <a:srgbClr val="FFFF00"/>
                </a:highlight>
              </a:rPr>
              <a:t>!</a:t>
            </a:r>
          </a:p>
          <a:p>
            <a:r>
              <a:rPr lang="es-ES" err="1">
                <a:solidFill>
                  <a:srgbClr val="0315B4"/>
                </a:solidFill>
              </a:rPr>
              <a:t>The</a:t>
            </a:r>
            <a:r>
              <a:rPr lang="es-ES">
                <a:solidFill>
                  <a:srgbClr val="0315B4"/>
                </a:solidFill>
              </a:rPr>
              <a:t> 2nd line gives the </a:t>
            </a:r>
            <a:r>
              <a:rPr lang="es-ES" err="1">
                <a:solidFill>
                  <a:srgbClr val="0315B4"/>
                </a:solidFill>
              </a:rPr>
              <a:t>key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sentences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to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the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next</a:t>
            </a:r>
            <a:r>
              <a:rPr lang="es-ES">
                <a:solidFill>
                  <a:srgbClr val="0315B4"/>
                </a:solidFill>
              </a:rPr>
              <a:t> 2 </a:t>
            </a:r>
            <a:r>
              <a:rPr lang="es-ES" err="1">
                <a:solidFill>
                  <a:srgbClr val="0315B4"/>
                </a:solidFill>
              </a:rPr>
              <a:t>paragraphs</a:t>
            </a:r>
            <a:endParaRPr lang="es-ES">
              <a:solidFill>
                <a:srgbClr val="0315B4"/>
              </a:solidFill>
            </a:endParaRPr>
          </a:p>
          <a:p>
            <a:r>
              <a:rPr lang="es-ES" err="1">
                <a:solidFill>
                  <a:srgbClr val="0315B4"/>
                </a:solidFill>
              </a:rPr>
              <a:t>The</a:t>
            </a:r>
            <a:r>
              <a:rPr lang="es-ES" dirty="0">
                <a:solidFill>
                  <a:srgbClr val="0315B4"/>
                </a:solidFill>
              </a:rPr>
              <a:t> 3rd line </a:t>
            </a:r>
            <a:r>
              <a:rPr lang="es-ES" err="1">
                <a:solidFill>
                  <a:srgbClr val="0315B4"/>
                </a:solidFill>
              </a:rPr>
              <a:t>is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the</a:t>
            </a:r>
            <a:r>
              <a:rPr lang="es-ES" dirty="0">
                <a:solidFill>
                  <a:srgbClr val="0315B4"/>
                </a:solidFill>
              </a:rPr>
              <a:t> </a:t>
            </a:r>
            <a:r>
              <a:rPr lang="es-ES" err="1">
                <a:solidFill>
                  <a:srgbClr val="0315B4"/>
                </a:solidFill>
              </a:rPr>
              <a:t>body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of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each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paragraph</a:t>
            </a:r>
            <a:endParaRPr lang="es-ES">
              <a:solidFill>
                <a:srgbClr val="0315B4"/>
              </a:solidFill>
            </a:endParaRPr>
          </a:p>
          <a:p>
            <a:r>
              <a:rPr lang="es-ES" err="1">
                <a:solidFill>
                  <a:srgbClr val="0315B4"/>
                </a:solidFill>
              </a:rPr>
              <a:t>Concusion</a:t>
            </a:r>
            <a:r>
              <a:rPr lang="es-ES" dirty="0">
                <a:solidFill>
                  <a:srgbClr val="0315B4"/>
                </a:solidFill>
              </a:rPr>
              <a:t> (</a:t>
            </a:r>
            <a:r>
              <a:rPr lang="es-ES" err="1">
                <a:solidFill>
                  <a:srgbClr val="0315B4"/>
                </a:solidFill>
              </a:rPr>
              <a:t>Repeat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the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beginning</a:t>
            </a:r>
            <a:r>
              <a:rPr lang="es-ES" dirty="0">
                <a:solidFill>
                  <a:srgbClr val="0315B4"/>
                </a:solidFill>
              </a:rPr>
              <a:t>, NO new </a:t>
            </a:r>
            <a:r>
              <a:rPr lang="es-ES" err="1">
                <a:solidFill>
                  <a:srgbClr val="0315B4"/>
                </a:solidFill>
              </a:rPr>
              <a:t>information</a:t>
            </a:r>
            <a:r>
              <a:rPr lang="es-ES" dirty="0">
                <a:solidFill>
                  <a:srgbClr val="0315B4"/>
                </a:solidFill>
              </a:rPr>
              <a:t>)</a:t>
            </a:r>
          </a:p>
        </p:txBody>
      </p:sp>
      <p:sp>
        <p:nvSpPr>
          <p:cNvPr id="36" name="Marcador de número de diapositiva 35">
            <a:extLst>
              <a:ext uri="{FF2B5EF4-FFF2-40B4-BE49-F238E27FC236}">
                <a16:creationId xmlns:a16="http://schemas.microsoft.com/office/drawing/2014/main" id="{1F0E779E-4E72-40D0-9446-5F400D3E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6176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9" grpId="0"/>
      <p:bldP spid="20" grpId="0"/>
      <p:bldP spid="21" grpId="0"/>
      <p:bldP spid="22" grpId="0"/>
      <p:bldP spid="26" grpId="0"/>
      <p:bldP spid="23" grpId="0"/>
      <p:bldP spid="25" grpId="0"/>
      <p:bldP spid="27" grpId="0"/>
      <p:bldGraphic spid="28" grpId="0">
        <p:bldAsOne/>
      </p:bldGraphic>
      <p:bldP spid="9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8953931" y="6462909"/>
            <a:ext cx="89544" cy="1315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5151283" y="135141"/>
            <a:ext cx="6531906" cy="7590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>
                <a:solidFill>
                  <a:srgbClr val="7030A0"/>
                </a:solidFill>
              </a:rPr>
              <a:t>Thesis statement</a:t>
            </a:r>
            <a:endParaRPr lang="en-US" sz="3600" dirty="0">
              <a:solidFill>
                <a:srgbClr val="7030A0"/>
              </a:solidFill>
            </a:endParaRPr>
          </a:p>
          <a:p>
            <a:pPr algn="ctr"/>
            <a:endParaRPr lang="en-US" sz="3600">
              <a:solidFill>
                <a:srgbClr val="7030A0"/>
              </a:solidFill>
            </a:endParaRPr>
          </a:p>
          <a:p>
            <a:pPr algn="ctr"/>
            <a:endParaRPr lang="en-US" sz="3600">
              <a:solidFill>
                <a:srgbClr val="7030A0"/>
              </a:solidFill>
            </a:endParaRPr>
          </a:p>
          <a:p>
            <a:pPr algn="ctr"/>
            <a:endParaRPr lang="en-US" sz="3600">
              <a:solidFill>
                <a:srgbClr val="7030A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CA071B0-64E0-4C36-AF59-157979CEED1C}"/>
              </a:ext>
            </a:extLst>
          </p:cNvPr>
          <p:cNvSpPr txBox="1"/>
          <p:nvPr/>
        </p:nvSpPr>
        <p:spPr>
          <a:xfrm>
            <a:off x="7111563" y="6225920"/>
            <a:ext cx="44109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3B66BBE-94DE-475D-8A27-831FFFF96284}"/>
              </a:ext>
            </a:extLst>
          </p:cNvPr>
          <p:cNvSpPr txBox="1"/>
          <p:nvPr/>
        </p:nvSpPr>
        <p:spPr>
          <a:xfrm>
            <a:off x="8156667" y="538151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7030A0"/>
              </a:solidFill>
            </a:endParaRPr>
          </a:p>
        </p:txBody>
      </p:sp>
      <p:graphicFrame>
        <p:nvGraphicFramePr>
          <p:cNvPr id="28" name="Diagrama 28">
            <a:extLst>
              <a:ext uri="{FF2B5EF4-FFF2-40B4-BE49-F238E27FC236}">
                <a16:creationId xmlns:a16="http://schemas.microsoft.com/office/drawing/2014/main" id="{B288D2D6-1A44-4D39-86F7-C4AAB6B792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6229766"/>
              </p:ext>
            </p:extLst>
          </p:nvPr>
        </p:nvGraphicFramePr>
        <p:xfrm>
          <a:off x="-1735822" y="714088"/>
          <a:ext cx="5920755" cy="3020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7" name="CuadroTexto 96">
            <a:extLst>
              <a:ext uri="{FF2B5EF4-FFF2-40B4-BE49-F238E27FC236}">
                <a16:creationId xmlns:a16="http://schemas.microsoft.com/office/drawing/2014/main" id="{594C3401-BC45-463E-9BF1-A8F0F0A58B2F}"/>
              </a:ext>
            </a:extLst>
          </p:cNvPr>
          <p:cNvSpPr txBox="1"/>
          <p:nvPr/>
        </p:nvSpPr>
        <p:spPr>
          <a:xfrm>
            <a:off x="177986" y="5218295"/>
            <a:ext cx="653777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>
                <a:solidFill>
                  <a:srgbClr val="0315B4"/>
                </a:solidFill>
              </a:rPr>
              <a:t>Each level is a paragraph. </a:t>
            </a:r>
          </a:p>
          <a:p>
            <a:r>
              <a:rPr lang="es-ES" err="1">
                <a:solidFill>
                  <a:srgbClr val="0315B4"/>
                </a:solidFill>
              </a:rPr>
              <a:t>The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first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level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is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the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introduction</a:t>
            </a:r>
            <a:r>
              <a:rPr lang="es-ES" dirty="0">
                <a:solidFill>
                  <a:srgbClr val="0315B4"/>
                </a:solidFill>
              </a:rPr>
              <a:t>. </a:t>
            </a:r>
            <a:r>
              <a:rPr lang="es-ES" err="1">
                <a:solidFill>
                  <a:srgbClr val="0315B4"/>
                </a:solidFill>
                <a:highlight>
                  <a:srgbClr val="FFFF00"/>
                </a:highlight>
              </a:rPr>
              <a:t>Thesis</a:t>
            </a:r>
            <a:r>
              <a:rPr lang="es-ES" dirty="0">
                <a:solidFill>
                  <a:srgbClr val="0315B4"/>
                </a:solidFill>
                <a:highlight>
                  <a:srgbClr val="FFFF00"/>
                </a:highlight>
              </a:rPr>
              <a:t> </a:t>
            </a:r>
            <a:r>
              <a:rPr lang="es-ES" err="1">
                <a:solidFill>
                  <a:srgbClr val="0315B4"/>
                </a:solidFill>
                <a:highlight>
                  <a:srgbClr val="FFFF00"/>
                </a:highlight>
              </a:rPr>
              <a:t>sentence</a:t>
            </a:r>
            <a:r>
              <a:rPr lang="es-ES" dirty="0">
                <a:solidFill>
                  <a:srgbClr val="0315B4"/>
                </a:solidFill>
                <a:highlight>
                  <a:srgbClr val="FFFF00"/>
                </a:highlight>
              </a:rPr>
              <a:t>!</a:t>
            </a:r>
          </a:p>
          <a:p>
            <a:r>
              <a:rPr lang="es-ES" err="1">
                <a:solidFill>
                  <a:srgbClr val="0315B4"/>
                </a:solidFill>
              </a:rPr>
              <a:t>The</a:t>
            </a:r>
            <a:r>
              <a:rPr lang="es-ES">
                <a:solidFill>
                  <a:srgbClr val="0315B4"/>
                </a:solidFill>
              </a:rPr>
              <a:t> 2nd line gives the </a:t>
            </a:r>
            <a:r>
              <a:rPr lang="es-ES" err="1">
                <a:solidFill>
                  <a:srgbClr val="0315B4"/>
                </a:solidFill>
              </a:rPr>
              <a:t>key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sentences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to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the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next</a:t>
            </a:r>
            <a:r>
              <a:rPr lang="es-ES">
                <a:solidFill>
                  <a:srgbClr val="0315B4"/>
                </a:solidFill>
              </a:rPr>
              <a:t> 2 </a:t>
            </a:r>
            <a:r>
              <a:rPr lang="es-ES" err="1">
                <a:solidFill>
                  <a:srgbClr val="0315B4"/>
                </a:solidFill>
              </a:rPr>
              <a:t>paragraphs</a:t>
            </a:r>
            <a:endParaRPr lang="es-ES">
              <a:solidFill>
                <a:srgbClr val="0315B4"/>
              </a:solidFill>
            </a:endParaRPr>
          </a:p>
          <a:p>
            <a:r>
              <a:rPr lang="es-ES" err="1">
                <a:solidFill>
                  <a:srgbClr val="0315B4"/>
                </a:solidFill>
              </a:rPr>
              <a:t>The</a:t>
            </a:r>
            <a:r>
              <a:rPr lang="es-ES" dirty="0">
                <a:solidFill>
                  <a:srgbClr val="0315B4"/>
                </a:solidFill>
              </a:rPr>
              <a:t> 3rd line </a:t>
            </a:r>
            <a:r>
              <a:rPr lang="es-ES" err="1">
                <a:solidFill>
                  <a:srgbClr val="0315B4"/>
                </a:solidFill>
              </a:rPr>
              <a:t>is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the</a:t>
            </a:r>
            <a:r>
              <a:rPr lang="es-ES" dirty="0">
                <a:solidFill>
                  <a:srgbClr val="0315B4"/>
                </a:solidFill>
              </a:rPr>
              <a:t> </a:t>
            </a:r>
            <a:r>
              <a:rPr lang="es-ES" err="1">
                <a:solidFill>
                  <a:srgbClr val="0315B4"/>
                </a:solidFill>
              </a:rPr>
              <a:t>body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of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each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paragraph</a:t>
            </a:r>
            <a:endParaRPr lang="es-ES">
              <a:solidFill>
                <a:srgbClr val="0315B4"/>
              </a:solidFill>
            </a:endParaRPr>
          </a:p>
          <a:p>
            <a:r>
              <a:rPr lang="es-ES" err="1">
                <a:solidFill>
                  <a:srgbClr val="0315B4"/>
                </a:solidFill>
              </a:rPr>
              <a:t>Concusion</a:t>
            </a:r>
            <a:r>
              <a:rPr lang="es-ES" dirty="0">
                <a:solidFill>
                  <a:srgbClr val="0315B4"/>
                </a:solidFill>
              </a:rPr>
              <a:t> (</a:t>
            </a:r>
            <a:r>
              <a:rPr lang="es-ES" err="1">
                <a:solidFill>
                  <a:srgbClr val="0315B4"/>
                </a:solidFill>
              </a:rPr>
              <a:t>Repeat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the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beginning</a:t>
            </a:r>
            <a:r>
              <a:rPr lang="es-ES" dirty="0">
                <a:solidFill>
                  <a:srgbClr val="0315B4"/>
                </a:solidFill>
              </a:rPr>
              <a:t>, NO new </a:t>
            </a:r>
            <a:r>
              <a:rPr lang="es-ES" err="1">
                <a:solidFill>
                  <a:srgbClr val="0315B4"/>
                </a:solidFill>
              </a:rPr>
              <a:t>information</a:t>
            </a:r>
            <a:r>
              <a:rPr lang="es-ES" dirty="0">
                <a:solidFill>
                  <a:srgbClr val="0315B4"/>
                </a:solidFill>
              </a:rPr>
              <a:t>)</a:t>
            </a:r>
          </a:p>
        </p:txBody>
      </p:sp>
      <p:sp>
        <p:nvSpPr>
          <p:cNvPr id="36" name="Marcador de número de diapositiva 35">
            <a:extLst>
              <a:ext uri="{FF2B5EF4-FFF2-40B4-BE49-F238E27FC236}">
                <a16:creationId xmlns:a16="http://schemas.microsoft.com/office/drawing/2014/main" id="{1F0E779E-4E72-40D0-9446-5F400D3E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33</a:t>
            </a:fld>
            <a:endParaRPr lang="es-ES"/>
          </a:p>
        </p:txBody>
      </p:sp>
      <p:pic>
        <p:nvPicPr>
          <p:cNvPr id="37" name="Imagen 37" descr="Texto&#10;&#10;Descripción generada automáticamente">
            <a:extLst>
              <a:ext uri="{FF2B5EF4-FFF2-40B4-BE49-F238E27FC236}">
                <a16:creationId xmlns:a16="http://schemas.microsoft.com/office/drawing/2014/main" id="{5B340DAB-E0AD-47C4-9015-7096D0B9B3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8082" y="716826"/>
            <a:ext cx="6752359" cy="473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86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28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5754" y="-152311"/>
            <a:ext cx="6042494" cy="38121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</a:rPr>
              <a:t>BRAINSTORMING</a:t>
            </a:r>
            <a:br>
              <a:rPr lang="en-US" sz="4800" dirty="0"/>
            </a:br>
            <a:r>
              <a:rPr lang="en-US" sz="4800" dirty="0" err="1">
                <a:solidFill>
                  <a:schemeClr val="bg1"/>
                </a:solidFill>
              </a:rPr>
              <a:t>organisers</a:t>
            </a:r>
            <a:r>
              <a:rPr lang="en-US" sz="4800" dirty="0">
                <a:solidFill>
                  <a:schemeClr val="bg1"/>
                </a:solidFill>
              </a:rPr>
              <a:t>: </a:t>
            </a:r>
            <a:r>
              <a:rPr lang="en-US" sz="4800" dirty="0" err="1">
                <a:solidFill>
                  <a:schemeClr val="bg1"/>
                </a:solidFill>
              </a:rPr>
              <a:t>reflexions</a:t>
            </a:r>
            <a:br>
              <a:rPr lang="en-US" sz="6600" kern="1200" cap="all" spc="120" baseline="0" dirty="0"/>
            </a:br>
            <a:endParaRPr lang="en-US" sz="6600" kern="1200" cap="all" spc="120" baseline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46384" y="5091729"/>
            <a:ext cx="5922084" cy="13448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1000"/>
              </a:lnSpc>
            </a:pPr>
            <a:r>
              <a:rPr lang="en-US" sz="1700" dirty="0"/>
              <a:t>Do you need to </a:t>
            </a:r>
            <a:r>
              <a:rPr lang="en-US" sz="1700" err="1"/>
              <a:t>reorganise</a:t>
            </a:r>
            <a:r>
              <a:rPr lang="en-US" sz="1700" dirty="0"/>
              <a:t> it? </a:t>
            </a:r>
            <a:r>
              <a:rPr lang="en-US" sz="1700"/>
              <a:t>Colours!! T charts.</a:t>
            </a:r>
            <a:endParaRPr lang="es-ES" sz="1700"/>
          </a:p>
          <a:p>
            <a:pPr algn="l">
              <a:lnSpc>
                <a:spcPct val="91000"/>
              </a:lnSpc>
            </a:pPr>
            <a:r>
              <a:rPr lang="en-US" sz="1700"/>
              <a:t>Language needs: T chart. </a:t>
            </a:r>
            <a:endParaRPr lang="es-ES" sz="1700"/>
          </a:p>
          <a:p>
            <a:pPr algn="l">
              <a:lnSpc>
                <a:spcPct val="91000"/>
              </a:lnSpc>
            </a:pPr>
            <a:r>
              <a:rPr lang="es-ES" sz="1700"/>
              <a:t>Spend time on the thesis sentence</a:t>
            </a:r>
            <a:endParaRPr lang="es-ES" sz="1700" dirty="0"/>
          </a:p>
          <a:p>
            <a:pPr algn="l">
              <a:lnSpc>
                <a:spcPct val="91000"/>
              </a:lnSpc>
            </a:pPr>
            <a:endParaRPr lang="en-US" sz="170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33DA594-DE2A-4F98-8E78-500B98FD4F25}"/>
              </a:ext>
            </a:extLst>
          </p:cNvPr>
          <p:cNvSpPr txBox="1"/>
          <p:nvPr/>
        </p:nvSpPr>
        <p:spPr>
          <a:xfrm>
            <a:off x="472295" y="3122275"/>
            <a:ext cx="4784782" cy="461665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/>
              <a:t>Use a </a:t>
            </a:r>
            <a:r>
              <a:rPr lang="es-ES" sz="2400" err="1"/>
              <a:t>circle</a:t>
            </a:r>
            <a:r>
              <a:rPr lang="es-ES" sz="2400"/>
              <a:t> </a:t>
            </a:r>
            <a:r>
              <a:rPr lang="es-ES" sz="2400" err="1"/>
              <a:t>map</a:t>
            </a:r>
            <a:r>
              <a:rPr lang="es-ES" sz="2400"/>
              <a:t> </a:t>
            </a:r>
            <a:r>
              <a:rPr lang="es-ES" sz="2400" err="1"/>
              <a:t>to</a:t>
            </a:r>
            <a:r>
              <a:rPr lang="es-ES" sz="2400"/>
              <a:t> </a:t>
            </a:r>
            <a:r>
              <a:rPr lang="es-ES" sz="2400" err="1"/>
              <a:t>collect</a:t>
            </a:r>
            <a:r>
              <a:rPr lang="es-ES" sz="2400"/>
              <a:t> </a:t>
            </a:r>
            <a:r>
              <a:rPr lang="es-ES" sz="2400" err="1"/>
              <a:t>info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E6592AF-8E0B-448A-84D4-5A6822A9A0C8}"/>
              </a:ext>
            </a:extLst>
          </p:cNvPr>
          <p:cNvSpPr txBox="1"/>
          <p:nvPr/>
        </p:nvSpPr>
        <p:spPr>
          <a:xfrm>
            <a:off x="465210" y="3750768"/>
            <a:ext cx="5869357" cy="461665"/>
          </a:xfrm>
          <a:prstGeom prst="rect">
            <a:avLst/>
          </a:prstGeom>
          <a:solidFill>
            <a:srgbClr val="D9146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dirty="0" err="1"/>
              <a:t>Let</a:t>
            </a:r>
            <a:r>
              <a:rPr lang="es-ES" sz="2400" dirty="0"/>
              <a:t> </a:t>
            </a:r>
            <a:r>
              <a:rPr lang="es-ES" sz="2400" dirty="0" err="1"/>
              <a:t>them</a:t>
            </a:r>
            <a:r>
              <a:rPr lang="es-ES" sz="2400" dirty="0"/>
              <a:t> </a:t>
            </a:r>
            <a:r>
              <a:rPr lang="es-ES" sz="2400" dirty="0" err="1"/>
              <a:t>draw</a:t>
            </a:r>
            <a:r>
              <a:rPr lang="es-ES" sz="2400" dirty="0"/>
              <a:t> </a:t>
            </a:r>
            <a:r>
              <a:rPr lang="es-ES" sz="2400" dirty="0" err="1"/>
              <a:t>only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bubbles</a:t>
            </a:r>
            <a:r>
              <a:rPr lang="es-ES" sz="2400" dirty="0"/>
              <a:t> </a:t>
            </a:r>
            <a:r>
              <a:rPr lang="es-ES" sz="2400" dirty="0" err="1"/>
              <a:t>they</a:t>
            </a:r>
            <a:r>
              <a:rPr lang="es-ES" sz="2400" dirty="0"/>
              <a:t> </a:t>
            </a:r>
            <a:r>
              <a:rPr lang="es-ES" sz="2400" dirty="0" err="1"/>
              <a:t>need</a:t>
            </a:r>
            <a:endParaRPr lang="es-ES" sz="24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EA53E2-570F-441B-9BF3-8717127A1E36}"/>
              </a:ext>
            </a:extLst>
          </p:cNvPr>
          <p:cNvSpPr txBox="1"/>
          <p:nvPr/>
        </p:nvSpPr>
        <p:spPr>
          <a:xfrm>
            <a:off x="479009" y="4396466"/>
            <a:ext cx="4856671" cy="461665"/>
          </a:xfrm>
          <a:prstGeom prst="rect">
            <a:avLst/>
          </a:prstGeom>
          <a:solidFill>
            <a:srgbClr val="BF43DE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err="1"/>
              <a:t>How</a:t>
            </a:r>
            <a:r>
              <a:rPr lang="es-ES" sz="2400"/>
              <a:t> are </a:t>
            </a:r>
            <a:r>
              <a:rPr lang="es-ES" sz="2400" err="1"/>
              <a:t>you</a:t>
            </a:r>
            <a:r>
              <a:rPr lang="es-ES" sz="2400"/>
              <a:t> </a:t>
            </a:r>
            <a:r>
              <a:rPr lang="es-ES" sz="2400" err="1"/>
              <a:t>going</a:t>
            </a:r>
            <a:r>
              <a:rPr lang="es-ES" sz="2400"/>
              <a:t> </a:t>
            </a:r>
            <a:r>
              <a:rPr lang="es-ES" sz="2400" err="1"/>
              <a:t>to</a:t>
            </a:r>
            <a:r>
              <a:rPr lang="es-ES" sz="2400"/>
              <a:t> use </a:t>
            </a:r>
            <a:r>
              <a:rPr lang="es-ES" sz="2400" err="1"/>
              <a:t>the</a:t>
            </a:r>
            <a:r>
              <a:rPr lang="es-ES" sz="2400"/>
              <a:t> </a:t>
            </a:r>
            <a:r>
              <a:rPr lang="es-ES" sz="2400" err="1"/>
              <a:t>info</a:t>
            </a:r>
            <a:r>
              <a:rPr lang="es-ES" sz="2400"/>
              <a:t>?</a:t>
            </a:r>
          </a:p>
        </p:txBody>
      </p:sp>
      <p:pic>
        <p:nvPicPr>
          <p:cNvPr id="5" name="Imagen 6" descr="Diagrama, Diagrama de Venn&#10;&#10;Descripción generada automáticamente">
            <a:extLst>
              <a:ext uri="{FF2B5EF4-FFF2-40B4-BE49-F238E27FC236}">
                <a16:creationId xmlns:a16="http://schemas.microsoft.com/office/drawing/2014/main" id="{8BD4BA38-ED97-40E6-8528-B16DD32F7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852" y="52995"/>
            <a:ext cx="3217652" cy="2927632"/>
          </a:xfrm>
          <a:prstGeom prst="rect">
            <a:avLst/>
          </a:prstGeom>
        </p:spPr>
      </p:pic>
      <p:pic>
        <p:nvPicPr>
          <p:cNvPr id="7" name="Imagen 9">
            <a:extLst>
              <a:ext uri="{FF2B5EF4-FFF2-40B4-BE49-F238E27FC236}">
                <a16:creationId xmlns:a16="http://schemas.microsoft.com/office/drawing/2014/main" id="{4BF8F097-CD8D-4216-967B-53E82A459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004" y="3218764"/>
            <a:ext cx="4425350" cy="332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0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14" r="7813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es-ES" sz="4400" err="1"/>
              <a:t>Bubble</a:t>
            </a:r>
            <a:r>
              <a:rPr lang="es-ES" sz="4400"/>
              <a:t> </a:t>
            </a:r>
            <a:r>
              <a:rPr lang="es-ES" sz="4400" err="1"/>
              <a:t>map</a:t>
            </a:r>
            <a:r>
              <a:rPr lang="es-ES" sz="4400"/>
              <a:t> </a:t>
            </a:r>
            <a:r>
              <a:rPr lang="es-ES" sz="4400" err="1"/>
              <a:t>writing</a:t>
            </a:r>
            <a:r>
              <a:rPr lang="es-ES" sz="4400"/>
              <a:t> </a:t>
            </a:r>
            <a:r>
              <a:rPr lang="es-ES" sz="4400" err="1"/>
              <a:t>activity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z="2000"/>
              <a:t>A </a:t>
            </a:r>
            <a:r>
              <a:rPr lang="es-ES" sz="2000" err="1"/>
              <a:t>poem</a:t>
            </a:r>
            <a:endParaRPr lang="es-ES" err="1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435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6369BC-793A-4B3A-B457-2F01487B1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WINTER is... 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52FA87C-25A5-44CA-B8FC-39A996C1DB53}"/>
              </a:ext>
            </a:extLst>
          </p:cNvPr>
          <p:cNvSpPr txBox="1"/>
          <p:nvPr/>
        </p:nvSpPr>
        <p:spPr>
          <a:xfrm>
            <a:off x="834871" y="2265872"/>
            <a:ext cx="5364609" cy="40010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b="1" dirty="0">
                <a:latin typeface="Cavolini"/>
                <a:cs typeface="Cavolini"/>
              </a:rPr>
              <a:t>...PRESENTS </a:t>
            </a:r>
            <a:endParaRPr lang="es-ES" dirty="0"/>
          </a:p>
          <a:p>
            <a:r>
              <a:rPr lang="es-ES" sz="3200" b="1" dirty="0">
                <a:latin typeface="Cavolini"/>
                <a:cs typeface="Cavolini"/>
              </a:rPr>
              <a:t>...DARK</a:t>
            </a:r>
            <a:endParaRPr lang="es-ES" dirty="0"/>
          </a:p>
          <a:p>
            <a:r>
              <a:rPr lang="es-ES" sz="3200" b="1" dirty="0">
                <a:latin typeface="Cavolini"/>
                <a:cs typeface="Cavolini"/>
              </a:rPr>
              <a:t>...COLD </a:t>
            </a:r>
          </a:p>
          <a:p>
            <a:r>
              <a:rPr lang="es-ES" sz="3200" b="1" dirty="0">
                <a:latin typeface="Cavolini"/>
                <a:cs typeface="Cavolini"/>
              </a:rPr>
              <a:t>...SNOW </a:t>
            </a:r>
            <a:endParaRPr lang="es-ES" dirty="0"/>
          </a:p>
          <a:p>
            <a:r>
              <a:rPr lang="es-ES" sz="3200" b="1" dirty="0">
                <a:latin typeface="Cavolini"/>
                <a:cs typeface="Cavolini"/>
              </a:rPr>
              <a:t>...HOT WINE </a:t>
            </a:r>
          </a:p>
          <a:p>
            <a:r>
              <a:rPr lang="es-ES" sz="3200" b="1" dirty="0">
                <a:latin typeface="Cavolini"/>
                <a:cs typeface="Cavolini"/>
              </a:rPr>
              <a:t>...FATHER CHRISTMAS </a:t>
            </a:r>
          </a:p>
          <a:p>
            <a:endParaRPr lang="es-ES" sz="3200" b="1" dirty="0">
              <a:latin typeface="Cavolini"/>
              <a:ea typeface="+mn-lt"/>
              <a:cs typeface="Cavolini"/>
            </a:endParaRPr>
          </a:p>
          <a:p>
            <a:r>
              <a:rPr lang="es-ES" sz="1200" dirty="0">
                <a:latin typeface="Cavolini"/>
                <a:cs typeface="Cavolini"/>
              </a:rPr>
              <a:t>More </a:t>
            </a:r>
            <a:r>
              <a:rPr lang="es-ES" sz="1200" dirty="0" err="1">
                <a:latin typeface="Cavolini"/>
                <a:cs typeface="Cavolini"/>
              </a:rPr>
              <a:t>detail</a:t>
            </a:r>
            <a:r>
              <a:rPr lang="es-ES" sz="1200" dirty="0">
                <a:latin typeface="Cavolini"/>
                <a:cs typeface="Cavolini"/>
              </a:rPr>
              <a:t> </a:t>
            </a:r>
            <a:r>
              <a:rPr lang="es-ES" sz="1200" dirty="0" err="1">
                <a:latin typeface="Cavolini"/>
                <a:cs typeface="Cavolini"/>
              </a:rPr>
              <a:t>for</a:t>
            </a:r>
            <a:r>
              <a:rPr lang="es-ES" sz="1200" dirty="0">
                <a:latin typeface="Cavolini"/>
                <a:cs typeface="Cavolini"/>
              </a:rPr>
              <a:t> </a:t>
            </a:r>
            <a:r>
              <a:rPr lang="es-ES" sz="1200" dirty="0" err="1">
                <a:latin typeface="Cavolini"/>
                <a:cs typeface="Cavolini"/>
              </a:rPr>
              <a:t>each</a:t>
            </a:r>
            <a:r>
              <a:rPr lang="es-ES" sz="1200" dirty="0">
                <a:latin typeface="Cavolini"/>
                <a:cs typeface="Cavolini"/>
              </a:rPr>
              <a:t> idea: </a:t>
            </a:r>
            <a:r>
              <a:rPr lang="es-ES" sz="1200" dirty="0" err="1">
                <a:latin typeface="Cavolini"/>
                <a:cs typeface="Cavolini"/>
              </a:rPr>
              <a:t>where</a:t>
            </a:r>
            <a:r>
              <a:rPr lang="es-ES" sz="1200" dirty="0">
                <a:latin typeface="Cavolini"/>
                <a:cs typeface="Cavolini"/>
              </a:rPr>
              <a:t>, </a:t>
            </a:r>
            <a:r>
              <a:rPr lang="es-ES" sz="1200" dirty="0" err="1">
                <a:latin typeface="Cavolini"/>
                <a:cs typeface="Cavolini"/>
              </a:rPr>
              <a:t>when</a:t>
            </a:r>
            <a:r>
              <a:rPr lang="es-ES" sz="1200" dirty="0">
                <a:latin typeface="Cavolini"/>
                <a:cs typeface="Cavolini"/>
              </a:rPr>
              <a:t>, </a:t>
            </a:r>
            <a:r>
              <a:rPr lang="es-ES" sz="1200" dirty="0" err="1">
                <a:latin typeface="Cavolini"/>
                <a:cs typeface="Cavolini"/>
              </a:rPr>
              <a:t>who</a:t>
            </a:r>
            <a:r>
              <a:rPr lang="es-ES" sz="1200" dirty="0">
                <a:latin typeface="Cavolini"/>
                <a:cs typeface="Cavolini"/>
              </a:rPr>
              <a:t> </a:t>
            </a:r>
            <a:r>
              <a:rPr lang="es-ES" sz="1200" dirty="0" err="1">
                <a:latin typeface="Cavolini"/>
                <a:cs typeface="Cavolini"/>
              </a:rPr>
              <a:t>with</a:t>
            </a:r>
            <a:r>
              <a:rPr lang="es-ES" sz="1200" dirty="0">
                <a:latin typeface="Cavolini"/>
                <a:cs typeface="Cavolini"/>
              </a:rPr>
              <a:t>...</a:t>
            </a:r>
            <a:endParaRPr lang="es-ES" sz="3200" dirty="0">
              <a:latin typeface="Cavolini"/>
              <a:cs typeface="Cavolini"/>
            </a:endParaRPr>
          </a:p>
          <a:p>
            <a:endParaRPr lang="es-ES" b="1" dirty="0">
              <a:latin typeface="Cavolini"/>
              <a:cs typeface="Cavolini"/>
            </a:endParaRPr>
          </a:p>
        </p:txBody>
      </p:sp>
      <p:pic>
        <p:nvPicPr>
          <p:cNvPr id="4" name="Imagen 4" descr="Diagrama&#10;&#10;Descripción generada automáticamente">
            <a:extLst>
              <a:ext uri="{FF2B5EF4-FFF2-40B4-BE49-F238E27FC236}">
                <a16:creationId xmlns:a16="http://schemas.microsoft.com/office/drawing/2014/main" id="{36A3E20E-392D-4002-A413-CB19CF45C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020" y="2352072"/>
            <a:ext cx="5810490" cy="436269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4FC4A54-43F2-47FA-8173-554DE196C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058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6369BC-793A-4B3A-B457-2F01487B1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WINTER is... 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52FA87C-25A5-44CA-B8FC-39A996C1DB53}"/>
              </a:ext>
            </a:extLst>
          </p:cNvPr>
          <p:cNvSpPr txBox="1"/>
          <p:nvPr/>
        </p:nvSpPr>
        <p:spPr>
          <a:xfrm>
            <a:off x="3834642" y="2352682"/>
            <a:ext cx="6898256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b="1" dirty="0">
                <a:latin typeface="Cavolini"/>
                <a:cs typeface="Cavolini"/>
              </a:rPr>
              <a:t>SNOW in </a:t>
            </a:r>
            <a:r>
              <a:rPr lang="es-ES" sz="3200" b="1" dirty="0" err="1">
                <a:latin typeface="Cavolini"/>
                <a:cs typeface="Cavolini"/>
              </a:rPr>
              <a:t>the</a:t>
            </a:r>
            <a:r>
              <a:rPr lang="es-ES" sz="3200" b="1" dirty="0">
                <a:latin typeface="Cavolini"/>
                <a:cs typeface="Cavolini"/>
              </a:rPr>
              <a:t> air</a:t>
            </a:r>
          </a:p>
          <a:p>
            <a:r>
              <a:rPr lang="es-ES" sz="3200" b="1" dirty="0">
                <a:latin typeface="Cavolini"/>
                <a:cs typeface="Cavolini"/>
              </a:rPr>
              <a:t>COLD in </a:t>
            </a:r>
            <a:r>
              <a:rPr lang="es-ES" sz="3200" b="1" dirty="0" err="1">
                <a:latin typeface="Cavolini"/>
                <a:cs typeface="Cavolini"/>
              </a:rPr>
              <a:t>my</a:t>
            </a:r>
            <a:r>
              <a:rPr lang="es-ES" sz="3200" b="1" dirty="0">
                <a:latin typeface="Cavolini"/>
                <a:cs typeface="Cavolini"/>
              </a:rPr>
              <a:t> </a:t>
            </a:r>
            <a:r>
              <a:rPr lang="es-ES" sz="3200" b="1" dirty="0" err="1">
                <a:latin typeface="Cavolini"/>
                <a:cs typeface="Cavolini"/>
              </a:rPr>
              <a:t>fingers</a:t>
            </a:r>
          </a:p>
          <a:p>
            <a:r>
              <a:rPr lang="es-ES" sz="3200" b="1" dirty="0">
                <a:latin typeface="Cavolini"/>
                <a:cs typeface="Cavolini"/>
              </a:rPr>
              <a:t>HOT WINE in </a:t>
            </a:r>
            <a:r>
              <a:rPr lang="es-ES" sz="3200" b="1" dirty="0" err="1">
                <a:latin typeface="Cavolini"/>
                <a:cs typeface="Cavolini"/>
              </a:rPr>
              <a:t>my</a:t>
            </a:r>
            <a:r>
              <a:rPr lang="es-ES" sz="3200" b="1" dirty="0">
                <a:latin typeface="Cavolini"/>
                <a:cs typeface="Cavolini"/>
              </a:rPr>
              <a:t> </a:t>
            </a:r>
            <a:r>
              <a:rPr lang="es-ES" sz="3200" b="1" dirty="0" err="1">
                <a:latin typeface="Cavolini"/>
                <a:cs typeface="Cavolini"/>
              </a:rPr>
              <a:t>hands</a:t>
            </a:r>
          </a:p>
          <a:p>
            <a:r>
              <a:rPr lang="es-ES" sz="3200" b="1" dirty="0">
                <a:latin typeface="Cavolini"/>
                <a:cs typeface="Cavolini"/>
              </a:rPr>
              <a:t>DARK in </a:t>
            </a:r>
            <a:r>
              <a:rPr lang="es-ES" sz="3200" b="1" dirty="0" err="1">
                <a:latin typeface="Cavolini"/>
                <a:cs typeface="Cavolini"/>
              </a:rPr>
              <a:t>the</a:t>
            </a:r>
            <a:r>
              <a:rPr lang="es-ES" sz="3200" b="1" dirty="0">
                <a:latin typeface="Cavolini"/>
                <a:cs typeface="Cavolini"/>
              </a:rPr>
              <a:t> </a:t>
            </a:r>
            <a:r>
              <a:rPr lang="es-ES" sz="3200" b="1" dirty="0" err="1">
                <a:latin typeface="Cavolini"/>
                <a:cs typeface="Cavolini"/>
              </a:rPr>
              <a:t>streets</a:t>
            </a:r>
          </a:p>
          <a:p>
            <a:r>
              <a:rPr lang="es-ES" sz="3200" b="1" dirty="0">
                <a:latin typeface="Cavolini"/>
                <a:cs typeface="Cavolini"/>
              </a:rPr>
              <a:t>FATHER CHRISTMAS in </a:t>
            </a:r>
            <a:r>
              <a:rPr lang="es-ES" sz="3200" b="1" dirty="0" err="1">
                <a:latin typeface="Cavolini"/>
                <a:cs typeface="Cavolini"/>
              </a:rPr>
              <a:t>the</a:t>
            </a:r>
            <a:r>
              <a:rPr lang="es-ES" sz="3200" b="1" dirty="0">
                <a:latin typeface="Cavolini"/>
                <a:cs typeface="Cavolini"/>
              </a:rPr>
              <a:t> </a:t>
            </a:r>
            <a:r>
              <a:rPr lang="es-ES" sz="3200" b="1" dirty="0" err="1">
                <a:latin typeface="Cavolini"/>
                <a:cs typeface="Cavolini"/>
              </a:rPr>
              <a:t>sky</a:t>
            </a:r>
          </a:p>
          <a:p>
            <a:r>
              <a:rPr lang="es-ES" sz="3200" b="1" dirty="0">
                <a:latin typeface="Cavolini"/>
                <a:cs typeface="Cavolini"/>
              </a:rPr>
              <a:t>PRESENTS </a:t>
            </a:r>
            <a:r>
              <a:rPr lang="es-ES" sz="3200" b="1" dirty="0" err="1">
                <a:latin typeface="Cavolini"/>
                <a:cs typeface="Cavolini"/>
              </a:rPr>
              <a:t>under</a:t>
            </a:r>
            <a:r>
              <a:rPr lang="es-ES" sz="3200" b="1" dirty="0">
                <a:latin typeface="Cavolini"/>
                <a:cs typeface="Cavolini"/>
              </a:rPr>
              <a:t> </a:t>
            </a:r>
            <a:r>
              <a:rPr lang="es-ES" sz="3200" b="1" dirty="0" err="1">
                <a:latin typeface="Cavolini"/>
                <a:cs typeface="Cavolini"/>
              </a:rPr>
              <a:t>the</a:t>
            </a:r>
            <a:r>
              <a:rPr lang="es-ES" sz="3200" b="1" dirty="0">
                <a:latin typeface="Cavolini"/>
                <a:cs typeface="Cavolini"/>
              </a:rPr>
              <a:t> </a:t>
            </a:r>
            <a:r>
              <a:rPr lang="es-ES" sz="3200" b="1" dirty="0" err="1">
                <a:latin typeface="Cavolini"/>
                <a:cs typeface="Cavolini"/>
              </a:rPr>
              <a:t>tree</a:t>
            </a:r>
            <a:endParaRPr lang="es-ES" sz="3200" dirty="0" err="1">
              <a:ea typeface="+mn-lt"/>
              <a:cs typeface="+mn-lt"/>
            </a:endParaRPr>
          </a:p>
          <a:p>
            <a:endParaRPr lang="es-ES" sz="3200" dirty="0">
              <a:latin typeface="Cavolini"/>
              <a:cs typeface="Cavolini"/>
            </a:endParaRPr>
          </a:p>
          <a:p>
            <a:endParaRPr lang="es-ES" sz="3200" b="1" dirty="0">
              <a:latin typeface="Cavolini"/>
              <a:cs typeface="Cavolini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02CF4A-A9F6-4D7C-8C43-4A37FE51C16D}"/>
              </a:ext>
            </a:extLst>
          </p:cNvPr>
          <p:cNvSpPr txBox="1"/>
          <p:nvPr/>
        </p:nvSpPr>
        <p:spPr>
          <a:xfrm>
            <a:off x="1242350" y="2351590"/>
            <a:ext cx="3620946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b="1" dirty="0">
                <a:latin typeface="Cavolini"/>
                <a:cs typeface="Segoe UI"/>
              </a:rPr>
              <a:t>Winter </a:t>
            </a:r>
            <a:r>
              <a:rPr lang="es-ES" sz="3200" b="1" dirty="0" err="1">
                <a:latin typeface="Cavolini"/>
                <a:cs typeface="Segoe UI"/>
              </a:rPr>
              <a:t>is</a:t>
            </a:r>
            <a:r>
              <a:rPr lang="es-ES" sz="3200" b="1" dirty="0">
                <a:latin typeface="Cavolini"/>
                <a:cs typeface="Segoe UI"/>
              </a:rPr>
              <a:t>... </a:t>
            </a:r>
            <a:endParaRPr lang="es-ES" sz="3200">
              <a:latin typeface="Cavolini"/>
              <a:cs typeface="Segoe UI"/>
            </a:endParaRPr>
          </a:p>
          <a:p>
            <a:r>
              <a:rPr lang="es-ES" sz="3200" b="1" dirty="0">
                <a:latin typeface="Cavolini"/>
                <a:cs typeface="Segoe UI"/>
              </a:rPr>
              <a:t>Winter </a:t>
            </a:r>
            <a:r>
              <a:rPr lang="es-ES" sz="3200" b="1" dirty="0" err="1">
                <a:latin typeface="Cavolini"/>
                <a:cs typeface="Segoe UI"/>
              </a:rPr>
              <a:t>is</a:t>
            </a:r>
            <a:r>
              <a:rPr lang="es-ES" sz="3200" b="1" dirty="0">
                <a:latin typeface="Cavolini"/>
                <a:cs typeface="Segoe UI"/>
              </a:rPr>
              <a:t>...</a:t>
            </a:r>
          </a:p>
          <a:p>
            <a:r>
              <a:rPr lang="es-ES" sz="3200" b="1" dirty="0">
                <a:latin typeface="Cavolini"/>
                <a:cs typeface="Segoe UI"/>
              </a:rPr>
              <a:t>Winter </a:t>
            </a:r>
            <a:r>
              <a:rPr lang="es-ES" sz="3200" b="1" dirty="0" err="1">
                <a:latin typeface="Cavolini"/>
                <a:cs typeface="Segoe UI"/>
              </a:rPr>
              <a:t>is</a:t>
            </a:r>
            <a:r>
              <a:rPr lang="es-ES" sz="3200" b="1" dirty="0">
                <a:latin typeface="Cavolini"/>
                <a:cs typeface="Segoe UI"/>
              </a:rPr>
              <a:t>...</a:t>
            </a:r>
          </a:p>
          <a:p>
            <a:r>
              <a:rPr lang="es-ES" sz="3200" b="1" dirty="0">
                <a:latin typeface="Cavolini"/>
                <a:cs typeface="Segoe UI"/>
              </a:rPr>
              <a:t>Winter </a:t>
            </a:r>
            <a:r>
              <a:rPr lang="es-ES" sz="3200" b="1" dirty="0" err="1">
                <a:latin typeface="Cavolini"/>
                <a:cs typeface="Segoe UI"/>
              </a:rPr>
              <a:t>is</a:t>
            </a:r>
            <a:r>
              <a:rPr lang="es-ES" sz="3200" b="1" dirty="0">
                <a:latin typeface="Cavolini"/>
                <a:cs typeface="Segoe UI"/>
              </a:rPr>
              <a:t>...</a:t>
            </a:r>
          </a:p>
          <a:p>
            <a:r>
              <a:rPr lang="es-ES" sz="3200" b="1" dirty="0">
                <a:latin typeface="Cavolini"/>
                <a:cs typeface="Segoe UI"/>
              </a:rPr>
              <a:t>Winter </a:t>
            </a:r>
            <a:r>
              <a:rPr lang="es-ES" sz="3200" b="1" dirty="0" err="1">
                <a:latin typeface="Cavolini"/>
                <a:cs typeface="Segoe UI"/>
              </a:rPr>
              <a:t>is</a:t>
            </a:r>
            <a:r>
              <a:rPr lang="es-ES" sz="3200" b="1" dirty="0">
                <a:latin typeface="Cavolini"/>
                <a:cs typeface="Segoe UI"/>
              </a:rPr>
              <a:t>...</a:t>
            </a:r>
          </a:p>
          <a:p>
            <a:r>
              <a:rPr lang="es-ES" sz="3200" b="1" dirty="0">
                <a:latin typeface="Cavolini"/>
                <a:cs typeface="Segoe UI"/>
              </a:rPr>
              <a:t>Winter </a:t>
            </a:r>
            <a:r>
              <a:rPr lang="es-ES" sz="3200" b="1" dirty="0" err="1">
                <a:latin typeface="Cavolini"/>
                <a:cs typeface="Segoe UI"/>
              </a:rPr>
              <a:t>is</a:t>
            </a:r>
            <a:r>
              <a:rPr lang="es-ES" sz="3200" b="1" dirty="0">
                <a:latin typeface="Cavolini"/>
                <a:cs typeface="Segoe UI"/>
              </a:rPr>
              <a:t>...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72EE48E-DF68-4C54-9D37-9CF51E96D1A7}"/>
              </a:ext>
            </a:extLst>
          </p:cNvPr>
          <p:cNvSpPr txBox="1"/>
          <p:nvPr/>
        </p:nvSpPr>
        <p:spPr>
          <a:xfrm>
            <a:off x="3885235" y="5650375"/>
            <a:ext cx="3775275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 b="1" dirty="0">
                <a:latin typeface="Cavolini"/>
                <a:cs typeface="Segoe UI"/>
              </a:rPr>
              <a:t>WINTER!</a:t>
            </a:r>
            <a:r>
              <a:rPr lang="en-US" sz="2400" dirty="0">
                <a:latin typeface="Cavolini"/>
                <a:cs typeface="Segoe UI"/>
              </a:rPr>
              <a:t>​</a:t>
            </a:r>
          </a:p>
          <a:p>
            <a:r>
              <a:rPr lang="es-ES" b="1" dirty="0" err="1">
                <a:latin typeface="Cavolini"/>
                <a:cs typeface="Segoe UI"/>
              </a:rPr>
              <a:t>By</a:t>
            </a:r>
            <a:r>
              <a:rPr lang="es-ES" b="1" dirty="0">
                <a:latin typeface="Cavolini"/>
                <a:cs typeface="Segoe UI"/>
              </a:rPr>
              <a:t> Noelle 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DD94E7E-DD3C-41AD-9407-984FDB32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439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AB109E1-45E3-4986-9663-C3EAAC04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DEE9D42-BBE7-4427-9BC3-971CE96F1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6441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15" r="-1" b="-1"/>
          <a:stretch/>
        </p:blipFill>
        <p:spPr>
          <a:xfrm>
            <a:off x="8309512" y="3809461"/>
            <a:ext cx="3278638" cy="2787621"/>
          </a:xfrm>
          <a:prstGeom prst="rect">
            <a:avLst/>
          </a:prstGeom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60121" y="1240403"/>
            <a:ext cx="10932543" cy="3200775"/>
          </a:xfrm>
        </p:spPr>
        <p:txBody>
          <a:bodyPr anchor="ctr">
            <a:normAutofit/>
          </a:bodyPr>
          <a:lstStyle/>
          <a:p>
            <a:pPr algn="l"/>
            <a:r>
              <a:rPr lang="es-ES" sz="8000">
                <a:solidFill>
                  <a:schemeClr val="bg1">
                    <a:lumMod val="65000"/>
                  </a:schemeClr>
                </a:solidFill>
              </a:rPr>
              <a:t>compare &amp; </a:t>
            </a:r>
            <a:r>
              <a:rPr lang="es-ES" sz="8000" err="1">
                <a:solidFill>
                  <a:schemeClr val="bg1">
                    <a:lumMod val="65000"/>
                  </a:schemeClr>
                </a:solidFill>
              </a:rPr>
              <a:t>contrast</a:t>
            </a:r>
            <a:endParaRPr lang="es-ES" sz="80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60120" y="5206247"/>
            <a:ext cx="10268712" cy="10135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1000"/>
              </a:lnSpc>
            </a:pPr>
            <a:r>
              <a:rPr lang="es-ES" sz="2400" err="1"/>
              <a:t>Organising</a:t>
            </a:r>
            <a:r>
              <a:rPr lang="es-ES" sz="2400"/>
              <a:t>  and </a:t>
            </a:r>
            <a:r>
              <a:rPr lang="es-ES" sz="2400" err="1"/>
              <a:t>comparing</a:t>
            </a:r>
            <a:r>
              <a:rPr lang="es-ES" sz="2400"/>
              <a:t> ideas</a:t>
            </a:r>
          </a:p>
        </p:txBody>
      </p:sp>
    </p:spTree>
    <p:extLst>
      <p:ext uri="{BB962C8B-B14F-4D97-AF65-F5344CB8AC3E}">
        <p14:creationId xmlns:p14="http://schemas.microsoft.com/office/powerpoint/2010/main" val="75589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F58FB36D-73B3-45EF-8CD4-221CCC8BE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D7835D7-DF12-420F-843A-1C5083D2B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60120" y="317814"/>
            <a:ext cx="10268712" cy="17007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BLOOM</a:t>
            </a:r>
            <a:br>
              <a:rPr lang="en-US" sz="5600" kern="1200" cap="all" spc="120" baseline="0"/>
            </a:br>
            <a:endParaRPr lang="en-US" sz="5600" kern="1200" cap="all" spc="120" baseline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Imagen 7" descr="Diagrama&#10;&#10;Descripción generada automáticamente">
            <a:extLst>
              <a:ext uri="{FF2B5EF4-FFF2-40B4-BE49-F238E27FC236}">
                <a16:creationId xmlns:a16="http://schemas.microsoft.com/office/drawing/2014/main" id="{9015FFAC-5423-4F63-AE05-8D6652A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896" y="2564835"/>
            <a:ext cx="4310711" cy="3783588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41251" y="2352822"/>
            <a:ext cx="4248322" cy="14518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1000"/>
              </a:lnSpc>
            </a:pPr>
            <a:r>
              <a:rPr lang="es-ES" dirty="0">
                <a:solidFill>
                  <a:schemeClr val="tx1"/>
                </a:solidFill>
              </a:rPr>
              <a:t>HOTS: </a:t>
            </a:r>
            <a:r>
              <a:rPr lang="es-ES" err="1">
                <a:solidFill>
                  <a:schemeClr val="tx1"/>
                </a:solidFill>
              </a:rPr>
              <a:t>Higher</a:t>
            </a:r>
            <a:r>
              <a:rPr lang="es-ES">
                <a:solidFill>
                  <a:schemeClr val="tx1"/>
                </a:solidFill>
              </a:rPr>
              <a:t> Order</a:t>
            </a:r>
            <a:endParaRPr lang="es-ES" dirty="0">
              <a:solidFill>
                <a:schemeClr val="tx1"/>
              </a:solidFill>
            </a:endParaRPr>
          </a:p>
          <a:p>
            <a:pPr algn="l">
              <a:lnSpc>
                <a:spcPct val="91000"/>
              </a:lnSpc>
            </a:pPr>
            <a:r>
              <a:rPr lang="es-ES" err="1">
                <a:solidFill>
                  <a:schemeClr val="tx1"/>
                </a:solidFill>
              </a:rPr>
              <a:t>Thinking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err="1">
                <a:solidFill>
                  <a:schemeClr val="tx1"/>
                </a:solidFill>
              </a:rPr>
              <a:t>Skills</a:t>
            </a:r>
            <a:endParaRPr lang="es-ES" dirty="0">
              <a:solidFill>
                <a:schemeClr val="tx1"/>
              </a:solidFill>
            </a:endParaRPr>
          </a:p>
          <a:p>
            <a:pPr algn="l">
              <a:lnSpc>
                <a:spcPct val="91000"/>
              </a:lnSpc>
            </a:pPr>
            <a:endParaRPr lang="en-US" sz="3300">
              <a:solidFill>
                <a:schemeClr val="tx1"/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75" r="7676" b="-1"/>
          <a:stretch/>
        </p:blipFill>
        <p:spPr>
          <a:xfrm rot="780000">
            <a:off x="10371291" y="449507"/>
            <a:ext cx="1280397" cy="144008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33DA594-DE2A-4F98-8E78-500B98FD4F25}"/>
              </a:ext>
            </a:extLst>
          </p:cNvPr>
          <p:cNvSpPr txBox="1"/>
          <p:nvPr/>
        </p:nvSpPr>
        <p:spPr>
          <a:xfrm>
            <a:off x="8437352" y="5940238"/>
            <a:ext cx="3749614" cy="369332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/>
              <a:t>Relate, copy, describe, repeat &amp; tell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E6592AF-8E0B-448A-84D4-5A6822A9A0C8}"/>
              </a:ext>
            </a:extLst>
          </p:cNvPr>
          <p:cNvSpPr txBox="1"/>
          <p:nvPr/>
        </p:nvSpPr>
        <p:spPr>
          <a:xfrm>
            <a:off x="2506272" y="5375409"/>
            <a:ext cx="3965275" cy="400110"/>
          </a:xfrm>
          <a:prstGeom prst="rect">
            <a:avLst/>
          </a:prstGeom>
          <a:solidFill>
            <a:srgbClr val="D9146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/>
              <a:t>Compare, </a:t>
            </a:r>
            <a:r>
              <a:rPr lang="es-ES" sz="2000" err="1"/>
              <a:t>explain</a:t>
            </a:r>
            <a:r>
              <a:rPr lang="es-ES" sz="2000"/>
              <a:t>, </a:t>
            </a:r>
            <a:r>
              <a:rPr lang="es-ES" sz="2000" err="1"/>
              <a:t>interpret</a:t>
            </a:r>
            <a:endParaRPr lang="es-ES" sz="200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EA53E2-570F-441B-9BF3-8717127A1E36}"/>
              </a:ext>
            </a:extLst>
          </p:cNvPr>
          <p:cNvSpPr txBox="1"/>
          <p:nvPr/>
        </p:nvSpPr>
        <p:spPr>
          <a:xfrm>
            <a:off x="8386556" y="4856542"/>
            <a:ext cx="3404558" cy="461665"/>
          </a:xfrm>
          <a:prstGeom prst="rect">
            <a:avLst/>
          </a:prstGeom>
          <a:solidFill>
            <a:srgbClr val="BF43DE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err="1"/>
              <a:t>Choose</a:t>
            </a:r>
            <a:r>
              <a:rPr lang="es-ES" sz="2000"/>
              <a:t>, </a:t>
            </a:r>
            <a:r>
              <a:rPr lang="es-ES" sz="2000" err="1"/>
              <a:t>identify</a:t>
            </a:r>
            <a:r>
              <a:rPr lang="es-ES" sz="2000"/>
              <a:t>, </a:t>
            </a:r>
            <a:r>
              <a:rPr lang="es-ES" sz="2000" err="1"/>
              <a:t>solve</a:t>
            </a:r>
            <a:r>
              <a:rPr lang="es-ES" sz="2400"/>
              <a:t>...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72D308A-788E-4369-9B92-6649B50D0B78}"/>
              </a:ext>
            </a:extLst>
          </p:cNvPr>
          <p:cNvSpPr txBox="1"/>
          <p:nvPr/>
        </p:nvSpPr>
        <p:spPr>
          <a:xfrm>
            <a:off x="4278702" y="3588588"/>
            <a:ext cx="2211238" cy="1200329"/>
          </a:xfrm>
          <a:prstGeom prst="rect">
            <a:avLst/>
          </a:prstGeom>
          <a:solidFill>
            <a:srgbClr val="92D05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err="1"/>
              <a:t>Differenciate</a:t>
            </a:r>
            <a:r>
              <a:rPr lang="es-ES"/>
              <a:t>, link, </a:t>
            </a:r>
            <a:r>
              <a:rPr lang="es-ES" err="1"/>
              <a:t>attribute</a:t>
            </a:r>
            <a:r>
              <a:rPr lang="es-ES"/>
              <a:t>, </a:t>
            </a:r>
            <a:r>
              <a:rPr lang="es-ES" err="1"/>
              <a:t>question</a:t>
            </a:r>
            <a:r>
              <a:rPr lang="es-ES"/>
              <a:t>, </a:t>
            </a:r>
            <a:r>
              <a:rPr lang="es-ES" err="1"/>
              <a:t>structure</a:t>
            </a:r>
            <a:r>
              <a:rPr lang="es-ES"/>
              <a:t>, deduce, </a:t>
            </a:r>
            <a:r>
              <a:rPr lang="es-ES">
                <a:solidFill>
                  <a:srgbClr val="C00000"/>
                </a:solidFill>
              </a:rPr>
              <a:t>compare, </a:t>
            </a:r>
            <a:r>
              <a:rPr lang="es-ES" err="1">
                <a:solidFill>
                  <a:srgbClr val="C00000"/>
                </a:solidFill>
              </a:rPr>
              <a:t>contrast</a:t>
            </a:r>
            <a:r>
              <a:rPr lang="es-ES">
                <a:solidFill>
                  <a:srgbClr val="C00000"/>
                </a:solidFill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817160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8" grpId="0" animBg="1"/>
      <p:bldP spid="9" grpId="0" animBg="1"/>
      <p:bldP spid="4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8953931" y="6462909"/>
            <a:ext cx="89544" cy="1315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-392921" y="156086"/>
            <a:ext cx="3655128" cy="7389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Talk outline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6B5DCE8-76FF-473E-850A-C7D3FC84C0F0}"/>
              </a:ext>
            </a:extLst>
          </p:cNvPr>
          <p:cNvSpPr/>
          <p:nvPr/>
        </p:nvSpPr>
        <p:spPr>
          <a:xfrm>
            <a:off x="230854" y="979392"/>
            <a:ext cx="2313970" cy="386855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B8B656E-EFB4-4198-B00B-2BA98CA05403}"/>
              </a:ext>
            </a:extLst>
          </p:cNvPr>
          <p:cNvSpPr txBox="1"/>
          <p:nvPr/>
        </p:nvSpPr>
        <p:spPr>
          <a:xfrm>
            <a:off x="367145" y="1036673"/>
            <a:ext cx="2030607" cy="37548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>
                <a:solidFill>
                  <a:schemeClr val="accent2">
                    <a:lumMod val="50000"/>
                  </a:schemeClr>
                </a:solidFill>
              </a:rPr>
              <a:t>GRAPHIC ORGANISERS</a:t>
            </a:r>
          </a:p>
          <a:p>
            <a:r>
              <a:rPr lang="es-ES" sz="1400">
                <a:solidFill>
                  <a:schemeClr val="accent2">
                    <a:lumMod val="50000"/>
                  </a:schemeClr>
                </a:solidFill>
              </a:rPr>
              <a:t>1. Definition</a:t>
            </a:r>
          </a:p>
          <a:p>
            <a:r>
              <a:rPr lang="es-ES" sz="1400">
                <a:solidFill>
                  <a:schemeClr val="accent2">
                    <a:lumMod val="50000"/>
                  </a:schemeClr>
                </a:solidFill>
              </a:rPr>
              <a:t>2. Book review organisers</a:t>
            </a:r>
          </a:p>
          <a:p>
            <a:r>
              <a:rPr lang="es-ES" sz="1400" dirty="0">
                <a:solidFill>
                  <a:schemeClr val="accent2">
                    <a:lumMod val="50000"/>
                  </a:schemeClr>
                </a:solidFill>
              </a:rPr>
              <a:t>    </a:t>
            </a:r>
            <a:r>
              <a:rPr lang="es-ES" sz="1400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- Flow map</a:t>
            </a:r>
            <a:endParaRPr lang="es-ES" sz="1400" dirty="0">
              <a:solidFill>
                <a:schemeClr val="accent2">
                  <a:lumMod val="50000"/>
                </a:schemeClr>
              </a:solidFill>
              <a:ea typeface="+mn-lt"/>
              <a:cs typeface="+mn-lt"/>
            </a:endParaRPr>
          </a:p>
          <a:p>
            <a:r>
              <a:rPr lang="es-ES" sz="1400">
                <a:solidFill>
                  <a:schemeClr val="accent2">
                    <a:lumMod val="50000"/>
                  </a:schemeClr>
                </a:solidFill>
              </a:rPr>
              <a:t>3. Brainstorming</a:t>
            </a:r>
          </a:p>
          <a:p>
            <a:r>
              <a:rPr lang="es-ES" sz="1400">
                <a:solidFill>
                  <a:schemeClr val="accent2">
                    <a:lumMod val="50000"/>
                  </a:schemeClr>
                </a:solidFill>
              </a:rPr>
              <a:t>    - Bubble maps</a:t>
            </a:r>
          </a:p>
          <a:p>
            <a:r>
              <a:rPr lang="es-ES" sz="1400">
                <a:solidFill>
                  <a:schemeClr val="accent2">
                    <a:lumMod val="50000"/>
                  </a:schemeClr>
                </a:solidFill>
              </a:rPr>
              <a:t>    - Circle maps</a:t>
            </a:r>
          </a:p>
          <a:p>
            <a:pPr marL="742950" lvl="1" indent="-285750">
              <a:buFont typeface="Arial"/>
              <a:buChar char="•"/>
            </a:pPr>
            <a:r>
              <a:rPr lang="es-ES" sz="1400">
                <a:solidFill>
                  <a:schemeClr val="accent2">
                    <a:lumMod val="50000"/>
                  </a:schemeClr>
                </a:solidFill>
              </a:rPr>
              <a:t>T maps</a:t>
            </a:r>
          </a:p>
          <a:p>
            <a:r>
              <a:rPr lang="es-ES" sz="1400">
                <a:solidFill>
                  <a:schemeClr val="accent2">
                    <a:lumMod val="50000"/>
                  </a:schemeClr>
                </a:solidFill>
              </a:rPr>
              <a:t>4. Compare &amp; contrast</a:t>
            </a:r>
          </a:p>
          <a:p>
            <a:r>
              <a:rPr lang="es-ES" sz="1400">
                <a:solidFill>
                  <a:schemeClr val="accent2">
                    <a:lumMod val="50000"/>
                  </a:schemeClr>
                </a:solidFill>
              </a:rPr>
              <a:t>    - Venn diagrams</a:t>
            </a:r>
          </a:p>
          <a:p>
            <a:r>
              <a:rPr lang="es-ES" sz="1400">
                <a:solidFill>
                  <a:schemeClr val="accent2">
                    <a:lumMod val="50000"/>
                  </a:schemeClr>
                </a:solidFill>
              </a:rPr>
              <a:t>    - Multi-bubble map</a:t>
            </a:r>
          </a:p>
          <a:p>
            <a:r>
              <a:rPr lang="es-ES" sz="1400">
                <a:solidFill>
                  <a:schemeClr val="accent2">
                    <a:lumMod val="50000"/>
                  </a:schemeClr>
                </a:solidFill>
              </a:rPr>
              <a:t>5. Cause &amp; effect</a:t>
            </a:r>
          </a:p>
          <a:p>
            <a:r>
              <a:rPr lang="es-ES" sz="1400">
                <a:solidFill>
                  <a:schemeClr val="accent2">
                    <a:lumMod val="50000"/>
                  </a:schemeClr>
                </a:solidFill>
              </a:rPr>
              <a:t>6. Others</a:t>
            </a:r>
          </a:p>
          <a:p>
            <a:r>
              <a:rPr lang="es-ES" sz="1400">
                <a:solidFill>
                  <a:schemeClr val="accent2">
                    <a:lumMod val="50000"/>
                  </a:schemeClr>
                </a:solidFill>
              </a:rPr>
              <a:t>    - Tree map</a:t>
            </a:r>
          </a:p>
          <a:p>
            <a:r>
              <a:rPr lang="es-ES" sz="1400">
                <a:solidFill>
                  <a:schemeClr val="accent2">
                    <a:lumMod val="50000"/>
                  </a:schemeClr>
                </a:solidFill>
              </a:rPr>
              <a:t>    - Brace map</a:t>
            </a:r>
          </a:p>
          <a:p>
            <a:r>
              <a:rPr lang="es-ES" sz="1400">
                <a:solidFill>
                  <a:schemeClr val="accent2">
                    <a:lumMod val="50000"/>
                  </a:schemeClr>
                </a:solidFill>
              </a:rPr>
              <a:t>    - Bridge map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BCB22BF-B052-4F94-B745-1044277D026B}"/>
              </a:ext>
            </a:extLst>
          </p:cNvPr>
          <p:cNvSpPr/>
          <p:nvPr/>
        </p:nvSpPr>
        <p:spPr>
          <a:xfrm>
            <a:off x="2937981" y="447952"/>
            <a:ext cx="9032116" cy="584818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Tree map</a:t>
            </a:r>
            <a:r>
              <a:rPr lang="es-ES">
                <a:solidFill>
                  <a:srgbClr val="005D63"/>
                </a:solidFill>
                <a:latin typeface="Franklin Gothic Medium"/>
              </a:rPr>
              <a:t>Tree map</a:t>
            </a:r>
            <a:endParaRPr lang="es-ES"/>
          </a:p>
        </p:txBody>
      </p:sp>
      <p:pic>
        <p:nvPicPr>
          <p:cNvPr id="12" name="Imagen 13" descr="Forma, Círculo&#10;&#10;Descripción generada automáticamente">
            <a:extLst>
              <a:ext uri="{FF2B5EF4-FFF2-40B4-BE49-F238E27FC236}">
                <a16:creationId xmlns:a16="http://schemas.microsoft.com/office/drawing/2014/main" id="{E38182B8-2434-448E-B0A1-9207823A09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3" r="6063" b="1"/>
          <a:stretch/>
        </p:blipFill>
        <p:spPr>
          <a:xfrm>
            <a:off x="4389673" y="1745682"/>
            <a:ext cx="7566799" cy="435862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BE46CC6-0467-460C-8A52-C41ED12B1466}"/>
              </a:ext>
            </a:extLst>
          </p:cNvPr>
          <p:cNvSpPr txBox="1"/>
          <p:nvPr/>
        </p:nvSpPr>
        <p:spPr>
          <a:xfrm>
            <a:off x="7149208" y="3373191"/>
            <a:ext cx="242768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>
                <a:solidFill>
                  <a:srgbClr val="D91466"/>
                </a:solidFill>
              </a:rPr>
              <a:t>GRAPHIC </a:t>
            </a:r>
          </a:p>
          <a:p>
            <a:pPr algn="ctr"/>
            <a:r>
              <a:rPr lang="es-ES" sz="2800">
                <a:solidFill>
                  <a:srgbClr val="D91466"/>
                </a:solidFill>
              </a:rPr>
              <a:t>ORGANISERS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1BABC25-167C-4C8F-B2D1-47236EE51481}"/>
              </a:ext>
            </a:extLst>
          </p:cNvPr>
          <p:cNvSpPr txBox="1"/>
          <p:nvPr/>
        </p:nvSpPr>
        <p:spPr>
          <a:xfrm>
            <a:off x="7633855" y="22998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rgbClr val="005D63"/>
                </a:solidFill>
              </a:rPr>
              <a:t>Definition</a:t>
            </a:r>
            <a:endParaRPr lang="es-ES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103F4BF-A988-43AD-BC72-1BF0A1A11945}"/>
              </a:ext>
            </a:extLst>
          </p:cNvPr>
          <p:cNvSpPr txBox="1"/>
          <p:nvPr/>
        </p:nvSpPr>
        <p:spPr>
          <a:xfrm>
            <a:off x="10113818" y="4281054"/>
            <a:ext cx="127461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rgbClr val="005D63"/>
                </a:solidFill>
              </a:rPr>
              <a:t>Book review</a:t>
            </a:r>
            <a:endParaRPr lang="es-ES">
              <a:solidFill>
                <a:srgbClr val="FFFFFF"/>
              </a:solidFill>
            </a:endParaRPr>
          </a:p>
          <a:p>
            <a:r>
              <a:rPr lang="es-ES">
                <a:solidFill>
                  <a:srgbClr val="005D63"/>
                </a:solidFill>
              </a:rPr>
              <a:t>organisers</a:t>
            </a:r>
            <a:endParaRPr lang="es-E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7EE0A8C-F3DD-4373-9B3A-2F0926167EF9}"/>
              </a:ext>
            </a:extLst>
          </p:cNvPr>
          <p:cNvSpPr txBox="1"/>
          <p:nvPr/>
        </p:nvSpPr>
        <p:spPr>
          <a:xfrm>
            <a:off x="5183691" y="283965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750">
                <a:solidFill>
                  <a:srgbClr val="005D63"/>
                </a:solidFill>
              </a:rPr>
              <a:t>Brainstorming</a:t>
            </a:r>
            <a:endParaRPr lang="es-ES" sz="175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58F8219-6AFA-404C-AB6A-239DC86A3DE5}"/>
              </a:ext>
            </a:extLst>
          </p:cNvPr>
          <p:cNvSpPr txBox="1"/>
          <p:nvPr/>
        </p:nvSpPr>
        <p:spPr>
          <a:xfrm>
            <a:off x="5361709" y="4492532"/>
            <a:ext cx="148243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rgbClr val="005D63"/>
                </a:solidFill>
              </a:rPr>
              <a:t>Compare </a:t>
            </a:r>
            <a:endParaRPr lang="es-ES"/>
          </a:p>
          <a:p>
            <a:r>
              <a:rPr lang="es-ES">
                <a:solidFill>
                  <a:srgbClr val="005D63"/>
                </a:solidFill>
              </a:rPr>
              <a:t>&amp; contrast</a:t>
            </a:r>
            <a:r>
              <a:rPr lang="es-ES"/>
              <a:t>​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E205AB2-0FBC-4AC1-A2E4-BA1C0AA95E02}"/>
              </a:ext>
            </a:extLst>
          </p:cNvPr>
          <p:cNvSpPr txBox="1"/>
          <p:nvPr/>
        </p:nvSpPr>
        <p:spPr>
          <a:xfrm>
            <a:off x="7827818" y="5043055"/>
            <a:ext cx="164869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rgbClr val="005D63"/>
                </a:solidFill>
              </a:rPr>
              <a:t>Cause </a:t>
            </a:r>
            <a:endParaRPr lang="es-ES">
              <a:solidFill>
                <a:srgbClr val="FFFFFF"/>
              </a:solidFill>
            </a:endParaRPr>
          </a:p>
          <a:p>
            <a:r>
              <a:rPr lang="es-ES">
                <a:solidFill>
                  <a:srgbClr val="005D63"/>
                </a:solidFill>
              </a:rPr>
              <a:t>&amp; effect</a:t>
            </a:r>
            <a:endParaRPr lang="es-E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698F331-5E92-436E-8C19-B5EB39862D07}"/>
              </a:ext>
            </a:extLst>
          </p:cNvPr>
          <p:cNvSpPr txBox="1"/>
          <p:nvPr/>
        </p:nvSpPr>
        <p:spPr>
          <a:xfrm>
            <a:off x="10315101" y="2854036"/>
            <a:ext cx="13716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rgbClr val="005D63"/>
                </a:solidFill>
              </a:rPr>
              <a:t>Others</a:t>
            </a:r>
            <a:endParaRPr lang="es-ES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E2B6CFF-3098-4053-8B26-688FF80FC11C}"/>
              </a:ext>
            </a:extLst>
          </p:cNvPr>
          <p:cNvSpPr txBox="1"/>
          <p:nvPr/>
        </p:nvSpPr>
        <p:spPr>
          <a:xfrm>
            <a:off x="4973780" y="1717964"/>
            <a:ext cx="200891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Bubble</a:t>
            </a:r>
            <a:r>
              <a:rPr lang="es-E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s-ES" sz="140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maps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F96B09F-12E8-4112-B6E0-78550A091557}"/>
              </a:ext>
            </a:extLst>
          </p:cNvPr>
          <p:cNvSpPr txBox="1"/>
          <p:nvPr/>
        </p:nvSpPr>
        <p:spPr>
          <a:xfrm>
            <a:off x="4867275" y="33432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/>
              <a:t>V</a:t>
            </a:r>
            <a:endParaRPr lang="es-ES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5344551-F474-4302-ACC8-DDDA4AEEF595}"/>
              </a:ext>
            </a:extLst>
          </p:cNvPr>
          <p:cNvSpPr txBox="1"/>
          <p:nvPr/>
        </p:nvSpPr>
        <p:spPr>
          <a:xfrm>
            <a:off x="3860223" y="2668732"/>
            <a:ext cx="13161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Circle</a:t>
            </a:r>
            <a:r>
              <a:rPr lang="es-ES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s-ES" sz="1400">
                <a:solidFill>
                  <a:schemeClr val="accent3">
                    <a:lumMod val="50000"/>
                  </a:schemeClr>
                </a:solidFill>
              </a:rPr>
              <a:t>maps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329EB5A0-8862-43F4-973D-B0369D106FC4}"/>
              </a:ext>
            </a:extLst>
          </p:cNvPr>
          <p:cNvSpPr txBox="1"/>
          <p:nvPr/>
        </p:nvSpPr>
        <p:spPr>
          <a:xfrm>
            <a:off x="3804804" y="1740477"/>
            <a:ext cx="13161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>
                <a:solidFill>
                  <a:schemeClr val="accent3">
                    <a:lumMod val="60000"/>
                    <a:lumOff val="40000"/>
                  </a:schemeClr>
                </a:solidFill>
              </a:rPr>
              <a:t>T maps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4CF91380-A9AD-48EC-A43B-60F423CDF213}"/>
              </a:ext>
            </a:extLst>
          </p:cNvPr>
          <p:cNvSpPr/>
          <p:nvPr/>
        </p:nvSpPr>
        <p:spPr>
          <a:xfrm>
            <a:off x="3780379" y="1572145"/>
            <a:ext cx="748146" cy="595747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highlight>
                <a:srgbClr val="C0C0C0"/>
              </a:highlight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74A76C53-6ECA-4080-9315-A6AF7BCE63D7}"/>
              </a:ext>
            </a:extLst>
          </p:cNvPr>
          <p:cNvSpPr/>
          <p:nvPr/>
        </p:nvSpPr>
        <p:spPr>
          <a:xfrm>
            <a:off x="4889266" y="1471504"/>
            <a:ext cx="1330036" cy="7897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highlight>
                <a:srgbClr val="C0C0C0"/>
              </a:highlight>
            </a:endParaRP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184F7847-41A3-4F13-BF1B-6259AE75D54C}"/>
              </a:ext>
            </a:extLst>
          </p:cNvPr>
          <p:cNvSpPr/>
          <p:nvPr/>
        </p:nvSpPr>
        <p:spPr>
          <a:xfrm>
            <a:off x="3823510" y="2584573"/>
            <a:ext cx="1172408" cy="6757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highlight>
                <a:srgbClr val="C0C0C0"/>
              </a:highlight>
            </a:endParaRP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8502B8D4-3DFE-4F56-9F0A-07A32E062F9D}"/>
              </a:ext>
            </a:extLst>
          </p:cNvPr>
          <p:cNvSpPr/>
          <p:nvPr/>
        </p:nvSpPr>
        <p:spPr>
          <a:xfrm>
            <a:off x="3656733" y="4287113"/>
            <a:ext cx="1316181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highlight>
                <a:srgbClr val="C0C0C0"/>
              </a:highlight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26B0B1BD-50B3-4D58-AC4A-292ABB1C1FB3}"/>
              </a:ext>
            </a:extLst>
          </p:cNvPr>
          <p:cNvSpPr/>
          <p:nvPr/>
        </p:nvSpPr>
        <p:spPr>
          <a:xfrm>
            <a:off x="4210914" y="5146094"/>
            <a:ext cx="1316181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highlight>
                <a:srgbClr val="C0C0C0"/>
              </a:highlight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DA453687-934C-47AF-8A83-FE1C22DFB61A}"/>
              </a:ext>
            </a:extLst>
          </p:cNvPr>
          <p:cNvSpPr txBox="1"/>
          <p:nvPr/>
        </p:nvSpPr>
        <p:spPr>
          <a:xfrm>
            <a:off x="3657600" y="453043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>
                <a:solidFill>
                  <a:schemeClr val="accent3">
                    <a:lumMod val="50000"/>
                  </a:schemeClr>
                </a:solidFill>
              </a:rPr>
              <a:t>Venn diagrams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669C8ED2-06D7-41C7-9957-C0549AF89425}"/>
              </a:ext>
            </a:extLst>
          </p:cNvPr>
          <p:cNvSpPr txBox="1"/>
          <p:nvPr/>
        </p:nvSpPr>
        <p:spPr>
          <a:xfrm>
            <a:off x="4308764" y="5320145"/>
            <a:ext cx="1219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>
                <a:solidFill>
                  <a:schemeClr val="accent3">
                    <a:lumMod val="50000"/>
                  </a:schemeClr>
                </a:solidFill>
              </a:rPr>
              <a:t>Multi-bubble</a:t>
            </a:r>
          </a:p>
          <a:p>
            <a:r>
              <a:rPr lang="es-ES" sz="1400">
                <a:solidFill>
                  <a:schemeClr val="accent3">
                    <a:lumMod val="50000"/>
                  </a:schemeClr>
                </a:solidFill>
              </a:rPr>
              <a:t>map</a:t>
            </a: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41011B99-3BDB-4F60-8355-8583F399597E}"/>
              </a:ext>
            </a:extLst>
          </p:cNvPr>
          <p:cNvSpPr/>
          <p:nvPr/>
        </p:nvSpPr>
        <p:spPr>
          <a:xfrm>
            <a:off x="10743726" y="1284859"/>
            <a:ext cx="941849" cy="6028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highlight>
                <a:srgbClr val="C0C0C0"/>
              </a:highlight>
            </a:endParaRP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D7ACCE99-E754-45B7-A6AC-57F8CA80EFFA}"/>
              </a:ext>
            </a:extLst>
          </p:cNvPr>
          <p:cNvSpPr/>
          <p:nvPr/>
        </p:nvSpPr>
        <p:spPr>
          <a:xfrm>
            <a:off x="9756130" y="1185786"/>
            <a:ext cx="918322" cy="64698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highlight>
                <a:srgbClr val="C0C0C0"/>
              </a:highlight>
            </a:endParaRP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AB82502F-6CE1-4A6F-9ABD-96C0375A8600}"/>
              </a:ext>
            </a:extLst>
          </p:cNvPr>
          <p:cNvSpPr/>
          <p:nvPr/>
        </p:nvSpPr>
        <p:spPr>
          <a:xfrm>
            <a:off x="9860171" y="1909358"/>
            <a:ext cx="898716" cy="5309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highlight>
                <a:srgbClr val="C0C0C0"/>
              </a:highlight>
            </a:endParaRP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CFD48673-02D0-45ED-8E08-A83DFB822F45}"/>
              </a:ext>
            </a:extLst>
          </p:cNvPr>
          <p:cNvSpPr/>
          <p:nvPr/>
        </p:nvSpPr>
        <p:spPr>
          <a:xfrm>
            <a:off x="10888284" y="1950922"/>
            <a:ext cx="884339" cy="5309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highlight>
                <a:srgbClr val="C0C0C0"/>
              </a:highlight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0DE80D57-71C3-4983-A6ED-2D507577ACF1}"/>
              </a:ext>
            </a:extLst>
          </p:cNvPr>
          <p:cNvSpPr txBox="1"/>
          <p:nvPr/>
        </p:nvSpPr>
        <p:spPr>
          <a:xfrm>
            <a:off x="11021683" y="2035835"/>
            <a:ext cx="715993" cy="5068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300">
                <a:solidFill>
                  <a:schemeClr val="accent3">
                    <a:lumMod val="50000"/>
                  </a:schemeClr>
                </a:solidFill>
              </a:rPr>
              <a:t>Bridge map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D152D519-9372-4C8F-A69D-8CE380506947}"/>
              </a:ext>
            </a:extLst>
          </p:cNvPr>
          <p:cNvSpPr txBox="1"/>
          <p:nvPr/>
        </p:nvSpPr>
        <p:spPr>
          <a:xfrm>
            <a:off x="10748513" y="1475116"/>
            <a:ext cx="960407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300">
                <a:solidFill>
                  <a:schemeClr val="accent3">
                    <a:lumMod val="50000"/>
                  </a:schemeClr>
                </a:solidFill>
              </a:rPr>
              <a:t>Brace map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A4C58FD9-A722-4211-8820-0A1D9AAF4156}"/>
              </a:ext>
            </a:extLst>
          </p:cNvPr>
          <p:cNvSpPr txBox="1"/>
          <p:nvPr/>
        </p:nvSpPr>
        <p:spPr>
          <a:xfrm>
            <a:off x="9857116" y="2064587"/>
            <a:ext cx="960407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300">
                <a:solidFill>
                  <a:schemeClr val="accent3">
                    <a:lumMod val="50000"/>
                  </a:schemeClr>
                </a:solidFill>
              </a:rPr>
              <a:t>Tree map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5AD577A5-1C42-4D71-A3FE-4D588D7206DC}"/>
              </a:ext>
            </a:extLst>
          </p:cNvPr>
          <p:cNvSpPr txBox="1"/>
          <p:nvPr/>
        </p:nvSpPr>
        <p:spPr>
          <a:xfrm>
            <a:off x="9799607" y="1360097"/>
            <a:ext cx="960407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300">
                <a:solidFill>
                  <a:schemeClr val="accent3">
                    <a:lumMod val="50000"/>
                  </a:schemeClr>
                </a:solidFill>
              </a:rPr>
              <a:t>Flow map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4" name="Entrada de lápiz 43">
                <a:extLst>
                  <a:ext uri="{FF2B5EF4-FFF2-40B4-BE49-F238E27FC236}">
                    <a16:creationId xmlns:a16="http://schemas.microsoft.com/office/drawing/2014/main" id="{F48954D9-161C-4C27-9B9E-CF5EE5DEFC72}"/>
                  </a:ext>
                </a:extLst>
              </p14:cNvPr>
              <p14:cNvContentPartPr/>
              <p14:nvPr/>
            </p14:nvContentPartPr>
            <p14:xfrm>
              <a:off x="5666207" y="2282264"/>
              <a:ext cx="85725" cy="257175"/>
            </p14:xfrm>
          </p:contentPart>
        </mc:Choice>
        <mc:Fallback xmlns="">
          <p:pic>
            <p:nvPicPr>
              <p:cNvPr id="44" name="Entrada de lápiz 43">
                <a:extLst>
                  <a:ext uri="{FF2B5EF4-FFF2-40B4-BE49-F238E27FC236}">
                    <a16:creationId xmlns:a16="http://schemas.microsoft.com/office/drawing/2014/main" id="{F48954D9-161C-4C27-9B9E-CF5EE5DEFC7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47968" y="2264330"/>
                <a:ext cx="121839" cy="2926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5" name="Entrada de lápiz 44">
                <a:extLst>
                  <a:ext uri="{FF2B5EF4-FFF2-40B4-BE49-F238E27FC236}">
                    <a16:creationId xmlns:a16="http://schemas.microsoft.com/office/drawing/2014/main" id="{9077AC33-3910-4E30-9DA1-08795A5BF0E0}"/>
                  </a:ext>
                </a:extLst>
              </p14:cNvPr>
              <p14:cNvContentPartPr/>
              <p14:nvPr/>
            </p14:nvContentPartPr>
            <p14:xfrm>
              <a:off x="4978913" y="2969558"/>
              <a:ext cx="257175" cy="47625"/>
            </p14:xfrm>
          </p:contentPart>
        </mc:Choice>
        <mc:Fallback xmlns="">
          <p:pic>
            <p:nvPicPr>
              <p:cNvPr id="45" name="Entrada de lápiz 44">
                <a:extLst>
                  <a:ext uri="{FF2B5EF4-FFF2-40B4-BE49-F238E27FC236}">
                    <a16:creationId xmlns:a16="http://schemas.microsoft.com/office/drawing/2014/main" id="{9077AC33-3910-4E30-9DA1-08795A5BF0E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60648" y="2950354"/>
                <a:ext cx="293340" cy="856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8" name="Entrada de lápiz 47">
                <a:extLst>
                  <a:ext uri="{FF2B5EF4-FFF2-40B4-BE49-F238E27FC236}">
                    <a16:creationId xmlns:a16="http://schemas.microsoft.com/office/drawing/2014/main" id="{42DFC4BF-DD1D-476C-B7B8-422504500B92}"/>
                  </a:ext>
                </a:extLst>
              </p14:cNvPr>
              <p14:cNvContentPartPr/>
              <p14:nvPr/>
            </p14:nvContentPartPr>
            <p14:xfrm>
              <a:off x="4993854" y="4717676"/>
              <a:ext cx="219075" cy="9525"/>
            </p14:xfrm>
          </p:contentPart>
        </mc:Choice>
        <mc:Fallback xmlns="">
          <p:pic>
            <p:nvPicPr>
              <p:cNvPr id="48" name="Entrada de lápiz 47">
                <a:extLst>
                  <a:ext uri="{FF2B5EF4-FFF2-40B4-BE49-F238E27FC236}">
                    <a16:creationId xmlns:a16="http://schemas.microsoft.com/office/drawing/2014/main" id="{42DFC4BF-DD1D-476C-B7B8-422504500B9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76158" y="4241426"/>
                <a:ext cx="254113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9" name="Entrada de lápiz 48">
                <a:extLst>
                  <a:ext uri="{FF2B5EF4-FFF2-40B4-BE49-F238E27FC236}">
                    <a16:creationId xmlns:a16="http://schemas.microsoft.com/office/drawing/2014/main" id="{FC486D2C-3402-49E7-B5E0-7CF23D2B5F1E}"/>
                  </a:ext>
                </a:extLst>
              </p14:cNvPr>
              <p14:cNvContentPartPr/>
              <p14:nvPr/>
            </p14:nvContentPartPr>
            <p14:xfrm>
              <a:off x="5471972" y="5197393"/>
              <a:ext cx="76200" cy="180975"/>
            </p14:xfrm>
          </p:contentPart>
        </mc:Choice>
        <mc:Fallback xmlns="">
          <p:pic>
            <p:nvPicPr>
              <p:cNvPr id="49" name="Entrada de lápiz 48">
                <a:extLst>
                  <a:ext uri="{FF2B5EF4-FFF2-40B4-BE49-F238E27FC236}">
                    <a16:creationId xmlns:a16="http://schemas.microsoft.com/office/drawing/2014/main" id="{FC486D2C-3402-49E7-B5E0-7CF23D2B5F1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53915" y="5179113"/>
                <a:ext cx="111953" cy="217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0" name="Entrada de lápiz 49">
                <a:extLst>
                  <a:ext uri="{FF2B5EF4-FFF2-40B4-BE49-F238E27FC236}">
                    <a16:creationId xmlns:a16="http://schemas.microsoft.com/office/drawing/2014/main" id="{49B8B237-6E7A-4282-8EEA-04578D5132A7}"/>
                  </a:ext>
                </a:extLst>
              </p14:cNvPr>
              <p14:cNvContentPartPr/>
              <p14:nvPr/>
            </p14:nvContentPartPr>
            <p14:xfrm>
              <a:off x="10321592" y="2477095"/>
              <a:ext cx="85725" cy="209550"/>
            </p14:xfrm>
          </p:contentPart>
        </mc:Choice>
        <mc:Fallback xmlns="">
          <p:pic>
            <p:nvPicPr>
              <p:cNvPr id="50" name="Entrada de lápiz 49">
                <a:extLst>
                  <a:ext uri="{FF2B5EF4-FFF2-40B4-BE49-F238E27FC236}">
                    <a16:creationId xmlns:a16="http://schemas.microsoft.com/office/drawing/2014/main" id="{49B8B237-6E7A-4282-8EEA-04578D5132A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302626" y="2459030"/>
                <a:ext cx="123277" cy="2453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1" name="Entrada de lápiz 50">
                <a:extLst>
                  <a:ext uri="{FF2B5EF4-FFF2-40B4-BE49-F238E27FC236}">
                    <a16:creationId xmlns:a16="http://schemas.microsoft.com/office/drawing/2014/main" id="{F30941CB-245D-4170-A9BB-AE4F9D4FC597}"/>
                  </a:ext>
                </a:extLst>
              </p14:cNvPr>
              <p14:cNvContentPartPr/>
              <p14:nvPr/>
            </p14:nvContentPartPr>
            <p14:xfrm>
              <a:off x="11463384" y="2506382"/>
              <a:ext cx="57150" cy="257175"/>
            </p14:xfrm>
          </p:contentPart>
        </mc:Choice>
        <mc:Fallback xmlns="">
          <p:pic>
            <p:nvPicPr>
              <p:cNvPr id="51" name="Entrada de lápiz 50">
                <a:extLst>
                  <a:ext uri="{FF2B5EF4-FFF2-40B4-BE49-F238E27FC236}">
                    <a16:creationId xmlns:a16="http://schemas.microsoft.com/office/drawing/2014/main" id="{F30941CB-245D-4170-A9BB-AE4F9D4FC59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446575" y="2488695"/>
                <a:ext cx="90431" cy="2921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2" name="Entrada de lápiz 51">
                <a:extLst>
                  <a:ext uri="{FF2B5EF4-FFF2-40B4-BE49-F238E27FC236}">
                    <a16:creationId xmlns:a16="http://schemas.microsoft.com/office/drawing/2014/main" id="{0A1FC43E-165D-478E-BC5D-1FCE33EB6C26}"/>
                  </a:ext>
                </a:extLst>
              </p14:cNvPr>
              <p14:cNvContentPartPr/>
              <p14:nvPr/>
            </p14:nvContentPartPr>
            <p14:xfrm>
              <a:off x="10820045" y="1900435"/>
              <a:ext cx="190500" cy="638175"/>
            </p14:xfrm>
          </p:contentPart>
        </mc:Choice>
        <mc:Fallback xmlns="">
          <p:pic>
            <p:nvPicPr>
              <p:cNvPr id="52" name="Entrada de lápiz 51">
                <a:extLst>
                  <a:ext uri="{FF2B5EF4-FFF2-40B4-BE49-F238E27FC236}">
                    <a16:creationId xmlns:a16="http://schemas.microsoft.com/office/drawing/2014/main" id="{0A1FC43E-165D-478E-BC5D-1FCE33EB6C2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801763" y="1882377"/>
                <a:ext cx="226699" cy="6739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3" name="Entrada de lápiz 52">
                <a:extLst>
                  <a:ext uri="{FF2B5EF4-FFF2-40B4-BE49-F238E27FC236}">
                    <a16:creationId xmlns:a16="http://schemas.microsoft.com/office/drawing/2014/main" id="{F90AB76F-F15B-418E-BB34-AEBBE91EC9BD}"/>
                  </a:ext>
                </a:extLst>
              </p14:cNvPr>
              <p14:cNvContentPartPr/>
              <p14:nvPr/>
            </p14:nvContentPartPr>
            <p14:xfrm>
              <a:off x="10492207" y="1789206"/>
              <a:ext cx="323850" cy="304800"/>
            </p14:xfrm>
          </p:contentPart>
        </mc:Choice>
        <mc:Fallback xmlns="">
          <p:pic>
            <p:nvPicPr>
              <p:cNvPr id="53" name="Entrada de lápiz 52">
                <a:extLst>
                  <a:ext uri="{FF2B5EF4-FFF2-40B4-BE49-F238E27FC236}">
                    <a16:creationId xmlns:a16="http://schemas.microsoft.com/office/drawing/2014/main" id="{F90AB76F-F15B-418E-BB34-AEBBE91EC9B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474295" y="1771020"/>
                <a:ext cx="359316" cy="3408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DDD06F25-433C-4935-B362-4B7D1EAD7C78}"/>
                  </a:ext>
                </a:extLst>
              </p14:cNvPr>
              <p14:cNvContentPartPr/>
              <p14:nvPr/>
            </p14:nvContentPartPr>
            <p14:xfrm>
              <a:off x="4560560" y="1832735"/>
              <a:ext cx="342900" cy="47625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DDD06F25-433C-4935-B362-4B7D1EAD7C7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542513" y="1815056"/>
                <a:ext cx="378634" cy="83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65869A24-A2E1-4DD9-937E-BD6403DB8189}"/>
                  </a:ext>
                </a:extLst>
              </p14:cNvPr>
              <p14:cNvContentPartPr/>
              <p14:nvPr/>
            </p14:nvContentPartPr>
            <p14:xfrm>
              <a:off x="4082443" y="2177677"/>
              <a:ext cx="247649" cy="390524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65869A24-A2E1-4DD9-937E-BD6403DB818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064598" y="2159547"/>
                <a:ext cx="283704" cy="426422"/>
              </a:xfrm>
              <a:prstGeom prst="rect">
                <a:avLst/>
              </a:prstGeom>
            </p:spPr>
          </p:pic>
        </mc:Fallback>
      </mc:AlternateContent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9E82EC-5B6D-4E46-B4BE-0EB253772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4</a:t>
            </a:fld>
            <a:endParaRPr lang="es-ES"/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51BCE151-1D33-4BED-BCD6-519F6B1A2BCC}"/>
              </a:ext>
            </a:extLst>
          </p:cNvPr>
          <p:cNvSpPr/>
          <p:nvPr/>
        </p:nvSpPr>
        <p:spPr>
          <a:xfrm>
            <a:off x="10877563" y="5297710"/>
            <a:ext cx="918322" cy="64698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highlight>
                <a:srgbClr val="C0C0C0"/>
              </a:highlight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479A3DF9-54B2-42E5-8F35-AFA86D64C066}"/>
              </a:ext>
            </a:extLst>
          </p:cNvPr>
          <p:cNvSpPr txBox="1"/>
          <p:nvPr/>
        </p:nvSpPr>
        <p:spPr>
          <a:xfrm>
            <a:off x="10914385" y="5480541"/>
            <a:ext cx="960407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300">
                <a:solidFill>
                  <a:schemeClr val="accent3">
                    <a:lumMod val="50000"/>
                  </a:schemeClr>
                </a:solidFill>
              </a:rPr>
              <a:t>Flow map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036D181F-B407-4129-B6B4-DC275ADB7164}"/>
                  </a:ext>
                </a:extLst>
              </p14:cNvPr>
              <p14:cNvContentPartPr/>
              <p14:nvPr/>
            </p14:nvContentPartPr>
            <p14:xfrm>
              <a:off x="10995642" y="5193329"/>
              <a:ext cx="95249" cy="142875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036D181F-B407-4129-B6B4-DC275ADB716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977963" y="5175914"/>
                <a:ext cx="130967" cy="1780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3" name="Entrada de lápiz 42">
                <a:extLst>
                  <a:ext uri="{FF2B5EF4-FFF2-40B4-BE49-F238E27FC236}">
                    <a16:creationId xmlns:a16="http://schemas.microsoft.com/office/drawing/2014/main" id="{608C8684-6327-4884-8690-DADAA3F117CF}"/>
                  </a:ext>
                </a:extLst>
              </p14:cNvPr>
              <p14:cNvContentPartPr/>
              <p14:nvPr/>
            </p14:nvContentPartPr>
            <p14:xfrm>
              <a:off x="8681419" y="6491551"/>
              <a:ext cx="9525" cy="9525"/>
            </p14:xfrm>
          </p:contentPart>
        </mc:Choice>
        <mc:Fallback xmlns="">
          <p:pic>
            <p:nvPicPr>
              <p:cNvPr id="43" name="Entrada de lápiz 42">
                <a:extLst>
                  <a:ext uri="{FF2B5EF4-FFF2-40B4-BE49-F238E27FC236}">
                    <a16:creationId xmlns:a16="http://schemas.microsoft.com/office/drawing/2014/main" id="{608C8684-6327-4884-8690-DADAA3F117C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214694" y="6024826"/>
                <a:ext cx="952500" cy="952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1764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  <p:bldP spid="9" grpId="0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C60DF7C-88F0-40A5-96EC-BABE7A4A3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7534655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60438" y="4525963"/>
            <a:ext cx="6021207" cy="1509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 algn="l">
              <a:buFont typeface="Wingdings" panose="020B0604020202020204" pitchFamily="34" charset="0"/>
              <a:buChar char="§"/>
            </a:pPr>
            <a:endParaRPr lang="en-US"/>
          </a:p>
          <a:p>
            <a:pPr algn="l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88" r="-3" b="510"/>
          <a:stretch/>
        </p:blipFill>
        <p:spPr>
          <a:xfrm>
            <a:off x="7534655" y="4206238"/>
            <a:ext cx="4657345" cy="265176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Imagen 4" descr="Diagrama, Diagrama de Venn&#10;&#10;Descripción generada automáticamente">
            <a:extLst>
              <a:ext uri="{FF2B5EF4-FFF2-40B4-BE49-F238E27FC236}">
                <a16:creationId xmlns:a16="http://schemas.microsoft.com/office/drawing/2014/main" id="{7EAA70CD-515F-4C20-941A-9B8F944FAE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7" r="2815" b="1"/>
          <a:stretch/>
        </p:blipFill>
        <p:spPr>
          <a:xfrm>
            <a:off x="6563356" y="346933"/>
            <a:ext cx="5242787" cy="385646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09A9D64-887F-464D-B8F8-2270790BADFE}"/>
              </a:ext>
            </a:extLst>
          </p:cNvPr>
          <p:cNvSpPr txBox="1"/>
          <p:nvPr/>
        </p:nvSpPr>
        <p:spPr>
          <a:xfrm>
            <a:off x="547512" y="1577621"/>
            <a:ext cx="699064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7200"/>
              <a:t>4a. VENN DIAGRAMS</a:t>
            </a:r>
          </a:p>
        </p:txBody>
      </p:sp>
    </p:spTree>
    <p:extLst>
      <p:ext uri="{BB962C8B-B14F-4D97-AF65-F5344CB8AC3E}">
        <p14:creationId xmlns:p14="http://schemas.microsoft.com/office/powerpoint/2010/main" val="3075226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2F9B1C2-7D20-4F91-A660-197C98B9A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39445"/>
            <a:ext cx="6114985" cy="2298326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73855" y="476204"/>
            <a:ext cx="5317215" cy="1529829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600">
                <a:solidFill>
                  <a:schemeClr val="bg1"/>
                </a:solidFill>
              </a:rPr>
              <a:t> Venn diagrams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A89C4E6E-ECA4-40E5-A54E-13E92B678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4237771"/>
            <a:ext cx="6114982" cy="809351"/>
          </a:xfrm>
          <a:prstGeom prst="rect">
            <a:avLst/>
          </a:prstGeom>
          <a:solidFill>
            <a:schemeClr val="tx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38" r="3" b="3"/>
          <a:stretch/>
        </p:blipFill>
        <p:spPr>
          <a:xfrm>
            <a:off x="9281677" y="10"/>
            <a:ext cx="2910323" cy="214660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E33F88F-8348-476C-9553-A25F9388D7C6}"/>
              </a:ext>
            </a:extLst>
          </p:cNvPr>
          <p:cNvSpPr txBox="1"/>
          <p:nvPr/>
        </p:nvSpPr>
        <p:spPr>
          <a:xfrm>
            <a:off x="129079" y="5971023"/>
            <a:ext cx="421635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 sz="900"/>
              <a:t>Images from: </a:t>
            </a:r>
            <a:r>
              <a:rPr lang="es-ES" sz="900" dirty="0">
                <a:ea typeface="+mn-lt"/>
                <a:cs typeface="+mn-lt"/>
                <a:hlinkClick r:id="rId3"/>
              </a:rPr>
              <a:t>https://www.mywordtemplates.org/diagram/template1501.html</a:t>
            </a:r>
            <a:endParaRPr lang="es-ES" sz="900">
              <a:ea typeface="+mn-lt"/>
              <a:cs typeface="+mn-lt"/>
            </a:endParaRPr>
          </a:p>
          <a:p>
            <a:pPr>
              <a:spcAft>
                <a:spcPts val="600"/>
              </a:spcAft>
            </a:pPr>
            <a:r>
              <a:rPr lang="es-ES" sz="800" dirty="0">
                <a:ea typeface="+mn-lt"/>
                <a:cs typeface="+mn-lt"/>
              </a:rPr>
              <a:t>https://www.google.com/url?sa=i&amp;url=http%3A%2F%2Fgorppoll.weebly.com%2Fvenn-diagram-napoleoncastro.html&amp;psig=AOvVaw2JlsqXhgs0-qy0ZCh-wFD1&amp;ust=1620287557593000&amp;source=images&amp;cd=vfe&amp;ved=0CAIQjRxqFwoTCMi-qNSHsvACFQAAAAAdAAAAABAE</a:t>
            </a:r>
            <a:endParaRPr lang="es-ES" sz="800" dirty="0"/>
          </a:p>
          <a:p>
            <a:pPr>
              <a:spcAft>
                <a:spcPts val="600"/>
              </a:spcAft>
            </a:pPr>
            <a:endParaRPr lang="es-ES" sz="900" dirty="0"/>
          </a:p>
        </p:txBody>
      </p:sp>
      <p:pic>
        <p:nvPicPr>
          <p:cNvPr id="5" name="Imagen 5" descr="Diagrama, Diagrama de Venn&#10;&#10;Descripción generada automáticamente">
            <a:extLst>
              <a:ext uri="{FF2B5EF4-FFF2-40B4-BE49-F238E27FC236}">
                <a16:creationId xmlns:a16="http://schemas.microsoft.com/office/drawing/2014/main" id="{D58E718B-EC4D-4334-B859-1FD8762082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2" r="6589" b="1"/>
          <a:stretch/>
        </p:blipFill>
        <p:spPr>
          <a:xfrm>
            <a:off x="8145319" y="2806401"/>
            <a:ext cx="3823521" cy="3200707"/>
          </a:xfrm>
          <a:prstGeom prst="rect">
            <a:avLst/>
          </a:prstGeom>
        </p:spPr>
      </p:pic>
      <p:pic>
        <p:nvPicPr>
          <p:cNvPr id="3" name="Imagen 3" descr="Diagrama, Diagrama de Venn&#10;&#10;Descripción generada automáticamente">
            <a:extLst>
              <a:ext uri="{FF2B5EF4-FFF2-40B4-BE49-F238E27FC236}">
                <a16:creationId xmlns:a16="http://schemas.microsoft.com/office/drawing/2014/main" id="{D248625C-B439-408C-8D43-8B6E65659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" y="237029"/>
            <a:ext cx="8132955" cy="569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8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0325" y="2796367"/>
            <a:ext cx="4511585" cy="322738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7500"/>
              <a:t>Venn </a:t>
            </a:r>
            <a:br>
              <a:rPr lang="en-US" sz="7500" dirty="0"/>
            </a:br>
            <a:r>
              <a:rPr lang="en-US" sz="7500"/>
              <a:t>diagram:</a:t>
            </a:r>
            <a:br>
              <a:rPr lang="en-US" sz="7500" kern="1200" cap="all" spc="120" baseline="0" dirty="0"/>
            </a:br>
            <a:r>
              <a:rPr lang="en-US" sz="7500">
                <a:solidFill>
                  <a:schemeClr val="accent6">
                    <a:lumMod val="60000"/>
                    <a:lumOff val="40000"/>
                  </a:schemeClr>
                </a:solidFill>
              </a:rPr>
              <a:t>Survey</a:t>
            </a:r>
            <a:br>
              <a:rPr lang="en-US" sz="7500" dirty="0"/>
            </a:br>
            <a:br>
              <a:rPr lang="en-US" sz="7500" dirty="0"/>
            </a:br>
            <a:br>
              <a:rPr lang="en-US" sz="7500" dirty="0"/>
            </a:br>
            <a:endParaRPr lang="en-US" sz="7500" kern="1200" cap="all" spc="120" baseline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C60DF7C-88F0-40A5-96EC-BABE7A4A3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7534655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9878" y="4199558"/>
            <a:ext cx="6657814" cy="214701835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2400" dirty="0"/>
              <a:t>Language:</a:t>
            </a:r>
          </a:p>
          <a:p>
            <a:pPr algn="l"/>
            <a:r>
              <a:rPr lang="en-US" sz="2400" dirty="0"/>
              <a:t>Two of us like...</a:t>
            </a:r>
          </a:p>
          <a:p>
            <a:pPr algn="l"/>
            <a:r>
              <a:rPr lang="en-US" sz="2400" dirty="0"/>
              <a:t>Only one of us likes...</a:t>
            </a:r>
          </a:p>
          <a:p>
            <a:pPr algn="l"/>
            <a:r>
              <a:rPr lang="en-US" sz="2400"/>
              <a:t>Two of us like both... and ...</a:t>
            </a:r>
            <a:endParaRPr lang="en-US" sz="2400" dirty="0"/>
          </a:p>
          <a:p>
            <a:pPr algn="l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E33F88F-8348-476C-9553-A25F9388D7C6}"/>
              </a:ext>
            </a:extLst>
          </p:cNvPr>
          <p:cNvSpPr txBox="1"/>
          <p:nvPr/>
        </p:nvSpPr>
        <p:spPr>
          <a:xfrm>
            <a:off x="7743645" y="6075872"/>
            <a:ext cx="423844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900"/>
              <a:t>https</a:t>
            </a:r>
            <a:r>
              <a:rPr lang="es-ES" sz="900">
                <a:ea typeface="+mn-lt"/>
                <a:cs typeface="+mn-lt"/>
              </a:rPr>
              <a:t>%3A%2F%2Fnurturestore.co.uk%2Feasy-venn-diagram-lesson-with-printable&amp;psig=AOvVaw37mE8tTl9ajCIYYoiqrCbQ&amp;ust=1619436275357000&amp;source=</a:t>
            </a:r>
            <a:r>
              <a:rPr lang="es-ES" sz="900" err="1">
                <a:ea typeface="+mn-lt"/>
                <a:cs typeface="+mn-lt"/>
              </a:rPr>
              <a:t>images&amp;cd</a:t>
            </a:r>
            <a:r>
              <a:rPr lang="es-ES" sz="900">
                <a:ea typeface="+mn-lt"/>
                <a:cs typeface="+mn-lt"/>
              </a:rPr>
              <a:t>=</a:t>
            </a:r>
            <a:r>
              <a:rPr lang="es-ES" sz="900" err="1">
                <a:ea typeface="+mn-lt"/>
                <a:cs typeface="+mn-lt"/>
              </a:rPr>
              <a:t>vfe&amp;ved</a:t>
            </a:r>
            <a:r>
              <a:rPr lang="es-ES" sz="900">
                <a:ea typeface="+mn-lt"/>
                <a:cs typeface="+mn-lt"/>
              </a:rPr>
              <a:t>=0CAIQjRxqFwoTCMir67GkmfACFQAAAAAdAAAAABAP://www.mywordtemplates.org/diagram/template1501.html</a:t>
            </a:r>
            <a:endParaRPr lang="es-ES" sz="900"/>
          </a:p>
        </p:txBody>
      </p:sp>
      <p:pic>
        <p:nvPicPr>
          <p:cNvPr id="7" name="Imagen 7" descr="Diagrama, Diagrama de Venn&#10;&#10;Descripción generada automáticamente">
            <a:extLst>
              <a:ext uri="{FF2B5EF4-FFF2-40B4-BE49-F238E27FC236}">
                <a16:creationId xmlns:a16="http://schemas.microsoft.com/office/drawing/2014/main" id="{44ACB961-3115-43FE-B053-3F7CCD0E6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846" y="744640"/>
            <a:ext cx="6840746" cy="493903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AE8DFD8-02E3-4193-B13E-DF362775D176}"/>
              </a:ext>
            </a:extLst>
          </p:cNvPr>
          <p:cNvSpPr txBox="1"/>
          <p:nvPr/>
        </p:nvSpPr>
        <p:spPr>
          <a:xfrm>
            <a:off x="10274060" y="1144437"/>
            <a:ext cx="11760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800">
                <a:solidFill>
                  <a:srgbClr val="E5A7E8"/>
                </a:solidFill>
              </a:rPr>
              <a:t>Pepe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5AF4E36-B028-4AD3-8803-B8CAA8124B35}"/>
              </a:ext>
            </a:extLst>
          </p:cNvPr>
          <p:cNvSpPr txBox="1"/>
          <p:nvPr/>
        </p:nvSpPr>
        <p:spPr>
          <a:xfrm>
            <a:off x="265622" y="6318490"/>
            <a:ext cx="356270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>
                <a:solidFill>
                  <a:srgbClr val="E5A7E8"/>
                </a:solidFill>
              </a:rPr>
              <a:t>Pepe likes NEITHER …  NOR...</a:t>
            </a:r>
          </a:p>
        </p:txBody>
      </p:sp>
    </p:spTree>
    <p:extLst>
      <p:ext uri="{BB962C8B-B14F-4D97-AF65-F5344CB8AC3E}">
        <p14:creationId xmlns:p14="http://schemas.microsoft.com/office/powerpoint/2010/main" val="41498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4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0325" y="2796367"/>
            <a:ext cx="4511585" cy="322738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7500" dirty="0"/>
              <a:t>Venn </a:t>
            </a:r>
            <a:br>
              <a:rPr lang="en-US" sz="7500" dirty="0"/>
            </a:br>
            <a:r>
              <a:rPr lang="en-US" sz="7500" dirty="0"/>
              <a:t>diagram:</a:t>
            </a:r>
            <a:br>
              <a:rPr lang="en-US" sz="7500" kern="1200" cap="all" spc="120" baseline="0" dirty="0"/>
            </a:br>
            <a:r>
              <a:rPr lang="en-US" sz="75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hiStory</a:t>
            </a:r>
            <a:br>
              <a:rPr lang="en-US" sz="7500" dirty="0"/>
            </a:br>
            <a:br>
              <a:rPr lang="en-US" sz="7500" dirty="0"/>
            </a:br>
            <a:endParaRPr lang="en-US" sz="7500" kern="1200" cap="all" spc="120" baseline="0">
              <a:latin typeface="+mj-lt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C60DF7C-88F0-40A5-96EC-BABE7A4A3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7534655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04540" y="4757457"/>
            <a:ext cx="6657814" cy="141325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/>
            <a:r>
              <a:rPr lang="en-US" sz="2000"/>
              <a:t>Language: IN THE PAST v NOW (Also good for T chart)</a:t>
            </a:r>
            <a:endParaRPr lang="en-US" sz="2000" dirty="0"/>
          </a:p>
          <a:p>
            <a:pPr marL="571500" indent="-571500" algn="l">
              <a:buFont typeface="Wingdings" panose="020B0604020202020204" pitchFamily="34" charset="0"/>
              <a:buChar char="§"/>
            </a:pPr>
            <a:r>
              <a:rPr lang="en-US" sz="2000"/>
              <a:t>Contrast past and present ...ate v eat</a:t>
            </a:r>
          </a:p>
          <a:p>
            <a:pPr marL="571500" indent="-571500" algn="l">
              <a:buFont typeface="Wingdings" panose="020B0604020202020204" pitchFamily="34" charset="0"/>
              <a:buChar char="§"/>
            </a:pPr>
            <a:r>
              <a:rPr lang="en-US" sz="2000"/>
              <a:t>… lived v live </a:t>
            </a:r>
            <a:endParaRPr lang="en-US" sz="2000" dirty="0"/>
          </a:p>
          <a:p>
            <a:pPr marL="571500" indent="-571500" algn="l">
              <a:buFont typeface="Wingdings" panose="020B0604020202020204" pitchFamily="34" charset="0"/>
              <a:buChar char="§"/>
            </a:pPr>
            <a:endParaRPr lang="en-US" dirty="0"/>
          </a:p>
          <a:p>
            <a:pPr algn="l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E33F88F-8348-476C-9553-A25F9388D7C6}"/>
              </a:ext>
            </a:extLst>
          </p:cNvPr>
          <p:cNvSpPr txBox="1"/>
          <p:nvPr/>
        </p:nvSpPr>
        <p:spPr>
          <a:xfrm>
            <a:off x="7743645" y="6075872"/>
            <a:ext cx="423844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900"/>
              <a:t>h</a:t>
            </a:r>
            <a:r>
              <a:rPr lang="es-ES" sz="900">
                <a:solidFill>
                  <a:schemeClr val="bg1"/>
                </a:solidFill>
              </a:rPr>
              <a:t>ttps</a:t>
            </a:r>
            <a:r>
              <a:rPr lang="es-ES" sz="900">
                <a:solidFill>
                  <a:schemeClr val="bg1"/>
                </a:solidFill>
                <a:ea typeface="+mn-lt"/>
                <a:cs typeface="+mn-lt"/>
              </a:rPr>
              <a:t>%3A%2F%2Fnurturestore.co.uk%2Feasy-venn-diagram-lesson-with-printable&amp;psig=AOvVaw37mE8tTl9ajCIYYoiqrCbQ&amp;ust=1619436275357000&amp;source=</a:t>
            </a:r>
            <a:r>
              <a:rPr lang="es-ES" sz="900" err="1">
                <a:solidFill>
                  <a:schemeClr val="bg1"/>
                </a:solidFill>
                <a:ea typeface="+mn-lt"/>
                <a:cs typeface="+mn-lt"/>
              </a:rPr>
              <a:t>images&amp;cd</a:t>
            </a:r>
            <a:r>
              <a:rPr lang="es-ES" sz="900">
                <a:solidFill>
                  <a:schemeClr val="bg1"/>
                </a:solidFill>
                <a:ea typeface="+mn-lt"/>
                <a:cs typeface="+mn-lt"/>
              </a:rPr>
              <a:t>=</a:t>
            </a:r>
            <a:r>
              <a:rPr lang="es-ES" sz="900" err="1">
                <a:solidFill>
                  <a:schemeClr val="bg1"/>
                </a:solidFill>
                <a:ea typeface="+mn-lt"/>
                <a:cs typeface="+mn-lt"/>
              </a:rPr>
              <a:t>vfe&amp;ved</a:t>
            </a:r>
            <a:r>
              <a:rPr lang="es-ES" sz="900">
                <a:solidFill>
                  <a:schemeClr val="bg1"/>
                </a:solidFill>
                <a:ea typeface="+mn-lt"/>
                <a:cs typeface="+mn-lt"/>
              </a:rPr>
              <a:t>=0CAIQjRxqFwoTCMir67GkmfACFQAAAAAdAAAAABAP://www.mywordtemplates.org/diagram/template1501.html</a:t>
            </a:r>
            <a:endParaRPr lang="es-ES" sz="900">
              <a:solidFill>
                <a:schemeClr val="bg1"/>
              </a:solidFill>
            </a:endParaRPr>
          </a:p>
        </p:txBody>
      </p:sp>
      <p:pic>
        <p:nvPicPr>
          <p:cNvPr id="5" name="Imagen 6" descr="Diagrama, Diagrama de Venn&#10;&#10;Descripción generada automáticamente">
            <a:extLst>
              <a:ext uri="{FF2B5EF4-FFF2-40B4-BE49-F238E27FC236}">
                <a16:creationId xmlns:a16="http://schemas.microsoft.com/office/drawing/2014/main" id="{41D3330E-3250-49A9-81BE-A3FD8D2DC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230" y="251290"/>
            <a:ext cx="5920596" cy="394002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E58B6DA-CD81-4B6A-AAD8-5B2FE7771708}"/>
              </a:ext>
            </a:extLst>
          </p:cNvPr>
          <p:cNvSpPr txBox="1"/>
          <p:nvPr/>
        </p:nvSpPr>
        <p:spPr>
          <a:xfrm>
            <a:off x="7743645" y="5831457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Image created with: </a:t>
            </a:r>
            <a:r>
              <a:rPr lang="en-US" sz="1200" dirty="0"/>
              <a:t>https://creately.com/blog/examples/venn-diagram-templates-examples/#blankVenn</a:t>
            </a:r>
          </a:p>
        </p:txBody>
      </p:sp>
    </p:spTree>
    <p:extLst>
      <p:ext uri="{BB962C8B-B14F-4D97-AF65-F5344CB8AC3E}">
        <p14:creationId xmlns:p14="http://schemas.microsoft.com/office/powerpoint/2010/main" val="372738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2F9B1C2-7D20-4F91-A660-197C98B9A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39445"/>
            <a:ext cx="6114985" cy="2298326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5" descr="Diagrama, Diagrama de Venn&#10;&#10;Descripción generada automáticamente">
            <a:extLst>
              <a:ext uri="{FF2B5EF4-FFF2-40B4-BE49-F238E27FC236}">
                <a16:creationId xmlns:a16="http://schemas.microsoft.com/office/drawing/2014/main" id="{35E26A1E-EA26-4791-A35D-DA9321AC1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06" r="14406" b="-1"/>
          <a:stretch/>
        </p:blipFill>
        <p:spPr>
          <a:xfrm>
            <a:off x="5942933" y="474462"/>
            <a:ext cx="5248633" cy="478765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9402" y="591222"/>
            <a:ext cx="4670234" cy="19755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100"/>
              <a:t>And even...</a:t>
            </a:r>
            <a:endParaRPr lang="en-US" sz="41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89C4E6E-ECA4-40E5-A54E-13E92B678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4237771"/>
            <a:ext cx="6114982" cy="809351"/>
          </a:xfrm>
          <a:prstGeom prst="rect">
            <a:avLst/>
          </a:prstGeom>
          <a:solidFill>
            <a:schemeClr val="tx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75138" y="4645549"/>
            <a:ext cx="4670233" cy="540135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l"/>
            <a:r>
              <a:rPr lang="en-US" sz="2600"/>
              <a:t>Making a riddle!!</a:t>
            </a:r>
          </a:p>
          <a:p>
            <a:pPr algn="l"/>
            <a:endParaRPr lang="en-US" sz="260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0A80EF-31D8-4BC6-B8C8-5455340DD5DC}"/>
              </a:ext>
            </a:extLst>
          </p:cNvPr>
          <p:cNvSpPr txBox="1"/>
          <p:nvPr/>
        </p:nvSpPr>
        <p:spPr>
          <a:xfrm>
            <a:off x="5673306" y="6147759"/>
            <a:ext cx="566180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s-ES" sz="1000">
                <a:solidFill>
                  <a:schemeClr val="bg1"/>
                </a:solidFill>
                <a:ea typeface="+mn-lt"/>
                <a:cs typeface="+mn-lt"/>
              </a:rPr>
              <a:t>https://https://gitmind.com/venn-diagram-template.html.com/venn-diagram-template.html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4BBB13E-D886-4657-B0F0-96B09D811083}"/>
              </a:ext>
            </a:extLst>
          </p:cNvPr>
          <p:cNvSpPr txBox="1"/>
          <p:nvPr/>
        </p:nvSpPr>
        <p:spPr>
          <a:xfrm>
            <a:off x="324928" y="6162135"/>
            <a:ext cx="285821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</a:rPr>
              <a:t>https://https://gitmind.com/venn-diagram-template.html.com/venn-diagram-template.html​</a:t>
            </a:r>
          </a:p>
        </p:txBody>
      </p:sp>
      <p:pic>
        <p:nvPicPr>
          <p:cNvPr id="6" name="Imagen 6" descr="Diagrama, Diagrama de Venn&#10;&#10;Descripción generada automáticamente">
            <a:extLst>
              <a:ext uri="{FF2B5EF4-FFF2-40B4-BE49-F238E27FC236}">
                <a16:creationId xmlns:a16="http://schemas.microsoft.com/office/drawing/2014/main" id="{37802D9B-1B43-48CD-9813-B938CFC55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175" y="277155"/>
            <a:ext cx="6811991" cy="615991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F4B5ADC-4072-4F15-8539-163B72E5E13B}"/>
              </a:ext>
            </a:extLst>
          </p:cNvPr>
          <p:cNvSpPr txBox="1"/>
          <p:nvPr/>
        </p:nvSpPr>
        <p:spPr>
          <a:xfrm>
            <a:off x="310551" y="6205268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https://creately.com/blog/diagrams/creative-venn-diagrams/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CDE290-E596-4DA3-AFE6-AAFEE762FD77}"/>
              </a:ext>
            </a:extLst>
          </p:cNvPr>
          <p:cNvSpPr txBox="1"/>
          <p:nvPr/>
        </p:nvSpPr>
        <p:spPr>
          <a:xfrm>
            <a:off x="741218" y="5166014"/>
            <a:ext cx="399876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Passive voice:</a:t>
            </a:r>
          </a:p>
          <a:p>
            <a:r>
              <a:rPr lang="es-ES"/>
              <a:t>Flour and eggs are used to...</a:t>
            </a:r>
            <a:endParaRPr lang="es-ES" dirty="0"/>
          </a:p>
          <a:p>
            <a:r>
              <a:rPr lang="es-ES"/>
              <a:t>Flour and milk can be used to...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783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AB109E1-45E3-4986-9663-C3EAAC04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DEE9D42-BBE7-4427-9BC3-971CE96F1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6441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15" r="-1" b="-1"/>
          <a:stretch/>
        </p:blipFill>
        <p:spPr>
          <a:xfrm>
            <a:off x="330078" y="4959650"/>
            <a:ext cx="1467091" cy="12492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813253" y="5119983"/>
            <a:ext cx="10268712" cy="10135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1000"/>
              </a:lnSpc>
            </a:pPr>
            <a:r>
              <a:rPr lang="es-ES" sz="4000" dirty="0" err="1"/>
              <a:t>Science</a:t>
            </a:r>
            <a:r>
              <a:rPr lang="es-ES" sz="4000"/>
              <a:t>: compare animals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0A80EF-31D8-4BC6-B8C8-5455340DD5DC}"/>
              </a:ext>
            </a:extLst>
          </p:cNvPr>
          <p:cNvSpPr txBox="1"/>
          <p:nvPr/>
        </p:nvSpPr>
        <p:spPr>
          <a:xfrm>
            <a:off x="5673306" y="6147759"/>
            <a:ext cx="566180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000" dirty="0">
                <a:solidFill>
                  <a:schemeClr val="bg1"/>
                </a:solidFill>
                <a:ea typeface="+mn-lt"/>
                <a:cs typeface="+mn-lt"/>
              </a:rPr>
              <a:t>https://www.jockington.com/2020/10/mammals-vs-birds-venn-diagram.html</a:t>
            </a:r>
            <a:endParaRPr lang="es-ES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8" name="Imagen 8" descr="Diagrama, Diagrama de Venn&#10;&#10;Descripción generada automáticamente">
            <a:extLst>
              <a:ext uri="{FF2B5EF4-FFF2-40B4-BE49-F238E27FC236}">
                <a16:creationId xmlns:a16="http://schemas.microsoft.com/office/drawing/2014/main" id="{C3DF7773-78E6-47EB-8046-44CF49D8E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023" y="645665"/>
            <a:ext cx="6591041" cy="3956078"/>
          </a:xfrm>
          <a:prstGeom prst="rect">
            <a:avLst/>
          </a:prstGeom>
        </p:spPr>
      </p:pic>
      <p:sp>
        <p:nvSpPr>
          <p:cNvPr id="2" name="Flecha: doblada hacia arriba 1">
            <a:extLst>
              <a:ext uri="{FF2B5EF4-FFF2-40B4-BE49-F238E27FC236}">
                <a16:creationId xmlns:a16="http://schemas.microsoft.com/office/drawing/2014/main" id="{FB964833-6EE0-44D1-9002-9613CDF2FB52}"/>
              </a:ext>
            </a:extLst>
          </p:cNvPr>
          <p:cNvSpPr/>
          <p:nvPr/>
        </p:nvSpPr>
        <p:spPr>
          <a:xfrm>
            <a:off x="1564471" y="3839350"/>
            <a:ext cx="4021666" cy="550333"/>
          </a:xfrm>
          <a:prstGeom prst="bent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6" descr="Empresaria levantando la mano">
            <a:extLst>
              <a:ext uri="{FF2B5EF4-FFF2-40B4-BE49-F238E27FC236}">
                <a16:creationId xmlns:a16="http://schemas.microsoft.com/office/drawing/2014/main" id="{F80596B2-930D-4688-9526-2F6F21C49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94" y="1809044"/>
            <a:ext cx="1320279" cy="273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3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6369BC-793A-4B3A-B457-2F01487B1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40" y="243473"/>
            <a:ext cx="10268712" cy="1700784"/>
          </a:xfrm>
        </p:spPr>
        <p:txBody>
          <a:bodyPr>
            <a:normAutofit fontScale="90000"/>
          </a:bodyPr>
          <a:lstStyle/>
          <a:p>
            <a:r>
              <a:rPr lang="es-ES"/>
              <a:t>be </a:t>
            </a:r>
            <a:br>
              <a:rPr lang="es-ES" dirty="0"/>
            </a:br>
            <a:r>
              <a:rPr lang="es-ES"/>
              <a:t>creative!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B7F43EA-1C0D-47E2-A340-CD5D7CCEB280}"/>
              </a:ext>
            </a:extLst>
          </p:cNvPr>
          <p:cNvSpPr txBox="1"/>
          <p:nvPr/>
        </p:nvSpPr>
        <p:spPr>
          <a:xfrm>
            <a:off x="6217848" y="6534150"/>
            <a:ext cx="570493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 sz="1000">
              <a:ea typeface="+mn-lt"/>
              <a:cs typeface="+mn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BB28961-0E19-4F7F-B2F6-602E272A8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4462" y="6494895"/>
            <a:ext cx="932688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46</a:t>
            </a:fld>
            <a:endParaRPr lang="es-ES"/>
          </a:p>
        </p:txBody>
      </p:sp>
      <p:pic>
        <p:nvPicPr>
          <p:cNvPr id="5" name="Imagen 6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D24ADECD-2104-4349-A695-C2D5AA067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075" y="-3758"/>
            <a:ext cx="8650174" cy="650246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771F71A-39FE-42E7-A66B-043960B97C46}"/>
              </a:ext>
            </a:extLst>
          </p:cNvPr>
          <p:cNvSpPr txBox="1"/>
          <p:nvPr/>
        </p:nvSpPr>
        <p:spPr>
          <a:xfrm>
            <a:off x="302244" y="6045123"/>
            <a:ext cx="248300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000" dirty="0">
                <a:ea typeface="+mn-lt"/>
                <a:cs typeface="+mn-lt"/>
              </a:rPr>
              <a:t>https://twitter.com/gomersalart/status/940605802573893632</a:t>
            </a:r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8008068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6369BC-793A-4B3A-B457-2F01487B1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2535" y="317814"/>
            <a:ext cx="4072071" cy="1700784"/>
          </a:xfrm>
        </p:spPr>
        <p:txBody>
          <a:bodyPr>
            <a:normAutofit fontScale="90000"/>
          </a:bodyPr>
          <a:lstStyle/>
          <a:p>
            <a:r>
              <a:rPr lang="es-ES" err="1"/>
              <a:t>Really</a:t>
            </a:r>
            <a:r>
              <a:rPr lang="es-ES"/>
              <a:t>         </a:t>
            </a:r>
            <a:r>
              <a:rPr lang="es-ES" err="1"/>
              <a:t>creative</a:t>
            </a:r>
            <a:r>
              <a:rPr lang="es-ES"/>
              <a:t>!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54C0280-B22B-41CA-8CB9-D02A97D77C1A}"/>
              </a:ext>
            </a:extLst>
          </p:cNvPr>
          <p:cNvSpPr txBox="1"/>
          <p:nvPr/>
        </p:nvSpPr>
        <p:spPr>
          <a:xfrm>
            <a:off x="301257" y="6026428"/>
            <a:ext cx="8825347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When Venn Diagrams Intersect Art and Math</a:t>
            </a:r>
          </a:p>
          <a:p>
            <a:r>
              <a:rPr lang="es-ES" sz="1000">
                <a:ea typeface="+mn-lt"/>
                <a:cs typeface="+mn-lt"/>
              </a:rPr>
              <a:t>Sarah B. Bush, Karen S. Karp, Tova Lentz and Jennifer Nadler</a:t>
            </a:r>
            <a:endParaRPr lang="es-ES"/>
          </a:p>
          <a:p>
            <a:r>
              <a:rPr lang="es-ES" sz="1000">
                <a:ea typeface="+mn-lt"/>
                <a:cs typeface="+mn-lt"/>
              </a:rPr>
              <a:t>Available at: https://www.jstor.org/stable/10.5951/teacchilmath.23.7.0414?seq=1</a:t>
            </a:r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B7F43EA-1C0D-47E2-A340-CD5D7CCEB280}"/>
              </a:ext>
            </a:extLst>
          </p:cNvPr>
          <p:cNvSpPr txBox="1"/>
          <p:nvPr/>
        </p:nvSpPr>
        <p:spPr>
          <a:xfrm>
            <a:off x="3284867" y="6606037"/>
            <a:ext cx="570493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 sz="1000">
              <a:ea typeface="+mn-lt"/>
              <a:cs typeface="+mn-lt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5D94DD1-D1F9-4796-A368-346C870D4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47</a:t>
            </a:fld>
            <a:endParaRPr lang="es-ES"/>
          </a:p>
        </p:txBody>
      </p:sp>
      <p:pic>
        <p:nvPicPr>
          <p:cNvPr id="5" name="Imagen 6" descr="Mapa&#10;&#10;Descripción generada automáticamente">
            <a:extLst>
              <a:ext uri="{FF2B5EF4-FFF2-40B4-BE49-F238E27FC236}">
                <a16:creationId xmlns:a16="http://schemas.microsoft.com/office/drawing/2014/main" id="{CF16429B-0CEF-42A9-A3BE-3C6BC445D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749" y="2426436"/>
            <a:ext cx="4763428" cy="346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595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6369BC-793A-4B3A-B457-2F01487B1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err="1"/>
              <a:t>Using</a:t>
            </a:r>
            <a:r>
              <a:rPr lang="es-ES"/>
              <a:t> </a:t>
            </a:r>
            <a:r>
              <a:rPr lang="es-ES" err="1"/>
              <a:t>post-its</a:t>
            </a:r>
          </a:p>
        </p:txBody>
      </p:sp>
      <p:pic>
        <p:nvPicPr>
          <p:cNvPr id="4" name="Imagen 4" descr="Diagrama&#10;&#10;Descripción generada automáticamente">
            <a:extLst>
              <a:ext uri="{FF2B5EF4-FFF2-40B4-BE49-F238E27FC236}">
                <a16:creationId xmlns:a16="http://schemas.microsoft.com/office/drawing/2014/main" id="{9A02A0F4-0D71-46A5-BDF9-91F16ACBD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3" y="2800710"/>
            <a:ext cx="6308783" cy="3168769"/>
          </a:xfrm>
          <a:prstGeom prst="rect">
            <a:avLst/>
          </a:prstGeom>
        </p:spPr>
      </p:pic>
      <p:pic>
        <p:nvPicPr>
          <p:cNvPr id="5" name="Imagen 5" descr="Imagen que contiene diferente, foto, firmar, refrigerador&#10;&#10;Descripción generada automáticamente">
            <a:extLst>
              <a:ext uri="{FF2B5EF4-FFF2-40B4-BE49-F238E27FC236}">
                <a16:creationId xmlns:a16="http://schemas.microsoft.com/office/drawing/2014/main" id="{E54148A4-093F-426B-A02A-69776DAD3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250" y="2337760"/>
            <a:ext cx="5848708" cy="420968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54C0280-B22B-41CA-8CB9-D02A97D77C1A}"/>
              </a:ext>
            </a:extLst>
          </p:cNvPr>
          <p:cNvSpPr txBox="1"/>
          <p:nvPr/>
        </p:nvSpPr>
        <p:spPr>
          <a:xfrm>
            <a:off x="267418" y="6018362"/>
            <a:ext cx="469852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000">
                <a:ea typeface="+mn-lt"/>
                <a:cs typeface="+mn-lt"/>
              </a:rPr>
              <a:t>https://www.post-it.co.in/3M/en_IN/post-it-in/ideas/articles/venn-diagram/</a:t>
            </a:r>
            <a:endParaRPr lang="es-ES" sz="100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B7F43EA-1C0D-47E2-A340-CD5D7CCEB280}"/>
              </a:ext>
            </a:extLst>
          </p:cNvPr>
          <p:cNvSpPr txBox="1"/>
          <p:nvPr/>
        </p:nvSpPr>
        <p:spPr>
          <a:xfrm>
            <a:off x="6217848" y="6534150"/>
            <a:ext cx="570493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000">
                <a:ea typeface="+mn-lt"/>
                <a:cs typeface="+mn-lt"/>
              </a:rPr>
              <a:t>https://www.pinterest.es/pin/123215739786708964/</a:t>
            </a:r>
            <a:endParaRPr lang="es-ES">
              <a:ea typeface="+mn-lt"/>
              <a:cs typeface="+mn-lt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22E58A8-7025-4670-83F7-75C9A471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48</a:t>
            </a:fld>
            <a:endParaRPr lang="es-ES"/>
          </a:p>
        </p:txBody>
      </p:sp>
      <p:pic>
        <p:nvPicPr>
          <p:cNvPr id="7" name="Imagen 6" descr="Imagen que contiene calle&#10;&#10;Descripción generada automáticamente">
            <a:extLst>
              <a:ext uri="{FF2B5EF4-FFF2-40B4-BE49-F238E27FC236}">
                <a16:creationId xmlns:a16="http://schemas.microsoft.com/office/drawing/2014/main" id="{DD786F88-0BDD-4D2B-AA7F-914029B68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9738" y="355909"/>
            <a:ext cx="2154253" cy="1618012"/>
          </a:xfrm>
          <a:prstGeom prst="rect">
            <a:avLst/>
          </a:prstGeom>
        </p:spPr>
      </p:pic>
      <p:sp>
        <p:nvSpPr>
          <p:cNvPr id="10" name="CuadroTexto 1">
            <a:extLst>
              <a:ext uri="{FF2B5EF4-FFF2-40B4-BE49-F238E27FC236}">
                <a16:creationId xmlns:a16="http://schemas.microsoft.com/office/drawing/2014/main" id="{402D5FC9-2522-48A6-9821-DF6F5977D3B7}"/>
              </a:ext>
            </a:extLst>
          </p:cNvPr>
          <p:cNvSpPr txBox="1"/>
          <p:nvPr/>
        </p:nvSpPr>
        <p:spPr>
          <a:xfrm>
            <a:off x="8971681" y="2036185"/>
            <a:ext cx="4698520" cy="21544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800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http://p2sps2014.blogspot.com/2015/09/topic-venn-diagram.html</a:t>
            </a:r>
            <a:endParaRPr lang="es-ES" sz="80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38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109E1-45E3-4986-9663-C3EAAC04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EE9D42-BBE7-4427-9BC3-971CE96F1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6441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6369BC-793A-4B3A-B457-2F01487B1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1" y="1240403"/>
            <a:ext cx="5943600" cy="29419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800">
                <a:solidFill>
                  <a:schemeClr val="tx1"/>
                </a:solidFill>
              </a:rPr>
              <a:t>Preparing to write...</a:t>
            </a:r>
          </a:p>
        </p:txBody>
      </p:sp>
      <p:pic>
        <p:nvPicPr>
          <p:cNvPr id="3" name="Imagen 5" descr="Imagen que contiene cubierto, montón, diferente, grupo&#10;&#10;Descripción generada automáticamente">
            <a:extLst>
              <a:ext uri="{FF2B5EF4-FFF2-40B4-BE49-F238E27FC236}">
                <a16:creationId xmlns:a16="http://schemas.microsoft.com/office/drawing/2014/main" id="{A87DB48E-8058-4EC6-8284-E7AB92BD5A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1745"/>
          <a:stretch/>
        </p:blipFill>
        <p:spPr>
          <a:xfrm>
            <a:off x="7533136" y="646441"/>
            <a:ext cx="4658863" cy="395218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03B1E1D-2A89-4CD6-A6C2-2D6B884B70D1}"/>
              </a:ext>
            </a:extLst>
          </p:cNvPr>
          <p:cNvSpPr txBox="1"/>
          <p:nvPr/>
        </p:nvSpPr>
        <p:spPr>
          <a:xfrm>
            <a:off x="9296401" y="6190891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chemeClr val="accent6">
                    <a:lumMod val="20000"/>
                    <a:lumOff val="80000"/>
                  </a:schemeClr>
                </a:solidFill>
              </a:rPr>
              <a:t>https://fourthandfritcher.blogspot.com/2017/01/sticky-note-shenanigans-to</a:t>
            </a:r>
            <a:r>
              <a:rPr lang="en-US">
                <a:solidFill>
                  <a:schemeClr val="accent6">
                    <a:lumMod val="20000"/>
                    <a:lumOff val="80000"/>
                  </a:schemeClr>
                </a:solidFill>
              </a:rPr>
              <a:t>-</a:t>
            </a:r>
            <a:r>
              <a:rPr lang="en-US" sz="1000">
                <a:solidFill>
                  <a:schemeClr val="accent6">
                    <a:lumMod val="20000"/>
                    <a:lumOff val="80000"/>
                  </a:schemeClr>
                </a:solidFill>
              </a:rPr>
              <a:t>increase.html</a:t>
            </a:r>
          </a:p>
        </p:txBody>
      </p:sp>
      <p:pic>
        <p:nvPicPr>
          <p:cNvPr id="5" name="Imagen 6" descr="Empresaria con la mano en la cabeza">
            <a:extLst>
              <a:ext uri="{FF2B5EF4-FFF2-40B4-BE49-F238E27FC236}">
                <a16:creationId xmlns:a16="http://schemas.microsoft.com/office/drawing/2014/main" id="{37FE2F10-AB38-4B0F-AE31-FE9C19E98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928" y="2622431"/>
            <a:ext cx="1579615" cy="41148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F580EA6-4B19-4E97-9B76-92EDC23F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734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8953931" y="6462909"/>
            <a:ext cx="89544" cy="1315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9645" y="156086"/>
            <a:ext cx="3655128" cy="7389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>
                <a:solidFill>
                  <a:srgbClr val="7030A0"/>
                </a:solidFill>
              </a:rPr>
              <a:t>1. Description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pic>
        <p:nvPicPr>
          <p:cNvPr id="12" name="Imagen 13" descr="Forma, Círculo&#10;&#10;Descripción generada automáticamente">
            <a:extLst>
              <a:ext uri="{FF2B5EF4-FFF2-40B4-BE49-F238E27FC236}">
                <a16:creationId xmlns:a16="http://schemas.microsoft.com/office/drawing/2014/main" id="{E38182B8-2434-448E-B0A1-9207823A09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3" r="6063" b="1"/>
          <a:stretch/>
        </p:blipFill>
        <p:spPr>
          <a:xfrm>
            <a:off x="910352" y="724890"/>
            <a:ext cx="10082836" cy="5839494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BE46CC6-0467-460C-8A52-C41ED12B1466}"/>
              </a:ext>
            </a:extLst>
          </p:cNvPr>
          <p:cNvSpPr txBox="1"/>
          <p:nvPr/>
        </p:nvSpPr>
        <p:spPr>
          <a:xfrm>
            <a:off x="4690680" y="3330059"/>
            <a:ext cx="297402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3600">
                <a:solidFill>
                  <a:srgbClr val="D91466"/>
                </a:solidFill>
              </a:rPr>
              <a:t>ADVANTAGES</a:t>
            </a:r>
            <a:endParaRPr lang="es-ES" sz="360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1BABC25-167C-4C8F-B2D1-47236EE51481}"/>
              </a:ext>
            </a:extLst>
          </p:cNvPr>
          <p:cNvSpPr txBox="1"/>
          <p:nvPr/>
        </p:nvSpPr>
        <p:spPr>
          <a:xfrm>
            <a:off x="5462874" y="1336572"/>
            <a:ext cx="143486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>
                <a:solidFill>
                  <a:srgbClr val="005D63"/>
                </a:solidFill>
              </a:rPr>
              <a:t>Removing </a:t>
            </a:r>
            <a:endParaRPr lang="es-ES">
              <a:solidFill>
                <a:srgbClr val="FFFFFF"/>
              </a:solidFill>
            </a:endParaRPr>
          </a:p>
          <a:p>
            <a:pPr algn="ctr"/>
            <a:r>
              <a:rPr lang="es-ES">
                <a:solidFill>
                  <a:srgbClr val="005D63"/>
                </a:solidFill>
              </a:rPr>
              <a:t>Language </a:t>
            </a:r>
            <a:endParaRPr lang="es-ES" dirty="0">
              <a:solidFill>
                <a:srgbClr val="005D63"/>
              </a:solidFill>
            </a:endParaRPr>
          </a:p>
          <a:p>
            <a:pPr algn="ctr"/>
            <a:r>
              <a:rPr lang="es-ES">
                <a:solidFill>
                  <a:srgbClr val="005D63"/>
                </a:solidFill>
              </a:rPr>
              <a:t>barriers</a:t>
            </a:r>
            <a:endParaRPr lang="es-ES" dirty="0">
              <a:solidFill>
                <a:srgbClr val="005D63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103F4BF-A988-43AD-BC72-1BF0A1A11945}"/>
              </a:ext>
            </a:extLst>
          </p:cNvPr>
          <p:cNvSpPr txBox="1"/>
          <p:nvPr/>
        </p:nvSpPr>
        <p:spPr>
          <a:xfrm>
            <a:off x="8532308" y="4396072"/>
            <a:ext cx="153341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rgbClr val="005D63"/>
                </a:solidFill>
              </a:rPr>
              <a:t>Force of dual </a:t>
            </a:r>
            <a:r>
              <a:rPr lang="es-ES" dirty="0">
                <a:solidFill>
                  <a:srgbClr val="005D63"/>
                </a:solidFill>
              </a:rPr>
              <a:t>presentation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7EE0A8C-F3DD-4373-9B3A-2F0926167EF9}"/>
              </a:ext>
            </a:extLst>
          </p:cNvPr>
          <p:cNvSpPr txBox="1"/>
          <p:nvPr/>
        </p:nvSpPr>
        <p:spPr>
          <a:xfrm>
            <a:off x="2293842" y="2120791"/>
            <a:ext cx="2743200" cy="630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750">
                <a:solidFill>
                  <a:srgbClr val="005D63"/>
                </a:solidFill>
              </a:rPr>
              <a:t>Breaking down</a:t>
            </a:r>
            <a:endParaRPr lang="es-ES" sz="1750">
              <a:solidFill>
                <a:srgbClr val="FFFFFF"/>
              </a:solidFill>
            </a:endParaRPr>
          </a:p>
          <a:p>
            <a:r>
              <a:rPr lang="es-ES" sz="1750">
                <a:solidFill>
                  <a:srgbClr val="005D63"/>
                </a:solidFill>
              </a:rPr>
              <a:t>information</a:t>
            </a:r>
            <a:endParaRPr lang="es-ES" sz="1750" dirty="0">
              <a:solidFill>
                <a:srgbClr val="005D63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58F8219-6AFA-404C-AB6A-239DC86A3DE5}"/>
              </a:ext>
            </a:extLst>
          </p:cNvPr>
          <p:cNvSpPr txBox="1"/>
          <p:nvPr/>
        </p:nvSpPr>
        <p:spPr>
          <a:xfrm>
            <a:off x="2141181" y="4391891"/>
            <a:ext cx="148243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>
                <a:solidFill>
                  <a:srgbClr val="005D63"/>
                </a:solidFill>
              </a:rPr>
              <a:t>Can be an </a:t>
            </a:r>
            <a:endParaRPr lang="es-ES">
              <a:solidFill>
                <a:srgbClr val="FFFFFF"/>
              </a:solidFill>
            </a:endParaRPr>
          </a:p>
          <a:p>
            <a:pPr algn="ctr"/>
            <a:r>
              <a:rPr lang="es-ES">
                <a:solidFill>
                  <a:srgbClr val="005D63"/>
                </a:solidFill>
              </a:rPr>
              <a:t>end in themselves</a:t>
            </a:r>
            <a:endParaRPr lang="es-ES" dirty="0">
              <a:solidFill>
                <a:srgbClr val="005D63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E205AB2-0FBC-4AC1-A2E4-BA1C0AA95E02}"/>
              </a:ext>
            </a:extLst>
          </p:cNvPr>
          <p:cNvSpPr txBox="1"/>
          <p:nvPr/>
        </p:nvSpPr>
        <p:spPr>
          <a:xfrm>
            <a:off x="5599327" y="5215584"/>
            <a:ext cx="164869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rgbClr val="005D63"/>
                </a:solidFill>
              </a:rPr>
              <a:t>Focus on process</a:t>
            </a:r>
            <a:endParaRPr lang="es-E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698F331-5E92-436E-8C19-B5EB39862D07}"/>
              </a:ext>
            </a:extLst>
          </p:cNvPr>
          <p:cNvSpPr txBox="1"/>
          <p:nvPr/>
        </p:nvSpPr>
        <p:spPr>
          <a:xfrm>
            <a:off x="8791101" y="2077659"/>
            <a:ext cx="13716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>
                <a:solidFill>
                  <a:srgbClr val="005D63"/>
                </a:solidFill>
              </a:rPr>
              <a:t>Showing, </a:t>
            </a:r>
            <a:r>
              <a:rPr lang="es-ES">
                <a:solidFill>
                  <a:srgbClr val="005D63"/>
                </a:solidFill>
              </a:rPr>
              <a:t>not telling</a:t>
            </a:r>
            <a:endParaRPr lang="es-E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id="{37D48CE8-764E-4411-9D9A-7665EC1BF8BE}"/>
                  </a:ext>
                </a:extLst>
              </p14:cNvPr>
              <p14:cNvContentPartPr/>
              <p14:nvPr/>
            </p14:nvContentPartPr>
            <p14:xfrm>
              <a:off x="2140089" y="5091205"/>
              <a:ext cx="9525" cy="9525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37D48CE8-764E-4411-9D9A-7665EC1BF8B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63839" y="4614955"/>
                <a:ext cx="952500" cy="9525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F4D4FC7-1A4A-4A90-932E-CB7F55187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2269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C60DF7C-88F0-40A5-96EC-BABE7A4A3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7534655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60438" y="4525963"/>
            <a:ext cx="6021207" cy="1509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 algn="l">
              <a:buFont typeface="Wingdings" panose="020B0604020202020204" pitchFamily="34" charset="0"/>
              <a:buChar char="§"/>
            </a:pPr>
            <a:endParaRPr lang="en-US"/>
          </a:p>
          <a:p>
            <a:pPr algn="l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88" r="-3" b="510"/>
          <a:stretch/>
        </p:blipFill>
        <p:spPr>
          <a:xfrm>
            <a:off x="7534655" y="4206238"/>
            <a:ext cx="4657345" cy="265176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Imagen 16" descr="Diagrama&#10;&#10;Descripción generada automáticamente">
            <a:extLst>
              <a:ext uri="{FF2B5EF4-FFF2-40B4-BE49-F238E27FC236}">
                <a16:creationId xmlns:a16="http://schemas.microsoft.com/office/drawing/2014/main" id="{38442865-867D-408B-8B61-20CAB3031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473" y="758676"/>
            <a:ext cx="5201547" cy="314091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5A15827-5962-4BE6-9BF6-38F962F14614}"/>
              </a:ext>
            </a:extLst>
          </p:cNvPr>
          <p:cNvSpPr txBox="1"/>
          <p:nvPr/>
        </p:nvSpPr>
        <p:spPr>
          <a:xfrm>
            <a:off x="603957" y="1507065"/>
            <a:ext cx="699064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7200"/>
              <a:t>4b. </a:t>
            </a:r>
            <a:r>
              <a:rPr lang="en-US" sz="7200" cap="all">
                <a:ea typeface="+mn-lt"/>
                <a:cs typeface="+mn-lt"/>
              </a:rPr>
              <a:t>DOUBLE </a:t>
            </a:r>
            <a:endParaRPr lang="es-ES"/>
          </a:p>
          <a:p>
            <a:r>
              <a:rPr lang="en-US" sz="7200" cap="all">
                <a:ea typeface="+mn-lt"/>
                <a:cs typeface="+mn-lt"/>
              </a:rPr>
              <a:t>BUBBLE MAP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289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AB109E1-45E3-4986-9663-C3EAAC04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DEE9D42-BBE7-4427-9BC3-971CE96F1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6441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15" r="-1" b="-1"/>
          <a:stretch/>
        </p:blipFill>
        <p:spPr>
          <a:xfrm>
            <a:off x="8309512" y="3809461"/>
            <a:ext cx="3278638" cy="2787621"/>
          </a:xfrm>
          <a:prstGeom prst="rect">
            <a:avLst/>
          </a:prstGeom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679956" y="1956964"/>
            <a:ext cx="1109594" cy="1315502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algn="l">
              <a:lnSpc>
                <a:spcPct val="91000"/>
              </a:lnSpc>
            </a:pPr>
            <a:endParaRPr lang="es-ES" sz="2400">
              <a:ea typeface="+mn-lt"/>
              <a:cs typeface="+mn-lt"/>
            </a:endParaRPr>
          </a:p>
          <a:p>
            <a:pPr algn="l">
              <a:lnSpc>
                <a:spcPct val="91000"/>
              </a:lnSpc>
            </a:pPr>
            <a:r>
              <a:rPr lang="es-ES" sz="2400" dirty="0">
                <a:ea typeface="+mn-lt"/>
                <a:cs typeface="+mn-lt"/>
                <a:hlinkClick r:id="rId4"/>
              </a:rPr>
              <a:t>https://youtu.be/snq_NlYkBMk</a:t>
            </a:r>
            <a:endParaRPr lang="es-ES"/>
          </a:p>
          <a:p>
            <a:pPr algn="l">
              <a:lnSpc>
                <a:spcPct val="91000"/>
              </a:lnSpc>
            </a:pPr>
            <a:endParaRPr lang="es-ES" sz="2400"/>
          </a:p>
          <a:p>
            <a:pPr algn="l">
              <a:lnSpc>
                <a:spcPct val="91000"/>
              </a:lnSpc>
            </a:pPr>
            <a:endParaRPr lang="es-ES" sz="2400"/>
          </a:p>
          <a:p>
            <a:pPr algn="l">
              <a:lnSpc>
                <a:spcPct val="91000"/>
              </a:lnSpc>
            </a:pPr>
            <a:endParaRPr lang="es-ES" sz="2400"/>
          </a:p>
        </p:txBody>
      </p:sp>
      <p:pic>
        <p:nvPicPr>
          <p:cNvPr id="4" name="Imagen 4">
            <a:hlinkClick r:id="" action="ppaction://media"/>
            <a:extLst>
              <a:ext uri="{FF2B5EF4-FFF2-40B4-BE49-F238E27FC236}">
                <a16:creationId xmlns:a16="http://schemas.microsoft.com/office/drawing/2014/main" id="{768E8DEB-F461-484A-8DA5-4860CCE4907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7511" y="345956"/>
            <a:ext cx="10524223" cy="6094200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5605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14" r="7813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77340" y="-890468"/>
            <a:ext cx="6582528" cy="3204134"/>
          </a:xfrm>
        </p:spPr>
        <p:txBody>
          <a:bodyPr anchor="b">
            <a:normAutofit/>
          </a:bodyPr>
          <a:lstStyle/>
          <a:p>
            <a:r>
              <a:rPr lang="es-ES" sz="4400"/>
              <a:t>DOUBLE BUBBLE MAP </a:t>
            </a:r>
            <a:br>
              <a:rPr lang="es-ES" sz="4400"/>
            </a:br>
            <a:r>
              <a:rPr lang="es-ES" sz="4400"/>
              <a:t>Writing practice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77980" y="2802582"/>
            <a:ext cx="6654414" cy="324972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s-ES" sz="2000"/>
              <a:t>NATURAL SCIENCE: </a:t>
            </a:r>
            <a:r>
              <a:rPr lang="es-ES" sz="2000" err="1"/>
              <a:t>Planets</a:t>
            </a:r>
            <a:r>
              <a:rPr lang="es-ES" sz="2000"/>
              <a:t>, living </a:t>
            </a:r>
            <a:r>
              <a:rPr lang="es-ES" sz="2000" err="1"/>
              <a:t>things</a:t>
            </a:r>
            <a:r>
              <a:rPr lang="es-ES" sz="2000"/>
              <a:t>, </a:t>
            </a:r>
            <a:r>
              <a:rPr lang="es-ES" sz="2000" err="1"/>
              <a:t>ecosystems</a:t>
            </a:r>
            <a:r>
              <a:rPr lang="es-ES" sz="2000"/>
              <a:t>...</a:t>
            </a:r>
          </a:p>
          <a:p>
            <a:r>
              <a:rPr lang="es-ES" sz="2000"/>
              <a:t>SOCIAL SCIENCE:  </a:t>
            </a:r>
            <a:r>
              <a:rPr lang="es-ES" sz="2000" err="1"/>
              <a:t>Egyptians</a:t>
            </a:r>
            <a:r>
              <a:rPr lang="es-ES" sz="2000"/>
              <a:t> v </a:t>
            </a:r>
            <a:r>
              <a:rPr lang="es-ES" sz="2000" err="1"/>
              <a:t>Romans</a:t>
            </a:r>
            <a:r>
              <a:rPr lang="es-ES" sz="2000"/>
              <a:t>, </a:t>
            </a:r>
            <a:r>
              <a:rPr lang="es-ES" sz="2000" err="1"/>
              <a:t>Then</a:t>
            </a:r>
            <a:r>
              <a:rPr lang="es-ES" sz="2000"/>
              <a:t> &amp; </a:t>
            </a:r>
            <a:r>
              <a:rPr lang="es-ES" sz="2000" err="1"/>
              <a:t>now</a:t>
            </a:r>
            <a:r>
              <a:rPr lang="es-ES" sz="2000"/>
              <a:t>, </a:t>
            </a:r>
            <a:r>
              <a:rPr lang="es-ES" sz="2000" err="1"/>
              <a:t>continents</a:t>
            </a:r>
            <a:r>
              <a:rPr lang="es-ES" sz="2000"/>
              <a:t>,...</a:t>
            </a:r>
          </a:p>
          <a:p>
            <a:r>
              <a:rPr lang="es-ES" sz="2000"/>
              <a:t>LITERACY: </a:t>
            </a:r>
            <a:r>
              <a:rPr lang="es-ES" sz="2000" err="1"/>
              <a:t>characters</a:t>
            </a:r>
            <a:r>
              <a:rPr lang="es-ES" sz="2000"/>
              <a:t> in a </a:t>
            </a:r>
            <a:r>
              <a:rPr lang="es-ES" sz="2000" err="1"/>
              <a:t>book</a:t>
            </a:r>
            <a:r>
              <a:rPr lang="es-ES" sz="2000"/>
              <a:t>, </a:t>
            </a:r>
            <a:r>
              <a:rPr lang="es-ES" sz="2000" err="1"/>
              <a:t>characters</a:t>
            </a:r>
            <a:r>
              <a:rPr lang="es-ES" sz="2000"/>
              <a:t> </a:t>
            </a:r>
            <a:r>
              <a:rPr lang="es-ES" sz="2000" err="1"/>
              <a:t>from</a:t>
            </a:r>
            <a:r>
              <a:rPr lang="es-ES" sz="2000"/>
              <a:t> </a:t>
            </a:r>
            <a:r>
              <a:rPr lang="es-ES" sz="2000" err="1"/>
              <a:t>different</a:t>
            </a:r>
            <a:r>
              <a:rPr lang="es-ES" sz="2000"/>
              <a:t> </a:t>
            </a:r>
            <a:r>
              <a:rPr lang="es-ES" sz="2000" err="1"/>
              <a:t>books</a:t>
            </a:r>
            <a:r>
              <a:rPr lang="es-ES" sz="2000"/>
              <a:t>,  </a:t>
            </a:r>
            <a:r>
              <a:rPr lang="es-ES" sz="2000" err="1"/>
              <a:t>character</a:t>
            </a:r>
            <a:r>
              <a:rPr lang="es-ES" sz="2000"/>
              <a:t> &amp; me,…</a:t>
            </a:r>
          </a:p>
          <a:p>
            <a:r>
              <a:rPr lang="es-ES" sz="2000"/>
              <a:t>MUSIC: </a:t>
            </a:r>
            <a:r>
              <a:rPr lang="es-ES" sz="2000" err="1"/>
              <a:t>different</a:t>
            </a:r>
            <a:r>
              <a:rPr lang="es-ES" sz="2000"/>
              <a:t> </a:t>
            </a:r>
            <a:r>
              <a:rPr lang="es-ES" sz="2000" err="1"/>
              <a:t>composers</a:t>
            </a:r>
            <a:r>
              <a:rPr lang="es-ES" sz="2000"/>
              <a:t>, </a:t>
            </a:r>
            <a:r>
              <a:rPr lang="es-ES" sz="2000" err="1"/>
              <a:t>instruments</a:t>
            </a:r>
            <a:r>
              <a:rPr lang="es-ES" sz="2000"/>
              <a:t>...</a:t>
            </a:r>
          </a:p>
          <a:p>
            <a:r>
              <a:rPr lang="es-ES" sz="2000"/>
              <a:t>SPORT: </a:t>
            </a:r>
            <a:r>
              <a:rPr lang="es-ES" sz="2000" err="1"/>
              <a:t>football</a:t>
            </a:r>
            <a:r>
              <a:rPr lang="es-ES" sz="2000"/>
              <a:t> v </a:t>
            </a:r>
            <a:r>
              <a:rPr lang="es-ES" sz="2000" err="1"/>
              <a:t>basketball</a:t>
            </a:r>
            <a:r>
              <a:rPr lang="es-ES" sz="2000"/>
              <a:t>...</a:t>
            </a:r>
          </a:p>
          <a:p>
            <a:r>
              <a:rPr lang="es-ES" sz="2000"/>
              <a:t>TUTORIAL: ...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805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80630" y="734479"/>
            <a:ext cx="8796388" cy="13727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7500"/>
              <a:t>5. cause and effect</a:t>
            </a:r>
            <a:endParaRPr lang="en-US" sz="7500" kern="1200" cap="all" spc="120" baseline="0">
              <a:latin typeface="+mj-lt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C60DF7C-88F0-40A5-96EC-BABE7A4A3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7534655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60438" y="4525963"/>
            <a:ext cx="6021207" cy="1509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 algn="l">
              <a:buFont typeface="Wingdings" panose="020B0604020202020204" pitchFamily="34" charset="0"/>
              <a:buChar char="§"/>
            </a:pPr>
            <a:endParaRPr lang="en-US"/>
          </a:p>
          <a:p>
            <a:pPr algn="l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88" r="-3" b="510"/>
          <a:stretch/>
        </p:blipFill>
        <p:spPr>
          <a:xfrm>
            <a:off x="7534655" y="4206238"/>
            <a:ext cx="4657345" cy="265176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Imagen 4">
            <a:extLst>
              <a:ext uri="{FF2B5EF4-FFF2-40B4-BE49-F238E27FC236}">
                <a16:creationId xmlns:a16="http://schemas.microsoft.com/office/drawing/2014/main" id="{6AD9C9D1-C2B1-40C8-B272-7950B1D02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320" y="2338680"/>
            <a:ext cx="6102927" cy="166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82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0007" y="108119"/>
            <a:ext cx="5913098" cy="38121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CAUSE</a:t>
            </a:r>
            <a:br>
              <a:rPr lang="en-US" kern="1200" cap="all" spc="120" baseline="0"/>
            </a:br>
            <a:endParaRPr lang="en-US" kern="1200" cap="all" spc="120" baseline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28157" y="2978256"/>
            <a:ext cx="5922084" cy="13448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1700"/>
              <a:t>The driving force of the text</a:t>
            </a:r>
            <a:endParaRPr lang="es-ES" sz="1700"/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1700"/>
              <a:t>The </a:t>
            </a:r>
            <a:r>
              <a:rPr lang="en-US" sz="1700" u="sng"/>
              <a:t>reason why</a:t>
            </a:r>
            <a:r>
              <a:rPr lang="en-US" sz="1700"/>
              <a:t> things happen</a:t>
            </a:r>
            <a:endParaRPr lang="es-ES" sz="1700"/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s-ES" sz="1700"/>
              <a:t>The thing that makes other things happen</a:t>
            </a:r>
          </a:p>
          <a:p>
            <a:pPr algn="l">
              <a:lnSpc>
                <a:spcPct val="91000"/>
              </a:lnSpc>
            </a:pPr>
            <a:endParaRPr lang="en-US" sz="170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EA53E2-570F-441B-9BF3-8717127A1E36}"/>
              </a:ext>
            </a:extLst>
          </p:cNvPr>
          <p:cNvSpPr txBox="1"/>
          <p:nvPr/>
        </p:nvSpPr>
        <p:spPr>
          <a:xfrm>
            <a:off x="4543092" y="5583590"/>
            <a:ext cx="5053740" cy="461665"/>
          </a:xfrm>
          <a:prstGeom prst="rect">
            <a:avLst/>
          </a:prstGeom>
          <a:solidFill>
            <a:srgbClr val="BF43DE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dirty="0" err="1"/>
              <a:t>Remember</a:t>
            </a:r>
            <a:r>
              <a:rPr lang="es-ES" sz="2400" dirty="0"/>
              <a:t>, </a:t>
            </a:r>
            <a:r>
              <a:rPr lang="es-ES" sz="2400" dirty="0" err="1"/>
              <a:t>the</a:t>
            </a:r>
            <a:r>
              <a:rPr lang="es-ES" sz="2400" dirty="0"/>
              <a:t> cause </a:t>
            </a:r>
            <a:r>
              <a:rPr lang="es-ES" sz="2400" dirty="0" err="1"/>
              <a:t>happens</a:t>
            </a:r>
            <a:r>
              <a:rPr lang="es-ES" sz="2400" dirty="0"/>
              <a:t> </a:t>
            </a:r>
            <a:r>
              <a:rPr lang="es-ES" sz="2400" dirty="0" err="1"/>
              <a:t>first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CD040D-0075-4A75-B075-AED2020EDD47}"/>
              </a:ext>
            </a:extLst>
          </p:cNvPr>
          <p:cNvSpPr txBox="1"/>
          <p:nvPr/>
        </p:nvSpPr>
        <p:spPr>
          <a:xfrm>
            <a:off x="7686136" y="1187570"/>
            <a:ext cx="4252821" cy="30777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800" cap="all">
                <a:ea typeface="+mn-lt"/>
                <a:cs typeface="+mn-lt"/>
              </a:rPr>
              <a:t>effect</a:t>
            </a:r>
            <a:br>
              <a:rPr lang="en-US" sz="8800" cap="all">
                <a:ea typeface="+mn-lt"/>
                <a:cs typeface="+mn-lt"/>
              </a:rPr>
            </a:br>
            <a:endParaRPr lang="es-ES" sz="8800">
              <a:ea typeface="+mn-lt"/>
              <a:cs typeface="+mn-lt"/>
            </a:endParaRPr>
          </a:p>
          <a:p>
            <a:pPr algn="l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EE41688-D6C2-49C1-AFC3-748B17F8902C}"/>
              </a:ext>
            </a:extLst>
          </p:cNvPr>
          <p:cNvSpPr txBox="1"/>
          <p:nvPr/>
        </p:nvSpPr>
        <p:spPr>
          <a:xfrm>
            <a:off x="7885622" y="2724150"/>
            <a:ext cx="3404558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/>
              <a:t>the </a:t>
            </a:r>
            <a:r>
              <a:rPr lang="es-ES" u="sng"/>
              <a:t>result </a:t>
            </a:r>
            <a:r>
              <a:rPr lang="es-ES"/>
              <a:t>of something</a:t>
            </a:r>
          </a:p>
          <a:p>
            <a:pPr marL="285750" indent="-285750">
              <a:buFont typeface="Arial"/>
              <a:buChar char="•"/>
            </a:pPr>
            <a:r>
              <a:rPr lang="es-ES" u="sng"/>
              <a:t>what happened</a:t>
            </a:r>
          </a:p>
          <a:p>
            <a:pPr marL="285750" indent="-285750">
              <a:buFont typeface="Arial"/>
              <a:buChar char="•"/>
            </a:pPr>
            <a:r>
              <a:rPr lang="es-ES"/>
              <a:t>The next event in the story (or experiment or historical event)</a:t>
            </a:r>
          </a:p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593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AB109E1-45E3-4986-9663-C3EAAC04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DEE9D42-BBE7-4427-9BC3-971CE96F1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6441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15" r="-1" b="-1"/>
          <a:stretch/>
        </p:blipFill>
        <p:spPr>
          <a:xfrm>
            <a:off x="8496417" y="3967611"/>
            <a:ext cx="3091733" cy="2629471"/>
          </a:xfrm>
          <a:prstGeom prst="rect">
            <a:avLst/>
          </a:prstGeom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56271" y="5594435"/>
            <a:ext cx="10268712" cy="92731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l">
              <a:lnSpc>
                <a:spcPct val="91000"/>
              </a:lnSpc>
            </a:pPr>
            <a:endParaRPr lang="es-ES" sz="2400" dirty="0">
              <a:ea typeface="+mn-lt"/>
              <a:cs typeface="+mn-lt"/>
            </a:endParaRPr>
          </a:p>
          <a:p>
            <a:pPr algn="l">
              <a:lnSpc>
                <a:spcPct val="91000"/>
              </a:lnSpc>
            </a:pPr>
            <a:r>
              <a:rPr lang="es-ES" sz="2400" dirty="0">
                <a:ea typeface="+mn-lt"/>
                <a:cs typeface="+mn-lt"/>
                <a:hlinkClick r:id="rId4"/>
              </a:rPr>
              <a:t>https://youtu.be/RQxwkGQurIY?t=211</a:t>
            </a:r>
            <a:endParaRPr lang="es-ES" dirty="0"/>
          </a:p>
          <a:p>
            <a:pPr algn="l">
              <a:lnSpc>
                <a:spcPct val="91000"/>
              </a:lnSpc>
            </a:pPr>
            <a:endParaRPr lang="es-ES" sz="2400"/>
          </a:p>
          <a:p>
            <a:pPr algn="l">
              <a:lnSpc>
                <a:spcPct val="91000"/>
              </a:lnSpc>
            </a:pPr>
            <a:endParaRPr lang="es-ES" sz="2400"/>
          </a:p>
          <a:p>
            <a:pPr algn="l">
              <a:lnSpc>
                <a:spcPct val="91000"/>
              </a:lnSpc>
            </a:pPr>
            <a:endParaRPr lang="es-ES" sz="2400"/>
          </a:p>
          <a:p>
            <a:pPr algn="l">
              <a:lnSpc>
                <a:spcPct val="91000"/>
              </a:lnSpc>
            </a:pPr>
            <a:endParaRPr lang="es-ES" sz="2400"/>
          </a:p>
        </p:txBody>
      </p:sp>
      <p:pic>
        <p:nvPicPr>
          <p:cNvPr id="2" name="Imagen 4">
            <a:hlinkClick r:id="" action="ppaction://media"/>
            <a:extLst>
              <a:ext uri="{FF2B5EF4-FFF2-40B4-BE49-F238E27FC236}">
                <a16:creationId xmlns:a16="http://schemas.microsoft.com/office/drawing/2014/main" id="{E7763540-7678-4C1A-8EBF-821EF42136A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34529" y="900"/>
            <a:ext cx="8468262" cy="523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6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8953931" y="6462909"/>
            <a:ext cx="89544" cy="1315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249947" y="412055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1ED012-50DF-4EE3-824B-FA2B516F6DF2}"/>
              </a:ext>
            </a:extLst>
          </p:cNvPr>
          <p:cNvSpPr txBox="1"/>
          <p:nvPr/>
        </p:nvSpPr>
        <p:spPr>
          <a:xfrm>
            <a:off x="6403198" y="5937861"/>
            <a:ext cx="4094671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100" dirty="0">
                <a:ea typeface="+mn-lt"/>
                <a:cs typeface="+mn-lt"/>
              </a:rPr>
              <a:t>https://www.teacherspayteachers.com/Product/Causes-Effects-of-World-War-I-Sorting-Activity-Bonus-Graphic-Organizers-1230551</a:t>
            </a:r>
            <a:endParaRPr lang="es-ES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B95AB0E-5BD5-4B2A-B03A-53991BAEC5F9}"/>
              </a:ext>
            </a:extLst>
          </p:cNvPr>
          <p:cNvSpPr txBox="1"/>
          <p:nvPr/>
        </p:nvSpPr>
        <p:spPr>
          <a:xfrm>
            <a:off x="6036247" y="470981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>
                <a:solidFill>
                  <a:schemeClr val="bg1"/>
                </a:solidFill>
              </a:rPr>
              <a:t>Various causes </a:t>
            </a:r>
            <a:endParaRPr lang="es-ES">
              <a:solidFill>
                <a:schemeClr val="bg1"/>
              </a:solidFill>
            </a:endParaRPr>
          </a:p>
          <a:p>
            <a:r>
              <a:rPr lang="es-ES" sz="2400">
                <a:solidFill>
                  <a:schemeClr val="bg1"/>
                </a:solidFill>
              </a:rPr>
              <a:t>One effects   </a:t>
            </a:r>
            <a:r>
              <a:rPr lang="es-ES" dirty="0">
                <a:solidFill>
                  <a:srgbClr val="FFFFFF"/>
                </a:solidFill>
                <a:latin typeface="Franklin Gothic Medium"/>
              </a:rPr>
              <a:t>      </a:t>
            </a:r>
            <a:r>
              <a:rPr lang="es-ES" dirty="0">
                <a:latin typeface="Franklin Gothic Medium"/>
                <a:ea typeface="Franklin Gothic Medium"/>
                <a:cs typeface="Franklin Gothic Medium"/>
              </a:rPr>
              <a:t>​</a:t>
            </a:r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E22711D-D582-4AAF-8375-6C106DF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56</a:t>
            </a:fld>
            <a:endParaRPr lang="es-ES"/>
          </a:p>
        </p:txBody>
      </p:sp>
      <p:pic>
        <p:nvPicPr>
          <p:cNvPr id="6" name="Imagen 6">
            <a:extLst>
              <a:ext uri="{FF2B5EF4-FFF2-40B4-BE49-F238E27FC236}">
                <a16:creationId xmlns:a16="http://schemas.microsoft.com/office/drawing/2014/main" id="{6B2DA896-C0E1-4A38-85A2-A8EAE96A2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37" y="228833"/>
            <a:ext cx="4969260" cy="646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8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8953931" y="6462909"/>
            <a:ext cx="89544" cy="1315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249947" y="412055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60886E4-38F2-4C97-8F5D-538B5C975F62}"/>
              </a:ext>
            </a:extLst>
          </p:cNvPr>
          <p:cNvSpPr txBox="1"/>
          <p:nvPr/>
        </p:nvSpPr>
        <p:spPr>
          <a:xfrm>
            <a:off x="4695646" y="411191"/>
            <a:ext cx="27000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>
                <a:solidFill>
                  <a:schemeClr val="bg1"/>
                </a:solidFill>
              </a:rPr>
              <a:t>     </a:t>
            </a:r>
            <a:r>
              <a:rPr lang="es-ES" sz="2400"/>
              <a:t>  </a:t>
            </a:r>
            <a:endParaRPr lang="es-E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B95AB0E-5BD5-4B2A-B03A-53991BAEC5F9}"/>
              </a:ext>
            </a:extLst>
          </p:cNvPr>
          <p:cNvSpPr txBox="1"/>
          <p:nvPr/>
        </p:nvSpPr>
        <p:spPr>
          <a:xfrm>
            <a:off x="698740" y="209909"/>
            <a:ext cx="365510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600">
                <a:solidFill>
                  <a:schemeClr val="bg1"/>
                </a:solidFill>
              </a:rPr>
              <a:t>One cause, </a:t>
            </a:r>
          </a:p>
          <a:p>
            <a:r>
              <a:rPr lang="es-ES" sz="3600" dirty="0">
                <a:solidFill>
                  <a:schemeClr val="bg1"/>
                </a:solidFill>
              </a:rPr>
              <a:t>Various </a:t>
            </a:r>
            <a:r>
              <a:rPr lang="es-ES" sz="3600">
                <a:solidFill>
                  <a:schemeClr val="bg1"/>
                </a:solidFill>
              </a:rPr>
              <a:t>effects  </a:t>
            </a:r>
            <a:r>
              <a:rPr lang="es-ES" sz="2400" dirty="0">
                <a:solidFill>
                  <a:schemeClr val="bg1"/>
                </a:solidFill>
                <a:latin typeface="Franklin Gothic Medium"/>
              </a:rPr>
              <a:t> </a:t>
            </a:r>
            <a:r>
              <a:rPr lang="es-ES" dirty="0">
                <a:solidFill>
                  <a:srgbClr val="FFFFFF"/>
                </a:solidFill>
                <a:latin typeface="Franklin Gothic Medium"/>
              </a:rPr>
              <a:t>      </a:t>
            </a:r>
            <a:r>
              <a:rPr lang="es-ES" dirty="0">
                <a:latin typeface="Franklin Gothic Medium"/>
                <a:ea typeface="Franklin Gothic Medium"/>
                <a:cs typeface="Franklin Gothic Medium"/>
              </a:rPr>
              <a:t>​</a:t>
            </a:r>
            <a:endParaRPr lang="es-ES" dirty="0"/>
          </a:p>
        </p:txBody>
      </p:sp>
      <p:sp>
        <p:nvSpPr>
          <p:cNvPr id="246" name="CuadroTexto 245">
            <a:extLst>
              <a:ext uri="{FF2B5EF4-FFF2-40B4-BE49-F238E27FC236}">
                <a16:creationId xmlns:a16="http://schemas.microsoft.com/office/drawing/2014/main" id="{97EA45AF-B179-40C8-A100-B1CE2D9ED554}"/>
              </a:ext>
            </a:extLst>
          </p:cNvPr>
          <p:cNvSpPr txBox="1"/>
          <p:nvPr/>
        </p:nvSpPr>
        <p:spPr>
          <a:xfrm>
            <a:off x="442928" y="1989721"/>
            <a:ext cx="3179956" cy="255454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 sz="3200"/>
          </a:p>
          <a:p>
            <a:endParaRPr lang="es-ES" sz="3200" dirty="0"/>
          </a:p>
          <a:p>
            <a:r>
              <a:rPr lang="es-ES" sz="3200"/>
              <a:t>HIROSHIMA</a:t>
            </a:r>
            <a:endParaRPr lang="es-ES"/>
          </a:p>
          <a:p>
            <a:endParaRPr lang="es-ES" sz="3200" dirty="0"/>
          </a:p>
          <a:p>
            <a:endParaRPr lang="es-ES" sz="3200" dirty="0"/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1B1994D4-4F22-49DA-AEF4-D3A4FF0B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57</a:t>
            </a:fld>
            <a:endParaRPr lang="es-ES"/>
          </a:p>
        </p:txBody>
      </p:sp>
      <p:pic>
        <p:nvPicPr>
          <p:cNvPr id="36" name="Gráfico 36" descr="Explosión con relleno sólido">
            <a:extLst>
              <a:ext uri="{FF2B5EF4-FFF2-40B4-BE49-F238E27FC236}">
                <a16:creationId xmlns:a16="http://schemas.microsoft.com/office/drawing/2014/main" id="{BF8A73E1-B2D5-4239-9B3F-FED16347A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11605" y="3668751"/>
            <a:ext cx="914400" cy="914400"/>
          </a:xfrm>
          <a:prstGeom prst="rect">
            <a:avLst/>
          </a:prstGeom>
        </p:spPr>
      </p:pic>
      <p:sp>
        <p:nvSpPr>
          <p:cNvPr id="37" name="Flecha: a la derecha 36">
            <a:extLst>
              <a:ext uri="{FF2B5EF4-FFF2-40B4-BE49-F238E27FC236}">
                <a16:creationId xmlns:a16="http://schemas.microsoft.com/office/drawing/2014/main" id="{5E3095BA-4F6B-40B5-ADD8-66C8532C845F}"/>
              </a:ext>
            </a:extLst>
          </p:cNvPr>
          <p:cNvSpPr/>
          <p:nvPr/>
        </p:nvSpPr>
        <p:spPr>
          <a:xfrm>
            <a:off x="3869063" y="1922878"/>
            <a:ext cx="975731" cy="483219"/>
          </a:xfrm>
          <a:prstGeom prst="rightArrow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Flecha: a la derecha 38">
            <a:extLst>
              <a:ext uri="{FF2B5EF4-FFF2-40B4-BE49-F238E27FC236}">
                <a16:creationId xmlns:a16="http://schemas.microsoft.com/office/drawing/2014/main" id="{7633ED7C-3E15-4082-9874-1EC471064E74}"/>
              </a:ext>
            </a:extLst>
          </p:cNvPr>
          <p:cNvSpPr/>
          <p:nvPr/>
        </p:nvSpPr>
        <p:spPr>
          <a:xfrm>
            <a:off x="3906234" y="2814975"/>
            <a:ext cx="975731" cy="483219"/>
          </a:xfrm>
          <a:prstGeom prst="rightArrow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Flecha: a la derecha 39">
            <a:extLst>
              <a:ext uri="{FF2B5EF4-FFF2-40B4-BE49-F238E27FC236}">
                <a16:creationId xmlns:a16="http://schemas.microsoft.com/office/drawing/2014/main" id="{63299EC6-922C-4E8A-B384-CD936A045114}"/>
              </a:ext>
            </a:extLst>
          </p:cNvPr>
          <p:cNvSpPr/>
          <p:nvPr/>
        </p:nvSpPr>
        <p:spPr>
          <a:xfrm>
            <a:off x="3869062" y="4097365"/>
            <a:ext cx="975731" cy="483219"/>
          </a:xfrm>
          <a:prstGeom prst="rightArrow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18444C60-3160-4935-A5C2-51FE0436BAA9}"/>
              </a:ext>
            </a:extLst>
          </p:cNvPr>
          <p:cNvSpPr/>
          <p:nvPr/>
        </p:nvSpPr>
        <p:spPr>
          <a:xfrm>
            <a:off x="5159064" y="1376943"/>
            <a:ext cx="2388219" cy="9106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70,000 killed immediately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BCFD23DF-F70C-4869-A90F-801C771DF70F}"/>
              </a:ext>
            </a:extLst>
          </p:cNvPr>
          <p:cNvSpPr/>
          <p:nvPr/>
        </p:nvSpPr>
        <p:spPr>
          <a:xfrm>
            <a:off x="5159064" y="2566406"/>
            <a:ext cx="2388219" cy="9106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/>
              <a:t>US lost moral standing</a:t>
            </a:r>
            <a:endParaRPr lang="es-ES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954EDB1C-2952-43CD-AB4D-CA91F8835DD7}"/>
              </a:ext>
            </a:extLst>
          </p:cNvPr>
          <p:cNvSpPr/>
          <p:nvPr/>
        </p:nvSpPr>
        <p:spPr>
          <a:xfrm>
            <a:off x="5131185" y="3830211"/>
            <a:ext cx="2388219" cy="9106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/>
              <a:t>End of WWII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062E13C-7AAA-4148-89B1-F483A57B35C1}"/>
              </a:ext>
            </a:extLst>
          </p:cNvPr>
          <p:cNvSpPr/>
          <p:nvPr/>
        </p:nvSpPr>
        <p:spPr>
          <a:xfrm>
            <a:off x="5131185" y="5075430"/>
            <a:ext cx="2388219" cy="9106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/>
              <a:t>Beginning of nuclear arms race</a:t>
            </a:r>
          </a:p>
        </p:txBody>
      </p:sp>
      <p:sp>
        <p:nvSpPr>
          <p:cNvPr id="45" name="Flecha: a la derecha 44">
            <a:extLst>
              <a:ext uri="{FF2B5EF4-FFF2-40B4-BE49-F238E27FC236}">
                <a16:creationId xmlns:a16="http://schemas.microsoft.com/office/drawing/2014/main" id="{DBD2F5F6-19F9-4076-8DBD-E5C9AB2D5AD2}"/>
              </a:ext>
            </a:extLst>
          </p:cNvPr>
          <p:cNvSpPr/>
          <p:nvPr/>
        </p:nvSpPr>
        <p:spPr>
          <a:xfrm rot="1260000">
            <a:off x="3850476" y="4887243"/>
            <a:ext cx="975731" cy="483219"/>
          </a:xfrm>
          <a:prstGeom prst="rightArrow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3658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4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8953931" y="6462909"/>
            <a:ext cx="89544" cy="1315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-57489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249947" y="412055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60886E4-38F2-4C97-8F5D-538B5C975F62}"/>
              </a:ext>
            </a:extLst>
          </p:cNvPr>
          <p:cNvSpPr txBox="1"/>
          <p:nvPr/>
        </p:nvSpPr>
        <p:spPr>
          <a:xfrm>
            <a:off x="4695646" y="411191"/>
            <a:ext cx="27000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>
                <a:solidFill>
                  <a:schemeClr val="bg1"/>
                </a:solidFill>
              </a:rPr>
              <a:t>     </a:t>
            </a:r>
            <a:r>
              <a:rPr lang="es-ES" sz="2400"/>
              <a:t>  </a:t>
            </a:r>
            <a:endParaRPr lang="es-E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B95AB0E-5BD5-4B2A-B03A-53991BAEC5F9}"/>
              </a:ext>
            </a:extLst>
          </p:cNvPr>
          <p:cNvSpPr txBox="1"/>
          <p:nvPr/>
        </p:nvSpPr>
        <p:spPr>
          <a:xfrm>
            <a:off x="698740" y="209909"/>
            <a:ext cx="100037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600">
                <a:solidFill>
                  <a:schemeClr val="bg1"/>
                </a:solidFill>
              </a:rPr>
              <a:t>Cause – event – effect: THE DOMINO EFFECT  </a:t>
            </a:r>
            <a:r>
              <a:rPr lang="es-ES" sz="2400">
                <a:solidFill>
                  <a:schemeClr val="bg1"/>
                </a:solidFill>
              </a:rPr>
              <a:t> </a:t>
            </a:r>
            <a:r>
              <a:rPr lang="es-ES">
                <a:solidFill>
                  <a:srgbClr val="FFFFFF"/>
                </a:solidFill>
                <a:latin typeface="Franklin Gothic Medium"/>
              </a:rPr>
              <a:t>      </a:t>
            </a:r>
            <a:r>
              <a:rPr lang="es-ES">
                <a:latin typeface="Franklin Gothic Medium"/>
                <a:ea typeface="Franklin Gothic Medium"/>
                <a:cs typeface="Franklin Gothic Medium"/>
              </a:rPr>
              <a:t>​</a:t>
            </a:r>
            <a:endParaRPr lang="es-ES"/>
          </a:p>
        </p:txBody>
      </p:sp>
      <p:sp>
        <p:nvSpPr>
          <p:cNvPr id="246" name="CuadroTexto 245">
            <a:extLst>
              <a:ext uri="{FF2B5EF4-FFF2-40B4-BE49-F238E27FC236}">
                <a16:creationId xmlns:a16="http://schemas.microsoft.com/office/drawing/2014/main" id="{97EA45AF-B179-40C8-A100-B1CE2D9ED554}"/>
              </a:ext>
            </a:extLst>
          </p:cNvPr>
          <p:cNvSpPr txBox="1"/>
          <p:nvPr/>
        </p:nvSpPr>
        <p:spPr>
          <a:xfrm>
            <a:off x="4652513" y="1662023"/>
            <a:ext cx="2009955" cy="353943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 sz="3200"/>
          </a:p>
          <a:p>
            <a:pPr algn="ctr"/>
            <a:r>
              <a:rPr lang="es-ES" sz="3200" u="sng"/>
              <a:t>EVENT</a:t>
            </a:r>
          </a:p>
          <a:p>
            <a:endParaRPr lang="es-ES" sz="3200"/>
          </a:p>
          <a:p>
            <a:r>
              <a:rPr lang="es-ES" sz="3200"/>
              <a:t>  I missed </a:t>
            </a:r>
          </a:p>
          <a:p>
            <a:r>
              <a:rPr lang="es-ES" sz="3200"/>
              <a:t>  the </a:t>
            </a:r>
          </a:p>
          <a:p>
            <a:r>
              <a:rPr lang="es-ES" sz="3200"/>
              <a:t>  bus</a:t>
            </a:r>
          </a:p>
          <a:p>
            <a:endParaRPr lang="es-ES" sz="3200"/>
          </a:p>
        </p:txBody>
      </p:sp>
      <p:graphicFrame>
        <p:nvGraphicFramePr>
          <p:cNvPr id="26" name="Diagrama 26">
            <a:extLst>
              <a:ext uri="{FF2B5EF4-FFF2-40B4-BE49-F238E27FC236}">
                <a16:creationId xmlns:a16="http://schemas.microsoft.com/office/drawing/2014/main" id="{BBC74C9D-C497-4D73-95E3-52D2D1CCBC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9179633"/>
              </p:ext>
            </p:extLst>
          </p:nvPr>
        </p:nvGraphicFramePr>
        <p:xfrm>
          <a:off x="388191" y="1715220"/>
          <a:ext cx="4313207" cy="3211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39A7AA74-E47A-4374-AB6E-4E8622B468C2}"/>
              </a:ext>
            </a:extLst>
          </p:cNvPr>
          <p:cNvSpPr/>
          <p:nvPr/>
        </p:nvSpPr>
        <p:spPr>
          <a:xfrm>
            <a:off x="6656343" y="1720193"/>
            <a:ext cx="2674188" cy="1495245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EFFECT 1</a:t>
            </a:r>
          </a:p>
        </p:txBody>
      </p:sp>
      <p:sp>
        <p:nvSpPr>
          <p:cNvPr id="22" name="Flecha: a la derecha 21">
            <a:extLst>
              <a:ext uri="{FF2B5EF4-FFF2-40B4-BE49-F238E27FC236}">
                <a16:creationId xmlns:a16="http://schemas.microsoft.com/office/drawing/2014/main" id="{59FA9170-2A50-40C9-A2EB-CFC96FF6FFF9}"/>
              </a:ext>
            </a:extLst>
          </p:cNvPr>
          <p:cNvSpPr/>
          <p:nvPr/>
        </p:nvSpPr>
        <p:spPr>
          <a:xfrm>
            <a:off x="6656342" y="3531740"/>
            <a:ext cx="2637017" cy="1291682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/>
              <a:t>EFFECT 2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C2905DB-09A6-4403-99DF-3A6D1EDF7EC6}"/>
              </a:ext>
            </a:extLst>
          </p:cNvPr>
          <p:cNvSpPr/>
          <p:nvPr/>
        </p:nvSpPr>
        <p:spPr>
          <a:xfrm>
            <a:off x="9332882" y="1799498"/>
            <a:ext cx="1660406" cy="12466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2800"/>
          </a:p>
          <a:p>
            <a:pPr algn="ctr"/>
            <a:r>
              <a:rPr lang="es-ES"/>
              <a:t>Effect 1:</a:t>
            </a:r>
          </a:p>
          <a:p>
            <a:pPr algn="ctr"/>
            <a:r>
              <a:rPr lang="es-ES"/>
              <a:t>  I got to school late</a:t>
            </a:r>
          </a:p>
          <a:p>
            <a:pPr algn="ctr"/>
            <a:endParaRPr lang="es-ES" sz="2800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2166AD2F-05D3-45BC-B82D-614C55D13B49}"/>
              </a:ext>
            </a:extLst>
          </p:cNvPr>
          <p:cNvSpPr txBox="1"/>
          <p:nvPr/>
        </p:nvSpPr>
        <p:spPr>
          <a:xfrm>
            <a:off x="9323357" y="3428641"/>
            <a:ext cx="1952446" cy="12003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Effect 2:</a:t>
            </a:r>
          </a:p>
          <a:p>
            <a:r>
              <a:rPr lang="es-ES"/>
              <a:t>The teacher gave me extra homework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464353C9-87FE-4E87-A34E-25F10AEA4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58</a:t>
            </a:fld>
            <a:endParaRPr lang="es-ES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B47D063C-9CA3-45B5-BA62-2887B33E26BF}"/>
              </a:ext>
            </a:extLst>
          </p:cNvPr>
          <p:cNvSpPr txBox="1"/>
          <p:nvPr/>
        </p:nvSpPr>
        <p:spPr>
          <a:xfrm>
            <a:off x="8999034" y="5532863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The extra homework could cause a circle effect...</a:t>
            </a:r>
          </a:p>
        </p:txBody>
      </p:sp>
      <p:sp>
        <p:nvSpPr>
          <p:cNvPr id="35" name="Flecha: hacia arriba 34">
            <a:extLst>
              <a:ext uri="{FF2B5EF4-FFF2-40B4-BE49-F238E27FC236}">
                <a16:creationId xmlns:a16="http://schemas.microsoft.com/office/drawing/2014/main" id="{6D0CE331-A589-4858-AD13-D29CAB776715}"/>
              </a:ext>
            </a:extLst>
          </p:cNvPr>
          <p:cNvSpPr/>
          <p:nvPr/>
        </p:nvSpPr>
        <p:spPr>
          <a:xfrm>
            <a:off x="9890192" y="4969084"/>
            <a:ext cx="483219" cy="529683"/>
          </a:xfrm>
          <a:prstGeom prst="upArrow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0076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46" grpId="0" animBg="1"/>
      <p:bldGraphic spid="26" grpId="0">
        <p:bldAsOne/>
      </p:bldGraphic>
      <p:bldP spid="19" grpId="0" animBg="1"/>
      <p:bldP spid="55" grpId="0" animBg="1"/>
      <p:bldP spid="34" grpId="0"/>
      <p:bldP spid="3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8953931" y="6462909"/>
            <a:ext cx="89544" cy="1315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-57489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249947" y="412055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60886E4-38F2-4C97-8F5D-538B5C975F62}"/>
              </a:ext>
            </a:extLst>
          </p:cNvPr>
          <p:cNvSpPr txBox="1"/>
          <p:nvPr/>
        </p:nvSpPr>
        <p:spPr>
          <a:xfrm>
            <a:off x="4695646" y="411191"/>
            <a:ext cx="27000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>
                <a:solidFill>
                  <a:schemeClr val="bg1"/>
                </a:solidFill>
              </a:rPr>
              <a:t>     </a:t>
            </a:r>
            <a:r>
              <a:rPr lang="es-ES" sz="2400"/>
              <a:t>  </a:t>
            </a:r>
            <a:endParaRPr lang="es-E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B95AB0E-5BD5-4B2A-B03A-53991BAEC5F9}"/>
              </a:ext>
            </a:extLst>
          </p:cNvPr>
          <p:cNvSpPr txBox="1"/>
          <p:nvPr/>
        </p:nvSpPr>
        <p:spPr>
          <a:xfrm>
            <a:off x="698740" y="209909"/>
            <a:ext cx="100037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600">
                <a:solidFill>
                  <a:schemeClr val="bg1"/>
                </a:solidFill>
              </a:rPr>
              <a:t>Cause &amp; effect organiser types </a:t>
            </a:r>
            <a:r>
              <a:rPr lang="es-ES" sz="2400">
                <a:solidFill>
                  <a:schemeClr val="bg1"/>
                </a:solidFill>
                <a:latin typeface="Franklin Gothic Medium"/>
              </a:rPr>
              <a:t> </a:t>
            </a:r>
            <a:r>
              <a:rPr lang="es-ES">
                <a:solidFill>
                  <a:srgbClr val="FFFFFF"/>
                </a:solidFill>
                <a:latin typeface="Franklin Gothic Medium"/>
              </a:rPr>
              <a:t>      </a:t>
            </a:r>
            <a:r>
              <a:rPr lang="es-ES">
                <a:latin typeface="Franklin Gothic Medium"/>
                <a:ea typeface="Franklin Gothic Medium"/>
                <a:cs typeface="Franklin Gothic Medium"/>
              </a:rPr>
              <a:t>​</a:t>
            </a:r>
            <a:endParaRPr lang="es-ES"/>
          </a:p>
        </p:txBody>
      </p:sp>
      <p:pic>
        <p:nvPicPr>
          <p:cNvPr id="11" name="Imagen 11" descr="Diagrama&#10;&#10;Descripción generada automáticamente">
            <a:extLst>
              <a:ext uri="{FF2B5EF4-FFF2-40B4-BE49-F238E27FC236}">
                <a16:creationId xmlns:a16="http://schemas.microsoft.com/office/drawing/2014/main" id="{28215232-05C1-47B3-9E1E-35198DAEA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04" y="956314"/>
            <a:ext cx="8105952" cy="564986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8F4EFC6-0FB6-412B-88E6-329743E05955}"/>
              </a:ext>
            </a:extLst>
          </p:cNvPr>
          <p:cNvSpPr txBox="1"/>
          <p:nvPr/>
        </p:nvSpPr>
        <p:spPr>
          <a:xfrm>
            <a:off x="8994475" y="5630173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https://www.enchantedlearning.com/graphicorganizers/causeandeffect/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E3030CC-7D97-42E2-8918-3CB41039A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59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4133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F58FB36D-73B3-45EF-8CD4-221CCC8BE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D7835D7-DF12-420F-843A-1C5083D2B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60120" y="317814"/>
            <a:ext cx="10268712" cy="17007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BLOOM</a:t>
            </a:r>
            <a:br>
              <a:rPr lang="en-US" sz="5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5600" kern="1200" cap="all" spc="120" baseline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Imagen 7" descr="Diagrama&#10;&#10;Descripción generada automáticamente">
            <a:extLst>
              <a:ext uri="{FF2B5EF4-FFF2-40B4-BE49-F238E27FC236}">
                <a16:creationId xmlns:a16="http://schemas.microsoft.com/office/drawing/2014/main" id="{9015FFAC-5423-4F63-AE05-8D6652A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368" y="2521703"/>
            <a:ext cx="4310711" cy="3783588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61403" y="2827276"/>
            <a:ext cx="3136823" cy="390748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571500" indent="-571500" algn="l">
              <a:lnSpc>
                <a:spcPct val="91000"/>
              </a:lnSpc>
              <a:buFont typeface="Wingdings" panose="020B0604020202020204" pitchFamily="34" charset="0"/>
              <a:buChar char="§"/>
            </a:pPr>
            <a:r>
              <a:rPr lang="en-US" sz="3300">
                <a:solidFill>
                  <a:schemeClr val="tx1"/>
                </a:solidFill>
              </a:rPr>
              <a:t>HOTS:              Higher </a:t>
            </a:r>
            <a:r>
              <a:rPr lang="en-US" sz="3300" dirty="0">
                <a:solidFill>
                  <a:schemeClr val="tx1"/>
                </a:solidFill>
              </a:rPr>
              <a:t>Order Thinking Skills</a:t>
            </a:r>
          </a:p>
          <a:p>
            <a:pPr marL="571500" indent="-571500" algn="l">
              <a:lnSpc>
                <a:spcPct val="91000"/>
              </a:lnSpc>
              <a:buFont typeface="Wingdings" panose="020B0604020202020204" pitchFamily="34" charset="0"/>
              <a:buChar char="§"/>
            </a:pPr>
            <a:endParaRPr lang="en-US" sz="3300" dirty="0">
              <a:solidFill>
                <a:schemeClr val="tx1"/>
              </a:solidFill>
            </a:endParaRPr>
          </a:p>
          <a:p>
            <a:pPr marL="571500" indent="-571500" algn="l">
              <a:lnSpc>
                <a:spcPct val="91000"/>
              </a:lnSpc>
              <a:buFont typeface="Wingdings" panose="020B0604020202020204" pitchFamily="34" charset="0"/>
              <a:buChar char="§"/>
            </a:pPr>
            <a:endParaRPr lang="en-US" sz="3300" dirty="0">
              <a:solidFill>
                <a:schemeClr val="tx1"/>
              </a:solidFill>
              <a:ea typeface="+mn-lt"/>
              <a:cs typeface="+mn-lt"/>
            </a:endParaRPr>
          </a:p>
          <a:p>
            <a:pPr marL="571500" indent="-571500" algn="l">
              <a:lnSpc>
                <a:spcPct val="91000"/>
              </a:lnSpc>
              <a:buFont typeface="Wingdings" panose="020B0604020202020204" pitchFamily="34" charset="0"/>
              <a:buChar char="§"/>
            </a:pPr>
            <a:endParaRPr lang="en-US" sz="3300" dirty="0">
              <a:solidFill>
                <a:schemeClr val="tx1"/>
              </a:solidFill>
              <a:ea typeface="+mn-lt"/>
              <a:cs typeface="+mn-lt"/>
            </a:endParaRPr>
          </a:p>
          <a:p>
            <a:pPr marL="571500" indent="-571500" algn="l">
              <a:lnSpc>
                <a:spcPct val="91000"/>
              </a:lnSpc>
              <a:buFont typeface="Wingdings" panose="020B0604020202020204" pitchFamily="34" charset="0"/>
              <a:buChar char="§"/>
            </a:pPr>
            <a:r>
              <a:rPr lang="en-US" sz="3300">
                <a:solidFill>
                  <a:schemeClr val="tx1"/>
                </a:solidFill>
                <a:ea typeface="+mn-lt"/>
                <a:cs typeface="+mn-lt"/>
              </a:rPr>
              <a:t>LOTS:              Lower </a:t>
            </a:r>
            <a:r>
              <a:rPr lang="en-US" sz="3300" dirty="0">
                <a:solidFill>
                  <a:schemeClr val="tx1"/>
                </a:solidFill>
                <a:ea typeface="+mn-lt"/>
                <a:cs typeface="+mn-lt"/>
              </a:rPr>
              <a:t>Order Thinking Skills</a:t>
            </a:r>
            <a:endParaRPr lang="en-US" sz="3300" dirty="0">
              <a:solidFill>
                <a:schemeClr val="tx1"/>
              </a:solidFill>
            </a:endParaRPr>
          </a:p>
          <a:p>
            <a:pPr algn="l">
              <a:lnSpc>
                <a:spcPct val="91000"/>
              </a:lnSpc>
            </a:pPr>
            <a:endParaRPr lang="en-US" sz="3300">
              <a:solidFill>
                <a:schemeClr val="tx1"/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75" r="7676" b="-1"/>
          <a:stretch/>
        </p:blipFill>
        <p:spPr>
          <a:xfrm rot="780000">
            <a:off x="10371291" y="449507"/>
            <a:ext cx="1280397" cy="144008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33DA594-DE2A-4F98-8E78-500B98FD4F25}"/>
              </a:ext>
            </a:extLst>
          </p:cNvPr>
          <p:cNvSpPr txBox="1"/>
          <p:nvPr/>
        </p:nvSpPr>
        <p:spPr>
          <a:xfrm rot="-600000">
            <a:off x="8236069" y="5359074"/>
            <a:ext cx="3347048" cy="830997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/>
              <a:t>Relate, copy, describe, repeat &amp; tell</a:t>
            </a:r>
          </a:p>
        </p:txBody>
      </p:sp>
    </p:spTree>
    <p:extLst>
      <p:ext uri="{BB962C8B-B14F-4D97-AF65-F5344CB8AC3E}">
        <p14:creationId xmlns:p14="http://schemas.microsoft.com/office/powerpoint/2010/main" val="2151115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8953931" y="6462909"/>
            <a:ext cx="89544" cy="1315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6179101" y="270582"/>
            <a:ext cx="5667957" cy="51030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</a:rPr>
              <a:t> Cause &amp; Effect </a:t>
            </a:r>
            <a:r>
              <a:rPr lang="en-US" sz="3600" dirty="0" err="1">
                <a:solidFill>
                  <a:srgbClr val="7030A0"/>
                </a:solidFill>
              </a:rPr>
              <a:t>organisers</a:t>
            </a:r>
            <a:r>
              <a:rPr lang="en-US" sz="3600" dirty="0">
                <a:solidFill>
                  <a:srgbClr val="7030A0"/>
                </a:solidFill>
              </a:rPr>
              <a:t>:</a:t>
            </a:r>
          </a:p>
          <a:p>
            <a:pPr algn="ctr"/>
            <a:r>
              <a:rPr lang="en-US" sz="3600" dirty="0">
                <a:solidFill>
                  <a:srgbClr val="7030A0"/>
                </a:solidFill>
              </a:rPr>
              <a:t>Does this work?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249947" y="412055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1ED012-50DF-4EE3-824B-FA2B516F6DF2}"/>
              </a:ext>
            </a:extLst>
          </p:cNvPr>
          <p:cNvSpPr txBox="1"/>
          <p:nvPr/>
        </p:nvSpPr>
        <p:spPr>
          <a:xfrm>
            <a:off x="7001986" y="6463162"/>
            <a:ext cx="408029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000">
                <a:ea typeface="+mn-lt"/>
                <a:cs typeface="+mn-lt"/>
              </a:rPr>
              <a:t>https://slideplayer.com/slide/12260996/</a:t>
            </a:r>
            <a:endParaRPr lang="es-ES">
              <a:ea typeface="+mn-lt"/>
              <a:cs typeface="+mn-lt"/>
            </a:endParaRPr>
          </a:p>
        </p:txBody>
      </p:sp>
      <p:pic>
        <p:nvPicPr>
          <p:cNvPr id="6" name="Imagen 6" descr="Diagrama&#10;&#10;Descripción generada automáticamente">
            <a:extLst>
              <a:ext uri="{FF2B5EF4-FFF2-40B4-BE49-F238E27FC236}">
                <a16:creationId xmlns:a16="http://schemas.microsoft.com/office/drawing/2014/main" id="{D213925F-1D79-4BBC-B0D0-67048114E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45" y="1263181"/>
            <a:ext cx="6765590" cy="5015214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3F8E332-A6D1-4381-900C-1BDE713A6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60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8340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8306949" y="198696"/>
            <a:ext cx="3655128" cy="51030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>
                <a:solidFill>
                  <a:srgbClr val="7030A0"/>
                </a:solidFill>
              </a:rPr>
              <a:t> Cause &amp; Effect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249947" y="412055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1ED012-50DF-4EE3-824B-FA2B516F6DF2}"/>
              </a:ext>
            </a:extLst>
          </p:cNvPr>
          <p:cNvSpPr txBox="1"/>
          <p:nvPr/>
        </p:nvSpPr>
        <p:spPr>
          <a:xfrm>
            <a:off x="453427" y="6535047"/>
            <a:ext cx="9457425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100">
                <a:ea typeface="+mn-lt"/>
                <a:cs typeface="+mn-lt"/>
              </a:rPr>
              <a:t>https://aroundthekampfire.com/2016/03/cause-and-effect-with-alexander-and-the-terrible-horrible-no-good-very-bad-day.html</a:t>
            </a:r>
            <a:endParaRPr lang="es-ES"/>
          </a:p>
        </p:txBody>
      </p:sp>
      <p:pic>
        <p:nvPicPr>
          <p:cNvPr id="18" name="Imagen 18" descr="Diagrama&#10;&#10;Descripción generada automáticamente">
            <a:extLst>
              <a:ext uri="{FF2B5EF4-FFF2-40B4-BE49-F238E27FC236}">
                <a16:creationId xmlns:a16="http://schemas.microsoft.com/office/drawing/2014/main" id="{305A684E-5D03-41D6-9090-51A96F14C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2369985"/>
            <a:ext cx="2743200" cy="2118031"/>
          </a:xfrm>
          <a:prstGeom prst="rect">
            <a:avLst/>
          </a:prstGeom>
        </p:spPr>
      </p:pic>
      <p:pic>
        <p:nvPicPr>
          <p:cNvPr id="19" name="Imagen 19" descr="Diagrama&#10;&#10;Descripción generada automáticamente">
            <a:extLst>
              <a:ext uri="{FF2B5EF4-FFF2-40B4-BE49-F238E27FC236}">
                <a16:creationId xmlns:a16="http://schemas.microsoft.com/office/drawing/2014/main" id="{6EFE2F3A-6DB2-4A7F-8F58-A5A259CC4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2369985"/>
            <a:ext cx="2743200" cy="2118031"/>
          </a:xfrm>
          <a:prstGeom prst="rect">
            <a:avLst/>
          </a:prstGeom>
        </p:spPr>
      </p:pic>
      <p:pic>
        <p:nvPicPr>
          <p:cNvPr id="20" name="Imagen 21" descr="Diagrama&#10;&#10;Descripción generada automáticamente">
            <a:extLst>
              <a:ext uri="{FF2B5EF4-FFF2-40B4-BE49-F238E27FC236}">
                <a16:creationId xmlns:a16="http://schemas.microsoft.com/office/drawing/2014/main" id="{B428BD08-08AE-4CFB-A41B-A9BAA0EA4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2369985"/>
            <a:ext cx="2743200" cy="2118031"/>
          </a:xfrm>
          <a:prstGeom prst="rect">
            <a:avLst/>
          </a:prstGeom>
        </p:spPr>
      </p:pic>
      <p:pic>
        <p:nvPicPr>
          <p:cNvPr id="22" name="Imagen 22" descr="Diagrama&#10;&#10;Descripción generada automáticamente">
            <a:extLst>
              <a:ext uri="{FF2B5EF4-FFF2-40B4-BE49-F238E27FC236}">
                <a16:creationId xmlns:a16="http://schemas.microsoft.com/office/drawing/2014/main" id="{76EC94AE-90D0-4399-859B-5F6AF054C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2369985"/>
            <a:ext cx="2743200" cy="2118031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F55090A0-7319-4BEF-8AC0-132426FDDD59}"/>
              </a:ext>
            </a:extLst>
          </p:cNvPr>
          <p:cNvSpPr txBox="1"/>
          <p:nvPr/>
        </p:nvSpPr>
        <p:spPr>
          <a:xfrm>
            <a:off x="8928307" y="5989608"/>
            <a:ext cx="2743200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000" dirty="0"/>
              <a:t>https://www.teachrspayteachers.com/Product/Alexander-Terrible-Horrible-No-Good-Very-Bad-Day-Activities-PowerPoint-15873</a:t>
            </a:r>
            <a:r>
              <a:rPr lang="es-ES" dirty="0"/>
              <a:t>05</a:t>
            </a:r>
            <a:endParaRPr lang="en-US" dirty="0"/>
          </a:p>
        </p:txBody>
      </p:sp>
      <p:pic>
        <p:nvPicPr>
          <p:cNvPr id="26" name="Imagen 26">
            <a:hlinkClick r:id="" action="ppaction://media"/>
            <a:extLst>
              <a:ext uri="{FF2B5EF4-FFF2-40B4-BE49-F238E27FC236}">
                <a16:creationId xmlns:a16="http://schemas.microsoft.com/office/drawing/2014/main" id="{76C1EF7A-4062-4EFE-972B-0A6CAB6FE85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78889" y="1235229"/>
            <a:ext cx="8320730" cy="4752531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41F79CE-9F6A-48CA-94C7-11BFE2EE3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61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933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6711064" y="270582"/>
            <a:ext cx="5251013" cy="50312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>
                <a:solidFill>
                  <a:srgbClr val="7030A0"/>
                </a:solidFill>
              </a:rPr>
              <a:t> </a:t>
            </a:r>
            <a:r>
              <a:rPr lang="en-US" sz="4000" u="sng">
                <a:solidFill>
                  <a:srgbClr val="7030A0"/>
                </a:solidFill>
              </a:rPr>
              <a:t>Cause with wrong effect!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249947" y="412055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55090A0-7319-4BEF-8AC0-132426FDDD59}"/>
              </a:ext>
            </a:extLst>
          </p:cNvPr>
          <p:cNvSpPr txBox="1"/>
          <p:nvPr/>
        </p:nvSpPr>
        <p:spPr>
          <a:xfrm>
            <a:off x="7283570" y="6349042"/>
            <a:ext cx="294448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000">
                <a:ea typeface="+mn-lt"/>
                <a:cs typeface="+mn-lt"/>
              </a:rPr>
              <a:t>https://line.17qq.com/articles/shghhhswy.html</a:t>
            </a:r>
            <a:endParaRPr lang="es-ES" sz="100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B184575-5BD3-4FF8-8173-9AF4B17173E7}"/>
              </a:ext>
            </a:extLst>
          </p:cNvPr>
          <p:cNvSpPr txBox="1"/>
          <p:nvPr/>
        </p:nvSpPr>
        <p:spPr>
          <a:xfrm>
            <a:off x="7532560" y="1558441"/>
            <a:ext cx="3653882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3200">
                <a:solidFill>
                  <a:schemeClr val="bg1"/>
                </a:solidFill>
              </a:rPr>
              <a:t>Cause &amp; effect</a:t>
            </a:r>
            <a:endParaRPr lang="es-ES"/>
          </a:p>
          <a:p>
            <a:pPr algn="ctr"/>
            <a:r>
              <a:rPr lang="es-ES" sz="2800">
                <a:solidFill>
                  <a:schemeClr val="bg1"/>
                </a:solidFill>
              </a:rPr>
              <a:t>signal word chaos</a:t>
            </a:r>
            <a:endParaRPr lang="es-ES">
              <a:solidFill>
                <a:schemeClr val="bg1"/>
              </a:solidFill>
            </a:endParaRPr>
          </a:p>
          <a:p>
            <a:pPr algn="ctr"/>
            <a:r>
              <a:rPr lang="es-ES" sz="2000">
                <a:solidFill>
                  <a:schemeClr val="bg1"/>
                </a:solidFill>
              </a:rPr>
              <a:t>so...</a:t>
            </a:r>
          </a:p>
          <a:p>
            <a:pPr algn="ctr"/>
            <a:r>
              <a:rPr lang="es-ES" sz="2000">
                <a:solidFill>
                  <a:schemeClr val="bg1"/>
                </a:solidFill>
              </a:rPr>
              <a:t>if...</a:t>
            </a:r>
          </a:p>
          <a:p>
            <a:pPr algn="ctr"/>
            <a:r>
              <a:rPr lang="es-ES" sz="2000">
                <a:solidFill>
                  <a:schemeClr val="bg1"/>
                </a:solidFill>
              </a:rPr>
              <a:t>when</a:t>
            </a:r>
            <a:r>
              <a:rPr lang="es-ES" sz="2000">
                <a:solidFill>
                  <a:schemeClr val="bg1"/>
                </a:solidFill>
                <a:ea typeface="+mn-lt"/>
                <a:cs typeface="+mn-lt"/>
              </a:rPr>
              <a:t>...</a:t>
            </a:r>
          </a:p>
          <a:p>
            <a:pPr algn="ctr"/>
            <a:r>
              <a:rPr lang="es-ES" sz="2000">
                <a:solidFill>
                  <a:schemeClr val="bg1"/>
                </a:solidFill>
                <a:ea typeface="+mn-lt"/>
                <a:cs typeface="+mn-lt"/>
              </a:rPr>
              <a:t>because...</a:t>
            </a:r>
          </a:p>
          <a:p>
            <a:pPr algn="ctr"/>
            <a:r>
              <a:rPr lang="es-ES" sz="2000">
                <a:solidFill>
                  <a:schemeClr val="bg1"/>
                </a:solidFill>
                <a:ea typeface="+mn-lt"/>
                <a:cs typeface="+mn-lt"/>
              </a:rPr>
              <a:t>if...then</a:t>
            </a:r>
          </a:p>
          <a:p>
            <a:pPr algn="ctr"/>
            <a:r>
              <a:rPr lang="es-ES" sz="2000">
                <a:solidFill>
                  <a:schemeClr val="bg1"/>
                </a:solidFill>
                <a:ea typeface="+mn-lt"/>
                <a:cs typeface="+mn-lt"/>
              </a:rPr>
              <a:t>since...</a:t>
            </a:r>
          </a:p>
          <a:p>
            <a:pPr algn="ctr"/>
            <a:r>
              <a:rPr lang="es-ES" sz="2000">
                <a:solidFill>
                  <a:schemeClr val="bg1"/>
                </a:solidFill>
                <a:ea typeface="+mn-lt"/>
                <a:cs typeface="+mn-lt"/>
              </a:rPr>
              <a:t>as a result...</a:t>
            </a:r>
          </a:p>
          <a:p>
            <a:pPr algn="ctr"/>
            <a:r>
              <a:rPr lang="es-ES" sz="2000">
                <a:solidFill>
                  <a:schemeClr val="bg1"/>
                </a:solidFill>
                <a:ea typeface="+mn-lt"/>
                <a:cs typeface="+mn-lt"/>
              </a:rPr>
              <a:t>resulting...</a:t>
            </a:r>
          </a:p>
          <a:p>
            <a:pPr algn="ctr"/>
            <a:r>
              <a:rPr lang="es-ES" sz="2000">
                <a:solidFill>
                  <a:schemeClr val="bg1"/>
                </a:solidFill>
                <a:ea typeface="+mn-lt"/>
                <a:cs typeface="+mn-lt"/>
              </a:rPr>
              <a:t>therefore...</a:t>
            </a:r>
          </a:p>
          <a:p>
            <a:pPr algn="ctr"/>
            <a:r>
              <a:rPr lang="es-ES" sz="2000">
                <a:solidFill>
                  <a:schemeClr val="bg1"/>
                </a:solidFill>
                <a:ea typeface="+mn-lt"/>
                <a:cs typeface="+mn-lt"/>
              </a:rPr>
              <a:t>leads to...</a:t>
            </a:r>
          </a:p>
          <a:p>
            <a:pPr algn="ctr"/>
            <a:r>
              <a:rPr lang="es-ES" sz="2000">
                <a:solidFill>
                  <a:schemeClr val="bg1"/>
                </a:solidFill>
                <a:ea typeface="+mn-lt"/>
                <a:cs typeface="+mn-lt"/>
              </a:rPr>
              <a:t>due to...</a:t>
            </a:r>
          </a:p>
        </p:txBody>
      </p:sp>
      <p:pic>
        <p:nvPicPr>
          <p:cNvPr id="14" name="Imagen 15" descr="Diagrama&#10;&#10;Descripción generada automáticamente">
            <a:extLst>
              <a:ext uri="{FF2B5EF4-FFF2-40B4-BE49-F238E27FC236}">
                <a16:creationId xmlns:a16="http://schemas.microsoft.com/office/drawing/2014/main" id="{D15FF5E3-34B4-425A-821C-F1CD80C61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" y="-2493"/>
            <a:ext cx="6920186" cy="6865911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1BBA099-6DF5-4364-9012-B5F4DEE26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62</a:t>
            </a:fld>
            <a:endParaRPr lang="es-ES"/>
          </a:p>
        </p:txBody>
      </p:sp>
      <p:sp>
        <p:nvSpPr>
          <p:cNvPr id="5" name="Flecha: hacia la izquierda 4">
            <a:extLst>
              <a:ext uri="{FF2B5EF4-FFF2-40B4-BE49-F238E27FC236}">
                <a16:creationId xmlns:a16="http://schemas.microsoft.com/office/drawing/2014/main" id="{E1A9C578-F96E-4D6C-9DDA-872CB0056CA4}"/>
              </a:ext>
            </a:extLst>
          </p:cNvPr>
          <p:cNvSpPr/>
          <p:nvPr/>
        </p:nvSpPr>
        <p:spPr>
          <a:xfrm>
            <a:off x="4203600" y="3818585"/>
            <a:ext cx="4276956" cy="483219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4249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77F89CE-BF52-4AF5-8B0B-7E9693734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037853" y="314836"/>
            <a:ext cx="4500737" cy="179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6600"/>
              <a:t>effect</a:t>
            </a:r>
            <a:r>
              <a:rPr lang="en-US" sz="6600" dirty="0"/>
              <a:t> 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29711" y="2397391"/>
            <a:ext cx="4658887" cy="32644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1000"/>
              </a:lnSpc>
            </a:pPr>
            <a:r>
              <a:rPr lang="en-US" sz="2500"/>
              <a:t>Reading "forward"</a:t>
            </a:r>
            <a:endParaRPr lang="en-US" sz="2500" dirty="0"/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… , </a:t>
            </a:r>
            <a:r>
              <a:rPr lang="en-US" sz="2500" dirty="0"/>
              <a:t>so</a:t>
            </a:r>
            <a:endParaRPr lang="en-US" dirty="0"/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… Consequently,</a:t>
            </a:r>
            <a:r>
              <a:rPr lang="en-US" sz="2500" dirty="0"/>
              <a:t> 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… Therefore, </a:t>
            </a:r>
            <a:endParaRPr lang="en-US" sz="2500" dirty="0"/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… As a result, </a:t>
            </a:r>
            <a:endParaRPr lang="en-US" sz="2500" dirty="0"/>
          </a:p>
          <a:p>
            <a:pPr marL="285750" indent="-285750" algn="l">
              <a:lnSpc>
                <a:spcPct val="91000"/>
              </a:lnSpc>
              <a:buChar char="•"/>
            </a:pPr>
            <a:endParaRPr lang="en-US" sz="2500" dirty="0"/>
          </a:p>
          <a:p>
            <a:pPr marL="285750" indent="-285750" algn="l">
              <a:lnSpc>
                <a:spcPct val="91000"/>
              </a:lnSpc>
              <a:buChar char="•"/>
            </a:pPr>
            <a:endParaRPr lang="en-US" sz="2500"/>
          </a:p>
          <a:p>
            <a:pPr algn="l">
              <a:lnSpc>
                <a:spcPct val="91000"/>
              </a:lnSpc>
            </a:pPr>
            <a:endParaRPr lang="en-US" sz="250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EA53E2-570F-441B-9BF3-8717127A1E36}"/>
              </a:ext>
            </a:extLst>
          </p:cNvPr>
          <p:cNvSpPr txBox="1"/>
          <p:nvPr/>
        </p:nvSpPr>
        <p:spPr>
          <a:xfrm>
            <a:off x="2940168" y="6142088"/>
            <a:ext cx="6643618" cy="461665"/>
          </a:xfrm>
          <a:prstGeom prst="rect">
            <a:avLst/>
          </a:prstGeom>
          <a:solidFill>
            <a:srgbClr val="BF43DE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/>
              <a:t>Think carefully of the way to use each connector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A040025-B16F-42A2-8066-6F6DA6B1C753}"/>
              </a:ext>
            </a:extLst>
          </p:cNvPr>
          <p:cNvSpPr txBox="1">
            <a:spLocks/>
          </p:cNvSpPr>
          <p:nvPr/>
        </p:nvSpPr>
        <p:spPr>
          <a:xfrm>
            <a:off x="1112838" y="792480"/>
            <a:ext cx="4500737" cy="179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 cap="all" spc="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>
                <a:solidFill>
                  <a:schemeClr val="bg1"/>
                </a:solidFill>
              </a:rPr>
              <a:t>Cause</a:t>
            </a:r>
            <a:br>
              <a:rPr lang="en-US" sz="6600" dirty="0">
                <a:solidFill>
                  <a:schemeClr val="bg1"/>
                </a:solidFill>
              </a:rPr>
            </a:br>
            <a:r>
              <a:rPr lang="en-US" sz="6600" dirty="0">
                <a:solidFill>
                  <a:schemeClr val="bg1"/>
                </a:solidFill>
              </a:rPr>
              <a:t> 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F2707569-EE4E-4651-A995-DD0E37D314CD}"/>
              </a:ext>
            </a:extLst>
          </p:cNvPr>
          <p:cNvSpPr txBox="1">
            <a:spLocks/>
          </p:cNvSpPr>
          <p:nvPr/>
        </p:nvSpPr>
        <p:spPr>
          <a:xfrm>
            <a:off x="6892886" y="2372385"/>
            <a:ext cx="4658887" cy="32644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buFont typeface="Arial" panose="020B0604020202020204" pitchFamily="34" charset="0"/>
              <a:buNone/>
              <a:defRPr sz="360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None/>
              <a:defRPr sz="20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None/>
              <a:defRPr sz="1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1000"/>
              </a:lnSpc>
            </a:pPr>
            <a:r>
              <a:rPr lang="en-US" sz="2500">
                <a:solidFill>
                  <a:schemeClr val="tx1"/>
                </a:solidFill>
              </a:rPr>
              <a:t>Reading "backward"</a:t>
            </a:r>
          </a:p>
          <a:p>
            <a:pPr marL="285750" indent="-285750" algn="l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US" sz="2500">
                <a:solidFill>
                  <a:schemeClr val="tx1"/>
                </a:solidFill>
              </a:rPr>
              <a:t> because </a:t>
            </a:r>
            <a:endParaRPr lang="en-US">
              <a:solidFill>
                <a:schemeClr val="tx1"/>
              </a:solidFill>
            </a:endParaRPr>
          </a:p>
          <a:p>
            <a:pPr marL="285750" indent="-285750" algn="l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US" sz="2500">
                <a:solidFill>
                  <a:schemeClr val="tx1"/>
                </a:solidFill>
              </a:rPr>
              <a:t> due to (something)</a:t>
            </a:r>
            <a:r>
              <a:rPr lang="en-US" sz="2500" dirty="0">
                <a:solidFill>
                  <a:schemeClr val="tx1"/>
                </a:solidFill>
              </a:rPr>
              <a:t> </a:t>
            </a:r>
          </a:p>
          <a:p>
            <a:pPr marL="285750" indent="-285750" algn="l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US" sz="2500">
                <a:solidFill>
                  <a:schemeClr val="tx1"/>
                </a:solidFill>
              </a:rPr>
              <a:t> owing to (something)</a:t>
            </a:r>
            <a:r>
              <a:rPr lang="en-US" sz="2500" dirty="0">
                <a:solidFill>
                  <a:schemeClr val="tx1"/>
                </a:solidFill>
              </a:rPr>
              <a:t> </a:t>
            </a:r>
          </a:p>
          <a:p>
            <a:pPr marL="285750" indent="-285750" algn="l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US" sz="2500">
                <a:solidFill>
                  <a:schemeClr val="tx1"/>
                </a:solidFill>
              </a:rPr>
              <a:t> as a result of (doing something)</a:t>
            </a:r>
          </a:p>
          <a:p>
            <a:pPr marL="285750" indent="-285750" algn="l">
              <a:lnSpc>
                <a:spcPct val="91000"/>
              </a:lnSpc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285750" indent="-285750" algn="l">
              <a:lnSpc>
                <a:spcPct val="91000"/>
              </a:lnSpc>
              <a:buFont typeface="Arial" panose="020B0604020202020204" pitchFamily="34" charset="0"/>
              <a:buChar char="•"/>
            </a:pPr>
            <a:endParaRPr lang="en-US" sz="2500"/>
          </a:p>
          <a:p>
            <a:pPr algn="l">
              <a:lnSpc>
                <a:spcPct val="91000"/>
              </a:lnSpc>
            </a:pPr>
            <a:endParaRPr lang="en-US" sz="2500"/>
          </a:p>
        </p:txBody>
      </p:sp>
    </p:spTree>
    <p:extLst>
      <p:ext uri="{BB962C8B-B14F-4D97-AF65-F5344CB8AC3E}">
        <p14:creationId xmlns:p14="http://schemas.microsoft.com/office/powerpoint/2010/main" val="404211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249947" y="412055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8853288" y="198696"/>
            <a:ext cx="3108789" cy="2583995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algn="ctr"/>
            <a:endParaRPr lang="en-US" sz="3600">
              <a:solidFill>
                <a:srgbClr val="7030A0"/>
              </a:solidFill>
            </a:endParaRPr>
          </a:p>
          <a:p>
            <a:pPr algn="ctr"/>
            <a:r>
              <a:rPr lang="en-US" sz="3600">
                <a:solidFill>
                  <a:srgbClr val="7030A0"/>
                </a:solidFill>
              </a:rPr>
              <a:t>Writing:</a:t>
            </a:r>
          </a:p>
          <a:p>
            <a:pPr algn="ctr"/>
            <a:r>
              <a:rPr lang="en-US" sz="3600">
                <a:solidFill>
                  <a:srgbClr val="7030A0"/>
                </a:solidFill>
              </a:rPr>
              <a:t>We have the effect (pollution) and we're looking for the causes (the reason why)</a:t>
            </a:r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1ED012-50DF-4EE3-824B-FA2B516F6DF2}"/>
              </a:ext>
            </a:extLst>
          </p:cNvPr>
          <p:cNvSpPr txBox="1"/>
          <p:nvPr/>
        </p:nvSpPr>
        <p:spPr>
          <a:xfrm>
            <a:off x="9149960" y="5614443"/>
            <a:ext cx="221196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100">
                <a:ea typeface="+mn-lt"/>
                <a:cs typeface="+mn-lt"/>
              </a:rPr>
              <a:t>Example from: </a:t>
            </a:r>
            <a:r>
              <a:rPr lang="es-ES" sz="1100" dirty="0">
                <a:ea typeface="+mn-lt"/>
                <a:cs typeface="+mn-lt"/>
                <a:hlinkClick r:id="rId3"/>
              </a:rPr>
              <a:t>https://eltngl.com/assets/downloads/greatwi_pro0000000335/gw5_unit6.pdf</a:t>
            </a:r>
            <a:r>
              <a:rPr lang="es-ES" sz="1100" dirty="0">
                <a:ea typeface="+mn-lt"/>
                <a:cs typeface="+mn-lt"/>
              </a:rPr>
              <a:t> </a:t>
            </a:r>
            <a:endParaRPr lang="es-ES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B516B63-72A8-4C48-AF07-202B4538D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64</a:t>
            </a:fld>
            <a:endParaRPr lang="es-ES"/>
          </a:p>
        </p:txBody>
      </p:sp>
      <p:pic>
        <p:nvPicPr>
          <p:cNvPr id="7" name="Imagen 7" descr="Tabla&#10;&#10;Descripción generada automáticamente">
            <a:extLst>
              <a:ext uri="{FF2B5EF4-FFF2-40B4-BE49-F238E27FC236}">
                <a16:creationId xmlns:a16="http://schemas.microsoft.com/office/drawing/2014/main" id="{A5DF65B8-A3F3-42AC-8F6E-233737B1D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42" y="1534681"/>
            <a:ext cx="8476785" cy="499668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911770A-42E7-4120-AB1C-1AFE04BDDDF5}"/>
              </a:ext>
            </a:extLst>
          </p:cNvPr>
          <p:cNvSpPr txBox="1"/>
          <p:nvPr/>
        </p:nvSpPr>
        <p:spPr>
          <a:xfrm>
            <a:off x="394009" y="394010"/>
            <a:ext cx="517788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800" u="sng" dirty="0" err="1"/>
              <a:t>Explain</a:t>
            </a:r>
            <a:r>
              <a:rPr lang="es-ES" sz="2800" u="sng" dirty="0"/>
              <a:t> </a:t>
            </a:r>
            <a:r>
              <a:rPr lang="es-ES" sz="2800" u="sng" dirty="0" err="1"/>
              <a:t>why</a:t>
            </a:r>
            <a:r>
              <a:rPr lang="es-ES" sz="2800" u="sng" dirty="0"/>
              <a:t> </a:t>
            </a:r>
            <a:r>
              <a:rPr lang="es-ES" sz="2800" u="sng" dirty="0" err="1"/>
              <a:t>pollution</a:t>
            </a:r>
            <a:r>
              <a:rPr lang="es-ES" sz="2800" u="sng" dirty="0"/>
              <a:t> </a:t>
            </a:r>
            <a:r>
              <a:rPr lang="es-ES" sz="2800" u="sng" dirty="0" err="1"/>
              <a:t>is</a:t>
            </a:r>
            <a:r>
              <a:rPr lang="es-ES" sz="2800" u="sng" dirty="0"/>
              <a:t> </a:t>
            </a:r>
            <a:r>
              <a:rPr lang="es-ES" sz="2800" u="sng" dirty="0" err="1"/>
              <a:t>damaging</a:t>
            </a:r>
            <a:r>
              <a:rPr lang="es-ES" sz="2800" u="sng" dirty="0"/>
              <a:t> </a:t>
            </a:r>
            <a:r>
              <a:rPr lang="es-ES" sz="2800" u="sng" dirty="0" err="1"/>
              <a:t>the</a:t>
            </a:r>
            <a:r>
              <a:rPr lang="es-ES" sz="2800" u="sng" dirty="0"/>
              <a:t> </a:t>
            </a:r>
            <a:r>
              <a:rPr lang="es-ES" sz="2800" u="sng" dirty="0" err="1"/>
              <a:t>Earth</a:t>
            </a:r>
          </a:p>
        </p:txBody>
      </p:sp>
    </p:spTree>
    <p:extLst>
      <p:ext uri="{BB962C8B-B14F-4D97-AF65-F5344CB8AC3E}">
        <p14:creationId xmlns:p14="http://schemas.microsoft.com/office/powerpoint/2010/main" val="204982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77F89CE-BF52-4AF5-8B0B-7E9693734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60438" y="640080"/>
            <a:ext cx="4500737" cy="21945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6600">
                <a:solidFill>
                  <a:schemeClr val="bg1"/>
                </a:solidFill>
              </a:rPr>
              <a:t>Tree diagram</a:t>
            </a:r>
            <a:endParaRPr lang="es-ES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60438" y="2916936"/>
            <a:ext cx="4658887" cy="326440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Categorise information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Place the topic at the top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Place the sub-categories below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Put examples on the lines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Use colours for each level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Can use to prepare an essay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endParaRPr lang="en-US" sz="2500"/>
          </a:p>
          <a:p>
            <a:pPr algn="l">
              <a:lnSpc>
                <a:spcPct val="91000"/>
              </a:lnSpc>
            </a:pPr>
            <a:endParaRPr lang="en-US" sz="250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EA53E2-570F-441B-9BF3-8717127A1E36}"/>
              </a:ext>
            </a:extLst>
          </p:cNvPr>
          <p:cNvSpPr txBox="1"/>
          <p:nvPr/>
        </p:nvSpPr>
        <p:spPr>
          <a:xfrm>
            <a:off x="5309802" y="6179258"/>
            <a:ext cx="3939449" cy="461665"/>
          </a:xfrm>
          <a:prstGeom prst="rect">
            <a:avLst/>
          </a:prstGeom>
          <a:solidFill>
            <a:srgbClr val="BF43DE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/>
              <a:t>Each column is a paragraph</a:t>
            </a:r>
          </a:p>
        </p:txBody>
      </p:sp>
      <p:pic>
        <p:nvPicPr>
          <p:cNvPr id="16" name="Imagen 16" descr="Forma&#10;&#10;Descripción generada automáticamente">
            <a:extLst>
              <a:ext uri="{FF2B5EF4-FFF2-40B4-BE49-F238E27FC236}">
                <a16:creationId xmlns:a16="http://schemas.microsoft.com/office/drawing/2014/main" id="{1230D2E4-FD9B-4A63-BE2F-B146D3DE3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9117" y="1594659"/>
            <a:ext cx="4569124" cy="286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5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77F89CE-BF52-4AF5-8B0B-7E9693734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60438" y="640080"/>
            <a:ext cx="4500737" cy="21945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6600">
                <a:solidFill>
                  <a:schemeClr val="bg1"/>
                </a:solidFill>
              </a:rPr>
              <a:t>Flow map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58513" y="2643766"/>
            <a:ext cx="4658887" cy="326440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Categorise information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Place the topic at the top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Place any sub-categories below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Put examples on the lines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Use colours for each level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Can use to prepare an essay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endParaRPr lang="en-US" sz="2500"/>
          </a:p>
          <a:p>
            <a:pPr algn="l">
              <a:lnSpc>
                <a:spcPct val="91000"/>
              </a:lnSpc>
            </a:pPr>
            <a:endParaRPr lang="en-US" sz="250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EA53E2-570F-441B-9BF3-8717127A1E36}"/>
              </a:ext>
            </a:extLst>
          </p:cNvPr>
          <p:cNvSpPr txBox="1"/>
          <p:nvPr/>
        </p:nvSpPr>
        <p:spPr>
          <a:xfrm>
            <a:off x="5309802" y="6179258"/>
            <a:ext cx="4856671" cy="461665"/>
          </a:xfrm>
          <a:prstGeom prst="rect">
            <a:avLst/>
          </a:prstGeom>
          <a:solidFill>
            <a:srgbClr val="BF43DE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/>
              <a:t>Use the boxes to add information</a:t>
            </a:r>
          </a:p>
        </p:txBody>
      </p:sp>
      <p:pic>
        <p:nvPicPr>
          <p:cNvPr id="5" name="Imagen 5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4537DCE1-E866-46E5-8417-60891F5A2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835" y="744799"/>
            <a:ext cx="4712897" cy="2938628"/>
          </a:xfrm>
          <a:prstGeom prst="rect">
            <a:avLst/>
          </a:prstGeom>
        </p:spPr>
      </p:pic>
      <p:pic>
        <p:nvPicPr>
          <p:cNvPr id="6" name="Imagen 6">
            <a:extLst>
              <a:ext uri="{FF2B5EF4-FFF2-40B4-BE49-F238E27FC236}">
                <a16:creationId xmlns:a16="http://schemas.microsoft.com/office/drawing/2014/main" id="{2FE906DB-37BE-4853-99BB-8A50574E1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190" y="4282194"/>
            <a:ext cx="4047066" cy="149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7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7A02FF5-725C-42D3-BAB8-CFDEAFFCC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67</a:t>
            </a:fld>
            <a:endParaRPr lang="en-US"/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FA4E8D2B-6298-4A53-9F14-168A4454C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555" y="-251244"/>
            <a:ext cx="5500777" cy="711607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EDA6A27-C168-4300-A0E9-59169275C9FE}"/>
              </a:ext>
            </a:extLst>
          </p:cNvPr>
          <p:cNvSpPr txBox="1"/>
          <p:nvPr/>
        </p:nvSpPr>
        <p:spPr>
          <a:xfrm>
            <a:off x="8994476" y="578832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Image </a:t>
            </a:r>
            <a:r>
              <a:rPr lang="en-US" sz="1200"/>
              <a:t>from: </a:t>
            </a:r>
            <a:r>
              <a:rPr lang="en-US" sz="1200" dirty="0"/>
              <a:t>https://wowlit.org/on-line-publications/stories/storiesi3/5/</a:t>
            </a:r>
          </a:p>
        </p:txBody>
      </p:sp>
      <p:sp>
        <p:nvSpPr>
          <p:cNvPr id="7" name="Flecha: curvada hacia la izquierda 6">
            <a:extLst>
              <a:ext uri="{FF2B5EF4-FFF2-40B4-BE49-F238E27FC236}">
                <a16:creationId xmlns:a16="http://schemas.microsoft.com/office/drawing/2014/main" id="{A860FDF8-3A6E-4AAD-B3B3-2D58C4C59786}"/>
              </a:ext>
            </a:extLst>
          </p:cNvPr>
          <p:cNvSpPr/>
          <p:nvPr/>
        </p:nvSpPr>
        <p:spPr>
          <a:xfrm rot="2220000">
            <a:off x="6772561" y="3057676"/>
            <a:ext cx="733245" cy="3838754"/>
          </a:xfrm>
          <a:prstGeom prst="curved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E862C8-04A3-4E74-B023-276E1834376B}"/>
              </a:ext>
            </a:extLst>
          </p:cNvPr>
          <p:cNvSpPr txBox="1"/>
          <p:nvPr/>
        </p:nvSpPr>
        <p:spPr>
          <a:xfrm>
            <a:off x="7855969" y="1285516"/>
            <a:ext cx="3979652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800" dirty="0">
                <a:solidFill>
                  <a:srgbClr val="0070C0"/>
                </a:solidFill>
              </a:rPr>
              <a:t>Notice the extra information (although this </a:t>
            </a:r>
            <a:r>
              <a:rPr lang="es-ES" sz="2800">
                <a:solidFill>
                  <a:srgbClr val="0070C0"/>
                </a:solidFill>
              </a:rPr>
              <a:t>should be joined with a line, not an arrow</a:t>
            </a:r>
            <a:endParaRPr lang="es-E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39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77F89CE-BF52-4AF5-8B0B-7E9693734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60438" y="640080"/>
            <a:ext cx="4500737" cy="21945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Brace map</a:t>
            </a:r>
            <a:br>
              <a:rPr lang="en-US"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6600" kern="1200" cap="all" spc="120" baseline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60438" y="2916936"/>
            <a:ext cx="4500737" cy="32644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Whole to part 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See the </a:t>
            </a:r>
            <a:r>
              <a:rPr lang="en-US" sz="2500" u="sng"/>
              <a:t> relation</a:t>
            </a:r>
            <a:r>
              <a:rPr lang="en-US" sz="2500"/>
              <a:t> between objects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Higher thinking skill (HOTS)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Good vocabulary review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endParaRPr lang="en-US" sz="2500"/>
          </a:p>
          <a:p>
            <a:pPr algn="l">
              <a:lnSpc>
                <a:spcPct val="91000"/>
              </a:lnSpc>
            </a:pPr>
            <a:endParaRPr lang="en-US" sz="2500"/>
          </a:p>
        </p:txBody>
      </p:sp>
      <p:pic>
        <p:nvPicPr>
          <p:cNvPr id="12" name="Imagen 1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6910EF3E-BF67-4629-B6F5-F03B6E656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822" y="1875059"/>
            <a:ext cx="4795019" cy="310788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6EA53E2-570F-441B-9BF3-8717127A1E36}"/>
              </a:ext>
            </a:extLst>
          </p:cNvPr>
          <p:cNvSpPr txBox="1"/>
          <p:nvPr/>
        </p:nvSpPr>
        <p:spPr>
          <a:xfrm>
            <a:off x="4696368" y="5884789"/>
            <a:ext cx="5336448" cy="461665"/>
          </a:xfrm>
          <a:prstGeom prst="rect">
            <a:avLst/>
          </a:prstGeom>
          <a:solidFill>
            <a:srgbClr val="BF43DE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/>
              <a:t>Start with the whole, or with the parts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23689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3FAE9B-5A7D-44FD-B556-9C4802A46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13" y="398279"/>
            <a:ext cx="10891321" cy="1700784"/>
          </a:xfrm>
        </p:spPr>
        <p:txBody>
          <a:bodyPr>
            <a:normAutofit fontScale="90000"/>
          </a:bodyPr>
          <a:lstStyle/>
          <a:p>
            <a:r>
              <a:rPr lang="es-ES"/>
              <a:t>Paraphrasing v summarising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66D149-E0EA-452F-A330-3F0AE90C0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59" y="6413063"/>
            <a:ext cx="11962170" cy="75341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1200" dirty="0">
                <a:ea typeface="+mn-lt"/>
                <a:cs typeface="+mn-lt"/>
                <a:hlinkClick r:id="rId2"/>
              </a:rPr>
              <a:t>https://www.smekenseducation.com/summary-writing-parallels-espn/</a:t>
            </a:r>
            <a:r>
              <a:rPr lang="es-ES" sz="1200">
                <a:ea typeface="+mn-lt"/>
                <a:cs typeface="+mn-lt"/>
              </a:rPr>
              <a:t>            Idea from: </a:t>
            </a:r>
            <a:r>
              <a:rPr lang="es-ES" sz="1200" dirty="0">
                <a:ea typeface="+mn-lt"/>
                <a:cs typeface="+mn-lt"/>
                <a:hlinkClick r:id="rId3"/>
              </a:rPr>
              <a:t>https://www.smekenseducation.com/writing-simple-summaries-and-de/</a:t>
            </a:r>
            <a:r>
              <a:rPr lang="es-ES" sz="1200" dirty="0">
                <a:ea typeface="+mn-lt"/>
                <a:cs typeface="+mn-lt"/>
              </a:rPr>
              <a:t> </a:t>
            </a:r>
            <a:endParaRPr lang="es-ES" dirty="0">
              <a:ea typeface="+mn-lt"/>
              <a:cs typeface="+mn-lt"/>
            </a:endParaRPr>
          </a:p>
          <a:p>
            <a:endParaRPr lang="es-ES">
              <a:ea typeface="+mn-lt"/>
              <a:cs typeface="+mn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D33CFB5-8394-4E95-AC65-7B40B183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7303" y="6018645"/>
            <a:ext cx="932688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69</a:t>
            </a:fld>
            <a:endParaRPr lang="es-ES"/>
          </a:p>
        </p:txBody>
      </p:sp>
      <p:pic>
        <p:nvPicPr>
          <p:cNvPr id="6" name="Imagen 6">
            <a:extLst>
              <a:ext uri="{FF2B5EF4-FFF2-40B4-BE49-F238E27FC236}">
                <a16:creationId xmlns:a16="http://schemas.microsoft.com/office/drawing/2014/main" id="{D2A34133-C092-43AB-B4EA-E9BF00DB7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37" y="2458660"/>
            <a:ext cx="5057078" cy="3836385"/>
          </a:xfrm>
          <a:prstGeom prst="rect">
            <a:avLst/>
          </a:prstGeom>
        </p:spPr>
      </p:pic>
      <p:pic>
        <p:nvPicPr>
          <p:cNvPr id="8" name="Imagen 8" descr="Forma&#10;&#10;Descripción generada automáticamente">
            <a:extLst>
              <a:ext uri="{FF2B5EF4-FFF2-40B4-BE49-F238E27FC236}">
                <a16:creationId xmlns:a16="http://schemas.microsoft.com/office/drawing/2014/main" id="{A4969A02-D721-48DD-A1BA-54A8577B77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4086" y="2796981"/>
            <a:ext cx="2390775" cy="1914525"/>
          </a:xfrm>
          <a:prstGeom prst="rect">
            <a:avLst/>
          </a:prstGeom>
        </p:spPr>
      </p:pic>
      <p:pic>
        <p:nvPicPr>
          <p:cNvPr id="9" name="Imagen 9" descr="Forma, Rectángulo&#10;&#10;Descripción generada automáticamente">
            <a:extLst>
              <a:ext uri="{FF2B5EF4-FFF2-40B4-BE49-F238E27FC236}">
                <a16:creationId xmlns:a16="http://schemas.microsoft.com/office/drawing/2014/main" id="{E177AE98-2645-4723-85FF-4F2F8D98B7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8853" y="5033070"/>
            <a:ext cx="2436542" cy="886129"/>
          </a:xfrm>
          <a:prstGeom prst="rect">
            <a:avLst/>
          </a:prstGeom>
        </p:spPr>
      </p:pic>
      <p:pic>
        <p:nvPicPr>
          <p:cNvPr id="7" name="Imagen 7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53D8DA57-F8C7-466A-8230-9D968D49A6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4060" y="2503026"/>
            <a:ext cx="3026626" cy="2125236"/>
          </a:xfrm>
          <a:prstGeom prst="rect">
            <a:avLst/>
          </a:prstGeom>
        </p:spPr>
      </p:pic>
      <p:pic>
        <p:nvPicPr>
          <p:cNvPr id="5" name="Imagen 9" descr="Gráfico, Gráfico de embudo&#10;&#10;Descripción generada automáticamente">
            <a:extLst>
              <a:ext uri="{FF2B5EF4-FFF2-40B4-BE49-F238E27FC236}">
                <a16:creationId xmlns:a16="http://schemas.microsoft.com/office/drawing/2014/main" id="{12FE6BC0-22B0-4C73-9BC6-9F541F516A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2083" y="248020"/>
            <a:ext cx="1574222" cy="166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7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8"/>
            <a:ext cx="12192000" cy="2645291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405886" y="830735"/>
            <a:ext cx="10268712" cy="116912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7200"/>
              <a:t>2. book reviews</a:t>
            </a:r>
            <a:br>
              <a:rPr lang="en-US" sz="3400" dirty="0"/>
            </a:br>
            <a:endParaRPr lang="en-US" sz="340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61644" y="5745015"/>
            <a:ext cx="10268712" cy="5173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1000"/>
              </a:lnSpc>
            </a:pPr>
            <a:endParaRPr lang="en-US" sz="2400"/>
          </a:p>
          <a:p>
            <a:pPr>
              <a:lnSpc>
                <a:spcPct val="91000"/>
              </a:lnSpc>
            </a:pPr>
            <a:endParaRPr lang="en-US" sz="2400"/>
          </a:p>
        </p:txBody>
      </p:sp>
      <p:pic>
        <p:nvPicPr>
          <p:cNvPr id="9" name="Imagen 10" descr="Diagrama&#10;&#10;Descripción generada automáticamente">
            <a:extLst>
              <a:ext uri="{FF2B5EF4-FFF2-40B4-BE49-F238E27FC236}">
                <a16:creationId xmlns:a16="http://schemas.microsoft.com/office/drawing/2014/main" id="{78BDE49D-2893-4201-A560-ABE2CBEE5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60000">
            <a:off x="7393255" y="-8071"/>
            <a:ext cx="3468273" cy="4807945"/>
          </a:xfrm>
          <a:prstGeom prst="rect">
            <a:avLst/>
          </a:prstGeom>
        </p:spPr>
      </p:pic>
      <p:pic>
        <p:nvPicPr>
          <p:cNvPr id="4" name="Imagen 4">
            <a:extLst>
              <a:ext uri="{FF2B5EF4-FFF2-40B4-BE49-F238E27FC236}">
                <a16:creationId xmlns:a16="http://schemas.microsoft.com/office/drawing/2014/main" id="{38E2F606-B7B4-48F2-B231-BECCB898C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60000">
            <a:off x="4243546" y="1716826"/>
            <a:ext cx="3343021" cy="4606662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88" r="-3" b="510"/>
          <a:stretch/>
        </p:blipFill>
        <p:spPr>
          <a:xfrm>
            <a:off x="8843239" y="4597659"/>
            <a:ext cx="3131312" cy="1782886"/>
          </a:xfrm>
          <a:prstGeom prst="rect">
            <a:avLst/>
          </a:prstGeom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91AC0DB-9D05-492D-BC47-4874EC001F6B}"/>
              </a:ext>
            </a:extLst>
          </p:cNvPr>
          <p:cNvSpPr txBox="1"/>
          <p:nvPr/>
        </p:nvSpPr>
        <p:spPr>
          <a:xfrm>
            <a:off x="217274" y="6318709"/>
            <a:ext cx="385832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s-ES" sz="1000" dirty="0">
                <a:solidFill>
                  <a:schemeClr val="bg1"/>
                </a:solidFill>
                <a:ea typeface="+mn-lt"/>
                <a:cs typeface="+mn-lt"/>
              </a:rPr>
              <a:t>http://www.teachaboo.com/printable-book-report-book-review/</a:t>
            </a:r>
            <a:endParaRPr lang="es-E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3FAE9B-5A7D-44FD-B556-9C4802A46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91" y="-165406"/>
            <a:ext cx="10268712" cy="1700784"/>
          </a:xfrm>
        </p:spPr>
        <p:txBody>
          <a:bodyPr/>
          <a:lstStyle/>
          <a:p>
            <a:r>
              <a:rPr lang="es-ES"/>
              <a:t>Lincon's mobile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66D149-E0EA-452F-A330-3F0AE90C0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7192" y="5111454"/>
            <a:ext cx="2138328" cy="75341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1200">
                <a:ea typeface="+mn-lt"/>
                <a:cs typeface="+mn-lt"/>
              </a:rPr>
              <a:t>Download free here:</a:t>
            </a:r>
            <a:endParaRPr lang="es-ES" sz="1200" dirty="0">
              <a:ea typeface="+mn-lt"/>
              <a:cs typeface="+mn-lt"/>
            </a:endParaRPr>
          </a:p>
          <a:p>
            <a:r>
              <a:rPr lang="es-ES" sz="1200" dirty="0">
                <a:ea typeface="+mn-lt"/>
                <a:cs typeface="+mn-lt"/>
                <a:hlinkClick r:id="rId2"/>
              </a:rPr>
              <a:t>https://www.socialstudiescentral.com/2013/10/18/tip-of-the-week-iphone-from-the-past/</a:t>
            </a:r>
            <a:r>
              <a:rPr lang="es-ES" sz="1200" dirty="0">
                <a:ea typeface="+mn-lt"/>
                <a:cs typeface="+mn-lt"/>
              </a:rPr>
              <a:t> </a:t>
            </a:r>
            <a:endParaRPr lang="es-ES" dirty="0">
              <a:ea typeface="+mn-lt"/>
              <a:cs typeface="+mn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D33CFB5-8394-4E95-AC65-7B40B183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70</a:t>
            </a:fld>
            <a:endParaRPr lang="es-ES"/>
          </a:p>
        </p:txBody>
      </p:sp>
      <p:pic>
        <p:nvPicPr>
          <p:cNvPr id="5" name="Imagen 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80D0D0F0-AF37-493F-B026-6DF3D4C67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108" y="1220124"/>
            <a:ext cx="7854174" cy="563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0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3FAE9B-5A7D-44FD-B556-9C4802A46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723" y="276208"/>
            <a:ext cx="4943372" cy="1700784"/>
          </a:xfrm>
        </p:spPr>
        <p:txBody>
          <a:bodyPr/>
          <a:lstStyle/>
          <a:p>
            <a:r>
              <a:rPr lang="es-ES" dirty="0" err="1"/>
              <a:t>exit</a:t>
            </a:r>
            <a:r>
              <a:rPr lang="es-ES" dirty="0"/>
              <a:t> tickets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66D149-E0EA-452F-A330-3F0AE90C0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0069" y="6291625"/>
            <a:ext cx="2138328" cy="75341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800" dirty="0">
                <a:ea typeface="+mn-lt"/>
                <a:cs typeface="+mn-lt"/>
              </a:rPr>
              <a:t>https://theartofeducation.edu/2017/01/27/use-exit-tickets/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D33CFB5-8394-4E95-AC65-7B40B183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71</a:t>
            </a:fld>
            <a:endParaRPr lang="es-ES"/>
          </a:p>
        </p:txBody>
      </p:sp>
      <p:pic>
        <p:nvPicPr>
          <p:cNvPr id="11" name="Imagen 11">
            <a:extLst>
              <a:ext uri="{FF2B5EF4-FFF2-40B4-BE49-F238E27FC236}">
                <a16:creationId xmlns:a16="http://schemas.microsoft.com/office/drawing/2014/main" id="{4C1B90D4-92F7-4C08-8C05-5B9F54F16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04" y="2320409"/>
            <a:ext cx="7303794" cy="4618917"/>
          </a:xfrm>
          <a:prstGeom prst="rect">
            <a:avLst/>
          </a:prstGeom>
        </p:spPr>
      </p:pic>
      <p:pic>
        <p:nvPicPr>
          <p:cNvPr id="12" name="Imagen 1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6BCE4498-10A5-41DD-A724-F0A0E03C2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486" y="597752"/>
            <a:ext cx="2543175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5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3FAE9B-5A7D-44FD-B556-9C4802A46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TIPS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66D149-E0EA-452F-A330-3F0AE90C0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460" y="2300205"/>
            <a:ext cx="11102598" cy="359359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Char char="•"/>
            </a:pPr>
            <a:r>
              <a:rPr lang="es-ES" sz="2400"/>
              <a:t>Think carefully of your aim</a:t>
            </a:r>
            <a:endParaRPr lang="es-ES" sz="2400" dirty="0"/>
          </a:p>
          <a:p>
            <a:pPr marL="457200" indent="-457200">
              <a:buChar char="•"/>
            </a:pPr>
            <a:r>
              <a:rPr lang="es-ES" sz="2400"/>
              <a:t>Choose the map which reflects this, not the prettiest one!</a:t>
            </a:r>
            <a:endParaRPr lang="es-ES" sz="2400" dirty="0"/>
          </a:p>
          <a:p>
            <a:pPr marL="457200" indent="-457200">
              <a:buChar char="•"/>
            </a:pPr>
            <a:r>
              <a:rPr lang="es-ES" sz="2400"/>
              <a:t>MODEL, always model first</a:t>
            </a:r>
            <a:endParaRPr lang="es-ES" sz="2400" dirty="0"/>
          </a:p>
          <a:p>
            <a:pPr marL="457200" indent="-457200">
              <a:buChar char="•"/>
            </a:pPr>
            <a:r>
              <a:rPr lang="es-ES" sz="2400"/>
              <a:t>Use </a:t>
            </a:r>
            <a:r>
              <a:rPr lang="es-ES" sz="2400">
                <a:solidFill>
                  <a:srgbClr val="BF43DE"/>
                </a:solidFill>
              </a:rPr>
              <a:t>colours</a:t>
            </a:r>
            <a:r>
              <a:rPr lang="es-ES" sz="2400"/>
              <a:t>, always the same ones for the same function (in the whole school</a:t>
            </a:r>
            <a:r>
              <a:rPr lang="es-ES" sz="2400" dirty="0"/>
              <a:t>)</a:t>
            </a:r>
            <a:endParaRPr lang="es-ES" sz="2400"/>
          </a:p>
          <a:p>
            <a:pPr marL="457200" indent="-457200">
              <a:buChar char="•"/>
            </a:pPr>
            <a:r>
              <a:rPr lang="es-ES" sz="2400"/>
              <a:t>Then pair &amp; share. So everyone understands/adds/corrects</a:t>
            </a:r>
            <a:endParaRPr lang="es-ES" sz="2400" dirty="0"/>
          </a:p>
          <a:p>
            <a:pPr marL="457200" indent="-457200">
              <a:buChar char="•"/>
            </a:pPr>
            <a:r>
              <a:rPr lang="es-ES" sz="2400"/>
              <a:t>Only write when they have something to produce (ideas) and the way to produce it correcly (language)</a:t>
            </a:r>
            <a:endParaRPr lang="es-ES" sz="2400" dirty="0"/>
          </a:p>
          <a:p>
            <a:pPr marL="457200" indent="-457200">
              <a:buChar char="•"/>
            </a:pPr>
            <a:r>
              <a:rPr lang="es-ES" sz="2400"/>
              <a:t>With time, they will chose the best organiser for what they want to do</a:t>
            </a:r>
            <a:endParaRPr lang="es-ES" sz="2400" dirty="0"/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D33CFB5-8394-4E95-AC65-7B40B183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72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103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3FAE9B-5A7D-44FD-B556-9C4802A46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9354312" cy="1700784"/>
          </a:xfrm>
        </p:spPr>
        <p:txBody>
          <a:bodyPr/>
          <a:lstStyle/>
          <a:p>
            <a:pPr algn="ctr"/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Slinky</a:t>
            </a:r>
            <a:r>
              <a:rPr lang="es-ES"/>
              <a:t> </a:t>
            </a:r>
            <a:r>
              <a:rPr lang="es-ES" err="1"/>
              <a:t>syndrome</a:t>
            </a:r>
            <a:endParaRPr lang="es-ES"/>
          </a:p>
        </p:txBody>
      </p:sp>
      <p:pic>
        <p:nvPicPr>
          <p:cNvPr id="5" name="Imagen 5">
            <a:hlinkClick r:id="" action="ppaction://media"/>
            <a:extLst>
              <a:ext uri="{FF2B5EF4-FFF2-40B4-BE49-F238E27FC236}">
                <a16:creationId xmlns:a16="http://schemas.microsoft.com/office/drawing/2014/main" id="{73B0F73E-C92B-435B-94E5-C9A1996C5DD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70559" y="1631086"/>
            <a:ext cx="6677890" cy="4925289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0B3FA97-6339-477C-B221-DC136F5791D6}"/>
              </a:ext>
            </a:extLst>
          </p:cNvPr>
          <p:cNvSpPr txBox="1"/>
          <p:nvPr/>
        </p:nvSpPr>
        <p:spPr>
          <a:xfrm>
            <a:off x="9601201" y="6303818"/>
            <a:ext cx="349134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https://youtu.be/EoJgU2GrXEw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2DE3A37-6B26-4FBC-95F2-F2B4F73E2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73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17767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es-ES" sz="4400">
                <a:solidFill>
                  <a:schemeClr val="bg1"/>
                </a:solidFill>
              </a:rPr>
              <a:t>RESOURCES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882B02C8-AD0C-4B8A-A39A-B0D693A18A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53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02" b="1028"/>
          <a:stretch/>
        </p:blipFill>
        <p:spPr>
          <a:xfrm>
            <a:off x="14397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2" name="Rectangle 54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84674" y="539755"/>
            <a:ext cx="11631741" cy="5991078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Graphic </a:t>
            </a:r>
            <a:r>
              <a:rPr lang="en-US" sz="1600" err="1">
                <a:solidFill>
                  <a:schemeClr val="bg1"/>
                </a:solidFill>
              </a:rPr>
              <a:t>organisers</a:t>
            </a:r>
            <a:r>
              <a:rPr lang="en-US" sz="1600" dirty="0">
                <a:solidFill>
                  <a:schemeClr val="bg1"/>
                </a:solidFill>
              </a:rPr>
              <a:t> explained: </a:t>
            </a:r>
            <a:r>
              <a:rPr lang="en-US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https://www.teachingenglish.org.uk/article/graphic-organisers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Thinking maps explained: </a:t>
            </a:r>
            <a:r>
              <a:rPr lang="en-US" sz="1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https://www.scoe.org/files/AH_maps.pdf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Thinking map tutorial: 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https://sites.google.com/site/gonewberncats/resouces/thinking-maps</a:t>
            </a:r>
            <a:endParaRPr lang="en-US" sz="1600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Exploring flowcharts as a tool for thinking: </a:t>
            </a:r>
            <a:r>
              <a:rPr lang="en-US" sz="16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https://wowlit.org/on-line-publications/stories/storiesi3/5/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</a:p>
          <a:p>
            <a:pPr>
              <a:lnSpc>
                <a:spcPct val="100000"/>
              </a:lnSpc>
            </a:pPr>
            <a:r>
              <a:rPr lang="en-US" sz="1600">
                <a:solidFill>
                  <a:schemeClr val="bg1"/>
                </a:solidFill>
              </a:rPr>
              <a:t>Teaching cause and effect: </a:t>
            </a:r>
            <a:r>
              <a:rPr lang="en-US" sz="16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https://www.literacyideas.com/teaching-cause-effect-in-english#:~:text=It%20is%20the%20reason%20that,results%20from%20a%20preceding%20cause</a:t>
            </a:r>
            <a:r>
              <a:rPr lang="en-US" sz="1600">
                <a:solidFill>
                  <a:schemeClr val="bg1"/>
                </a:solidFill>
              </a:rPr>
              <a:t>.</a:t>
            </a:r>
          </a:p>
          <a:p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Writing a cause &amp; effect essay: </a:t>
            </a:r>
            <a:r>
              <a:rPr lang="es-ES" sz="1600">
                <a:solidFill>
                  <a:schemeClr val="bg1"/>
                </a:solidFill>
                <a:ea typeface="+mn-lt"/>
                <a:cs typeface="+mn-lt"/>
                <a:hlinkClick r:id="rId8"/>
              </a:rPr>
              <a:t>https://eltngl.com/assets/downloads/greatwi_pro0000000335/gw5_unit6.pdf</a:t>
            </a:r>
            <a:r>
              <a:rPr lang="es-ES" sz="1600">
                <a:solidFill>
                  <a:schemeClr val="bg1"/>
                </a:solidFill>
                <a:ea typeface="+mn-lt"/>
                <a:cs typeface="+mn-lt"/>
              </a:rPr>
              <a:t> </a:t>
            </a:r>
            <a:endParaRPr lang="en-US" sz="160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Graphic </a:t>
            </a:r>
            <a:r>
              <a:rPr lang="en-US" sz="1600" err="1">
                <a:solidFill>
                  <a:schemeClr val="bg1"/>
                </a:solidFill>
              </a:rPr>
              <a:t>organisers</a:t>
            </a:r>
            <a:r>
              <a:rPr lang="en-US" sz="1600" dirty="0">
                <a:solidFill>
                  <a:schemeClr val="bg1"/>
                </a:solidFill>
              </a:rPr>
              <a:t> linked to thinking skills: 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https://carla.umn.edu/cobaltt/modules/strategies/gorganizers/PROTO/overview.html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RESOURCES 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Variety of free resources from Teachers Pay Teachers:  </a:t>
            </a:r>
            <a:r>
              <a:rPr lang="en-US" sz="1600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https://www.pinterest.es/peanutgallery19/my-tpt-shop-freebies/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Free graphic </a:t>
            </a:r>
            <a:r>
              <a:rPr lang="en-US" sz="1600" err="1">
                <a:solidFill>
                  <a:schemeClr val="bg1"/>
                </a:solidFill>
              </a:rPr>
              <a:t>organisers</a:t>
            </a:r>
            <a:r>
              <a:rPr lang="en-US" sz="1600" dirty="0">
                <a:solidFill>
                  <a:schemeClr val="bg1"/>
                </a:solidFill>
              </a:rPr>
              <a:t>: </a:t>
            </a:r>
            <a:r>
              <a:rPr lang="en-US" sz="1600" dirty="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https://freeology.com/graphicorgs/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</a:p>
          <a:p>
            <a:pPr>
              <a:lnSpc>
                <a:spcPct val="100000"/>
              </a:lnSpc>
            </a:pP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or... </a:t>
            </a:r>
            <a:r>
              <a:rPr lang="en-US" sz="1600" dirty="0">
                <a:solidFill>
                  <a:schemeClr val="bg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https://www.educationoasis.com/printables/graphic-organizers/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or... </a:t>
            </a:r>
            <a:r>
              <a:rPr lang="en-US" sz="1600" dirty="0">
                <a:solidFill>
                  <a:schemeClr val="bg1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https://www.hmhco.com/blog/free-graphic-organizer-templates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Lessons using graphic </a:t>
            </a:r>
            <a:r>
              <a:rPr lang="en-US" sz="1600" err="1">
                <a:solidFill>
                  <a:schemeClr val="bg1"/>
                </a:solidFill>
              </a:rPr>
              <a:t>organisers</a:t>
            </a:r>
            <a:r>
              <a:rPr lang="en-US" sz="1600" dirty="0">
                <a:solidFill>
                  <a:schemeClr val="bg1"/>
                </a:solidFill>
              </a:rPr>
              <a:t>...: </a:t>
            </a:r>
            <a:r>
              <a:rPr lang="en-US" sz="1600" dirty="0">
                <a:solidFill>
                  <a:schemeClr val="bg1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https://my.hrw.com/nsmedia/intgos/html/igo_lessons.htm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… with free </a:t>
            </a:r>
            <a:r>
              <a:rPr lang="en-US" sz="1600" err="1">
                <a:solidFill>
                  <a:schemeClr val="bg1"/>
                </a:solidFill>
              </a:rPr>
              <a:t>organisers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  <a:r>
              <a:rPr lang="en-US" sz="1600" dirty="0">
                <a:solidFill>
                  <a:schemeClr val="bg1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https://my.hrw.com/nsmedia/intgos/html/igo.htm 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>
                <a:solidFill>
                  <a:schemeClr val="bg1"/>
                </a:solidFill>
              </a:rPr>
              <a:t>Pros &amp; Cons The definitive debating ideas website! 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https://www.procon.org/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Editable graphic </a:t>
            </a:r>
            <a:r>
              <a:rPr lang="en-US" sz="1600" err="1">
                <a:solidFill>
                  <a:schemeClr val="bg1"/>
                </a:solidFill>
              </a:rPr>
              <a:t>organisers</a:t>
            </a:r>
            <a:r>
              <a:rPr lang="en-US" sz="1600" dirty="0">
                <a:solidFill>
                  <a:schemeClr val="bg1"/>
                </a:solidFill>
              </a:rPr>
              <a:t>: 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https://carla.umn.edu/cobaltt/modules/strategies/gorganizers/EDITABLE.HTML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</a:p>
        </p:txBody>
      </p:sp>
      <p:sp>
        <p:nvSpPr>
          <p:cNvPr id="53" name="Rectangle 56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2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02" b="1028"/>
          <a:stretch/>
        </p:blipFill>
        <p:spPr>
          <a:xfrm>
            <a:off x="14397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2" name="Rectangle 54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6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7A566F6-18D8-4BF5-AC2A-B99A2A7D2287}"/>
              </a:ext>
            </a:extLst>
          </p:cNvPr>
          <p:cNvSpPr txBox="1"/>
          <p:nvPr/>
        </p:nvSpPr>
        <p:spPr>
          <a:xfrm>
            <a:off x="548170" y="4911828"/>
            <a:ext cx="967047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>
                <a:latin typeface="Times New Roman"/>
                <a:cs typeface="Segoe UI"/>
              </a:rPr>
              <a:t>GRAPHIC ORGANISER GENERATORS</a:t>
            </a:r>
            <a:r>
              <a:rPr lang="en-US" dirty="0">
                <a:latin typeface="Times New Roman"/>
                <a:cs typeface="Segoe UI"/>
              </a:rPr>
              <a:t>​</a:t>
            </a:r>
          </a:p>
          <a:p>
            <a:r>
              <a:rPr lang="es-ES" dirty="0" err="1">
                <a:latin typeface="Times New Roman"/>
                <a:cs typeface="Segoe UI"/>
              </a:rPr>
              <a:t>Generate</a:t>
            </a:r>
            <a:r>
              <a:rPr lang="es-ES" dirty="0">
                <a:latin typeface="Times New Roman"/>
                <a:cs typeface="Segoe UI"/>
              </a:rPr>
              <a:t> a concept web </a:t>
            </a:r>
            <a:r>
              <a:rPr lang="es-ES" dirty="0">
                <a:solidFill>
                  <a:srgbClr val="2998E3"/>
                </a:solidFill>
                <a:latin typeface="Times New Roman"/>
                <a:cs typeface="Segoe UI"/>
                <a:hlinkClick r:id="rId3"/>
              </a:rPr>
              <a:t>https://www.teach-nology.com/web_tools/graphic_org/concept_web/</a:t>
            </a:r>
            <a:r>
              <a:rPr lang="es-ES" dirty="0">
                <a:latin typeface="Times New Roman"/>
                <a:cs typeface="Segoe UI"/>
              </a:rPr>
              <a:t> ​</a:t>
            </a:r>
          </a:p>
          <a:p>
            <a:r>
              <a:rPr lang="es-ES" dirty="0" err="1">
                <a:latin typeface="Times New Roman"/>
                <a:cs typeface="Segoe UI"/>
              </a:rPr>
              <a:t>Generate</a:t>
            </a:r>
            <a:r>
              <a:rPr lang="es-ES" dirty="0">
                <a:latin typeface="Times New Roman"/>
                <a:cs typeface="Segoe UI"/>
              </a:rPr>
              <a:t> a T chart: </a:t>
            </a:r>
            <a:r>
              <a:rPr lang="es-ES" dirty="0">
                <a:solidFill>
                  <a:srgbClr val="2998E3"/>
                </a:solidFill>
                <a:latin typeface="Times New Roman"/>
                <a:cs typeface="Segoe UI"/>
                <a:hlinkClick r:id="rId4"/>
              </a:rPr>
              <a:t>https://www.worksheetworks.com/miscellanea/graphic-organizers/tchart.html</a:t>
            </a:r>
            <a:r>
              <a:rPr lang="es-ES" dirty="0">
                <a:latin typeface="Times New Roman"/>
                <a:cs typeface="Segoe UI"/>
              </a:rPr>
              <a:t>​</a:t>
            </a:r>
          </a:p>
          <a:p>
            <a:r>
              <a:rPr lang="es-ES" dirty="0" err="1">
                <a:latin typeface="Times New Roman"/>
                <a:cs typeface="Segoe UI"/>
              </a:rPr>
              <a:t>Generate</a:t>
            </a:r>
            <a:r>
              <a:rPr lang="es-ES" dirty="0">
                <a:latin typeface="Times New Roman"/>
                <a:cs typeface="Segoe UI"/>
              </a:rPr>
              <a:t> a </a:t>
            </a:r>
            <a:r>
              <a:rPr lang="es-ES" dirty="0" err="1">
                <a:latin typeface="Times New Roman"/>
                <a:cs typeface="Segoe UI"/>
              </a:rPr>
              <a:t>venn</a:t>
            </a:r>
            <a:r>
              <a:rPr lang="es-ES" dirty="0">
                <a:latin typeface="Times New Roman"/>
                <a:cs typeface="Segoe UI"/>
              </a:rPr>
              <a:t> </a:t>
            </a:r>
            <a:r>
              <a:rPr lang="es-ES" dirty="0" err="1">
                <a:latin typeface="Times New Roman"/>
                <a:cs typeface="Segoe UI"/>
              </a:rPr>
              <a:t>diagram</a:t>
            </a:r>
            <a:r>
              <a:rPr lang="es-ES" dirty="0">
                <a:latin typeface="Times New Roman"/>
                <a:cs typeface="Segoe UI"/>
              </a:rPr>
              <a:t>: </a:t>
            </a:r>
            <a:r>
              <a:rPr lang="es-ES" dirty="0">
                <a:solidFill>
                  <a:srgbClr val="2998E3"/>
                </a:solidFill>
                <a:latin typeface="Times New Roman"/>
                <a:cs typeface="Segoe UI"/>
                <a:hlinkClick r:id="rId5"/>
              </a:rPr>
              <a:t>https://www.teach-nology.com/web_tools/graphic_org/venn_diagrams/</a:t>
            </a:r>
            <a:r>
              <a:rPr lang="es-ES" dirty="0">
                <a:latin typeface="Times New Roman"/>
                <a:cs typeface="Segoe UI"/>
              </a:rPr>
              <a:t>​</a:t>
            </a:r>
          </a:p>
          <a:p>
            <a:r>
              <a:rPr lang="es-ES" dirty="0" err="1">
                <a:latin typeface="Times New Roman"/>
                <a:cs typeface="Segoe UI"/>
              </a:rPr>
              <a:t>Generate</a:t>
            </a:r>
            <a:r>
              <a:rPr lang="es-ES" dirty="0">
                <a:latin typeface="Times New Roman"/>
                <a:cs typeface="Segoe UI"/>
              </a:rPr>
              <a:t> a timeline: </a:t>
            </a:r>
            <a:r>
              <a:rPr lang="es-ES" dirty="0">
                <a:solidFill>
                  <a:srgbClr val="2998E3"/>
                </a:solidFill>
                <a:latin typeface="Times New Roman"/>
                <a:cs typeface="Segoe UI"/>
                <a:hlinkClick r:id="rId6"/>
              </a:rPr>
              <a:t>https://www.teach-nology.com/web_tools/materials/timelines/</a:t>
            </a:r>
            <a:r>
              <a:rPr lang="es-ES" dirty="0">
                <a:latin typeface="Times New Roman"/>
                <a:cs typeface="Segoe UI"/>
              </a:rPr>
              <a:t> ​</a:t>
            </a:r>
          </a:p>
        </p:txBody>
      </p:sp>
    </p:spTree>
    <p:extLst>
      <p:ext uri="{BB962C8B-B14F-4D97-AF65-F5344CB8AC3E}">
        <p14:creationId xmlns:p14="http://schemas.microsoft.com/office/powerpoint/2010/main" val="193803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8953931" y="6462909"/>
            <a:ext cx="89544" cy="1315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7573704" y="931941"/>
            <a:ext cx="3655128" cy="51030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>
                <a:solidFill>
                  <a:srgbClr val="7030A0"/>
                </a:solidFill>
              </a:rPr>
              <a:t>IMPROVING THE BLANK PAGE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6B5DCE8-76FF-473E-850A-C7D3FC84C0F0}"/>
              </a:ext>
            </a:extLst>
          </p:cNvPr>
          <p:cNvSpPr/>
          <p:nvPr/>
        </p:nvSpPr>
        <p:spPr>
          <a:xfrm>
            <a:off x="362472" y="459846"/>
            <a:ext cx="5058705" cy="594683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3202C19-3CC7-4398-A802-6CF19BCFE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8</a:t>
            </a:fld>
            <a:endParaRPr lang="es-ES"/>
          </a:p>
        </p:txBody>
      </p:sp>
      <p:sp>
        <p:nvSpPr>
          <p:cNvPr id="9" name="CuadroTexto 8" descr="xcvxcbxcvbnvc" title="fsdg">
            <a:extLst>
              <a:ext uri="{FF2B5EF4-FFF2-40B4-BE49-F238E27FC236}">
                <a16:creationId xmlns:a16="http://schemas.microsoft.com/office/drawing/2014/main" id="{0FC43BA9-78F3-44CD-8062-09F0C8B954A0}"/>
              </a:ext>
            </a:extLst>
          </p:cNvPr>
          <p:cNvSpPr txBox="1"/>
          <p:nvPr/>
        </p:nvSpPr>
        <p:spPr>
          <a:xfrm>
            <a:off x="949036" y="4204854"/>
            <a:ext cx="3972790" cy="16689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200000"/>
              </a:lnSpc>
            </a:pPr>
            <a:r>
              <a:rPr lang="es-ES">
                <a:solidFill>
                  <a:srgbClr val="7030A0"/>
                </a:solidFill>
                <a:latin typeface="Forte"/>
                <a:ea typeface="+mn-lt"/>
                <a:cs typeface="+mn-lt"/>
              </a:rPr>
              <a:t>Nothing so facilitates good writing... </a:t>
            </a:r>
            <a:endParaRPr lang="es-ES">
              <a:solidFill>
                <a:srgbClr val="7030A0"/>
              </a:solidFill>
              <a:latin typeface="Forte"/>
            </a:endParaRPr>
          </a:p>
          <a:p>
            <a:pPr>
              <a:lnSpc>
                <a:spcPct val="200000"/>
              </a:lnSpc>
            </a:pPr>
            <a:r>
              <a:rPr lang="es-ES">
                <a:solidFill>
                  <a:srgbClr val="7030A0"/>
                </a:solidFill>
                <a:latin typeface="Forte"/>
                <a:ea typeface="+mn-lt"/>
                <a:cs typeface="+mn-lt"/>
              </a:rPr>
              <a:t>...as actually having something to say. </a:t>
            </a:r>
          </a:p>
          <a:p>
            <a:pPr>
              <a:lnSpc>
                <a:spcPct val="200000"/>
              </a:lnSpc>
            </a:pPr>
            <a:r>
              <a:rPr lang="es-ES">
                <a:solidFill>
                  <a:srgbClr val="7030A0"/>
                </a:solidFill>
                <a:latin typeface="Forte"/>
                <a:ea typeface="+mn-lt"/>
                <a:cs typeface="+mn-lt"/>
              </a:rPr>
              <a:t>                                      T.S. Elliot</a:t>
            </a:r>
            <a:endParaRPr lang="es-ES">
              <a:solidFill>
                <a:srgbClr val="7030A0"/>
              </a:solidFill>
              <a:latin typeface="Forte"/>
            </a:endParaRPr>
          </a:p>
        </p:txBody>
      </p:sp>
      <p:pic>
        <p:nvPicPr>
          <p:cNvPr id="11" name="Imagen 11" descr="Gato con pregunta">
            <a:extLst>
              <a:ext uri="{FF2B5EF4-FFF2-40B4-BE49-F238E27FC236}">
                <a16:creationId xmlns:a16="http://schemas.microsoft.com/office/drawing/2014/main" id="{29885C14-58D6-485B-A2C3-6DFB9FB25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62" y="1002289"/>
            <a:ext cx="26193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98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  <p:bldP spid="9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F9B1C2-7D20-4F91-A660-197C98B9A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39445"/>
            <a:ext cx="6114985" cy="2298326"/>
          </a:xfrm>
          <a:prstGeom prst="rect">
            <a:avLst/>
          </a:prstGeom>
          <a:solidFill>
            <a:schemeClr val="tx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9FC353F-84D7-483B-90FD-7CCE94B70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19" y="2100845"/>
            <a:ext cx="4670234" cy="197552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100"/>
              <a:t>Sentence starters</a:t>
            </a: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89C4E6E-ECA4-40E5-A54E-13E92B678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4237771"/>
            <a:ext cx="6114982" cy="8093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5EAE1CA-1D5B-4A24-9531-0F4C04140D0C}"/>
              </a:ext>
            </a:extLst>
          </p:cNvPr>
          <p:cNvSpPr txBox="1"/>
          <p:nvPr/>
        </p:nvSpPr>
        <p:spPr>
          <a:xfrm>
            <a:off x="264478" y="6414720"/>
            <a:ext cx="628689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000" dirty="0" err="1"/>
              <a:t>Image</a:t>
            </a:r>
            <a:r>
              <a:rPr lang="es-ES" sz="1000" dirty="0"/>
              <a:t> </a:t>
            </a:r>
            <a:r>
              <a:rPr lang="es-ES" sz="1000" dirty="0" err="1"/>
              <a:t>from</a:t>
            </a:r>
            <a:r>
              <a:rPr lang="es-ES" sz="1000" dirty="0"/>
              <a:t>: </a:t>
            </a:r>
            <a:r>
              <a:rPr lang="es-ES" sz="1000" dirty="0">
                <a:ea typeface="+mn-lt"/>
                <a:cs typeface="+mn-lt"/>
              </a:rPr>
              <a:t>https://www.teachwriting.org/blog/2017/12/19/descriptive-writing-lesson-a-winter-setting</a:t>
            </a:r>
            <a:endParaRPr lang="es-ES" sz="1000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C7F470E-D69A-41D8-93B4-E2078E812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9</a:t>
            </a:fld>
            <a:endParaRPr lang="es-ES"/>
          </a:p>
        </p:txBody>
      </p:sp>
      <p:pic>
        <p:nvPicPr>
          <p:cNvPr id="8" name="Imagen 8" descr="Imagen que contiene Texto&#10;&#10;Descripción generada automáticamente">
            <a:extLst>
              <a:ext uri="{FF2B5EF4-FFF2-40B4-BE49-F238E27FC236}">
                <a16:creationId xmlns:a16="http://schemas.microsoft.com/office/drawing/2014/main" id="{C90C20BC-70B9-4CC2-8D07-41A5202A1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650" y="84860"/>
            <a:ext cx="4899313" cy="654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77160"/>
      </p:ext>
    </p:extLst>
  </p:cSld>
  <p:clrMapOvr>
    <a:masterClrMapping/>
  </p:clrMapOvr>
</p:sld>
</file>

<file path=ppt/theme/theme1.xml><?xml version="1.0" encoding="utf-8"?>
<a:theme xmlns:a="http://schemas.openxmlformats.org/drawingml/2006/main" name="JuxtaposeVTI">
  <a:themeElements>
    <a:clrScheme name="Juxtapose">
      <a:dk1>
        <a:sysClr val="windowText" lastClr="000000"/>
      </a:dk1>
      <a:lt1>
        <a:sysClr val="window" lastClr="FFFFFF"/>
      </a:lt1>
      <a:dk2>
        <a:srgbClr val="3F3F3F"/>
      </a:dk2>
      <a:lt2>
        <a:srgbClr val="F8F7F5"/>
      </a:lt2>
      <a:accent1>
        <a:srgbClr val="F99700"/>
      </a:accent1>
      <a:accent2>
        <a:srgbClr val="00BAC7"/>
      </a:accent2>
      <a:accent3>
        <a:srgbClr val="FF5C21"/>
      </a:accent3>
      <a:accent4>
        <a:srgbClr val="6F7EFD"/>
      </a:accent4>
      <a:accent5>
        <a:srgbClr val="ACACAC"/>
      </a:accent5>
      <a:accent6>
        <a:srgbClr val="737373"/>
      </a:accent6>
      <a:hlink>
        <a:srgbClr val="0099FF"/>
      </a:hlink>
      <a:folHlink>
        <a:srgbClr val="868686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ppt/theme/theme2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F2024F192B5014FABAAE1F30174081A" ma:contentTypeVersion="0" ma:contentTypeDescription="Crear nuevo documento." ma:contentTypeScope="" ma:versionID="d773ac4162e82526e36a7f8bd7e407d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86dcc55fc7de7b749655be5365d3ef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EB5B3EC-ED5F-4567-9431-80F9D9094442}"/>
</file>

<file path=customXml/itemProps2.xml><?xml version="1.0" encoding="utf-8"?>
<ds:datastoreItem xmlns:ds="http://schemas.openxmlformats.org/officeDocument/2006/customXml" ds:itemID="{E1A4C7FD-D446-4E26-A74D-986AB7D9E9A6}"/>
</file>

<file path=customXml/itemProps3.xml><?xml version="1.0" encoding="utf-8"?>
<ds:datastoreItem xmlns:ds="http://schemas.openxmlformats.org/officeDocument/2006/customXml" ds:itemID="{1E4587E1-557A-46F5-9704-0634AD00861F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76</Slides>
  <Notes>0</Notes>
  <HiddenSlides>0</HiddenSlide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76</vt:i4>
      </vt:variant>
    </vt:vector>
  </HeadingPairs>
  <TitlesOfParts>
    <vt:vector size="78" baseType="lpstr">
      <vt:lpstr>JuxtaposeVTI</vt:lpstr>
      <vt:lpstr>AccentBoxVTI</vt:lpstr>
      <vt:lpstr>GRAPHIC ORGANISERS</vt:lpstr>
      <vt:lpstr>Tell us about yourself...</vt:lpstr>
      <vt:lpstr>Presentación de PowerPoint</vt:lpstr>
      <vt:lpstr>Presentación de PowerPoint</vt:lpstr>
      <vt:lpstr>Presentación de PowerPoint</vt:lpstr>
      <vt:lpstr>BLOOM </vt:lpstr>
      <vt:lpstr>2. book reviews </vt:lpstr>
      <vt:lpstr>Presentación de PowerPoint</vt:lpstr>
      <vt:lpstr>Sentence starters</vt:lpstr>
      <vt:lpstr>Presentación de PowerPoint</vt:lpstr>
      <vt:lpstr>Reflexion... </vt:lpstr>
      <vt:lpstr>Presentación de PowerPoint</vt:lpstr>
      <vt:lpstr>Presentación de PowerPoint</vt:lpstr>
      <vt:lpstr>Graphic story organiser: sequence </vt:lpstr>
      <vt:lpstr>Presentación de PowerPoint</vt:lpstr>
      <vt:lpstr>Graphic story organiser: make links </vt:lpstr>
      <vt:lpstr>BLOOM </vt:lpstr>
      <vt:lpstr>Story organisers </vt:lpstr>
      <vt:lpstr> brainstorming</vt:lpstr>
      <vt:lpstr>Presentación de PowerPoint</vt:lpstr>
      <vt:lpstr>.</vt:lpstr>
      <vt:lpstr>.</vt:lpstr>
      <vt:lpstr>Presentación de PowerPoint</vt:lpstr>
      <vt:lpstr>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Brainstorming </vt:lpstr>
      <vt:lpstr>Presentación de PowerPoint</vt:lpstr>
      <vt:lpstr>Presentación de PowerPoint</vt:lpstr>
      <vt:lpstr>Presentación de PowerPoint</vt:lpstr>
      <vt:lpstr>BRAINSTORMING organisers: reflexions </vt:lpstr>
      <vt:lpstr>Bubble map writing activity</vt:lpstr>
      <vt:lpstr>WINTER is... </vt:lpstr>
      <vt:lpstr>WINTER is... </vt:lpstr>
      <vt:lpstr>compare &amp; contrast</vt:lpstr>
      <vt:lpstr>BLOOM </vt:lpstr>
      <vt:lpstr>Presentación de PowerPoint</vt:lpstr>
      <vt:lpstr> Venn diagrams</vt:lpstr>
      <vt:lpstr>Venn  diagram: Survey   </vt:lpstr>
      <vt:lpstr>Venn  diagram: hiStory  </vt:lpstr>
      <vt:lpstr>And even...</vt:lpstr>
      <vt:lpstr>Presentación de PowerPoint</vt:lpstr>
      <vt:lpstr>be  creative!</vt:lpstr>
      <vt:lpstr>Really         creative!</vt:lpstr>
      <vt:lpstr>Using post-its</vt:lpstr>
      <vt:lpstr>Preparing to write...</vt:lpstr>
      <vt:lpstr>Presentación de PowerPoint</vt:lpstr>
      <vt:lpstr>Presentación de PowerPoint</vt:lpstr>
      <vt:lpstr>DOUBLE BUBBLE MAP  Writing practice</vt:lpstr>
      <vt:lpstr>5. cause and effect</vt:lpstr>
      <vt:lpstr>CAUSE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effect </vt:lpstr>
      <vt:lpstr>Presentación de PowerPoint</vt:lpstr>
      <vt:lpstr>Tree diagram</vt:lpstr>
      <vt:lpstr>Flow map</vt:lpstr>
      <vt:lpstr>Presentación de PowerPoint</vt:lpstr>
      <vt:lpstr>Brace map </vt:lpstr>
      <vt:lpstr>Paraphrasing v summarising</vt:lpstr>
      <vt:lpstr>Lincon's mobile</vt:lpstr>
      <vt:lpstr>exit tickets</vt:lpstr>
      <vt:lpstr>TIPS</vt:lpstr>
      <vt:lpstr>The Slinky syndrome</vt:lpstr>
      <vt:lpstr>RESOURCES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/>
  <cp:revision>2728</cp:revision>
  <dcterms:created xsi:type="dcterms:W3CDTF">2021-04-22T07:12:40Z</dcterms:created>
  <dcterms:modified xsi:type="dcterms:W3CDTF">2021-05-05T15:20:47Z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0x0101004F2024F192B5014FABAAE1F30174081A</vt:lpwstr>
  </property>
</Properties>
</file>