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15E0F-E404-4D4F-B39E-EDD2976CE481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4DB9-7C93-465C-A218-DD74454FEE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k5DErBAe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www.youtube.com/watch?v=OEKAmNzatI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aiJr-_rAo" TargetMode="External"/><Relationship Id="rId2" Type="http://schemas.openxmlformats.org/officeDocument/2006/relationships/hyperlink" Target="https://www.youtube.com/watch?v=ZUogveJbT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Z_KEGfEa-I" TargetMode="External"/><Relationship Id="rId2" Type="http://schemas.openxmlformats.org/officeDocument/2006/relationships/hyperlink" Target="http://www.flute-a-bec.com/acoustique-embouchure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n5mdsUbNe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ES" dirty="0" smtClean="0"/>
              <a:t>ESPINETA</a:t>
            </a:r>
            <a:endParaRPr lang="es-ES" dirty="0"/>
          </a:p>
        </p:txBody>
      </p:sp>
      <p:pic>
        <p:nvPicPr>
          <p:cNvPr id="1026" name="Picture 2" descr="http://rmsevillano.com/es/wp-content/uploads/2014/10/Espineta-Gouj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57430"/>
            <a:ext cx="4673236" cy="38675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es-ES" dirty="0" smtClean="0"/>
              <a:t>EL ÓRGANO</a:t>
            </a:r>
            <a:endParaRPr lang="es-ES" dirty="0"/>
          </a:p>
        </p:txBody>
      </p:sp>
      <p:sp>
        <p:nvSpPr>
          <p:cNvPr id="2050" name="AutoShape 2" descr="Resultado de imagen de INSTRUMENTO ORGANO ABAR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Picture 2" descr="Resultado de imagen de orga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4128953" cy="3092732"/>
          </a:xfrm>
          <a:prstGeom prst="rect">
            <a:avLst/>
          </a:prstGeom>
          <a:noFill/>
          <a:ln w="317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Instrumento de viento-mixto.</a:t>
            </a:r>
          </a:p>
          <a:p>
            <a:r>
              <a:rPr lang="es-ES" dirty="0" smtClean="0"/>
              <a:t>Se produce el sonido al salir el aire por tubos de diferentes tamaño, tras accionar unas teclas.</a:t>
            </a:r>
          </a:p>
          <a:p>
            <a:r>
              <a:rPr lang="es-ES" dirty="0" smtClean="0"/>
              <a:t>Tiene uno o dos teclados y una serie de pedales. Se toca, pues, con las manos y los pies.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HISTORIA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la Edad Media se empiezan a construir órganos de aire.</a:t>
            </a:r>
          </a:p>
          <a:p>
            <a:r>
              <a:rPr lang="es-ES_tradnl" dirty="0" smtClean="0"/>
              <a:t>En un principio el aire que entraba en los tubos se generaba gracias a un fuelle de gran tamaño, que requería gran esfuerzo accionar.</a:t>
            </a:r>
          </a:p>
          <a:p>
            <a:r>
              <a:rPr lang="es-ES_tradnl" dirty="0" smtClean="0"/>
              <a:t>Es en el Barroco cuando llega a su máximo esplendor (</a:t>
            </a:r>
            <a:r>
              <a:rPr lang="es-ES_tradnl" dirty="0" err="1" smtClean="0"/>
              <a:t>s.XVII.XVIII</a:t>
            </a:r>
            <a:r>
              <a:rPr lang="es-ES_tradn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ÓRGANOS EN ABARCA DE CAMPOS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es-ES_tradnl" dirty="0" smtClean="0"/>
              <a:t>ÓRGANO IBÉRICO:	</a:t>
            </a:r>
          </a:p>
          <a:p>
            <a:pPr marL="457200" lvl="1" indent="0">
              <a:buNone/>
            </a:pPr>
            <a:r>
              <a:rPr lang="es-ES_tradnl" dirty="0" smtClean="0"/>
              <a:t>Se caracteriza por la presencia de tubos de trompetería horizontales.</a:t>
            </a:r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</p:txBody>
      </p:sp>
      <p:pic>
        <p:nvPicPr>
          <p:cNvPr id="4" name="Picture 6" descr="C:\Documents and Settings\Usuario\Escritorio\1134556104792_santoyo._iglesia_de_san_juan._xrgano.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125478" cy="4271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240" y="1988840"/>
            <a:ext cx="3836515" cy="1930351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Órgano de la escuela napolitana: de menor tamaño. Es el más antiguo de la provincia de Palencia: 1711</a:t>
            </a:r>
          </a:p>
          <a:p>
            <a:endParaRPr lang="es-ES_tradnl" dirty="0"/>
          </a:p>
        </p:txBody>
      </p:sp>
      <p:pic>
        <p:nvPicPr>
          <p:cNvPr id="1026" name="Picture 2" descr="ÃRGANO DEL ANTIGUO PALACIO DE LOS OSORIO DE ABARCA DE CAMPOS  (PALENCIA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7755" y="2204865"/>
            <a:ext cx="3647974" cy="350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>
                <a:hlinkClick r:id="rId3"/>
              </a:rPr>
              <a:t>Funcionamiento del órgano</a:t>
            </a: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>
                <a:hlinkClick r:id="rId4"/>
              </a:rPr>
              <a:t>Concierto de órgano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dirty="0" smtClean="0"/>
              <a:t>Enlaces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69922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 </a:t>
            </a:r>
            <a:r>
              <a:rPr lang="es-ES" dirty="0" smtClean="0"/>
              <a:t>Instrumento de </a:t>
            </a:r>
            <a:r>
              <a:rPr lang="es-ES" b="1" dirty="0" smtClean="0"/>
              <a:t>cuerda punteada </a:t>
            </a:r>
            <a:r>
              <a:rPr lang="es-ES" dirty="0" smtClean="0"/>
              <a:t>o pulsada</a:t>
            </a:r>
          </a:p>
          <a:p>
            <a:endParaRPr lang="es-ES" dirty="0" smtClean="0"/>
          </a:p>
          <a:p>
            <a:r>
              <a:rPr lang="es-ES" dirty="0" smtClean="0"/>
              <a:t> Se acciona mediante teclas , que activan unos plectros que puntean la cuerda.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Semejante al virginal o al clavecín.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691274"/>
          </a:xfrm>
        </p:spPr>
        <p:txBody>
          <a:bodyPr/>
          <a:lstStyle/>
          <a:p>
            <a:r>
              <a:rPr lang="es-ES" dirty="0" smtClean="0"/>
              <a:t>A menudo tenían forma triangular, lo que permitía apoyarlo contra la pared.</a:t>
            </a:r>
          </a:p>
          <a:p>
            <a:endParaRPr lang="es-ES" dirty="0"/>
          </a:p>
        </p:txBody>
      </p:sp>
      <p:pic>
        <p:nvPicPr>
          <p:cNvPr id="5" name="Picture 4" descr="Disposicion e cuerd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592" y="1916832"/>
            <a:ext cx="3719368" cy="4135835"/>
          </a:xfrm>
          <a:prstGeom prst="rect">
            <a:avLst/>
          </a:prstGeom>
          <a:noFill/>
        </p:spPr>
      </p:pic>
      <p:pic>
        <p:nvPicPr>
          <p:cNvPr id="6" name="Picture 2" descr="https://www.fredbettenhausen.com/plaatjes/bentside_spi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17153"/>
            <a:ext cx="3514719" cy="3135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espineta es un instrumento renacentista (s. XV).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Nació en Venecia gracias a </a:t>
            </a:r>
            <a:r>
              <a:rPr lang="es-ES" dirty="0" err="1" smtClean="0"/>
              <a:t>Spinetti</a:t>
            </a:r>
            <a:r>
              <a:rPr lang="es-ES" dirty="0" smtClean="0"/>
              <a:t> (a quién debe su nombre).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Su uso se extendió hasta el s. XVII.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Enlaces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hlinkClick r:id="rId2"/>
              </a:rPr>
              <a:t>Mecanismo de plectros del clavecín y espineta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hlinkClick r:id="rId3"/>
              </a:rPr>
              <a:t>Concierto de clavecín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901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FLAUTA DE PICO</a:t>
            </a:r>
            <a:endParaRPr lang="es-ES_tradnl" dirty="0"/>
          </a:p>
        </p:txBody>
      </p:sp>
      <p:pic>
        <p:nvPicPr>
          <p:cNvPr id="4" name="Picture 2" descr="Resultado de imagen de flauta de pic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40644" y="2817017"/>
            <a:ext cx="5143538" cy="2224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DESCRIPCIÓN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Instrumento de viento-madera</a:t>
            </a:r>
          </a:p>
          <a:p>
            <a:r>
              <a:rPr lang="es-ES_tradnl" dirty="0" smtClean="0"/>
              <a:t>Con embocadura de bisel: </a:t>
            </a:r>
            <a:r>
              <a:rPr lang="es-ES" dirty="0" smtClean="0"/>
              <a:t>Una corriente de aire se dirige hacia una arista afilada, el bisel, que la corta. Como consecuencia se forman remolinos. </a:t>
            </a:r>
          </a:p>
          <a:p>
            <a:r>
              <a:rPr lang="es-ES" dirty="0" smtClean="0"/>
              <a:t>Una parte de la corriente de aire se dirige hacia la parte exterior del instrumento y otra hacia el interior del mismo.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HISTORIA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Aunque existe desde la Antigüedad, se da fundamentalmente en dos épocas:</a:t>
            </a:r>
          </a:p>
          <a:p>
            <a:pPr lvl="1"/>
            <a:r>
              <a:rPr lang="es-ES_tradnl" dirty="0" smtClean="0"/>
              <a:t>Renacimiento: recta, con sonidos graves.</a:t>
            </a:r>
          </a:p>
          <a:p>
            <a:pPr lvl="1"/>
            <a:r>
              <a:rPr lang="es-ES_tradnl" dirty="0" smtClean="0"/>
              <a:t>Barroco:</a:t>
            </a:r>
            <a:r>
              <a:rPr lang="es-ES" dirty="0" smtClean="0"/>
              <a:t> se alarga y se hace más cónica, tanto por su forma como por los orificios. se mejora su sonoridad, haciéndola más dulce y </a:t>
            </a:r>
            <a:r>
              <a:rPr lang="es-ES" dirty="0" err="1" smtClean="0"/>
              <a:t>reduciendola</a:t>
            </a:r>
            <a:r>
              <a:rPr lang="es-ES" dirty="0" smtClean="0"/>
              <a:t> potencia de los graves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Enlaces</a:t>
            </a:r>
            <a:endParaRPr lang="es-E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dirty="0" smtClean="0">
                <a:hlinkClick r:id="rId2"/>
              </a:rPr>
              <a:t>Remolinos de aire en la flauta</a:t>
            </a:r>
            <a:endParaRPr lang="es-ES" dirty="0" smtClean="0"/>
          </a:p>
          <a:p>
            <a:pPr marL="0" indent="0">
              <a:buFont typeface="Arial" pitchFamily="34" charset="0"/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" dirty="0" smtClean="0">
                <a:hlinkClick r:id="rId3"/>
              </a:rPr>
              <a:t>QNG: </a:t>
            </a:r>
            <a:r>
              <a:rPr lang="es-ES" dirty="0" err="1" smtClean="0">
                <a:hlinkClick r:id="rId3"/>
              </a:rPr>
              <a:t>Quartet</a:t>
            </a:r>
            <a:r>
              <a:rPr lang="es-ES" dirty="0" smtClean="0">
                <a:hlinkClick r:id="rId3"/>
              </a:rPr>
              <a:t> New </a:t>
            </a:r>
            <a:r>
              <a:rPr lang="es-ES" dirty="0" err="1" smtClean="0">
                <a:hlinkClick r:id="rId3"/>
              </a:rPr>
              <a:t>Generation</a:t>
            </a:r>
            <a:endParaRPr lang="es-ES" dirty="0"/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dirty="0" smtClean="0">
                <a:hlinkClick r:id="rId4"/>
              </a:rPr>
              <a:t>Clase magistral de flauta de pico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361</Words>
  <Application>Microsoft Office PowerPoint</Application>
  <PresentationFormat>Presentación en pantalla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ESPINETA</vt:lpstr>
      <vt:lpstr>DESCRIPCIÓN</vt:lpstr>
      <vt:lpstr>Diapositiva 3</vt:lpstr>
      <vt:lpstr>HISTORIA</vt:lpstr>
      <vt:lpstr>Enlaces</vt:lpstr>
      <vt:lpstr>LA FLAUTA DE PICO</vt:lpstr>
      <vt:lpstr>DESCRIPCIÓN</vt:lpstr>
      <vt:lpstr>HISTORIA</vt:lpstr>
      <vt:lpstr>Diapositiva 9</vt:lpstr>
      <vt:lpstr>EL ÓRGANO</vt:lpstr>
      <vt:lpstr>DESCRIPCIÓN</vt:lpstr>
      <vt:lpstr>HISTORIA</vt:lpstr>
      <vt:lpstr>ÓRGANOS EN ABARCA DE CAMPOS</vt:lpstr>
      <vt:lpstr>Diapositiva 14</vt:lpstr>
      <vt:lpstr>Enlaces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ESPINETA</dc:title>
  <dc:creator>Usuario01</dc:creator>
  <cp:lastModifiedBy>artistica</cp:lastModifiedBy>
  <cp:revision>23</cp:revision>
  <dcterms:created xsi:type="dcterms:W3CDTF">2018-04-09T07:10:11Z</dcterms:created>
  <dcterms:modified xsi:type="dcterms:W3CDTF">2018-04-24T14:21:58Z</dcterms:modified>
</cp:coreProperties>
</file>