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US BARROSO GONZALEZ" initials="JBG" lastIdx="1" clrIdx="0">
    <p:extLst>
      <p:ext uri="{19B8F6BF-5375-455C-9EA6-DF929625EA0E}">
        <p15:presenceInfo xmlns="" xmlns:p15="http://schemas.microsoft.com/office/powerpoint/2012/main" userId="f135ea1d-7934-454c-87d8-9f7b13ec73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jesusbarroso84/status/978637490058874883?s=21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youtu.be/cKg4cibQaW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youtu.be/A05QrvLfZN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zhaVUcWUH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hyperlink" Target="https://youtu.be/Nu9Wg9ZQWmg" TargetMode="External"/><Relationship Id="rId12" Type="http://schemas.openxmlformats.org/officeDocument/2006/relationships/image" Target="../media/image27.png"/><Relationship Id="rId2" Type="http://schemas.openxmlformats.org/officeDocument/2006/relationships/hyperlink" Target="https://yubit.weebly.com/uploads/3/8/9/1/38915947/manual__de_poppl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tenedor-digital.buenosaires.gob.ar/descargar/513bab-tutorial-powtoon.pdf" TargetMode="External"/><Relationship Id="rId11" Type="http://schemas.openxmlformats.org/officeDocument/2006/relationships/hyperlink" Target="https://youtu.be/xRJ9U12AavE" TargetMode="External"/><Relationship Id="rId5" Type="http://schemas.openxmlformats.org/officeDocument/2006/relationships/hyperlink" Target="http://ftp.e-mineduc.cl/usach/coordinador/Version_2011/html_mod1/Recursos/Tutorial_Symbaloo.pdf" TargetMode="External"/><Relationship Id="rId10" Type="http://schemas.openxmlformats.org/officeDocument/2006/relationships/hyperlink" Target="https://youtu.be/ILjj4zCKdSY" TargetMode="External"/><Relationship Id="rId4" Type="http://schemas.openxmlformats.org/officeDocument/2006/relationships/hyperlink" Target="http://www.mep.go.cr/sites/default/files/Manual-Kahoot.pdf" TargetMode="External"/><Relationship Id="rId9" Type="http://schemas.openxmlformats.org/officeDocument/2006/relationships/hyperlink" Target="https://youtu.be/N6W_XfRNQx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72940B-7D0D-6941-B934-EE4F130CF5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500" dirty="0"/>
              <a:t>PROPUESTAS DE AULA PARA LA INTERNACIONALIZACIÓN DE LOS CENTROS.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FE759B3-3CF6-064D-BE28-6AF312BBF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923474"/>
          </a:xfrm>
        </p:spPr>
        <p:txBody>
          <a:bodyPr/>
          <a:lstStyle/>
          <a:p>
            <a:r>
              <a:rPr lang="es-ES" dirty="0"/>
              <a:t>JESÚS BARROSO GONZÁLEZ</a:t>
            </a:r>
          </a:p>
          <a:p>
            <a:r>
              <a:rPr lang="es-ES" i="1" dirty="0"/>
              <a:t>CEIP MIRÓBRIGA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16FCF542-7C42-3049-A2A4-F2D62CA28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4" t="20720" r="19518" b="4441"/>
          <a:stretch/>
        </p:blipFill>
        <p:spPr>
          <a:xfrm>
            <a:off x="5560786" y="4563017"/>
            <a:ext cx="683382" cy="777511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="" xmlns:a16="http://schemas.microsoft.com/office/drawing/2014/main" id="{F71FD0F4-12CE-104C-8282-BA636AFCF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643" y="5706230"/>
            <a:ext cx="1842493" cy="1037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705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0C674D-4180-BE4A-AE14-8DC22053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214" y="982132"/>
            <a:ext cx="7313384" cy="1303867"/>
          </a:xfrm>
        </p:spPr>
        <p:txBody>
          <a:bodyPr/>
          <a:lstStyle/>
          <a:p>
            <a:r>
              <a:rPr lang="es-ES" dirty="0"/>
              <a:t>¿CÓMO TRABAJO?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B124DC9-69A9-BF4D-94B7-028ED12AA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7594600" cy="331893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" dirty="0"/>
              <a:t>Trabajo cooperativo. La clase está dividida en grupos y cada alumno tiene un rol asignado: coordinador, secretario, portavoz y supervisor.</a:t>
            </a:r>
          </a:p>
          <a:p>
            <a:pPr algn="just"/>
            <a:r>
              <a:rPr lang="es-ES" dirty="0"/>
              <a:t>Las TIC dentro del aula: actividades interactivas en la PDI, blog de aula, ordenadores, iPads… Este curso hemos participado en el proyecto </a:t>
            </a:r>
            <a:r>
              <a:rPr lang="es-ES" dirty="0" err="1"/>
              <a:t>Formapps</a:t>
            </a:r>
            <a:r>
              <a:rPr lang="es-ES" dirty="0"/>
              <a:t>. (</a:t>
            </a:r>
            <a:r>
              <a:rPr lang="es-ES" dirty="0">
                <a:hlinkClick r:id="rId2"/>
              </a:rPr>
              <a:t>Vídeo</a:t>
            </a:r>
            <a:r>
              <a:rPr lang="es-ES" dirty="0"/>
              <a:t>)</a:t>
            </a:r>
          </a:p>
          <a:p>
            <a:pPr algn="just"/>
            <a:r>
              <a:rPr lang="es-ES" dirty="0"/>
              <a:t>COMUNICACIÓN. Todos los días trabajamos el adquirir confianza al hablar en público en inglés y nos subimos a la silla o hacemos exposiciones orales. (</a:t>
            </a:r>
            <a:r>
              <a:rPr lang="es-ES" dirty="0">
                <a:hlinkClick r:id="rId3"/>
              </a:rPr>
              <a:t>Tweet</a:t>
            </a:r>
            <a:r>
              <a:rPr lang="es-ES" dirty="0"/>
              <a:t>)</a:t>
            </a:r>
          </a:p>
          <a:p>
            <a:pPr algn="just"/>
            <a:r>
              <a:rPr lang="es-ES" dirty="0"/>
              <a:t>Intentamos crear un buen clima de trabajo y seguridad, en el que todo el mundo cuenta. Nuestro lema: SOMOS UNA PIÑA.</a:t>
            </a:r>
          </a:p>
          <a:p>
            <a:pPr algn="just"/>
            <a:r>
              <a:rPr lang="es-ES" dirty="0" err="1"/>
              <a:t>VIVENCIAMOS</a:t>
            </a:r>
            <a:r>
              <a:rPr lang="es-ES" dirty="0"/>
              <a:t>: todo lo que se manipula o se practica se aprende mucho mejor. (</a:t>
            </a:r>
            <a:r>
              <a:rPr lang="es-ES" dirty="0">
                <a:hlinkClick r:id="rId4"/>
              </a:rPr>
              <a:t>Vídeo</a:t>
            </a:r>
            <a:r>
              <a:rPr lang="es-ES" dirty="0"/>
              <a:t>)</a:t>
            </a:r>
          </a:p>
          <a:p>
            <a:pPr algn="just"/>
            <a:r>
              <a:rPr lang="es-ES" dirty="0"/>
              <a:t>Comunicación y colaboración familiar: Twitter y </a:t>
            </a:r>
            <a:r>
              <a:rPr lang="es-ES" dirty="0" err="1"/>
              <a:t>ClassDojo</a:t>
            </a:r>
            <a:r>
              <a:rPr lang="es-ES" dirty="0"/>
              <a:t>.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F43BBED1-23C8-7848-B538-44D10070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640" y="2556933"/>
            <a:ext cx="1549427" cy="1162354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99086B3F-0CDD-A140-9DCC-EF67E043C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835" y="3871094"/>
            <a:ext cx="1277525" cy="958378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="" xmlns:a16="http://schemas.microsoft.com/office/drawing/2014/main" id="{2694BA05-E7D0-DD40-8A57-27FF2A3C4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685800"/>
            <a:ext cx="1600200" cy="1600200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="" xmlns:a16="http://schemas.microsoft.com/office/drawing/2014/main" id="{AE9FA83E-5F61-6240-93D9-C65F6589D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599" y="4981279"/>
            <a:ext cx="1549427" cy="11623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130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6767C4-EA55-9F4C-B847-5BAE3966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POPPLET</a:t>
            </a:r>
            <a:r>
              <a:rPr lang="es-ES" dirty="0"/>
              <a:t> - </a:t>
            </a:r>
            <a:r>
              <a:rPr lang="es-ES" i="1" dirty="0"/>
              <a:t>Ventajas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E65B1F2-C66B-4746-A79D-37DF58AB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Organizar el pensamiento.</a:t>
            </a:r>
          </a:p>
          <a:p>
            <a:r>
              <a:rPr lang="es-ES" dirty="0"/>
              <a:t>Relacionar ideas.</a:t>
            </a:r>
          </a:p>
          <a:p>
            <a:r>
              <a:rPr lang="es-ES" dirty="0"/>
              <a:t>Sencillez.</a:t>
            </a:r>
          </a:p>
          <a:p>
            <a:r>
              <a:rPr lang="es-ES" dirty="0"/>
              <a:t>Trabajo cooperativo.</a:t>
            </a:r>
          </a:p>
          <a:p>
            <a:r>
              <a:rPr lang="es-ES" dirty="0"/>
              <a:t>Plasmar información de una forma muy visual.</a:t>
            </a:r>
          </a:p>
          <a:p>
            <a:r>
              <a:rPr lang="es-ES" dirty="0"/>
              <a:t>Técnica de estudio.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4AE3FD7F-4E2E-E547-848F-4C398CDE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723899"/>
            <a:ext cx="1562100" cy="1562100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1BD0CD10-718E-DF44-9403-BC7A430A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09" y="3161332"/>
            <a:ext cx="3343598" cy="2508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79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D7756624-680C-D245-988B-90A530DD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09" y="828161"/>
            <a:ext cx="4277124" cy="3208626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9AC86B60-3068-5444-B240-BC614A74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79" y="3247571"/>
            <a:ext cx="3821944" cy="2867158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="" xmlns:a16="http://schemas.microsoft.com/office/drawing/2014/main" id="{114B09F1-A9A1-5C4F-B912-6922E1715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22" y="828161"/>
            <a:ext cx="3821944" cy="2867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508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2712115A-265D-5C4F-98D2-4EE4F570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4" y="1072241"/>
            <a:ext cx="7101717" cy="1303867"/>
          </a:xfrm>
        </p:spPr>
        <p:txBody>
          <a:bodyPr/>
          <a:lstStyle/>
          <a:p>
            <a:r>
              <a:rPr lang="es-ES" dirty="0"/>
              <a:t>KAHOOT - </a:t>
            </a:r>
            <a:r>
              <a:rPr lang="es-ES" i="1" dirty="0"/>
              <a:t>Ventajas</a:t>
            </a: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72D49182-5B93-FE42-AE33-D9DDC5FA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475" y="2556932"/>
            <a:ext cx="6391121" cy="3318936"/>
          </a:xfrm>
        </p:spPr>
        <p:txBody>
          <a:bodyPr/>
          <a:lstStyle/>
          <a:p>
            <a:r>
              <a:rPr lang="es-ES" dirty="0" err="1"/>
              <a:t>Gamificamos</a:t>
            </a:r>
            <a:r>
              <a:rPr lang="es-ES" dirty="0"/>
              <a:t>: las clases son muy amenas.</a:t>
            </a:r>
          </a:p>
          <a:p>
            <a:r>
              <a:rPr lang="es-ES" dirty="0"/>
              <a:t>Puede participar un gran número de personas, do forma individual o en grupos.</a:t>
            </a:r>
          </a:p>
          <a:p>
            <a:r>
              <a:rPr lang="es-ES" dirty="0"/>
              <a:t>Nos permite preguntar a todos los alumnos y conocer qué saben.</a:t>
            </a:r>
          </a:p>
          <a:p>
            <a:r>
              <a:rPr lang="es-ES" dirty="0"/>
              <a:t>Fomenta el trabajo en equipo.</a:t>
            </a:r>
          </a:p>
          <a:p>
            <a:endParaRPr lang="es-ES" dirty="0"/>
          </a:p>
        </p:txBody>
      </p:sp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96037E1D-E2B8-8F45-93AD-F1B7B01A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796" y="1041399"/>
            <a:ext cx="2209800" cy="1244600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="" xmlns:a16="http://schemas.microsoft.com/office/drawing/2014/main" id="{3AEB6083-20EE-9E4A-8467-3B48264C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4" y="2547256"/>
            <a:ext cx="2350742" cy="1763487"/>
          </a:xfrm>
          <a:prstGeom prst="rect">
            <a:avLst/>
          </a:prstGeom>
        </p:spPr>
      </p:pic>
      <p:pic>
        <p:nvPicPr>
          <p:cNvPr id="12" name="Imagen 12">
            <a:extLst>
              <a:ext uri="{FF2B5EF4-FFF2-40B4-BE49-F238E27FC236}">
                <a16:creationId xmlns="" xmlns:a16="http://schemas.microsoft.com/office/drawing/2014/main" id="{9AA171F0-9858-5F4E-9932-A523D539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006" y="4056985"/>
            <a:ext cx="2304469" cy="1728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64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ADF609-1933-B347-AA9B-0BEC8A1E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7639955" cy="1303867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SYMBALOO</a:t>
            </a:r>
            <a:r>
              <a:rPr lang="es-ES" dirty="0"/>
              <a:t> – </a:t>
            </a:r>
            <a:r>
              <a:rPr lang="es-ES" sz="3800" i="1" dirty="0"/>
              <a:t>Organizar mis sitios web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FDB50586-A539-AB40-9429-91B9A748F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452" y="982131"/>
            <a:ext cx="1303867" cy="1303867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="" xmlns:a16="http://schemas.microsoft.com/office/drawing/2014/main" id="{0DBC4D14-351E-7548-8D83-699877CE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2559049"/>
            <a:ext cx="5374457" cy="32013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CBECD72-1E60-7E4B-AEC4-4D9A93B871C6}"/>
              </a:ext>
            </a:extLst>
          </p:cNvPr>
          <p:cNvSpPr txBox="1"/>
          <p:nvPr/>
        </p:nvSpPr>
        <p:spPr>
          <a:xfrm>
            <a:off x="6864349" y="2559049"/>
            <a:ext cx="403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s-ES" sz="2200" dirty="0"/>
              <a:t>Me permite tener organizados todos mi sitios web en un </a:t>
            </a:r>
            <a:r>
              <a:rPr lang="es-ES" sz="2200" dirty="0" err="1"/>
              <a:t>pantallazo</a:t>
            </a:r>
            <a:r>
              <a:rPr lang="es-ES" sz="2200" dirty="0"/>
              <a:t>: enlaces, redes sociales, programas online, etc.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s-ES" sz="22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2200" dirty="0"/>
              <a:t>Podemos ponerlo como página principal de nuestro navegador.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2200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2200" dirty="0"/>
              <a:t>Es muy útil para tenerlo en el ordenador del aula.</a:t>
            </a:r>
          </a:p>
        </p:txBody>
      </p:sp>
    </p:spTree>
    <p:extLst>
      <p:ext uri="{BB962C8B-B14F-4D97-AF65-F5344CB8AC3E}">
        <p14:creationId xmlns="" xmlns:p14="http://schemas.microsoft.com/office/powerpoint/2010/main" val="401134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40B90A-0E29-6146-8729-E3A7B978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4" y="982132"/>
            <a:ext cx="6360884" cy="1303867"/>
          </a:xfrm>
        </p:spPr>
        <p:txBody>
          <a:bodyPr/>
          <a:lstStyle/>
          <a:p>
            <a:r>
              <a:rPr lang="es-ES" dirty="0"/>
              <a:t> </a:t>
            </a:r>
            <a:r>
              <a:rPr lang="es-ES" i="1" dirty="0"/>
              <a:t>Presentaciones dinámicas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418A5F25-6A77-4C4E-879C-F77E061F1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068" y="1021232"/>
            <a:ext cx="3482217" cy="12647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5D0298A-6570-ED45-954A-64F6E8F79607}"/>
              </a:ext>
            </a:extLst>
          </p:cNvPr>
          <p:cNvSpPr txBox="1"/>
          <p:nvPr/>
        </p:nvSpPr>
        <p:spPr>
          <a:xfrm>
            <a:off x="1507068" y="2487386"/>
            <a:ext cx="431376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s-ES" sz="1900" dirty="0"/>
              <a:t>Permite crear presentaciones muy visuales, con movimiento.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s-ES" sz="19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s-ES" sz="1900" dirty="0"/>
              <a:t>Podemos incluir música.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s-ES" sz="19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s-ES" sz="1900" dirty="0"/>
              <a:t>Es posible utilizar plantillas </a:t>
            </a:r>
            <a:r>
              <a:rPr lang="es-ES" sz="1900" dirty="0" err="1"/>
              <a:t>prediseñadas</a:t>
            </a:r>
            <a:r>
              <a:rPr lang="es-ES" sz="1900" dirty="0"/>
              <a:t> o partir de cero en el diseño.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s-ES" sz="19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s-ES" sz="1900" dirty="0"/>
              <a:t>Se puede descargar el vídeo.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s-ES" sz="19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s-ES" sz="1900" dirty="0"/>
              <a:t>Ejemplo: </a:t>
            </a:r>
            <a:r>
              <a:rPr lang="es-ES" sz="1900" dirty="0">
                <a:hlinkClick r:id="rId3"/>
              </a:rPr>
              <a:t>Vídeo</a:t>
            </a:r>
            <a:r>
              <a:rPr lang="es-ES" sz="1900" dirty="0"/>
              <a:t>.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="" xmlns:a16="http://schemas.microsoft.com/office/drawing/2014/main" id="{8E73F59B-C74A-5345-B14A-240E81ECA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98420"/>
            <a:ext cx="5216620" cy="2886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10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AC66E1-7436-9243-9A13-13BD5F8D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TUTORIALES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9FD465-9C5A-6C44-A917-CA5830211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POPPLET</a:t>
            </a:r>
            <a:endParaRPr lang="es-ES" dirty="0"/>
          </a:p>
          <a:p>
            <a:endParaRPr lang="es-ES" dirty="0"/>
          </a:p>
          <a:p>
            <a:r>
              <a:rPr lang="es-ES" dirty="0"/>
              <a:t>KAHOOT</a:t>
            </a:r>
          </a:p>
          <a:p>
            <a:endParaRPr lang="es-ES" dirty="0"/>
          </a:p>
          <a:p>
            <a:r>
              <a:rPr lang="es-ES" dirty="0" err="1"/>
              <a:t>SYMBALOO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POWTOON</a:t>
            </a:r>
            <a:r>
              <a:rPr lang="es-ES"/>
              <a:t>:</a:t>
            </a:r>
          </a:p>
        </p:txBody>
      </p:sp>
      <p:pic>
        <p:nvPicPr>
          <p:cNvPr id="4" name="Imagen 4">
            <a:hlinkClick r:id="rId2"/>
            <a:extLst>
              <a:ext uri="{FF2B5EF4-FFF2-40B4-BE49-F238E27FC236}">
                <a16:creationId xmlns="" xmlns:a16="http://schemas.microsoft.com/office/drawing/2014/main" id="{8A8EC4A5-A341-6642-9B4D-F9B38A8B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984" y="2556932"/>
            <a:ext cx="568778" cy="577173"/>
          </a:xfrm>
          <a:prstGeom prst="rect">
            <a:avLst/>
          </a:prstGeom>
        </p:spPr>
      </p:pic>
      <p:pic>
        <p:nvPicPr>
          <p:cNvPr id="8" name="Imagen 7">
            <a:hlinkClick r:id="rId4"/>
            <a:extLst>
              <a:ext uri="{FF2B5EF4-FFF2-40B4-BE49-F238E27FC236}">
                <a16:creationId xmlns="" xmlns:a16="http://schemas.microsoft.com/office/drawing/2014/main" id="{6A29B7B8-5961-E244-90B2-828B108A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984" y="3435309"/>
            <a:ext cx="568778" cy="577173"/>
          </a:xfrm>
          <a:prstGeom prst="rect">
            <a:avLst/>
          </a:prstGeom>
        </p:spPr>
      </p:pic>
      <p:pic>
        <p:nvPicPr>
          <p:cNvPr id="11" name="Imagen 10">
            <a:hlinkClick r:id="rId5"/>
            <a:extLst>
              <a:ext uri="{FF2B5EF4-FFF2-40B4-BE49-F238E27FC236}">
                <a16:creationId xmlns="" xmlns:a16="http://schemas.microsoft.com/office/drawing/2014/main" id="{904F7461-44A1-204B-AB1D-8809502D1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73" y="4367001"/>
            <a:ext cx="568778" cy="577173"/>
          </a:xfrm>
          <a:prstGeom prst="rect">
            <a:avLst/>
          </a:prstGeom>
        </p:spPr>
      </p:pic>
      <p:pic>
        <p:nvPicPr>
          <p:cNvPr id="14" name="Imagen 13">
            <a:hlinkClick r:id="rId6"/>
            <a:extLst>
              <a:ext uri="{FF2B5EF4-FFF2-40B4-BE49-F238E27FC236}">
                <a16:creationId xmlns="" xmlns:a16="http://schemas.microsoft.com/office/drawing/2014/main" id="{4E59FBB2-8D61-A941-B03B-03AFA623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73" y="5312734"/>
            <a:ext cx="568778" cy="577173"/>
          </a:xfrm>
          <a:prstGeom prst="rect">
            <a:avLst/>
          </a:prstGeom>
        </p:spPr>
      </p:pic>
      <p:pic>
        <p:nvPicPr>
          <p:cNvPr id="15" name="Imagen 15">
            <a:hlinkClick r:id="rId7"/>
            <a:extLst>
              <a:ext uri="{FF2B5EF4-FFF2-40B4-BE49-F238E27FC236}">
                <a16:creationId xmlns="" xmlns:a16="http://schemas.microsoft.com/office/drawing/2014/main" id="{41379925-DFD8-384D-A035-EF72DDA50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714" y="2602294"/>
            <a:ext cx="692453" cy="486448"/>
          </a:xfrm>
          <a:prstGeom prst="rect">
            <a:avLst/>
          </a:prstGeom>
        </p:spPr>
      </p:pic>
      <p:pic>
        <p:nvPicPr>
          <p:cNvPr id="18" name="Imagen 15">
            <a:hlinkClick r:id="rId9"/>
            <a:extLst>
              <a:ext uri="{FF2B5EF4-FFF2-40B4-BE49-F238E27FC236}">
                <a16:creationId xmlns="" xmlns:a16="http://schemas.microsoft.com/office/drawing/2014/main" id="{96EF16AD-29F8-514D-B1CD-1F44FE1E0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714" y="3480671"/>
            <a:ext cx="692453" cy="486448"/>
          </a:xfrm>
          <a:prstGeom prst="rect">
            <a:avLst/>
          </a:prstGeom>
        </p:spPr>
      </p:pic>
      <p:pic>
        <p:nvPicPr>
          <p:cNvPr id="20" name="Imagen 15">
            <a:hlinkClick r:id="rId10"/>
            <a:extLst>
              <a:ext uri="{FF2B5EF4-FFF2-40B4-BE49-F238E27FC236}">
                <a16:creationId xmlns="" xmlns:a16="http://schemas.microsoft.com/office/drawing/2014/main" id="{E33E7203-3842-3445-AA82-18E541D45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940" y="4412363"/>
            <a:ext cx="692453" cy="486448"/>
          </a:xfrm>
          <a:prstGeom prst="rect">
            <a:avLst/>
          </a:prstGeom>
        </p:spPr>
      </p:pic>
      <p:pic>
        <p:nvPicPr>
          <p:cNvPr id="22" name="Imagen 15">
            <a:hlinkClick r:id="rId11"/>
            <a:extLst>
              <a:ext uri="{FF2B5EF4-FFF2-40B4-BE49-F238E27FC236}">
                <a16:creationId xmlns="" xmlns:a16="http://schemas.microsoft.com/office/drawing/2014/main" id="{4776D19E-BEC7-AB4D-B390-B56ECE0AA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940" y="5358096"/>
            <a:ext cx="692453" cy="486448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="" xmlns:a16="http://schemas.microsoft.com/office/drawing/2014/main" id="{C8B91B05-0472-8E40-AFA5-4366DC518A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280" y="2845518"/>
            <a:ext cx="5201920" cy="2597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67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EBC19D-1B5A-514E-BD9F-781276A4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¡¡¡MUCHAS GRACIAS A TODOS!!!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9B504B0-536E-9C48-8A7E-31F13D0A7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@Jesusbarroso84                                                  JESÚS BARROSO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1ACAE46-C084-1147-BC01-482CDE859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93" y="3602907"/>
            <a:ext cx="2295526" cy="1948806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9C4F1EE7-5526-8042-B826-1031792E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26" y="3429000"/>
            <a:ext cx="3100372" cy="1948805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="" xmlns:a16="http://schemas.microsoft.com/office/drawing/2014/main" id="{99F5BB33-FCEF-DD47-BCA1-BB8B67C6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522" y="2952750"/>
            <a:ext cx="2527300" cy="252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97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331</Words>
  <Application>Microsoft Office PowerPoint</Application>
  <PresentationFormat>Personalizado</PresentationFormat>
  <Paragraphs>48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Orgánico</vt:lpstr>
      <vt:lpstr>PROPUESTAS DE AULA PARA LA INTERNACIONALIZACIÓN DE LOS CENTROS.</vt:lpstr>
      <vt:lpstr>¿CÓMO TRABAJO?</vt:lpstr>
      <vt:lpstr>POPPLET - Ventajas</vt:lpstr>
      <vt:lpstr>Diapositiva 4</vt:lpstr>
      <vt:lpstr>KAHOOT - Ventajas</vt:lpstr>
      <vt:lpstr>SYMBALOO – Organizar mis sitios web</vt:lpstr>
      <vt:lpstr> Presentaciones dinámicas</vt:lpstr>
      <vt:lpstr>TUTORIALES</vt:lpstr>
      <vt:lpstr>¡¡¡MUCHAS GRACIAS A TODOS!!!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PROPUESTAS DE AULA PARA LA INTERNACIONALIZACIÓN DE LOS CENTROS.</dc:title>
  <dc:creator>ceip mirobriga</dc:creator>
  <cp:lastModifiedBy>Usuario</cp:lastModifiedBy>
  <cp:revision>11</cp:revision>
  <dcterms:modified xsi:type="dcterms:W3CDTF">2018-04-25T14:11:33Z</dcterms:modified>
</cp:coreProperties>
</file>