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B5AF237-33D7-4E3D-A3A0-826DDC4445FD}" type="datetimeFigureOut">
              <a:rPr lang="es-ES" smtClean="0"/>
              <a:pPr/>
              <a:t>25/09/2014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EE6C58-67F5-47A0-92FE-22B7737EC1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F237-33D7-4E3D-A3A0-826DDC4445FD}" type="datetimeFigureOut">
              <a:rPr lang="es-ES" smtClean="0"/>
              <a:pPr/>
              <a:t>25/09/2014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E6C58-67F5-47A0-92FE-22B7737EC1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B5AF237-33D7-4E3D-A3A0-826DDC4445FD}" type="datetimeFigureOut">
              <a:rPr lang="es-ES" smtClean="0"/>
              <a:pPr/>
              <a:t>25/09/2014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EE6C58-67F5-47A0-92FE-22B7737EC1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F237-33D7-4E3D-A3A0-826DDC4445FD}" type="datetimeFigureOut">
              <a:rPr lang="es-ES" smtClean="0"/>
              <a:pPr/>
              <a:t>25/09/2014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E6C58-67F5-47A0-92FE-22B7737EC1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5AF237-33D7-4E3D-A3A0-826DDC4445FD}" type="datetimeFigureOut">
              <a:rPr lang="es-ES" smtClean="0"/>
              <a:pPr/>
              <a:t>25/09/2014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EEE6C58-67F5-47A0-92FE-22B7737EC1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F237-33D7-4E3D-A3A0-826DDC4445FD}" type="datetimeFigureOut">
              <a:rPr lang="es-ES" smtClean="0"/>
              <a:pPr/>
              <a:t>25/09/2014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E6C58-67F5-47A0-92FE-22B7737EC1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F237-33D7-4E3D-A3A0-826DDC4445FD}" type="datetimeFigureOut">
              <a:rPr lang="es-ES" smtClean="0"/>
              <a:pPr/>
              <a:t>25/09/2014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E6C58-67F5-47A0-92FE-22B7737EC1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F237-33D7-4E3D-A3A0-826DDC4445FD}" type="datetimeFigureOut">
              <a:rPr lang="es-ES" smtClean="0"/>
              <a:pPr/>
              <a:t>25/09/2014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E6C58-67F5-47A0-92FE-22B7737EC1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5AF237-33D7-4E3D-A3A0-826DDC4445FD}" type="datetimeFigureOut">
              <a:rPr lang="es-ES" smtClean="0"/>
              <a:pPr/>
              <a:t>25/09/2014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E6C58-67F5-47A0-92FE-22B7737EC1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F237-33D7-4E3D-A3A0-826DDC4445FD}" type="datetimeFigureOut">
              <a:rPr lang="es-ES" smtClean="0"/>
              <a:pPr/>
              <a:t>25/09/2014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E6C58-67F5-47A0-92FE-22B7737EC1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AF237-33D7-4E3D-A3A0-826DDC4445FD}" type="datetimeFigureOut">
              <a:rPr lang="es-ES" smtClean="0"/>
              <a:pPr/>
              <a:t>25/09/2014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EE6C58-67F5-47A0-92FE-22B7737EC1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B5AF237-33D7-4E3D-A3A0-826DDC4445FD}" type="datetimeFigureOut">
              <a:rPr lang="es-ES" smtClean="0"/>
              <a:pPr/>
              <a:t>25/09/2014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EEE6C58-67F5-47A0-92FE-22B7737EC1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5715041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MÓDULO: ORGANIZACIÓN DE EVENTOS </a:t>
            </a:r>
            <a:r>
              <a:rPr lang="es-ES" b="1" dirty="0" smtClean="0"/>
              <a:t>EMPRESARIALES 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TEMA </a:t>
            </a:r>
            <a:r>
              <a:rPr lang="es-ES" b="1" dirty="0"/>
              <a:t>5: Organización del trabajo de secretariado I  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  </a:t>
            </a:r>
            <a:br>
              <a:rPr lang="es-ES" b="1" dirty="0" smtClean="0"/>
            </a:br>
            <a:r>
              <a:rPr lang="es-ES" b="1" dirty="0" smtClean="0"/>
              <a:t> Actividad test y de repaso</a:t>
            </a:r>
            <a:br>
              <a:rPr lang="es-ES" b="1" dirty="0" smtClean="0"/>
            </a:br>
            <a:r>
              <a:rPr lang="es-ES" b="1" dirty="0" smtClean="0"/>
              <a:t>                                                                                                                                       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4000496" y="5715016"/>
            <a:ext cx="45545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dirty="0" smtClean="0"/>
              <a:t>Mª Blanca García del Río</a:t>
            </a:r>
          </a:p>
          <a:p>
            <a:pPr algn="r"/>
            <a:r>
              <a:rPr lang="es-ES" dirty="0" smtClean="0"/>
              <a:t>Profesora de Enseñanza Secundaria</a:t>
            </a:r>
          </a:p>
          <a:p>
            <a:pPr algn="r"/>
            <a:r>
              <a:rPr lang="es-ES" dirty="0" smtClean="0"/>
              <a:t>Especialidad Administración de Empresas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86808" cy="607223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s-ES" dirty="0" smtClean="0"/>
              <a:t>17.- Los diferentes tipos de clasificación de organigramas son….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Por su naturaleza, finalidad, ámbito y contenido.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Por su presentación y disposición grafica.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Ninguna es correcta.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A y B son ciertas.</a:t>
            </a:r>
          </a:p>
          <a:p>
            <a:endParaRPr lang="es-ES" dirty="0" smtClean="0"/>
          </a:p>
          <a:p>
            <a:pPr lvl="0">
              <a:buNone/>
            </a:pPr>
            <a:r>
              <a:rPr lang="es-ES" dirty="0" smtClean="0"/>
              <a:t>18.- La autoridad que adquiere por sus (cualidades, capacidades, competencias y experiencia) la iniciativa y dirección de un grupo, para su supervivencia es la autoridad: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Autoridad formal o institucional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Autoridad oficial impersonal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Autoridad real o personal.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Todas son ciertas menos la C.</a:t>
            </a:r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86808" cy="607223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ES" dirty="0" smtClean="0"/>
              <a:t>19.- ¿Cómo NO se puede conseguir la sintonización a la hora de asignar tareas?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Efectuando contactos formales.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Con un lenguaje apropiado.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Actuando con transparencia.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Creando buen ambiente.</a:t>
            </a:r>
          </a:p>
          <a:p>
            <a:endParaRPr lang="es-ES" dirty="0" smtClean="0"/>
          </a:p>
          <a:p>
            <a:pPr lvl="0">
              <a:buNone/>
            </a:pPr>
            <a:r>
              <a:rPr lang="es-ES" dirty="0" smtClean="0"/>
              <a:t>20.- ¿Cómo puede ser la planificación de actividades del directivo?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No permanente y esporádica.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Permanente y no esporádica.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No permanente y no esporádica.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Permanente y esporádica.</a:t>
            </a:r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86808" cy="607223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s-ES" dirty="0" smtClean="0"/>
              <a:t>21.- Principales causas de pérdida de tiempo, señale la falsa: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Mala división del trabajo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Relaciones mal transmitidas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Mala información recibida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Fallos en la organización</a:t>
            </a:r>
          </a:p>
          <a:p>
            <a:endParaRPr lang="es-ES" dirty="0" smtClean="0"/>
          </a:p>
          <a:p>
            <a:pPr lvl="0">
              <a:buNone/>
            </a:pPr>
            <a:r>
              <a:rPr lang="es-ES" dirty="0" smtClean="0"/>
              <a:t>22.- Eficacia y eficiencia. Señale la correcta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Eficacia es conseguir un objetivo y eficiencia es conseguirlo al menor coste posible satisfaciendo los motivos de nuestra actividad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Eficacia es no conseguir un objetivo y eficiencia es conseguirlo al mayor coste posible sin satisfacer los motivos de nuestra actividad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Eficacia es conseguir un menor coste y eficiencia es conseguir un objetivo para satisfacer los deseos de nuestro jefe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Eficacia es conseguir una suma importante y eficiencia es conseguirlo al mayor coste humano posible sin satisfacer los motivos de nuestra actividad</a:t>
            </a:r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86808" cy="607223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ES" dirty="0" smtClean="0"/>
              <a:t>23.- Los  principios éticos por los que se rige la conducta de todos los profesionales, se denomina: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Sociología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Código laboral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Código deontológico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Cultura empresarial</a:t>
            </a:r>
          </a:p>
          <a:p>
            <a:endParaRPr lang="es-ES" dirty="0" smtClean="0"/>
          </a:p>
          <a:p>
            <a:pPr lvl="0">
              <a:buNone/>
            </a:pPr>
            <a:r>
              <a:rPr lang="es-ES" dirty="0" smtClean="0"/>
              <a:t>24.- Son principios fundamentales de las normas éticas de conducta del secretario (Indique la FALSA):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Dignidad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Secreto profesional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Compañerismo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Integridad</a:t>
            </a:r>
          </a:p>
          <a:p>
            <a:endParaRPr lang="es-ES" dirty="0" smtClean="0"/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86808" cy="607223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ES" dirty="0" smtClean="0"/>
              <a:t>25.- Al dirigir un acto, podemos distinguir en él: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Destinatarios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Usufructuarios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Participantes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Las respuestas A y C son correctas</a:t>
            </a:r>
          </a:p>
          <a:p>
            <a:pPr marL="514350" indent="-514350">
              <a:buFont typeface="+mj-lt"/>
              <a:buAutoNum type="alphaLcParenR"/>
            </a:pPr>
            <a:endParaRPr lang="es-ES" dirty="0" smtClean="0"/>
          </a:p>
          <a:p>
            <a:pPr lvl="0">
              <a:buNone/>
            </a:pPr>
            <a:r>
              <a:rPr lang="es-ES" dirty="0" smtClean="0"/>
              <a:t>26.- En el proceso de evaluación de un programa, distinguimos las siguientes fases (señale la FALSA):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Evaluación inicial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Evaluación práctica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Evaluación continua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Evaluación final</a:t>
            </a:r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86808" cy="607223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ES" dirty="0" smtClean="0"/>
              <a:t>27.- Tipos de departamentalización, marque la falsa.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Por Funciones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Por Productos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Por Nº de Empleados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Por Clientes</a:t>
            </a:r>
          </a:p>
          <a:p>
            <a:endParaRPr lang="es-ES" dirty="0" smtClean="0"/>
          </a:p>
          <a:p>
            <a:pPr lvl="0">
              <a:buNone/>
            </a:pPr>
            <a:r>
              <a:rPr lang="es-ES" dirty="0" smtClean="0"/>
              <a:t>28.- Los organigramas no pueden ser, por su naturaleza: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err="1" smtClean="0"/>
              <a:t>Mesoadministrativos</a:t>
            </a:r>
            <a:endParaRPr lang="es-ES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s-ES" dirty="0" err="1" smtClean="0"/>
              <a:t>Multi</a:t>
            </a:r>
            <a:r>
              <a:rPr lang="es-ES" dirty="0" smtClean="0"/>
              <a:t>-administrativos.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Micro-administrativos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err="1" smtClean="0"/>
              <a:t>Macroandministrativos</a:t>
            </a:r>
            <a:endParaRPr lang="es-ES" dirty="0" smtClean="0"/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86808" cy="607223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s-ES" dirty="0" smtClean="0"/>
              <a:t>29.- La siguiente definición: “es aquella que una persona adquiere por sus cualidades, capacidades, experiencia… a fin de asumir la iniciativa e indicar que acciones realizar para que el grupo sobreviva”  corresponde a: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Autoridad moral.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Autoridad social.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Autoridad real.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Autoridad formal.</a:t>
            </a:r>
          </a:p>
          <a:p>
            <a:endParaRPr lang="es-ES" dirty="0" smtClean="0"/>
          </a:p>
          <a:p>
            <a:pPr lvl="0">
              <a:buNone/>
            </a:pPr>
            <a:r>
              <a:rPr lang="es-ES" dirty="0" smtClean="0"/>
              <a:t>30.- La coordinación constituida por las relaciones entre los diferentes estamentos jerárquicos de la organización”, es conocida cómo: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Preventiva.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 seguimiento.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Vertical.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Horizontal.</a:t>
            </a:r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643050"/>
            <a:ext cx="9001156" cy="328614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s-ES" b="1" dirty="0" smtClean="0"/>
              <a:t>RESPUESTAS I</a:t>
            </a:r>
          </a:p>
          <a:p>
            <a:pPr algn="ctr">
              <a:buNone/>
            </a:pPr>
            <a:endParaRPr lang="es-ES" sz="1600" b="1" dirty="0" smtClean="0"/>
          </a:p>
          <a:p>
            <a:pPr algn="ctr">
              <a:buNone/>
            </a:pP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1		2	3	4	5	6	7	8	9	10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>
                <a:solidFill>
                  <a:srgbClr val="FF0000"/>
                </a:solidFill>
              </a:rPr>
              <a:t>B		D	C	A	B	C	D	A	C	D</a:t>
            </a:r>
          </a:p>
          <a:p>
            <a:pPr>
              <a:buNone/>
            </a:pPr>
            <a:endParaRPr lang="es-ES" sz="1600" dirty="0" smtClean="0"/>
          </a:p>
          <a:p>
            <a:pPr>
              <a:buNone/>
            </a:pPr>
            <a:r>
              <a:rPr lang="en-US" sz="1600" b="1" dirty="0" smtClean="0"/>
              <a:t>11		12	13	14	15	16	17	18	19	20</a:t>
            </a:r>
            <a:endParaRPr lang="es-ES" sz="1600" dirty="0" smtClean="0"/>
          </a:p>
          <a:p>
            <a:pPr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D		</a:t>
            </a:r>
            <a:r>
              <a:rPr lang="en-US" sz="1600" b="1" dirty="0" err="1" smtClean="0">
                <a:solidFill>
                  <a:srgbClr val="FF0000"/>
                </a:solidFill>
              </a:rPr>
              <a:t>D</a:t>
            </a:r>
            <a:r>
              <a:rPr lang="en-US" sz="1600" b="1" dirty="0" smtClean="0">
                <a:solidFill>
                  <a:srgbClr val="FF0000"/>
                </a:solidFill>
              </a:rPr>
              <a:t>	C	D	</a:t>
            </a:r>
            <a:r>
              <a:rPr lang="en-US" sz="1600" b="1" dirty="0" err="1" smtClean="0">
                <a:solidFill>
                  <a:srgbClr val="FF0000"/>
                </a:solidFill>
              </a:rPr>
              <a:t>D</a:t>
            </a:r>
            <a:r>
              <a:rPr lang="en-US" sz="1600" b="1" dirty="0" smtClean="0">
                <a:solidFill>
                  <a:srgbClr val="FF0000"/>
                </a:solidFill>
              </a:rPr>
              <a:t>	C	D	C	A	D	</a:t>
            </a:r>
            <a:endParaRPr lang="es-ES" sz="1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600" b="1" dirty="0" smtClean="0"/>
              <a:t>21		22	23	24	25	26	27	28	29	30</a:t>
            </a:r>
            <a:endParaRPr lang="es-ES" sz="1600" dirty="0" smtClean="0"/>
          </a:p>
          <a:p>
            <a:pPr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B		A	C	</a:t>
            </a:r>
            <a:r>
              <a:rPr lang="en-US" sz="1600" b="1" dirty="0" err="1" smtClean="0">
                <a:solidFill>
                  <a:srgbClr val="FF0000"/>
                </a:solidFill>
              </a:rPr>
              <a:t>C</a:t>
            </a:r>
            <a:r>
              <a:rPr lang="en-US" sz="1600" b="1" dirty="0" smtClean="0">
                <a:solidFill>
                  <a:srgbClr val="FF0000"/>
                </a:solidFill>
              </a:rPr>
              <a:t>	D	B	C	B	C	</a:t>
            </a:r>
            <a:r>
              <a:rPr lang="en-US" sz="1600" b="1" dirty="0" err="1" smtClean="0">
                <a:solidFill>
                  <a:srgbClr val="FF0000"/>
                </a:solidFill>
              </a:rPr>
              <a:t>C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285728"/>
            <a:ext cx="8286776" cy="6215106"/>
          </a:xfrm>
        </p:spPr>
        <p:txBody>
          <a:bodyPr>
            <a:normAutofit lnSpcReduction="10000"/>
          </a:bodyPr>
          <a:lstStyle/>
          <a:p>
            <a:pPr marL="514350" lvl="0" indent="-514350">
              <a:buNone/>
            </a:pPr>
            <a:r>
              <a:rPr lang="es-ES" dirty="0" smtClean="0"/>
              <a:t>1.- Señala la respuesta correcta de todas estas respuestas posibles de las utilidades del organigrama funcional.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División de temas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Los niveles jerárquicos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Relaciones entre jefes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Canales de información </a:t>
            </a:r>
          </a:p>
          <a:p>
            <a:endParaRPr lang="es-ES" dirty="0" smtClean="0"/>
          </a:p>
          <a:p>
            <a:pPr lvl="0">
              <a:buNone/>
            </a:pPr>
            <a:r>
              <a:rPr lang="es-ES" dirty="0" smtClean="0"/>
              <a:t>2.- Cual de todas estas respuestas no es una de los tipos de departamentalización.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Departamentalización por funciones 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Departamentalización por zonas geográficas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Departamentalización por producto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Departamentalización por lugar</a:t>
            </a:r>
          </a:p>
          <a:p>
            <a:pPr marL="514350" indent="-514350">
              <a:buFont typeface="+mj-lt"/>
              <a:buAutoNum type="alphaLcParenR"/>
            </a:pP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86808" cy="607223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s-ES" dirty="0" smtClean="0"/>
              <a:t>3.- ¿Qué tipo de coordinación de acciones no existe?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Coordinación preventiva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Coordinación horizontal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Coordinación diagonal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Coordinación de seguimiento </a:t>
            </a:r>
          </a:p>
          <a:p>
            <a:endParaRPr lang="es-ES" dirty="0" smtClean="0"/>
          </a:p>
          <a:p>
            <a:pPr lvl="0">
              <a:buNone/>
            </a:pPr>
            <a:r>
              <a:rPr lang="es-ES" dirty="0" smtClean="0"/>
              <a:t>4.- ¿Cuáles son las funciones de la dirección?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Planificación, organización, motivación y control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Motivación, control, desarrollo, selección del personal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Selección del personal, control, organización y motivación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Planificación, asistencia a reuniones, organización y control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86808" cy="607223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s-ES" dirty="0" smtClean="0"/>
              <a:t>5.- NO es un principio fundamental de las normas éticas de conducta de un secretario: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La dignidad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La sensatez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La integridad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El secreto profesional</a:t>
            </a:r>
          </a:p>
          <a:p>
            <a:endParaRPr lang="es-ES" dirty="0" smtClean="0"/>
          </a:p>
          <a:p>
            <a:pPr lvl="0">
              <a:buNone/>
            </a:pPr>
            <a:r>
              <a:rPr lang="es-ES" dirty="0" smtClean="0"/>
              <a:t>6.-  Cuál de las siguientes fases forma parte del modelo a seguir para la realización de programas y proyectos: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Descripción de la semana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Descripción de tu personalidad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Descripción de la Actividad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Descripción de un acto oficial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285728"/>
            <a:ext cx="8001056" cy="607223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s-ES" sz="1800" dirty="0" smtClean="0"/>
              <a:t>7</a:t>
            </a:r>
            <a:r>
              <a:rPr lang="es-ES" sz="2000" dirty="0" smtClean="0"/>
              <a:t>.- Cuál de estas frases es verdad:</a:t>
            </a:r>
          </a:p>
          <a:p>
            <a:pPr marL="742950" lvl="0" indent="-742950">
              <a:buFont typeface="+mj-lt"/>
              <a:buAutoNum type="alphaLcParenR"/>
            </a:pPr>
            <a:r>
              <a:rPr lang="es-ES" sz="2000" dirty="0" smtClean="0"/>
              <a:t>La secretaria no debe estar dispuesta a prestar apoyo y cooperación con su empresa.</a:t>
            </a:r>
          </a:p>
          <a:p>
            <a:pPr marL="742950" lvl="0" indent="-742950">
              <a:buFont typeface="+mj-lt"/>
              <a:buAutoNum type="alphaLcParenR"/>
            </a:pPr>
            <a:r>
              <a:rPr lang="es-ES" sz="2000" dirty="0" smtClean="0"/>
              <a:t>La secretaria no aceptará remuneración profesional que no sea por su salario e incentivos</a:t>
            </a:r>
          </a:p>
          <a:p>
            <a:pPr marL="742950" lvl="0" indent="-742950">
              <a:buFont typeface="+mj-lt"/>
              <a:buAutoNum type="alphaLcParenR"/>
            </a:pPr>
            <a:r>
              <a:rPr lang="es-ES" sz="2000" dirty="0" smtClean="0"/>
              <a:t>La secretaria no tiene el deber de contribuir a la celeridad del trabajo.</a:t>
            </a:r>
          </a:p>
          <a:p>
            <a:pPr marL="742950" lvl="0" indent="-742950">
              <a:buFont typeface="+mj-lt"/>
              <a:buAutoNum type="alphaLcParenR"/>
            </a:pPr>
            <a:r>
              <a:rPr lang="es-ES" sz="2000" dirty="0" smtClean="0"/>
              <a:t>Todas las demás son falsas</a:t>
            </a:r>
          </a:p>
          <a:p>
            <a:endParaRPr lang="es-ES" sz="2000" dirty="0" smtClean="0"/>
          </a:p>
          <a:p>
            <a:pPr lvl="0">
              <a:buNone/>
            </a:pPr>
            <a:r>
              <a:rPr lang="es-ES" sz="2000" dirty="0" smtClean="0"/>
              <a:t>8.- Características de la planificación</a:t>
            </a:r>
          </a:p>
          <a:p>
            <a:pPr marL="742950" lvl="0" indent="-742950">
              <a:buFont typeface="+mj-lt"/>
              <a:buAutoNum type="alphaLcParenR"/>
            </a:pPr>
            <a:r>
              <a:rPr lang="es-ES" sz="2000" dirty="0" smtClean="0"/>
              <a:t>Dinámico, facilitador, integral, práctico, anticipador e instrumental</a:t>
            </a:r>
          </a:p>
          <a:p>
            <a:pPr marL="742950" lvl="0" indent="-742950">
              <a:buFont typeface="+mj-lt"/>
              <a:buAutoNum type="alphaLcParenR"/>
            </a:pPr>
            <a:r>
              <a:rPr lang="es-ES" sz="2000" dirty="0" smtClean="0"/>
              <a:t>Dinámico, motivador, integral, práctico, anticipador e instrumental</a:t>
            </a:r>
          </a:p>
          <a:p>
            <a:pPr marL="742950" lvl="0" indent="-742950">
              <a:buFont typeface="+mj-lt"/>
              <a:buAutoNum type="alphaLcParenR"/>
            </a:pPr>
            <a:r>
              <a:rPr lang="es-ES" sz="2000" dirty="0" smtClean="0"/>
              <a:t>Dinámico, facilitador, racional, práctico, anticipador e instrumental</a:t>
            </a:r>
          </a:p>
          <a:p>
            <a:pPr marL="742950" lvl="0" indent="-742950">
              <a:buFont typeface="+mj-lt"/>
              <a:buAutoNum type="alphaLcParenR"/>
            </a:pPr>
            <a:r>
              <a:rPr lang="es-ES" sz="2000" dirty="0" smtClean="0"/>
              <a:t>Dinámico, facilitador, integral, práctico, análisis e instrumental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86808" cy="607223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ES" dirty="0" smtClean="0"/>
              <a:t>9.- ¿Cuál NO es un principio fundamental de las normas de ética del secretario/a?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Dignidad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Integridad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Responsabilidad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Secreto profesional</a:t>
            </a:r>
          </a:p>
          <a:p>
            <a:endParaRPr lang="es-ES" dirty="0" smtClean="0"/>
          </a:p>
          <a:p>
            <a:pPr>
              <a:buNone/>
            </a:pPr>
            <a:r>
              <a:rPr lang="es-ES" dirty="0" smtClean="0"/>
              <a:t>10.- ¿Cuáles son los tres principios fundamentales del secretario/a?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Dignidad, integridad y secreto profesional. 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Dignidad lealtad al jefe y compañerismo. 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Abnegación, sacrificio y ambición. 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Sacrificio, dignidad e integridad.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86808" cy="607223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ES" dirty="0" smtClean="0"/>
              <a:t>11.- Las técnicas de asignación de tareas se consiguen utilizando…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Un lenguaje adecuado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Creando un buen ambiente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Actuando con sinceridad, justicia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Delegando dichas tareas </a:t>
            </a:r>
          </a:p>
          <a:p>
            <a:endParaRPr lang="es-ES" dirty="0" smtClean="0"/>
          </a:p>
          <a:p>
            <a:pPr lvl="0">
              <a:buNone/>
            </a:pPr>
            <a:r>
              <a:rPr lang="es-ES" dirty="0" smtClean="0"/>
              <a:t>12.- Los objetivos, para que sean operativos deben …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Ser realistas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No demasiado sencillos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Fijar lo que se quiere conseguir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Ser subjetivos </a:t>
            </a:r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86808" cy="607223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s-ES" dirty="0" smtClean="0"/>
              <a:t>13.- Cuál de estas no es una ventaja de delegar: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Descarga trabajos rutinarios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Permite la toma de decisiones en el nivel que mejor se conocen los detalles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El empresario cree que solo puede el realizar la tarea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Favorece los contactos con los subordinados</a:t>
            </a:r>
          </a:p>
          <a:p>
            <a:endParaRPr lang="es-ES" dirty="0" smtClean="0"/>
          </a:p>
          <a:p>
            <a:pPr lvl="0">
              <a:buNone/>
            </a:pPr>
            <a:r>
              <a:rPr lang="es-ES" dirty="0" smtClean="0"/>
              <a:t>14.- Cuál de estas no es una actividad permanente regular de repetición diaria: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Reuniones fijas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Firmas 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Correo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Visitas fijas a subordinados</a:t>
            </a:r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86808" cy="6072230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es-ES" dirty="0" smtClean="0"/>
              <a:t>15.- ¿Qué tipo de departamentalización se da en las empresas que están departa mentalizadas por funciones y que por la gran cantidad de productos que oferta, la departa mentalización se queda pequeña?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Departamentalización por funciones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Departamentalización por zonas geográficas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Departamentalización por clientes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Departamentalización por productos</a:t>
            </a:r>
          </a:p>
          <a:p>
            <a:endParaRPr lang="es-ES" dirty="0" smtClean="0"/>
          </a:p>
          <a:p>
            <a:pPr lvl="0">
              <a:buNone/>
            </a:pPr>
            <a:r>
              <a:rPr lang="es-ES" dirty="0" smtClean="0"/>
              <a:t>16.- ¿Cómo deben ser los objetivos en una organización?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Precisos, realizables y cualitativos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Precisos, verificables y cuantitativos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Verificables, precisos y realizables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ES" dirty="0" smtClean="0"/>
              <a:t>Realizables, verificables e imprecisos</a:t>
            </a:r>
          </a:p>
          <a:p>
            <a:pPr marL="514350" lvl="0" indent="-514350">
              <a:buFont typeface="+mj-lt"/>
              <a:buAutoNum type="alphaLcParenR"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</TotalTime>
  <Words>979</Words>
  <Application>Microsoft Office PowerPoint</Application>
  <PresentationFormat>Presentación en pantalla (4:3)</PresentationFormat>
  <Paragraphs>185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Opulento</vt:lpstr>
      <vt:lpstr>MÓDULO: ORGANIZACIÓN DE EVENTOS EMPRESARIALES   TEMA 5: Organización del trabajo de secretariado I       Actividad test y de repaso                                                                                                                                        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MÓDULO: ORGANIZACIÓN DE EVENTOS EMPRESARIALES   TEMA 5: Organización del trabajo de secretariado I       Actividad test y de repaso</dc:title>
  <dc:creator>convivencia</dc:creator>
  <cp:lastModifiedBy>convivencia</cp:lastModifiedBy>
  <cp:revision>7</cp:revision>
  <dcterms:created xsi:type="dcterms:W3CDTF">2014-09-25T07:53:20Z</dcterms:created>
  <dcterms:modified xsi:type="dcterms:W3CDTF">2014-09-25T10:15:14Z</dcterms:modified>
</cp:coreProperties>
</file>