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269" r:id="rId4"/>
    <p:sldId id="300" r:id="rId5"/>
    <p:sldId id="301" r:id="rId6"/>
    <p:sldId id="302" r:id="rId7"/>
    <p:sldId id="303" r:id="rId8"/>
    <p:sldId id="263" r:id="rId9"/>
    <p:sldId id="264" r:id="rId10"/>
    <p:sldId id="265" r:id="rId11"/>
    <p:sldId id="299" r:id="rId12"/>
    <p:sldId id="311" r:id="rId13"/>
    <p:sldId id="257" r:id="rId14"/>
    <p:sldId id="258" r:id="rId15"/>
    <p:sldId id="259" r:id="rId16"/>
    <p:sldId id="260" r:id="rId17"/>
    <p:sldId id="261" r:id="rId18"/>
    <p:sldId id="268" r:id="rId19"/>
    <p:sldId id="272" r:id="rId20"/>
    <p:sldId id="280" r:id="rId21"/>
    <p:sldId id="291" r:id="rId22"/>
    <p:sldId id="290" r:id="rId23"/>
    <p:sldId id="273" r:id="rId24"/>
    <p:sldId id="292" r:id="rId25"/>
    <p:sldId id="274" r:id="rId26"/>
    <p:sldId id="293" r:id="rId27"/>
    <p:sldId id="275" r:id="rId28"/>
    <p:sldId id="294" r:id="rId29"/>
    <p:sldId id="276" r:id="rId30"/>
    <p:sldId id="285" r:id="rId31"/>
    <p:sldId id="295" r:id="rId32"/>
    <p:sldId id="279" r:id="rId33"/>
    <p:sldId id="287" r:id="rId34"/>
    <p:sldId id="288" r:id="rId35"/>
    <p:sldId id="289" r:id="rId36"/>
    <p:sldId id="277" r:id="rId37"/>
    <p:sldId id="278" r:id="rId38"/>
    <p:sldId id="283" r:id="rId39"/>
    <p:sldId id="284" r:id="rId40"/>
    <p:sldId id="266" r:id="rId41"/>
    <p:sldId id="262" r:id="rId42"/>
    <p:sldId id="267" r:id="rId43"/>
    <p:sldId id="305" r:id="rId44"/>
    <p:sldId id="306" r:id="rId45"/>
    <p:sldId id="304" r:id="rId46"/>
    <p:sldId id="286" r:id="rId47"/>
    <p:sldId id="298" r:id="rId48"/>
    <p:sldId id="296" r:id="rId49"/>
    <p:sldId id="313" r:id="rId50"/>
    <p:sldId id="314" r:id="rId51"/>
    <p:sldId id="315" r:id="rId52"/>
    <p:sldId id="316" r:id="rId53"/>
    <p:sldId id="317" r:id="rId54"/>
    <p:sldId id="307" r:id="rId55"/>
    <p:sldId id="309" r:id="rId56"/>
    <p:sldId id="271" r:id="rId57"/>
    <p:sldId id="310" r:id="rId58"/>
    <p:sldId id="308" r:id="rId59"/>
    <p:sldId id="318" r:id="rId60"/>
    <p:sldId id="319" r:id="rId61"/>
    <p:sldId id="320" r:id="rId62"/>
    <p:sldId id="322" r:id="rId63"/>
    <p:sldId id="324" r:id="rId64"/>
    <p:sldId id="321" r:id="rId65"/>
    <p:sldId id="323" r:id="rId66"/>
    <p:sldId id="325" r:id="rId67"/>
    <p:sldId id="327" r:id="rId68"/>
    <p:sldId id="328" r:id="rId69"/>
    <p:sldId id="329" r:id="rId70"/>
    <p:sldId id="326" r:id="rId71"/>
    <p:sldId id="330" r:id="rId72"/>
    <p:sldId id="331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92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04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08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7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945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75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3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4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1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3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1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83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68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88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3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8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D08D-DEDC-407F-A2E6-63A5DCCFC387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70DAC2-260C-40DE-912A-3459B9A3F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6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0194-736E-4EB7-B838-03EFB8929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Seminario SUITE y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APPs</a:t>
            </a:r>
            <a:r>
              <a:rPr lang="es-ES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 en IES LA ALBUERA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0DB838-CFFE-4709-B720-B97222334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3771"/>
          <a:stretch/>
        </p:blipFill>
        <p:spPr>
          <a:xfrm>
            <a:off x="510109" y="256929"/>
            <a:ext cx="2079104" cy="16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4EA95-F10B-4328-B4AA-39DE350A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Una vez creados los contactos en la hoja de cálculo, exportamos en formato .</a:t>
            </a:r>
            <a:r>
              <a:rPr lang="es-ES" b="1" dirty="0" err="1"/>
              <a:t>csv</a:t>
            </a:r>
            <a:r>
              <a:rPr lang="es-ES" b="1" dirty="0"/>
              <a:t> y guardamos el archivo correspondiente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5382D96-8602-4B86-A3BF-3FFDDFD2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2" y="2803213"/>
            <a:ext cx="9148440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52E67-3D6C-4617-82AB-855143A8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609600"/>
            <a:ext cx="6493565" cy="5579165"/>
          </a:xfrm>
        </p:spPr>
        <p:txBody>
          <a:bodyPr/>
          <a:lstStyle/>
          <a:p>
            <a:r>
              <a:rPr lang="es-ES" b="1" dirty="0"/>
              <a:t>GOOGLE CLASSROOM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3CB5F0-7AB4-4D98-A29C-3BE25C21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6" y="2128248"/>
            <a:ext cx="3012267" cy="26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4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9F7C2-ADAA-4D19-BB7E-72FA855A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ACCESO A GOOGLE CLASSROOM</a:t>
            </a:r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53A94443-A631-46F2-AD3E-51E17D656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3" y="1905000"/>
            <a:ext cx="3114384" cy="460039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F8886D0-9664-49CC-9D56-E271FC3313C5}"/>
              </a:ext>
            </a:extLst>
          </p:cNvPr>
          <p:cNvSpPr/>
          <p:nvPr/>
        </p:nvSpPr>
        <p:spPr>
          <a:xfrm>
            <a:off x="8656541" y="3459760"/>
            <a:ext cx="768626" cy="74543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4ED134E-3760-49A1-91A1-872D9D7C3170}"/>
              </a:ext>
            </a:extLst>
          </p:cNvPr>
          <p:cNvSpPr/>
          <p:nvPr/>
        </p:nvSpPr>
        <p:spPr>
          <a:xfrm>
            <a:off x="8464385" y="1809865"/>
            <a:ext cx="768626" cy="74543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85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FD7C7C6-F57B-419C-8434-E708E96D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08342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CREAR GOOGLE CLASSROOM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3E3BE18-47B1-447F-9F31-970B1A1AB1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42918" y="1656522"/>
            <a:ext cx="8861693" cy="4982541"/>
          </a:xfr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58596EE-BAC2-4F91-A03B-F2C00B44DD84}"/>
              </a:ext>
            </a:extLst>
          </p:cNvPr>
          <p:cNvSpPr/>
          <p:nvPr/>
        </p:nvSpPr>
        <p:spPr>
          <a:xfrm>
            <a:off x="10429461" y="2133600"/>
            <a:ext cx="344556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0ADF560-E891-4821-BDF5-09598600FFA9}"/>
              </a:ext>
            </a:extLst>
          </p:cNvPr>
          <p:cNvSpPr/>
          <p:nvPr/>
        </p:nvSpPr>
        <p:spPr>
          <a:xfrm>
            <a:off x="9436409" y="2676939"/>
            <a:ext cx="1020418" cy="21203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69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B37E684F-0780-43EF-9042-7B36753A6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168" y="731492"/>
            <a:ext cx="9595820" cy="5395015"/>
          </a:xfr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C5A3C70-04E9-4C99-BB67-91AA79908FE3}"/>
              </a:ext>
            </a:extLst>
          </p:cNvPr>
          <p:cNvSpPr/>
          <p:nvPr/>
        </p:nvSpPr>
        <p:spPr>
          <a:xfrm>
            <a:off x="8497515" y="4585252"/>
            <a:ext cx="606729" cy="42832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0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71EC5-F8E1-46EE-A219-C5D87A7E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VISTA GENERAL DE LA CLASE CREADA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B1784D1-D840-424E-B225-702C5E906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637" y="1360882"/>
            <a:ext cx="9210261" cy="5178243"/>
          </a:xfrm>
        </p:spPr>
      </p:pic>
    </p:spTree>
    <p:extLst>
      <p:ext uri="{BB962C8B-B14F-4D97-AF65-F5344CB8AC3E}">
        <p14:creationId xmlns:p14="http://schemas.microsoft.com/office/powerpoint/2010/main" val="334977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8698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UNIR A LOS ALUMNOS </a:t>
            </a:r>
            <a:r>
              <a:rPr lang="es-ES" sz="3100" dirty="0"/>
              <a:t>(MEDIANTE CÓDIGO)</a:t>
            </a:r>
            <a:br>
              <a:rPr lang="es-ES" sz="3100" dirty="0"/>
            </a:br>
            <a:endParaRPr lang="es-ES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5060954-24F9-474B-BE0B-BAAB5FD690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97723" y="1535553"/>
            <a:ext cx="8606887" cy="4839010"/>
          </a:xfr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E86617-7E4A-4EA4-A985-C05D61A4B9CE}"/>
              </a:ext>
            </a:extLst>
          </p:cNvPr>
          <p:cNvSpPr/>
          <p:nvPr/>
        </p:nvSpPr>
        <p:spPr>
          <a:xfrm>
            <a:off x="9555678" y="2345635"/>
            <a:ext cx="1020418" cy="21203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17E6E7B-C0D7-4832-A496-AE22156562D6}"/>
              </a:ext>
            </a:extLst>
          </p:cNvPr>
          <p:cNvSpPr/>
          <p:nvPr/>
        </p:nvSpPr>
        <p:spPr>
          <a:xfrm>
            <a:off x="10484624" y="1961322"/>
            <a:ext cx="344556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49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89E5B93-0A02-443F-836C-DF1EC97B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24488" cy="4061791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5D82B4-03C4-4C9B-A39E-23AA2B5BA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7512" y="2796208"/>
            <a:ext cx="7224488" cy="4061792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32483E-260F-410D-B0A9-1936AA5D6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58" y="3858935"/>
            <a:ext cx="973123" cy="3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0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UNIR A LOS ALUMNOS </a:t>
            </a:r>
            <a:r>
              <a:rPr lang="es-ES" sz="3100" dirty="0"/>
              <a:t>(MEDIANTE LINK AL CORREO)</a:t>
            </a:r>
            <a:br>
              <a:rPr lang="es-ES" dirty="0"/>
            </a:br>
            <a:endParaRPr lang="es-ES" b="1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9EFE5C2-7FEE-4B08-99E3-652DA0C388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25487" y="1568882"/>
            <a:ext cx="8995452" cy="5057472"/>
          </a:xfr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B2831C2-38C5-4FFF-9157-49F1574A642A}"/>
              </a:ext>
            </a:extLst>
          </p:cNvPr>
          <p:cNvSpPr/>
          <p:nvPr/>
        </p:nvSpPr>
        <p:spPr>
          <a:xfrm>
            <a:off x="7222435" y="4770782"/>
            <a:ext cx="1669774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58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UNIR A LOS ALUMNOS </a:t>
            </a:r>
            <a:r>
              <a:rPr lang="es-ES" sz="3100" dirty="0"/>
              <a:t>(MEDIANTE INVITACIÓN AL CORREO)</a:t>
            </a:r>
            <a:br>
              <a:rPr lang="es-ES" dirty="0"/>
            </a:b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DAC430-CC21-4151-808F-C5046CDA8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48005"/>
            <a:ext cx="9064487" cy="5096286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EA59468-DB5E-4735-8E65-4FB165D8A4E1}"/>
              </a:ext>
            </a:extLst>
          </p:cNvPr>
          <p:cNvSpPr/>
          <p:nvPr/>
        </p:nvSpPr>
        <p:spPr>
          <a:xfrm>
            <a:off x="6811617" y="2093843"/>
            <a:ext cx="74212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B0D04B5-0D69-4601-ADDE-0DF0AA5E44A5}"/>
              </a:ext>
            </a:extLst>
          </p:cNvPr>
          <p:cNvSpPr/>
          <p:nvPr/>
        </p:nvSpPr>
        <p:spPr>
          <a:xfrm>
            <a:off x="8806069" y="4220817"/>
            <a:ext cx="74212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B1A5032-9DD1-4111-B51C-68A8FF7C30B1}"/>
              </a:ext>
            </a:extLst>
          </p:cNvPr>
          <p:cNvSpPr/>
          <p:nvPr/>
        </p:nvSpPr>
        <p:spPr>
          <a:xfrm>
            <a:off x="7785652" y="5508778"/>
            <a:ext cx="74212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9FA608D-BC88-4CCB-9FDD-E1AB71B76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20" y="4132262"/>
            <a:ext cx="2501094" cy="12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B31192-75DD-43E4-B449-8F477251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ÍNDICE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CEEA57-7977-4098-876D-1130D17C9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000" i="1" dirty="0"/>
          </a:p>
          <a:p>
            <a:r>
              <a:rPr lang="es-ES" sz="2000" i="1" dirty="0"/>
              <a:t>GOOGLE CONTACTOS</a:t>
            </a:r>
          </a:p>
          <a:p>
            <a:r>
              <a:rPr lang="es-ES" sz="2000" i="1" dirty="0"/>
              <a:t>GOOGLE CLASSROOM</a:t>
            </a:r>
          </a:p>
          <a:p>
            <a:r>
              <a:rPr lang="es-ES" sz="2000" i="1" dirty="0"/>
              <a:t>GOOGLE DRIVE </a:t>
            </a:r>
          </a:p>
          <a:p>
            <a:r>
              <a:rPr lang="es-ES" sz="2000" i="1" dirty="0"/>
              <a:t>GOOGLE LUMIN </a:t>
            </a:r>
          </a:p>
          <a:p>
            <a:r>
              <a:rPr lang="es-ES" sz="2000" i="1" dirty="0"/>
              <a:t>GOOGLE CALENDAR</a:t>
            </a:r>
          </a:p>
          <a:p>
            <a:r>
              <a:rPr lang="es-ES" sz="2000" i="1" dirty="0"/>
              <a:t>CORUBRICS (COMPLEMENTO HOJA DE CÁLCULO)</a:t>
            </a:r>
          </a:p>
        </p:txBody>
      </p:sp>
    </p:spTree>
    <p:extLst>
      <p:ext uri="{BB962C8B-B14F-4D97-AF65-F5344CB8AC3E}">
        <p14:creationId xmlns:p14="http://schemas.microsoft.com/office/powerpoint/2010/main" val="145230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sz="3200" b="1" dirty="0"/>
              <a:t>CAMBIAR CONFIGURACIÓN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BA06DD-276A-418D-979B-3DEE743C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5" y="1411090"/>
            <a:ext cx="8335617" cy="46864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DB264E-FD78-496E-97C1-5559E5684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83" y="2171504"/>
            <a:ext cx="8335617" cy="468649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7F138CF1-9D96-47CC-8F5B-D3533C4D4E86}"/>
              </a:ext>
            </a:extLst>
          </p:cNvPr>
          <p:cNvSpPr/>
          <p:nvPr/>
        </p:nvSpPr>
        <p:spPr>
          <a:xfrm>
            <a:off x="9740346" y="5632174"/>
            <a:ext cx="503583" cy="46541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05560F-E5C3-4BB7-A360-8993340D1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0429" y="4731391"/>
            <a:ext cx="2040673" cy="9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AÑADIR TEMA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E42FBC-37D5-4C26-B909-B5B75E22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87660"/>
            <a:ext cx="9599076" cy="539684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CCE8981-2703-46C5-87CE-8796A83D3788}"/>
              </a:ext>
            </a:extLst>
          </p:cNvPr>
          <p:cNvSpPr/>
          <p:nvPr/>
        </p:nvSpPr>
        <p:spPr>
          <a:xfrm>
            <a:off x="4664765" y="4681330"/>
            <a:ext cx="901148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8820A39-321F-4425-8C7E-8AAABC01A0B1}"/>
              </a:ext>
            </a:extLst>
          </p:cNvPr>
          <p:cNvSpPr/>
          <p:nvPr/>
        </p:nvSpPr>
        <p:spPr>
          <a:xfrm>
            <a:off x="6095999" y="1957875"/>
            <a:ext cx="1166191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CCA351F-321C-48D3-BCD9-4F7180027F25}"/>
              </a:ext>
            </a:extLst>
          </p:cNvPr>
          <p:cNvSpPr/>
          <p:nvPr/>
        </p:nvSpPr>
        <p:spPr>
          <a:xfrm>
            <a:off x="4744278" y="2504660"/>
            <a:ext cx="74212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94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9038A4-5C99-457E-A751-35069010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17050"/>
            <a:ext cx="9223513" cy="51856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AÑADIR TEMA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8820A39-321F-4425-8C7E-8AAABC01A0B1}"/>
              </a:ext>
            </a:extLst>
          </p:cNvPr>
          <p:cNvSpPr/>
          <p:nvPr/>
        </p:nvSpPr>
        <p:spPr>
          <a:xfrm>
            <a:off x="7566991" y="4426226"/>
            <a:ext cx="424070" cy="23853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97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AÑADIR MATERIAL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E42FBC-37D5-4C26-B909-B5B75E22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61155"/>
            <a:ext cx="9599076" cy="539684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CCE8981-2703-46C5-87CE-8796A83D3788}"/>
              </a:ext>
            </a:extLst>
          </p:cNvPr>
          <p:cNvSpPr/>
          <p:nvPr/>
        </p:nvSpPr>
        <p:spPr>
          <a:xfrm>
            <a:off x="4744278" y="3919226"/>
            <a:ext cx="901148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8820A39-321F-4425-8C7E-8AAABC01A0B1}"/>
              </a:ext>
            </a:extLst>
          </p:cNvPr>
          <p:cNvSpPr/>
          <p:nvPr/>
        </p:nvSpPr>
        <p:spPr>
          <a:xfrm>
            <a:off x="6095999" y="1957875"/>
            <a:ext cx="1166191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CCA351F-321C-48D3-BCD9-4F7180027F25}"/>
              </a:ext>
            </a:extLst>
          </p:cNvPr>
          <p:cNvSpPr/>
          <p:nvPr/>
        </p:nvSpPr>
        <p:spPr>
          <a:xfrm>
            <a:off x="4744278" y="2504660"/>
            <a:ext cx="74212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13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091F07-7ED3-475A-B01D-36D57562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94" y="1467205"/>
            <a:ext cx="9382539" cy="5275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AÑADIR MATERIAL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CCE8981-2703-46C5-87CE-8796A83D3788}"/>
              </a:ext>
            </a:extLst>
          </p:cNvPr>
          <p:cNvSpPr/>
          <p:nvPr/>
        </p:nvSpPr>
        <p:spPr>
          <a:xfrm>
            <a:off x="10336695" y="1944653"/>
            <a:ext cx="901148" cy="36122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CCA351F-321C-48D3-BCD9-4F7180027F25}"/>
              </a:ext>
            </a:extLst>
          </p:cNvPr>
          <p:cNvSpPr/>
          <p:nvPr/>
        </p:nvSpPr>
        <p:spPr>
          <a:xfrm>
            <a:off x="2592924" y="4277635"/>
            <a:ext cx="74212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844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AÑADIR TAREA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972B1-D31E-4CAA-949B-79D8255BC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11090"/>
            <a:ext cx="9599076" cy="5396845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019707A-AB6C-43B6-8C5C-2429CA230DE2}"/>
              </a:ext>
            </a:extLst>
          </p:cNvPr>
          <p:cNvSpPr/>
          <p:nvPr/>
        </p:nvSpPr>
        <p:spPr>
          <a:xfrm>
            <a:off x="6224018" y="2012539"/>
            <a:ext cx="971911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411A30F-9266-43EB-8018-D08C3C21415B}"/>
              </a:ext>
            </a:extLst>
          </p:cNvPr>
          <p:cNvSpPr/>
          <p:nvPr/>
        </p:nvSpPr>
        <p:spPr>
          <a:xfrm>
            <a:off x="4673516" y="2488592"/>
            <a:ext cx="74212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1BC0227-5C49-4350-884C-BC2C843253E6}"/>
              </a:ext>
            </a:extLst>
          </p:cNvPr>
          <p:cNvSpPr/>
          <p:nvPr/>
        </p:nvSpPr>
        <p:spPr>
          <a:xfrm>
            <a:off x="4673516" y="2859653"/>
            <a:ext cx="74212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173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AÑADIR TAREA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11D5E3-AA9C-492E-BB4A-7D8ED6E4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34281"/>
            <a:ext cx="8971722" cy="50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04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AÑADIR PREGUNTA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FC7430-F29D-46F3-8BF8-5C2800C7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11090"/>
            <a:ext cx="9599076" cy="5396845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407DFD6-3E22-48A5-9F87-3E826EE8A5DA}"/>
              </a:ext>
            </a:extLst>
          </p:cNvPr>
          <p:cNvSpPr/>
          <p:nvPr/>
        </p:nvSpPr>
        <p:spPr>
          <a:xfrm>
            <a:off x="4700018" y="3552921"/>
            <a:ext cx="971911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412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AÑADIR PREGUNTA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6A0F83-8053-44D3-A59C-8811E6B2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3" y="1520761"/>
            <a:ext cx="9493059" cy="533724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AE4F4EB-CE9A-403C-8748-A1881C8BE3E0}"/>
              </a:ext>
            </a:extLst>
          </p:cNvPr>
          <p:cNvSpPr/>
          <p:nvPr/>
        </p:nvSpPr>
        <p:spPr>
          <a:xfrm>
            <a:off x="10822523" y="2024766"/>
            <a:ext cx="1157441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997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AÑADIR TAREA CON FORMULARIO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BB9EB6-65E8-4ADC-9FE0-F32F79BD5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11090"/>
            <a:ext cx="9599076" cy="53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7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52E67-3D6C-4617-82AB-855143A8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609600"/>
            <a:ext cx="5910470" cy="5579165"/>
          </a:xfrm>
        </p:spPr>
        <p:txBody>
          <a:bodyPr/>
          <a:lstStyle/>
          <a:p>
            <a:r>
              <a:rPr lang="es-ES" b="1" dirty="0"/>
              <a:t>GOOGLE CONTACTOS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C12DA8-2762-483A-AE69-12C48DBE4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5" r="17036"/>
          <a:stretch/>
        </p:blipFill>
        <p:spPr>
          <a:xfrm>
            <a:off x="8322364" y="2228746"/>
            <a:ext cx="2519193" cy="24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17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REUTILIZAR PUBLICACIÓN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66DB31-6D24-4924-9E71-2C29CBCB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08274"/>
            <a:ext cx="9599076" cy="5396845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9510C84-5A99-486D-9C20-59F3C84417D5}"/>
              </a:ext>
            </a:extLst>
          </p:cNvPr>
          <p:cNvSpPr/>
          <p:nvPr/>
        </p:nvSpPr>
        <p:spPr>
          <a:xfrm>
            <a:off x="4713271" y="4224627"/>
            <a:ext cx="158151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1C43DCC-2B52-46FE-A898-2B97D56114F5}"/>
              </a:ext>
            </a:extLst>
          </p:cNvPr>
          <p:cNvSpPr/>
          <p:nvPr/>
        </p:nvSpPr>
        <p:spPr>
          <a:xfrm>
            <a:off x="6095999" y="1930051"/>
            <a:ext cx="1152939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6F65C51-1EEE-4814-9B7A-A096CBDB0079}"/>
              </a:ext>
            </a:extLst>
          </p:cNvPr>
          <p:cNvSpPr/>
          <p:nvPr/>
        </p:nvSpPr>
        <p:spPr>
          <a:xfrm>
            <a:off x="4713271" y="2446797"/>
            <a:ext cx="742122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106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616346F-EFFE-489E-A17A-38847078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56" y="1389954"/>
            <a:ext cx="9503747" cy="53432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REUTILIZAR PUBLICACIÓN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1C43DCC-2B52-46FE-A898-2B97D56114F5}"/>
              </a:ext>
            </a:extLst>
          </p:cNvPr>
          <p:cNvSpPr/>
          <p:nvPr/>
        </p:nvSpPr>
        <p:spPr>
          <a:xfrm>
            <a:off x="8733181" y="5862829"/>
            <a:ext cx="1152939" cy="3710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E4CA43-43AB-42ED-AA47-62D121EDA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76" y="3313650"/>
            <a:ext cx="511728" cy="114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0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CORREGIR TAREA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AB06B1-AEF9-4596-9B19-79CC7D1CE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579458"/>
            <a:ext cx="8984974" cy="50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5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CORREGIR TAREA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952AEA-B2C9-478F-96DA-8302CE44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77009"/>
            <a:ext cx="8824333" cy="496126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BE5E258-E59F-466F-9C00-283CBEC13B12}"/>
              </a:ext>
            </a:extLst>
          </p:cNvPr>
          <p:cNvSpPr/>
          <p:nvPr/>
        </p:nvSpPr>
        <p:spPr>
          <a:xfrm>
            <a:off x="6877879" y="2835966"/>
            <a:ext cx="583095" cy="33130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15E665-62CD-48F3-A828-490F560A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41" y="3690731"/>
            <a:ext cx="1604226" cy="7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51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CORREGIR TAREA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F7679C-D99F-4ACE-B469-542DA369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61155"/>
            <a:ext cx="9599076" cy="539684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47E67CD-9ADB-4A39-BA7D-38759A8EC1AF}"/>
              </a:ext>
            </a:extLst>
          </p:cNvPr>
          <p:cNvSpPr/>
          <p:nvPr/>
        </p:nvSpPr>
        <p:spPr>
          <a:xfrm>
            <a:off x="10190922" y="2411896"/>
            <a:ext cx="768626" cy="3180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136FEC-0F66-48EB-BAED-83E820DBA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87660"/>
            <a:ext cx="9599076" cy="539684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CD4F3D0A-7F7A-4A4B-9C20-7638A59CEA04}"/>
              </a:ext>
            </a:extLst>
          </p:cNvPr>
          <p:cNvSpPr/>
          <p:nvPr/>
        </p:nvSpPr>
        <p:spPr>
          <a:xfrm>
            <a:off x="10190922" y="2438401"/>
            <a:ext cx="768626" cy="3180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9D81E37-08B2-46AC-BD0F-FBBFABB225E5}"/>
              </a:ext>
            </a:extLst>
          </p:cNvPr>
          <p:cNvSpPr/>
          <p:nvPr/>
        </p:nvSpPr>
        <p:spPr>
          <a:xfrm>
            <a:off x="10164418" y="4489174"/>
            <a:ext cx="768626" cy="3180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47897EC-0E9B-422F-B98C-CA6192C3A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81" y="3815444"/>
            <a:ext cx="904641" cy="4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52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9599076" cy="1111925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EXPORTAR CALIFICACIONES A HOJA DE CÁLCULO O EXCEL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8B9CAC-C3EC-4C28-97FB-3E7B3BC5F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997552"/>
            <a:ext cx="8335617" cy="46864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73D563-1BCF-4134-8EEF-65D18A51C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51" y="4659571"/>
            <a:ext cx="2590828" cy="14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6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311884-38B0-4E8D-A8DD-FC8A5338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3" y="1411090"/>
            <a:ext cx="7500730" cy="42171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ARCHIVAR CLASE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696090-2BEA-468E-B87B-5807F8D8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8" y="2458012"/>
            <a:ext cx="7500730" cy="4217101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EF3C101-1137-49D1-96C4-42E5C5741967}"/>
              </a:ext>
            </a:extLst>
          </p:cNvPr>
          <p:cNvSpPr/>
          <p:nvPr/>
        </p:nvSpPr>
        <p:spPr>
          <a:xfrm>
            <a:off x="437323" y="1842052"/>
            <a:ext cx="1577007" cy="27829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0B1FAD8-B53A-4B58-9FB5-485609FD057E}"/>
              </a:ext>
            </a:extLst>
          </p:cNvPr>
          <p:cNvSpPr/>
          <p:nvPr/>
        </p:nvSpPr>
        <p:spPr>
          <a:xfrm>
            <a:off x="4518993" y="4427414"/>
            <a:ext cx="1577007" cy="27829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FE549AF-B6C8-4326-942D-DC139AB1018F}"/>
              </a:ext>
            </a:extLst>
          </p:cNvPr>
          <p:cNvSpPr/>
          <p:nvPr/>
        </p:nvSpPr>
        <p:spPr>
          <a:xfrm>
            <a:off x="5923722" y="3649611"/>
            <a:ext cx="344556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381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ELIMINAR CLASE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0F22F6-2820-4B9C-ADD9-B9DA7D429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090"/>
            <a:ext cx="9024730" cy="50739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C872A6-F832-461B-8EC4-1D599320B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269" y="1784067"/>
            <a:ext cx="9024731" cy="507393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B5E42B8-1734-4C14-AE54-5A077E8DC5AD}"/>
              </a:ext>
            </a:extLst>
          </p:cNvPr>
          <p:cNvSpPr/>
          <p:nvPr/>
        </p:nvSpPr>
        <p:spPr>
          <a:xfrm>
            <a:off x="132523" y="2809461"/>
            <a:ext cx="1577007" cy="27829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26B39D7-12B7-4B10-AD78-21E88DD7975E}"/>
              </a:ext>
            </a:extLst>
          </p:cNvPr>
          <p:cNvSpPr/>
          <p:nvPr/>
        </p:nvSpPr>
        <p:spPr>
          <a:xfrm>
            <a:off x="4439477" y="3808908"/>
            <a:ext cx="742123" cy="32577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93B7F18-2BB9-4D52-9345-96B1872C63AE}"/>
              </a:ext>
            </a:extLst>
          </p:cNvPr>
          <p:cNvSpPr/>
          <p:nvPr/>
        </p:nvSpPr>
        <p:spPr>
          <a:xfrm>
            <a:off x="4876799" y="2809461"/>
            <a:ext cx="344556" cy="3843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412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RESTAURAR CLASE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0609E8-F186-49AE-A593-D2B524A3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090"/>
            <a:ext cx="9024730" cy="507393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16CC7CC-43DB-4667-9B7F-67A7D8896DAD}"/>
              </a:ext>
            </a:extLst>
          </p:cNvPr>
          <p:cNvSpPr/>
          <p:nvPr/>
        </p:nvSpPr>
        <p:spPr>
          <a:xfrm>
            <a:off x="132523" y="2809461"/>
            <a:ext cx="1577007" cy="27829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B9F952-4098-4B7C-B2AB-C476AA0E6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271" y="1784067"/>
            <a:ext cx="9024729" cy="5073933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5543EEB-02E3-4C74-A2FA-222188C26C39}"/>
              </a:ext>
            </a:extLst>
          </p:cNvPr>
          <p:cNvSpPr/>
          <p:nvPr/>
        </p:nvSpPr>
        <p:spPr>
          <a:xfrm>
            <a:off x="4452729" y="3662042"/>
            <a:ext cx="755375" cy="207593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546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52E67-3D6C-4617-82AB-855143A8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5" y="609600"/>
            <a:ext cx="5396217" cy="5579165"/>
          </a:xfrm>
        </p:spPr>
        <p:txBody>
          <a:bodyPr/>
          <a:lstStyle/>
          <a:p>
            <a:r>
              <a:rPr lang="es-ES" b="1" dirty="0"/>
              <a:t>GOOGLE DRIVE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37E988-0883-42EE-8B11-896A09617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173" y="2385390"/>
            <a:ext cx="2744196" cy="24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9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9F7C2-ADAA-4D19-BB7E-72FA855A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5093336" cy="128089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Acceso a contactos para la creación de grupos</a:t>
            </a:r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53A94443-A631-46F2-AD3E-51E17D656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352610"/>
            <a:ext cx="4165325" cy="61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3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A445C-8D55-4017-AB78-ABA1B819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Acceso principal a Google Drive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0E0D2BC-179D-4C84-A21F-8CCF4265A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88" y="1690688"/>
            <a:ext cx="30861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0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7C569-0E8E-4EC6-9DE9-FF058C55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Entorno gráfico de Drive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0748178-465E-4FA5-8ED7-6E06AB166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3612"/>
            <a:ext cx="10901362" cy="36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61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D0033-D693-4FAB-9E14-B0D62829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Acceso al menú de opciones tras seleccionar un archivo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D22CBF7-A742-4E09-B120-8DE7678F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2195513"/>
            <a:ext cx="4548398" cy="2705100"/>
          </a:xfrm>
          <a:prstGeom prst="rect">
            <a:avLst/>
          </a:prstGeom>
        </p:spPr>
      </p:pic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6C02E0F-23C9-44B7-8232-6E0371FD8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12" y="2000249"/>
            <a:ext cx="33718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9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0DDE0-A089-4929-9738-3CCCA793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b="1" dirty="0"/>
              <a:t>Acceso al menú de compartir con botón derecho del ratón tras seleccionar un archivo</a:t>
            </a:r>
            <a:r>
              <a:rPr lang="es-ES" dirty="0"/>
              <a:t>.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4966F03-D511-4416-A59C-FEFA9BA41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09" y="1905000"/>
            <a:ext cx="34004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6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9BE44-9624-433D-B57B-0E2349B5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Compartir archivos con Drive y gestión de permisos</a:t>
            </a:r>
            <a:r>
              <a:rPr lang="es-ES" dirty="0"/>
              <a:t>.</a:t>
            </a:r>
          </a:p>
        </p:txBody>
      </p:sp>
      <p:pic>
        <p:nvPicPr>
          <p:cNvPr id="4" name="Imagen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16C0019-38A9-4815-8E5F-3D11E6660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1895475"/>
            <a:ext cx="6010275" cy="3752850"/>
          </a:xfrm>
          <a:prstGeom prst="rect">
            <a:avLst/>
          </a:prstGeom>
        </p:spPr>
      </p:pic>
      <p:pic>
        <p:nvPicPr>
          <p:cNvPr id="6" name="Imagen 5" descr="Interfaz de usuario gráfica, Texto, Aplicación, Teams&#10;&#10;Descripción generada automáticamente">
            <a:extLst>
              <a:ext uri="{FF2B5EF4-FFF2-40B4-BE49-F238E27FC236}">
                <a16:creationId xmlns:a16="http://schemas.microsoft.com/office/drawing/2014/main" id="{E995C208-FC24-45A6-93DD-28D47A602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2" y="2340951"/>
            <a:ext cx="4643439" cy="21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40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52E67-3D6C-4617-82AB-855143A8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609600"/>
            <a:ext cx="5552661" cy="5579165"/>
          </a:xfrm>
        </p:spPr>
        <p:txBody>
          <a:bodyPr/>
          <a:lstStyle/>
          <a:p>
            <a:r>
              <a:rPr lang="es-ES" b="1" dirty="0"/>
              <a:t>GOOGLE CALENDAR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DBD15E-F4C6-4C96-99CB-78D3350B7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700" y="2259574"/>
            <a:ext cx="2689347" cy="26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06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CREAR CALENDARIO DESDE GOOGLE CLASSROOM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ED3D2A-4383-4C9C-98A0-C76040E5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838554"/>
            <a:ext cx="8618415" cy="4845493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7FEAFAC-3E81-404B-A7FE-35D5910D0E37}"/>
              </a:ext>
            </a:extLst>
          </p:cNvPr>
          <p:cNvSpPr/>
          <p:nvPr/>
        </p:nvSpPr>
        <p:spPr>
          <a:xfrm>
            <a:off x="5870713" y="2358887"/>
            <a:ext cx="795130" cy="29154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1365713-E145-4C75-95E2-1C5C36E30E74}"/>
              </a:ext>
            </a:extLst>
          </p:cNvPr>
          <p:cNvSpPr/>
          <p:nvPr/>
        </p:nvSpPr>
        <p:spPr>
          <a:xfrm>
            <a:off x="6665844" y="2782957"/>
            <a:ext cx="1086678" cy="31805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839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CAMBIAR LA CONFIGURACIÓN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443A5B-F631-4134-BFBD-69549101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623367"/>
            <a:ext cx="9024730" cy="507393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849D3C3-2100-474A-BAEB-6B263B4176C4}"/>
              </a:ext>
            </a:extLst>
          </p:cNvPr>
          <p:cNvSpPr/>
          <p:nvPr/>
        </p:nvSpPr>
        <p:spPr>
          <a:xfrm>
            <a:off x="3962399" y="5088859"/>
            <a:ext cx="1272209" cy="35778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20FBC18-CF18-4AEA-AF8C-8717BC03F08C}"/>
              </a:ext>
            </a:extLst>
          </p:cNvPr>
          <p:cNvSpPr/>
          <p:nvPr/>
        </p:nvSpPr>
        <p:spPr>
          <a:xfrm>
            <a:off x="3684104" y="5632173"/>
            <a:ext cx="238538" cy="21203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182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CREAR GOOGLE CALENDAR (desde 0)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1822EA-4CF3-40B4-BF6F-96586B57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5" y="1411090"/>
            <a:ext cx="8352914" cy="4696221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72D0B07-CD79-4793-A262-79C550DD81F2}"/>
              </a:ext>
            </a:extLst>
          </p:cNvPr>
          <p:cNvSpPr/>
          <p:nvPr/>
        </p:nvSpPr>
        <p:spPr>
          <a:xfrm>
            <a:off x="1501872" y="4691270"/>
            <a:ext cx="371061" cy="34482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E1A099-463C-4CD9-B271-59BBDE23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90" y="1941178"/>
            <a:ext cx="8352914" cy="4696221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822A550-5FCB-46A2-B734-58C8D6A97F11}"/>
              </a:ext>
            </a:extLst>
          </p:cNvPr>
          <p:cNvSpPr/>
          <p:nvPr/>
        </p:nvSpPr>
        <p:spPr>
          <a:xfrm>
            <a:off x="4174435" y="5128858"/>
            <a:ext cx="1272207" cy="31805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4514E1-695F-4149-AF80-0746EC02B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6" y="4691270"/>
            <a:ext cx="704531" cy="2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06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CREAR GOOGLE CALENDAR (desde 0)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0AE761-2291-4B2F-84EA-3BD29FFB2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7" y="1411090"/>
            <a:ext cx="9250017" cy="520059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627E78F-A207-4881-AB1B-E1E96E6FBECD}"/>
              </a:ext>
            </a:extLst>
          </p:cNvPr>
          <p:cNvSpPr/>
          <p:nvPr/>
        </p:nvSpPr>
        <p:spPr>
          <a:xfrm>
            <a:off x="1881807" y="2716962"/>
            <a:ext cx="1656523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0E5C085-B98B-4A1D-96B5-D94F76BDE20E}"/>
              </a:ext>
            </a:extLst>
          </p:cNvPr>
          <p:cNvSpPr/>
          <p:nvPr/>
        </p:nvSpPr>
        <p:spPr>
          <a:xfrm>
            <a:off x="1956820" y="3269974"/>
            <a:ext cx="1316467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3B513D4-EF94-44A5-903C-E31A4C2BAC6C}"/>
              </a:ext>
            </a:extLst>
          </p:cNvPr>
          <p:cNvSpPr/>
          <p:nvPr/>
        </p:nvSpPr>
        <p:spPr>
          <a:xfrm>
            <a:off x="4518991" y="5022840"/>
            <a:ext cx="1272207" cy="31805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5DAC35F-F42F-4A97-9F0A-52A84DB84DF4}"/>
              </a:ext>
            </a:extLst>
          </p:cNvPr>
          <p:cNvSpPr/>
          <p:nvPr/>
        </p:nvSpPr>
        <p:spPr>
          <a:xfrm>
            <a:off x="4532242" y="2739887"/>
            <a:ext cx="2610680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F88E5DC-028F-4AF9-9188-1FE9745D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77" y="1434015"/>
            <a:ext cx="9250017" cy="5200595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0474B12-D518-4687-908E-5A46C349EDEF}"/>
              </a:ext>
            </a:extLst>
          </p:cNvPr>
          <p:cNvSpPr/>
          <p:nvPr/>
        </p:nvSpPr>
        <p:spPr>
          <a:xfrm>
            <a:off x="1859677" y="2739887"/>
            <a:ext cx="1656523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525DC04-C19A-490F-A50C-0C4736761A00}"/>
              </a:ext>
            </a:extLst>
          </p:cNvPr>
          <p:cNvSpPr/>
          <p:nvPr/>
        </p:nvSpPr>
        <p:spPr>
          <a:xfrm>
            <a:off x="1934690" y="3292899"/>
            <a:ext cx="1316467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E80D00-76FC-4908-B980-DDE5550BA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28" y="4472209"/>
            <a:ext cx="642131" cy="2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93B1A-12DD-478C-9CED-BF4D0C6B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Vista general del menú.</a:t>
            </a:r>
          </a:p>
        </p:txBody>
      </p:sp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D42C35D8-E81F-4AC8-A62D-DFF037CB1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6" y="1905000"/>
            <a:ext cx="11280913" cy="45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22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AGREGAR PROFESORES QUE PUEDAN AÑADIR EXAMENES Y TAREAS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C26F3F-5DF9-4D99-83C4-A5B7D752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657405"/>
            <a:ext cx="9250017" cy="520059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83849F6-8BC4-4647-8FC3-553713399BB5}"/>
              </a:ext>
            </a:extLst>
          </p:cNvPr>
          <p:cNvSpPr/>
          <p:nvPr/>
        </p:nvSpPr>
        <p:spPr>
          <a:xfrm>
            <a:off x="2637181" y="4673068"/>
            <a:ext cx="1656523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9008025-1BF7-41FA-8E6D-D884A433F46E}"/>
              </a:ext>
            </a:extLst>
          </p:cNvPr>
          <p:cNvSpPr/>
          <p:nvPr/>
        </p:nvSpPr>
        <p:spPr>
          <a:xfrm>
            <a:off x="2637181" y="5545954"/>
            <a:ext cx="1656523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F8BCAA7-6066-40CF-98B7-C1BB56C5665E}"/>
              </a:ext>
            </a:extLst>
          </p:cNvPr>
          <p:cNvSpPr/>
          <p:nvPr/>
        </p:nvSpPr>
        <p:spPr>
          <a:xfrm>
            <a:off x="5698434" y="4134278"/>
            <a:ext cx="2067340" cy="31337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7872926-F963-4157-8953-71323D654320}"/>
              </a:ext>
            </a:extLst>
          </p:cNvPr>
          <p:cNvSpPr/>
          <p:nvPr/>
        </p:nvSpPr>
        <p:spPr>
          <a:xfrm>
            <a:off x="5698434" y="4973583"/>
            <a:ext cx="3207027" cy="31337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0315C5-99F6-45EB-B4C0-C985BF272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4120606"/>
            <a:ext cx="944333" cy="4621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4B788F9-0EC4-43A7-B469-EF4E11362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61" y="4007611"/>
            <a:ext cx="856375" cy="4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0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AGREGAR ALUMNOS QUE SOLO PUEDAN VER LO QUE AÑADEN PROFESORES (NO MODIFICAR)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528566-7B3C-4ECA-BED6-D98244BD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791517"/>
            <a:ext cx="9011478" cy="506648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5ED9B5B-9917-40D1-AEDC-12579CDF2AEA}"/>
              </a:ext>
            </a:extLst>
          </p:cNvPr>
          <p:cNvSpPr/>
          <p:nvPr/>
        </p:nvSpPr>
        <p:spPr>
          <a:xfrm>
            <a:off x="2592924" y="4665032"/>
            <a:ext cx="1656523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E5814F0-E8E1-4563-92CC-E0630B5DEDA7}"/>
              </a:ext>
            </a:extLst>
          </p:cNvPr>
          <p:cNvSpPr/>
          <p:nvPr/>
        </p:nvSpPr>
        <p:spPr>
          <a:xfrm>
            <a:off x="2592924" y="5531373"/>
            <a:ext cx="1656523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D38B6FE-E7F1-470E-84C6-79D9078B80CB}"/>
              </a:ext>
            </a:extLst>
          </p:cNvPr>
          <p:cNvSpPr/>
          <p:nvPr/>
        </p:nvSpPr>
        <p:spPr>
          <a:xfrm>
            <a:off x="5579164" y="4179117"/>
            <a:ext cx="2067340" cy="31337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B0C6B5B-AE0E-47CA-A219-7D2E0BA3B508}"/>
              </a:ext>
            </a:extLst>
          </p:cNvPr>
          <p:cNvSpPr/>
          <p:nvPr/>
        </p:nvSpPr>
        <p:spPr>
          <a:xfrm>
            <a:off x="5579164" y="4581633"/>
            <a:ext cx="3207027" cy="31337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C43FE7-DC2A-43FF-AAB6-AEE6ACA1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49" y="4089972"/>
            <a:ext cx="790072" cy="3866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B6F0DF-3BBF-463D-840C-483E6E043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98" y="4050609"/>
            <a:ext cx="902831" cy="4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9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CREAR EVENTO (EXAMEN)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E2C6748-FC22-4B2B-ADCA-C4E07955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48" y="1411090"/>
            <a:ext cx="9688124" cy="5446910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B669B65-11A5-44B8-8BD3-E87B9DE3DA99}"/>
              </a:ext>
            </a:extLst>
          </p:cNvPr>
          <p:cNvSpPr/>
          <p:nvPr/>
        </p:nvSpPr>
        <p:spPr>
          <a:xfrm>
            <a:off x="2014329" y="2518180"/>
            <a:ext cx="795131" cy="304533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9220084-8F1D-48A8-98D2-632DD78A471E}"/>
              </a:ext>
            </a:extLst>
          </p:cNvPr>
          <p:cNvSpPr/>
          <p:nvPr/>
        </p:nvSpPr>
        <p:spPr>
          <a:xfrm>
            <a:off x="7058907" y="3283359"/>
            <a:ext cx="2058589" cy="29472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69BA215-1591-48E8-86D6-DE4C5E65C769}"/>
              </a:ext>
            </a:extLst>
          </p:cNvPr>
          <p:cNvSpPr/>
          <p:nvPr/>
        </p:nvSpPr>
        <p:spPr>
          <a:xfrm>
            <a:off x="9445891" y="5844475"/>
            <a:ext cx="828262" cy="38941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D2EC71B-CE30-4BF6-B51E-AD7A4F3378B2}"/>
              </a:ext>
            </a:extLst>
          </p:cNvPr>
          <p:cNvSpPr/>
          <p:nvPr/>
        </p:nvSpPr>
        <p:spPr>
          <a:xfrm>
            <a:off x="7058907" y="2518180"/>
            <a:ext cx="1475493" cy="29472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B19E15-C7CD-452B-AFCA-BA89F1CF5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41" y="5246918"/>
            <a:ext cx="795131" cy="3075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7B1B69-3116-435B-96EC-BB2B19755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70" y="5513549"/>
            <a:ext cx="795131" cy="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0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AF1A6-9A05-465B-B69A-AD3F09EE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599076" cy="786980"/>
          </a:xfrm>
        </p:spPr>
        <p:txBody>
          <a:bodyPr>
            <a:normAutofit/>
          </a:bodyPr>
          <a:lstStyle/>
          <a:p>
            <a:r>
              <a:rPr lang="es-ES" b="1" dirty="0"/>
              <a:t>QUITAR CALENDARIO (ELIMINARLO)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A1A63A-A589-4120-A181-E7A86E31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8" y="1446199"/>
            <a:ext cx="9316279" cy="5237849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569337E-7F46-43B8-AF94-6E3C1873035F}"/>
              </a:ext>
            </a:extLst>
          </p:cNvPr>
          <p:cNvSpPr/>
          <p:nvPr/>
        </p:nvSpPr>
        <p:spPr>
          <a:xfrm>
            <a:off x="1577008" y="2332649"/>
            <a:ext cx="1656523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CDD2BC4-9835-4425-BBB8-BC8ECFAFAE0D}"/>
              </a:ext>
            </a:extLst>
          </p:cNvPr>
          <p:cNvSpPr/>
          <p:nvPr/>
        </p:nvSpPr>
        <p:spPr>
          <a:xfrm>
            <a:off x="1577008" y="5022840"/>
            <a:ext cx="1656523" cy="29128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626A0D3-94FB-45ED-A0BE-988DD699661D}"/>
              </a:ext>
            </a:extLst>
          </p:cNvPr>
          <p:cNvSpPr/>
          <p:nvPr/>
        </p:nvSpPr>
        <p:spPr>
          <a:xfrm>
            <a:off x="4236193" y="5804719"/>
            <a:ext cx="826137" cy="31778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095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52E67-3D6C-4617-82AB-855143A8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609600"/>
            <a:ext cx="9211986" cy="5579165"/>
          </a:xfrm>
        </p:spPr>
        <p:txBody>
          <a:bodyPr/>
          <a:lstStyle/>
          <a:p>
            <a:r>
              <a:rPr lang="es-ES" b="1" dirty="0"/>
              <a:t>GOOGLE </a:t>
            </a:r>
            <a:br>
              <a:rPr lang="es-ES" b="1" dirty="0"/>
            </a:br>
            <a:r>
              <a:rPr lang="es-ES" b="1" dirty="0"/>
              <a:t>LUMIN PDF</a:t>
            </a:r>
          </a:p>
        </p:txBody>
      </p:sp>
      <p:pic>
        <p:nvPicPr>
          <p:cNvPr id="1026" name="Picture 2" descr="Lumin PDF - Apps en Google Play">
            <a:extLst>
              <a:ext uri="{FF2B5EF4-FFF2-40B4-BE49-F238E27FC236}">
                <a16:creationId xmlns:a16="http://schemas.microsoft.com/office/drawing/2014/main" id="{EA6E436A-9F09-4516-B823-C554E510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2" y="1907587"/>
            <a:ext cx="3042825" cy="30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42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B9BC9-AAF4-48CD-B2B0-B87ED5A2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Acceso a la aplicación </a:t>
            </a:r>
            <a:r>
              <a:rPr lang="es-ES" b="1" dirty="0" err="1"/>
              <a:t>Lumin</a:t>
            </a:r>
            <a:r>
              <a:rPr lang="es-ES" b="1" dirty="0"/>
              <a:t> PDF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C5CCC33-8713-4218-B5ED-4DE5FCB84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870629"/>
            <a:ext cx="3924300" cy="46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1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B59E1-34BF-4A3F-9B2F-E4272BC1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También podemos acceder haciendo clic derecho sobre archivo</a:t>
            </a: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BC90EC4-896F-4D82-BD6C-BD7BF9397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1814512"/>
            <a:ext cx="5081207" cy="46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4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3C9D4-6186-4B1F-A1C6-75CFAABF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Menú de opciones de </a:t>
            </a:r>
            <a:r>
              <a:rPr lang="es-ES" b="1" dirty="0" err="1"/>
              <a:t>Lumin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C69B67-1280-41CC-B106-33924E40E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" y="3632200"/>
            <a:ext cx="10758488" cy="125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4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52E67-3D6C-4617-82AB-855143A8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609600"/>
            <a:ext cx="9211986" cy="5579165"/>
          </a:xfrm>
        </p:spPr>
        <p:txBody>
          <a:bodyPr/>
          <a:lstStyle/>
          <a:p>
            <a:r>
              <a:rPr lang="es-ES" b="1" dirty="0"/>
              <a:t>CORUBRICS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1182EE-44B5-468A-9212-DC9D2CB9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10" y="2651056"/>
            <a:ext cx="3355837" cy="15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95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3C9D4-6186-4B1F-A1C6-75CFAABF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Creación plantilla de una rúbrica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3239E0-0968-46D1-A7A2-9E01977D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1470991"/>
            <a:ext cx="9201468" cy="51733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8E18D8A-F0B3-40BF-B5DA-7D3DE619CEFB}"/>
              </a:ext>
            </a:extLst>
          </p:cNvPr>
          <p:cNvSpPr/>
          <p:nvPr/>
        </p:nvSpPr>
        <p:spPr>
          <a:xfrm>
            <a:off x="1020417" y="2491409"/>
            <a:ext cx="949698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B40A6E-36FC-4B40-AF7D-89B42743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143" y="1905000"/>
            <a:ext cx="9201468" cy="517330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68E88E9-6922-4206-8F1E-659D9ACD3E7A}"/>
              </a:ext>
            </a:extLst>
          </p:cNvPr>
          <p:cNvSpPr/>
          <p:nvPr/>
        </p:nvSpPr>
        <p:spPr>
          <a:xfrm>
            <a:off x="2351692" y="3994694"/>
            <a:ext cx="2193803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E2231C9-43A0-4214-A13D-C5B8C5C42440}"/>
              </a:ext>
            </a:extLst>
          </p:cNvPr>
          <p:cNvSpPr/>
          <p:nvPr/>
        </p:nvSpPr>
        <p:spPr>
          <a:xfrm>
            <a:off x="4545495" y="4108993"/>
            <a:ext cx="2193802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99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6569A-AE0C-4908-AB8C-910485D9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Creación de contactos manualmente</a:t>
            </a:r>
          </a:p>
        </p:txBody>
      </p:sp>
      <p:pic>
        <p:nvPicPr>
          <p:cNvPr id="4" name="Imagen 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E2DA92EE-E1D4-4FF9-A97C-C6B087D83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1" y="2848505"/>
            <a:ext cx="4256018" cy="2502539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2A5A584-2413-4BF0-A69E-35BF71DEA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53" y="1741600"/>
            <a:ext cx="43338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747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4BE402-43B1-4B7C-94F9-CB1248963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108399" cy="45587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837C28-A30B-40BC-96A0-206371FDA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943" y="2135274"/>
            <a:ext cx="8400057" cy="472272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D43BCC9-06FD-4BB8-900C-AB5391ACCCAB}"/>
              </a:ext>
            </a:extLst>
          </p:cNvPr>
          <p:cNvSpPr/>
          <p:nvPr/>
        </p:nvSpPr>
        <p:spPr>
          <a:xfrm>
            <a:off x="2842245" y="570681"/>
            <a:ext cx="949698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FF2A2EF-BA59-4A45-800D-74A954DCA60C}"/>
              </a:ext>
            </a:extLst>
          </p:cNvPr>
          <p:cNvSpPr/>
          <p:nvPr/>
        </p:nvSpPr>
        <p:spPr>
          <a:xfrm>
            <a:off x="2968487" y="1021673"/>
            <a:ext cx="1497496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BEE5F7E-F86E-411A-B82C-EE90BB9A125B}"/>
              </a:ext>
            </a:extLst>
          </p:cNvPr>
          <p:cNvSpPr/>
          <p:nvPr/>
        </p:nvSpPr>
        <p:spPr>
          <a:xfrm>
            <a:off x="4465983" y="1021673"/>
            <a:ext cx="2279374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9346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3C9D4-6186-4B1F-A1C6-75CFAABF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EFCA30-B343-49C0-8650-1BD352F7C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11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3C9D4-6186-4B1F-A1C6-75CFAABF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Agregar alumnos y profesores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BE7E9C-70FA-4B17-A254-41B98AEBD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1" y="1563756"/>
            <a:ext cx="8635767" cy="48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683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3C9D4-6186-4B1F-A1C6-75CFAABF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Agregar alumnos y profesores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714367-D226-4D33-9A78-0ABF711FB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26" y="1678704"/>
            <a:ext cx="8454887" cy="47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07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F4D724-2E7A-4C73-8A1F-B307EDE4E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7" y="308824"/>
            <a:ext cx="7801976" cy="438647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DBD99AB-0955-4915-9177-05B2D6C5CD80}"/>
              </a:ext>
            </a:extLst>
          </p:cNvPr>
          <p:cNvSpPr/>
          <p:nvPr/>
        </p:nvSpPr>
        <p:spPr>
          <a:xfrm>
            <a:off x="1149603" y="4153798"/>
            <a:ext cx="949698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A70CB5-AD40-4DE1-AE75-68392813D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795" y="2028836"/>
            <a:ext cx="7559109" cy="4249924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6BC42BC-1F97-4C9C-A133-671B53E3754C}"/>
              </a:ext>
            </a:extLst>
          </p:cNvPr>
          <p:cNvSpPr/>
          <p:nvPr/>
        </p:nvSpPr>
        <p:spPr>
          <a:xfrm>
            <a:off x="5621151" y="5759137"/>
            <a:ext cx="949698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F3C2AC-3074-4C1E-93A0-C2EF7DCF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1728743"/>
            <a:ext cx="1967157" cy="17694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100F5A-9495-45BA-943E-EDFC254DA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50" y="3213187"/>
            <a:ext cx="1490773" cy="7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00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3C9D4-6186-4B1F-A1C6-75CFAABF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Convertirlo en cuestionario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8D16B1-BD7A-4319-B2CC-6E70B04C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F400280-B572-432F-8686-EBB81C0EFEE7}"/>
              </a:ext>
            </a:extLst>
          </p:cNvPr>
          <p:cNvSpPr/>
          <p:nvPr/>
        </p:nvSpPr>
        <p:spPr>
          <a:xfrm>
            <a:off x="4674681" y="1573696"/>
            <a:ext cx="949698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AEA7C2A-EECE-4E0B-A47B-A2E0F718F346}"/>
              </a:ext>
            </a:extLst>
          </p:cNvPr>
          <p:cNvSpPr/>
          <p:nvPr/>
        </p:nvSpPr>
        <p:spPr>
          <a:xfrm>
            <a:off x="6940802" y="1739348"/>
            <a:ext cx="1421319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2049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3C9D4-6186-4B1F-A1C6-75CFAABF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Convertirlo en cuestionario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F9749D-C8ED-476F-A1DE-1CE59256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1DCEA9B-58A1-4C58-B5D7-7B2B0BF56B43}"/>
              </a:ext>
            </a:extLst>
          </p:cNvPr>
          <p:cNvSpPr/>
          <p:nvPr/>
        </p:nvSpPr>
        <p:spPr>
          <a:xfrm>
            <a:off x="4661429" y="1573696"/>
            <a:ext cx="949698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A7E16B7-432C-4E4C-9E5B-BF4875C63F44}"/>
              </a:ext>
            </a:extLst>
          </p:cNvPr>
          <p:cNvSpPr/>
          <p:nvPr/>
        </p:nvSpPr>
        <p:spPr>
          <a:xfrm>
            <a:off x="6955720" y="2001079"/>
            <a:ext cx="2095515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1139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C7DF5-4486-4FC8-BFD7-84AFC7BC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B25AC2-8336-4BA7-99C1-9C322245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101006C-4AF3-4515-BB99-7BCFE71AC583}"/>
              </a:ext>
            </a:extLst>
          </p:cNvPr>
          <p:cNvSpPr/>
          <p:nvPr/>
        </p:nvSpPr>
        <p:spPr>
          <a:xfrm>
            <a:off x="4212520" y="3551584"/>
            <a:ext cx="3791793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1269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2EAFB-45C6-4D13-8185-ECB1A09F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Seleccionamos el alumno </a:t>
            </a:r>
            <a:br>
              <a:rPr lang="es-ES" dirty="0"/>
            </a:br>
            <a:r>
              <a:rPr lang="es-ES" dirty="0"/>
              <a:t>Rellenamos el cuestionario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F97D8C-65A3-4228-8474-20779ADB3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28" y="1905000"/>
            <a:ext cx="9037983" cy="5081384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08BB0CC-033E-4819-BC9D-40B4D6CEBA83}"/>
              </a:ext>
            </a:extLst>
          </p:cNvPr>
          <p:cNvSpPr/>
          <p:nvPr/>
        </p:nvSpPr>
        <p:spPr>
          <a:xfrm>
            <a:off x="4890104" y="2756453"/>
            <a:ext cx="2095515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695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98209BE-5D70-43EC-912D-316F85F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2026559"/>
            <a:ext cx="8401878" cy="47237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02EAFB-45C6-4D13-8185-ECB1A09F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Enviar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08BB0CC-033E-4819-BC9D-40B4D6CEBA83}"/>
              </a:ext>
            </a:extLst>
          </p:cNvPr>
          <p:cNvSpPr/>
          <p:nvPr/>
        </p:nvSpPr>
        <p:spPr>
          <a:xfrm>
            <a:off x="4678018" y="5353879"/>
            <a:ext cx="742122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41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F97CA-0B35-48EB-A8FA-312C6AC8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808983" cy="1280890"/>
          </a:xfrm>
        </p:spPr>
        <p:txBody>
          <a:bodyPr/>
          <a:lstStyle/>
          <a:p>
            <a:r>
              <a:rPr lang="es-ES" b="1" dirty="0"/>
              <a:t>Importar / exportar contactos de forma masiva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DF86117-DAE3-4463-BA4F-C006B4D4C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08" y="466344"/>
            <a:ext cx="2302357" cy="5925312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F263682-41CD-4EFF-B9FD-F83FE4A63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59" y="2715228"/>
            <a:ext cx="69818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931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3C9D4-6186-4B1F-A1C6-75CFAABF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Convertirlo en cuestionario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F9749D-C8ED-476F-A1DE-1CE59256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1DCEA9B-58A1-4C58-B5D7-7B2B0BF56B43}"/>
              </a:ext>
            </a:extLst>
          </p:cNvPr>
          <p:cNvSpPr/>
          <p:nvPr/>
        </p:nvSpPr>
        <p:spPr>
          <a:xfrm>
            <a:off x="4661429" y="1573696"/>
            <a:ext cx="949698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A7E16B7-432C-4E4C-9E5B-BF4875C63F44}"/>
              </a:ext>
            </a:extLst>
          </p:cNvPr>
          <p:cNvSpPr/>
          <p:nvPr/>
        </p:nvSpPr>
        <p:spPr>
          <a:xfrm>
            <a:off x="7048767" y="2650436"/>
            <a:ext cx="2400033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1548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EAADF-20C4-4AAB-80A1-0497FDCB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081CEF-847C-45B0-ABD8-1F040845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733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3F267-E4A1-427A-8AF0-8FD22113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CF0ED6-3DEC-47E8-8338-978A342B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5A9B982-5073-4D79-92FE-B902FC7E38DC}"/>
              </a:ext>
            </a:extLst>
          </p:cNvPr>
          <p:cNvSpPr/>
          <p:nvPr/>
        </p:nvSpPr>
        <p:spPr>
          <a:xfrm>
            <a:off x="3800038" y="6068238"/>
            <a:ext cx="1686362" cy="3313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2984C7-34FB-4041-8482-85D2E3184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642532"/>
            <a:ext cx="914400" cy="23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D8109-9BC1-49EB-B3B4-0613E81D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Abrir contactos exportados 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065A675-8C75-4015-AD47-9B77B4143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90" y="1905000"/>
            <a:ext cx="6029325" cy="2124075"/>
          </a:xfrm>
          <a:prstGeom prst="rect">
            <a:avLst/>
          </a:prstGeom>
        </p:spPr>
      </p:pic>
      <p:pic>
        <p:nvPicPr>
          <p:cNvPr id="5" name="Imagen 4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1A091672-C670-4AF9-9C9B-7EA973677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50" y="4367921"/>
            <a:ext cx="7657902" cy="18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0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420A1-199C-4041-8491-3D7B8F88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Utilizamos el mismo formato exportado para incorporar a nuestros contactos</a:t>
            </a:r>
          </a:p>
        </p:txBody>
      </p:sp>
      <p:pic>
        <p:nvPicPr>
          <p:cNvPr id="4" name="Imagen 3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558ED9ED-4A41-4935-8166-E088992B9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31" y="2071067"/>
            <a:ext cx="6469446" cy="2881934"/>
          </a:xfrm>
          <a:prstGeom prst="rect">
            <a:avLst/>
          </a:prstGeom>
        </p:spPr>
      </p:pic>
      <p:pic>
        <p:nvPicPr>
          <p:cNvPr id="6" name="Imagen 5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5E4FDE0E-8D69-4746-9851-FB2305704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57" y="4942991"/>
            <a:ext cx="7678442" cy="18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255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7190</TotalTime>
  <Words>332</Words>
  <Application>Microsoft Office PowerPoint</Application>
  <PresentationFormat>Panorámica</PresentationFormat>
  <Paragraphs>71</Paragraphs>
  <Slides>72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7" baseType="lpstr">
      <vt:lpstr>Arial</vt:lpstr>
      <vt:lpstr>Century Gothic</vt:lpstr>
      <vt:lpstr>Segoe UI</vt:lpstr>
      <vt:lpstr>Wingdings 3</vt:lpstr>
      <vt:lpstr>Espiral</vt:lpstr>
      <vt:lpstr>Seminario SUITE y APPs en IES LA ALBUERA</vt:lpstr>
      <vt:lpstr>ÍNDICE</vt:lpstr>
      <vt:lpstr>GOOGLE CONTACTOS</vt:lpstr>
      <vt:lpstr>Acceso a contactos para la creación de grupos</vt:lpstr>
      <vt:lpstr>Vista general del menú.</vt:lpstr>
      <vt:lpstr>Creación de contactos manualmente</vt:lpstr>
      <vt:lpstr>Importar / exportar contactos de forma masiva</vt:lpstr>
      <vt:lpstr>Abrir contactos exportados </vt:lpstr>
      <vt:lpstr>Utilizamos el mismo formato exportado para incorporar a nuestros contactos</vt:lpstr>
      <vt:lpstr>Una vez creados los contactos en la hoja de cálculo, exportamos en formato .csv y guardamos el archivo correspondiente</vt:lpstr>
      <vt:lpstr>GOOGLE CLASSROOM</vt:lpstr>
      <vt:lpstr>ACCESO A GOOGLE CLASSROOM</vt:lpstr>
      <vt:lpstr>CREAR GOOGLE CLASSROOM</vt:lpstr>
      <vt:lpstr>Presentación de PowerPoint</vt:lpstr>
      <vt:lpstr>VISTA GENERAL DE LA CLASE CREADA</vt:lpstr>
      <vt:lpstr>UNIR A LOS ALUMNOS (MEDIANTE CÓDIGO) </vt:lpstr>
      <vt:lpstr>Presentación de PowerPoint</vt:lpstr>
      <vt:lpstr>UNIR A LOS ALUMNOS (MEDIANTE LINK AL CORREO) </vt:lpstr>
      <vt:lpstr>UNIR A LOS ALUMNOS (MEDIANTE INVITACIÓN AL CORREO) </vt:lpstr>
      <vt:lpstr>CAMBIAR CONFIGURACIÓN</vt:lpstr>
      <vt:lpstr>AÑADIR TEMA</vt:lpstr>
      <vt:lpstr>AÑADIR TEMA</vt:lpstr>
      <vt:lpstr>AÑADIR MATERIAL</vt:lpstr>
      <vt:lpstr>AÑADIR MATERIAL</vt:lpstr>
      <vt:lpstr>AÑADIR TAREA</vt:lpstr>
      <vt:lpstr>AÑADIR TAREA</vt:lpstr>
      <vt:lpstr>AÑADIR PREGUNTA</vt:lpstr>
      <vt:lpstr>AÑADIR PREGUNTA</vt:lpstr>
      <vt:lpstr>AÑADIR TAREA CON FORMULARIO</vt:lpstr>
      <vt:lpstr>REUTILIZAR PUBLICACIÓN</vt:lpstr>
      <vt:lpstr>REUTILIZAR PUBLICACIÓN</vt:lpstr>
      <vt:lpstr>CORREGIR TAREA</vt:lpstr>
      <vt:lpstr>CORREGIR TAREA</vt:lpstr>
      <vt:lpstr>CORREGIR TAREA</vt:lpstr>
      <vt:lpstr>EXPORTAR CALIFICACIONES A HOJA DE CÁLCULO O EXCEL</vt:lpstr>
      <vt:lpstr>ARCHIVAR CLASE</vt:lpstr>
      <vt:lpstr>ELIMINAR CLASE </vt:lpstr>
      <vt:lpstr>RESTAURAR CLASE</vt:lpstr>
      <vt:lpstr>GOOGLE DRIVE</vt:lpstr>
      <vt:lpstr>Acceso principal a Google Drive</vt:lpstr>
      <vt:lpstr>Entorno gráfico de Drive</vt:lpstr>
      <vt:lpstr>Acceso al menú de opciones tras seleccionar un archivo</vt:lpstr>
      <vt:lpstr>Acceso al menú de compartir con botón derecho del ratón tras seleccionar un archivo.</vt:lpstr>
      <vt:lpstr>Compartir archivos con Drive y gestión de permisos.</vt:lpstr>
      <vt:lpstr>GOOGLE CALENDAR</vt:lpstr>
      <vt:lpstr>CREAR CALENDARIO DESDE GOOGLE CLASSROOM</vt:lpstr>
      <vt:lpstr>CAMBIAR LA CONFIGURACIÓN</vt:lpstr>
      <vt:lpstr>CREAR GOOGLE CALENDAR (desde 0)</vt:lpstr>
      <vt:lpstr>CREAR GOOGLE CALENDAR (desde 0)</vt:lpstr>
      <vt:lpstr>AGREGAR PROFESORES QUE PUEDAN AÑADIR EXAMENES Y TAREAS</vt:lpstr>
      <vt:lpstr>AGREGAR ALUMNOS QUE SOLO PUEDAN VER LO QUE AÑADEN PROFESORES (NO MODIFICAR)</vt:lpstr>
      <vt:lpstr>CREAR EVENTO (EXAMEN)</vt:lpstr>
      <vt:lpstr>QUITAR CALENDARIO (ELIMINARLO)</vt:lpstr>
      <vt:lpstr>GOOGLE  LUMIN PDF</vt:lpstr>
      <vt:lpstr>Acceso a la aplicación Lumin PDF</vt:lpstr>
      <vt:lpstr>También podemos acceder haciendo clic derecho sobre archivo</vt:lpstr>
      <vt:lpstr>Menú de opciones de Lumin</vt:lpstr>
      <vt:lpstr>CORUBRICS</vt:lpstr>
      <vt:lpstr>Creación plantilla de una rúbrica</vt:lpstr>
      <vt:lpstr>Presentación de PowerPoint</vt:lpstr>
      <vt:lpstr>Presentación de PowerPoint</vt:lpstr>
      <vt:lpstr>Agregar alumnos y profesores </vt:lpstr>
      <vt:lpstr>Agregar alumnos y profesores</vt:lpstr>
      <vt:lpstr>Presentación de PowerPoint</vt:lpstr>
      <vt:lpstr>Convertirlo en cuestionario</vt:lpstr>
      <vt:lpstr>Convertirlo en cuestionario</vt:lpstr>
      <vt:lpstr>Presentación de PowerPoint</vt:lpstr>
      <vt:lpstr>Seleccionamos el alumno  Rellenamos el cuestionario</vt:lpstr>
      <vt:lpstr>Enviar</vt:lpstr>
      <vt:lpstr>Convertirlo en cuestionario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ARIANA VEGAS MARTINEZ</dc:creator>
  <cp:lastModifiedBy>MARIA EUGENIA CONTRERAS JIMENEZ</cp:lastModifiedBy>
  <cp:revision>33</cp:revision>
  <dcterms:created xsi:type="dcterms:W3CDTF">2021-05-10T15:07:38Z</dcterms:created>
  <dcterms:modified xsi:type="dcterms:W3CDTF">2021-05-25T12:15:21Z</dcterms:modified>
</cp:coreProperties>
</file>