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6" r:id="rId1"/>
    <p:sldMasterId id="2147483837" r:id="rId2"/>
  </p:sldMasterIdLst>
  <p:sldIdLst>
    <p:sldId id="257" r:id="rId3"/>
    <p:sldId id="258" r:id="rId4"/>
    <p:sldId id="259" r:id="rId5"/>
    <p:sldId id="327" r:id="rId6"/>
    <p:sldId id="330" r:id="rId7"/>
    <p:sldId id="263" r:id="rId8"/>
    <p:sldId id="309" r:id="rId9"/>
    <p:sldId id="329" r:id="rId10"/>
    <p:sldId id="261" r:id="rId11"/>
    <p:sldId id="339" r:id="rId12"/>
    <p:sldId id="256" r:id="rId13"/>
    <p:sldId id="262" r:id="rId14"/>
    <p:sldId id="320" r:id="rId15"/>
    <p:sldId id="264" r:id="rId16"/>
    <p:sldId id="338" r:id="rId17"/>
    <p:sldId id="321" r:id="rId18"/>
    <p:sldId id="265" r:id="rId19"/>
    <p:sldId id="266" r:id="rId20"/>
    <p:sldId id="267" r:id="rId21"/>
    <p:sldId id="268" r:id="rId22"/>
    <p:sldId id="269" r:id="rId23"/>
    <p:sldId id="270" r:id="rId24"/>
    <p:sldId id="318" r:id="rId25"/>
    <p:sldId id="332" r:id="rId26"/>
    <p:sldId id="271" r:id="rId27"/>
    <p:sldId id="307" r:id="rId28"/>
    <p:sldId id="334" r:id="rId29"/>
    <p:sldId id="333" r:id="rId30"/>
    <p:sldId id="272" r:id="rId31"/>
    <p:sldId id="273" r:id="rId32"/>
    <p:sldId id="310" r:id="rId33"/>
    <p:sldId id="274" r:id="rId34"/>
    <p:sldId id="312" r:id="rId35"/>
    <p:sldId id="275" r:id="rId36"/>
    <p:sldId id="276" r:id="rId37"/>
    <p:sldId id="277" r:id="rId38"/>
    <p:sldId id="322" r:id="rId39"/>
    <p:sldId id="278" r:id="rId40"/>
    <p:sldId id="279" r:id="rId41"/>
    <p:sldId id="313" r:id="rId42"/>
    <p:sldId id="280" r:id="rId43"/>
    <p:sldId id="283" r:id="rId44"/>
    <p:sldId id="323" r:id="rId45"/>
    <p:sldId id="288" r:id="rId46"/>
    <p:sldId id="287" r:id="rId47"/>
    <p:sldId id="281" r:id="rId48"/>
    <p:sldId id="284" r:id="rId49"/>
    <p:sldId id="285" r:id="rId50"/>
    <p:sldId id="282" r:id="rId51"/>
    <p:sldId id="314" r:id="rId52"/>
    <p:sldId id="289" r:id="rId53"/>
    <p:sldId id="290" r:id="rId54"/>
    <p:sldId id="315" r:id="rId55"/>
    <p:sldId id="293" r:id="rId56"/>
    <p:sldId id="298" r:id="rId57"/>
    <p:sldId id="294" r:id="rId58"/>
    <p:sldId id="296" r:id="rId59"/>
    <p:sldId id="297" r:id="rId60"/>
    <p:sldId id="300" r:id="rId61"/>
    <p:sldId id="295" r:id="rId62"/>
    <p:sldId id="301" r:id="rId63"/>
    <p:sldId id="316" r:id="rId64"/>
    <p:sldId id="302" r:id="rId65"/>
    <p:sldId id="303" r:id="rId66"/>
    <p:sldId id="305" r:id="rId67"/>
    <p:sldId id="306" r:id="rId68"/>
    <p:sldId id="340" r:id="rId69"/>
    <p:sldId id="299" r:id="rId70"/>
    <p:sldId id="304" r:id="rId71"/>
    <p:sldId id="308" r:id="rId72"/>
    <p:sldId id="325" r:id="rId73"/>
    <p:sldId id="331" r:id="rId74"/>
    <p:sldId id="336" r:id="rId7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43DE"/>
    <a:srgbClr val="E5A7E8"/>
    <a:srgbClr val="D91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E78D6-DC26-6C38-DE27-0A8E13337859}" v="28" dt="2021-04-24T22:04:24.335"/>
    <p1510:client id="{29044A0A-401C-4598-D5F0-9FD27D29C339}" v="149" dt="2021-04-25T22:08:34.338"/>
    <p1510:client id="{39077B3F-822C-4298-81F7-30E338CEB0C0}" v="1074" dt="2021-05-03T13:06:55.905"/>
    <p1510:client id="{3A16F4CA-0DF0-9482-A249-67539B462D7F}" v="85" dt="2021-04-28T10:13:06.637"/>
    <p1510:client id="{3D6312FC-E205-4E20-8E38-7CA239FD0BE5}" v="914" dt="2021-04-28T09:01:18.554"/>
    <p1510:client id="{5559DBA1-193C-6067-09B9-0CA400633BED}" v="134" dt="2021-04-24T22:03:27.367"/>
    <p1510:client id="{5C2C80C5-34C0-2157-6A66-3CB121B01C7E}" v="57" dt="2021-05-02T22:48:25.858"/>
    <p1510:client id="{8B96111E-AEA7-EB5E-1356-88CB2AE566BD}" v="723" dt="2021-04-27T13:24:42.471"/>
    <p1510:client id="{8C49AE65-8707-6516-43C3-4307C504690F}" v="83" dt="2021-04-25T22:54:01.679"/>
    <p1510:client id="{8DEA2B23-9B80-4820-A9A3-09D233305F53}" v="1191" dt="2021-04-26T09:00:30.999"/>
    <p1510:client id="{91EF0F47-B02F-4644-8C4F-D8D4F71FB99E}" v="1965" dt="2021-04-24T21:39:43.750"/>
    <p1510:client id="{A43B3A83-810C-4A46-B40C-F9EE64DE3AC3}" v="335" dt="2021-04-27T17:18:55.627"/>
    <p1510:client id="{A7B658DE-5DB8-4527-8102-CE4F349703EE}" v="349" dt="2021-04-22T07:39:59.670"/>
    <p1510:client id="{B04FC29F-509D-2000-BD1A-F3859D1C6464}" v="160" dt="2021-04-27T10:38:41.447"/>
    <p1510:client id="{C0AD4D65-7571-8063-9F8D-99E23E37E1C7}" v="1701" dt="2021-04-24T23:48:02.471"/>
    <p1510:client id="{D9FA4336-7411-4184-A5FE-16FEAEB03F56}" v="3302" dt="2021-05-02T22:40:51.123"/>
    <p1510:client id="{DAFD1EAA-9E4E-432E-A8CB-A1CE7D2FCAB4}" v="4152" dt="2021-04-25T21:52:41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customXml" Target="../customXml/item3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customXml" Target="../customXml/item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ELLE HELEN CLAYTON Clayton" userId="S::nclayton@educa.jcyl.es::8f3c3708-7b38-45dd-9216-7e397bffdaea" providerId="AD" clId="Web-{8B96111E-AEA7-EB5E-1356-88CB2AE566BD}"/>
    <pc:docChg chg="addSld modSld sldOrd">
      <pc:chgData name="NOELLE HELEN CLAYTON Clayton" userId="S::nclayton@educa.jcyl.es::8f3c3708-7b38-45dd-9216-7e397bffdaea" providerId="AD" clId="Web-{8B96111E-AEA7-EB5E-1356-88CB2AE566BD}" dt="2021-04-27T13:24:42.471" v="525" actId="1076"/>
      <pc:docMkLst>
        <pc:docMk/>
      </pc:docMkLst>
      <pc:sldChg chg="modSp">
        <pc:chgData name="NOELLE HELEN CLAYTON Clayton" userId="S::nclayton@educa.jcyl.es::8f3c3708-7b38-45dd-9216-7e397bffdaea" providerId="AD" clId="Web-{8B96111E-AEA7-EB5E-1356-88CB2AE566BD}" dt="2021-04-27T12:27:15.924" v="268" actId="20577"/>
        <pc:sldMkLst>
          <pc:docMk/>
          <pc:sldMk cId="2275079563" sldId="267"/>
        </pc:sldMkLst>
        <pc:spChg chg="mod">
          <ac:chgData name="NOELLE HELEN CLAYTON Clayton" userId="S::nclayton@educa.jcyl.es::8f3c3708-7b38-45dd-9216-7e397bffdaea" providerId="AD" clId="Web-{8B96111E-AEA7-EB5E-1356-88CB2AE566BD}" dt="2021-04-27T12:27:15.924" v="268" actId="20577"/>
          <ac:spMkLst>
            <pc:docMk/>
            <pc:sldMk cId="2275079563" sldId="267"/>
            <ac:spMk id="2" creationId="{00000000-0000-0000-0000-000000000000}"/>
          </ac:spMkLst>
        </pc:spChg>
      </pc:sldChg>
      <pc:sldChg chg="addSp delSp modSp">
        <pc:chgData name="NOELLE HELEN CLAYTON Clayton" userId="S::nclayton@educa.jcyl.es::8f3c3708-7b38-45dd-9216-7e397bffdaea" providerId="AD" clId="Web-{8B96111E-AEA7-EB5E-1356-88CB2AE566BD}" dt="2021-04-27T11:48:24.371" v="83"/>
        <pc:sldMkLst>
          <pc:docMk/>
          <pc:sldMk cId="237443522" sldId="270"/>
        </pc:sldMkLst>
        <pc:spChg chg="del">
          <ac:chgData name="NOELLE HELEN CLAYTON Clayton" userId="S::nclayton@educa.jcyl.es::8f3c3708-7b38-45dd-9216-7e397bffdaea" providerId="AD" clId="Web-{8B96111E-AEA7-EB5E-1356-88CB2AE566BD}" dt="2021-04-27T11:47:24.635" v="74"/>
          <ac:spMkLst>
            <pc:docMk/>
            <pc:sldMk cId="237443522" sldId="270"/>
            <ac:spMk id="15" creationId="{9B57ACDE-1B97-4783-A9A6-067F7B3787B7}"/>
          </ac:spMkLst>
        </pc:spChg>
        <pc:spChg chg="add del mod">
          <ac:chgData name="NOELLE HELEN CLAYTON Clayton" userId="S::nclayton@educa.jcyl.es::8f3c3708-7b38-45dd-9216-7e397bffdaea" providerId="AD" clId="Web-{8B96111E-AEA7-EB5E-1356-88CB2AE566BD}" dt="2021-04-27T11:47:08.806" v="72"/>
          <ac:spMkLst>
            <pc:docMk/>
            <pc:sldMk cId="237443522" sldId="270"/>
            <ac:spMk id="16" creationId="{1C85DE89-EDC8-4C2E-A5BE-0F21E50A4AF5}"/>
          </ac:spMkLst>
        </pc:spChg>
        <pc:spChg chg="del mod">
          <ac:chgData name="NOELLE HELEN CLAYTON Clayton" userId="S::nclayton@educa.jcyl.es::8f3c3708-7b38-45dd-9216-7e397bffdaea" providerId="AD" clId="Web-{8B96111E-AEA7-EB5E-1356-88CB2AE566BD}" dt="2021-04-27T11:47:00.525" v="70"/>
          <ac:spMkLst>
            <pc:docMk/>
            <pc:sldMk cId="237443522" sldId="270"/>
            <ac:spMk id="17" creationId="{E29494B1-9F9D-4E00-BCD8-7786BD715B8F}"/>
          </ac:spMkLst>
        </pc:spChg>
        <pc:spChg chg="del mod">
          <ac:chgData name="NOELLE HELEN CLAYTON Clayton" userId="S::nclayton@educa.jcyl.es::8f3c3708-7b38-45dd-9216-7e397bffdaea" providerId="AD" clId="Web-{8B96111E-AEA7-EB5E-1356-88CB2AE566BD}" dt="2021-04-27T11:47:37.713" v="77"/>
          <ac:spMkLst>
            <pc:docMk/>
            <pc:sldMk cId="237443522" sldId="270"/>
            <ac:spMk id="18" creationId="{6B5DAD69-FD4A-4633-8DD4-B8CEA0E19545}"/>
          </ac:spMkLst>
        </pc:spChg>
        <pc:spChg chg="del mod">
          <ac:chgData name="NOELLE HELEN CLAYTON Clayton" userId="S::nclayton@educa.jcyl.es::8f3c3708-7b38-45dd-9216-7e397bffdaea" providerId="AD" clId="Web-{8B96111E-AEA7-EB5E-1356-88CB2AE566BD}" dt="2021-04-27T11:47:47.901" v="79"/>
          <ac:spMkLst>
            <pc:docMk/>
            <pc:sldMk cId="237443522" sldId="270"/>
            <ac:spMk id="19" creationId="{4334535E-B920-419D-99DD-0A61F028DE8F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1:47:29.791" v="75" actId="1076"/>
          <ac:spMkLst>
            <pc:docMk/>
            <pc:sldMk cId="237443522" sldId="270"/>
            <ac:spMk id="35" creationId="{81EE7120-8F54-4C1B-B759-450D91907769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1:39:07.530" v="34" actId="1076"/>
          <ac:spMkLst>
            <pc:docMk/>
            <pc:sldMk cId="237443522" sldId="270"/>
            <ac:spMk id="36" creationId="{93865A48-F45C-435F-81CB-10364F1B12CC}"/>
          </ac:spMkLst>
        </pc:spChg>
        <pc:inkChg chg="add del">
          <ac:chgData name="NOELLE HELEN CLAYTON Clayton" userId="S::nclayton@educa.jcyl.es::8f3c3708-7b38-45dd-9216-7e397bffdaea" providerId="AD" clId="Web-{8B96111E-AEA7-EB5E-1356-88CB2AE566BD}" dt="2021-04-27T11:46:26.446" v="63"/>
          <ac:inkMkLst>
            <pc:docMk/>
            <pc:sldMk cId="237443522" sldId="270"/>
            <ac:inkMk id="23" creationId="{4F95B6BF-30E8-423E-B3EE-3CD6155E4089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46:40.368" v="64"/>
          <ac:inkMkLst>
            <pc:docMk/>
            <pc:sldMk cId="237443522" sldId="270"/>
            <ac:inkMk id="31" creationId="{4ED24625-D9E0-47A7-AE22-F7ACD8515D0F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46:42.431" v="65"/>
          <ac:inkMkLst>
            <pc:docMk/>
            <pc:sldMk cId="237443522" sldId="270"/>
            <ac:inkMk id="40" creationId="{63CE3E88-01FD-4DC8-9618-CCDFDC908DAC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46:43.587" v="66"/>
          <ac:inkMkLst>
            <pc:docMk/>
            <pc:sldMk cId="237443522" sldId="270"/>
            <ac:inkMk id="41" creationId="{394603C3-00DD-4FF3-AD0B-8ACF6B12A30A}"/>
          </ac:inkMkLst>
        </pc:inkChg>
        <pc:inkChg chg="add del">
          <ac:chgData name="NOELLE HELEN CLAYTON Clayton" userId="S::nclayton@educa.jcyl.es::8f3c3708-7b38-45dd-9216-7e397bffdaea" providerId="AD" clId="Web-{8B96111E-AEA7-EB5E-1356-88CB2AE566BD}" dt="2021-04-27T11:46:51.478" v="68"/>
          <ac:inkMkLst>
            <pc:docMk/>
            <pc:sldMk cId="237443522" sldId="270"/>
            <ac:inkMk id="42" creationId="{11261D44-DD8D-4E45-990F-E6044BBD1447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48:12.730" v="80"/>
          <ac:inkMkLst>
            <pc:docMk/>
            <pc:sldMk cId="237443522" sldId="270"/>
            <ac:inkMk id="43" creationId="{1AC0858C-2109-4141-ABFC-D6A588A1C4E0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48:16.245" v="81"/>
          <ac:inkMkLst>
            <pc:docMk/>
            <pc:sldMk cId="237443522" sldId="270"/>
            <ac:inkMk id="44" creationId="{40C59258-4BD5-46D5-9E7E-4854D6723455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48:20.386" v="82"/>
          <ac:inkMkLst>
            <pc:docMk/>
            <pc:sldMk cId="237443522" sldId="270"/>
            <ac:inkMk id="45" creationId="{6B63AED0-89E4-4654-AEF5-C0F22F9A6A2D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48:24.371" v="83"/>
          <ac:inkMkLst>
            <pc:docMk/>
            <pc:sldMk cId="237443522" sldId="270"/>
            <ac:inkMk id="46" creationId="{945F8071-64AE-4DC0-9F04-C5D8782AAF5A}"/>
          </ac:inkMkLst>
        </pc:inkChg>
        <pc:cxnChg chg="del mod">
          <ac:chgData name="NOELLE HELEN CLAYTON Clayton" userId="S::nclayton@educa.jcyl.es::8f3c3708-7b38-45dd-9216-7e397bffdaea" providerId="AD" clId="Web-{8B96111E-AEA7-EB5E-1356-88CB2AE566BD}" dt="2021-04-27T11:38:48.389" v="32"/>
          <ac:cxnSpMkLst>
            <pc:docMk/>
            <pc:sldMk cId="237443522" sldId="270"/>
            <ac:cxnSpMk id="9" creationId="{F53314A5-F226-43F4-B498-4E9839301C48}"/>
          </ac:cxnSpMkLst>
        </pc:cxnChg>
        <pc:cxnChg chg="add del mod">
          <ac:chgData name="NOELLE HELEN CLAYTON Clayton" userId="S::nclayton@educa.jcyl.es::8f3c3708-7b38-45dd-9216-7e397bffdaea" providerId="AD" clId="Web-{8B96111E-AEA7-EB5E-1356-88CB2AE566BD}" dt="2021-04-27T11:38:31.326" v="30"/>
          <ac:cxnSpMkLst>
            <pc:docMk/>
            <pc:sldMk cId="237443522" sldId="270"/>
            <ac:cxnSpMk id="21" creationId="{2FC7773D-005B-4780-AED7-5AE4C4FA5F90}"/>
          </ac:cxnSpMkLst>
        </pc:cxnChg>
        <pc:cxnChg chg="add del mod">
          <ac:chgData name="NOELLE HELEN CLAYTON Clayton" userId="S::nclayton@educa.jcyl.es::8f3c3708-7b38-45dd-9216-7e397bffdaea" providerId="AD" clId="Web-{8B96111E-AEA7-EB5E-1356-88CB2AE566BD}" dt="2021-04-27T11:41:43.471" v="60"/>
          <ac:cxnSpMkLst>
            <pc:docMk/>
            <pc:sldMk cId="237443522" sldId="270"/>
            <ac:cxnSpMk id="22" creationId="{B49C7AE1-023A-40DA-9753-A7A58F8DC86E}"/>
          </ac:cxnSpMkLst>
        </pc:cxnChg>
        <pc:cxnChg chg="add del mod">
          <ac:chgData name="NOELLE HELEN CLAYTON Clayton" userId="S::nclayton@educa.jcyl.es::8f3c3708-7b38-45dd-9216-7e397bffdaea" providerId="AD" clId="Web-{8B96111E-AEA7-EB5E-1356-88CB2AE566BD}" dt="2021-04-27T11:41:24.142" v="55"/>
          <ac:cxnSpMkLst>
            <pc:docMk/>
            <pc:sldMk cId="237443522" sldId="270"/>
            <ac:cxnSpMk id="39" creationId="{D517951E-8F2A-4FE3-8E2F-968FE38BEB4B}"/>
          </ac:cxnSpMkLst>
        </pc:cxnChg>
      </pc:sldChg>
      <pc:sldChg chg="addSp delSp modSp">
        <pc:chgData name="NOELLE HELEN CLAYTON Clayton" userId="S::nclayton@educa.jcyl.es::8f3c3708-7b38-45dd-9216-7e397bffdaea" providerId="AD" clId="Web-{8B96111E-AEA7-EB5E-1356-88CB2AE566BD}" dt="2021-04-27T12:16:06.080" v="227" actId="1076"/>
        <pc:sldMkLst>
          <pc:docMk/>
          <pc:sldMk cId="3145656496" sldId="271"/>
        </pc:sldMkLst>
        <pc:spChg chg="mod">
          <ac:chgData name="NOELLE HELEN CLAYTON Clayton" userId="S::nclayton@educa.jcyl.es::8f3c3708-7b38-45dd-9216-7e397bffdaea" providerId="AD" clId="Web-{8B96111E-AEA7-EB5E-1356-88CB2AE566BD}" dt="2021-04-27T12:15:17.954" v="221" actId="20577"/>
          <ac:spMkLst>
            <pc:docMk/>
            <pc:sldMk cId="3145656496" sldId="271"/>
            <ac:spMk id="10" creationId="{45484797-2765-42D3-8BF7-330A02FE713A}"/>
          </ac:spMkLst>
        </pc:spChg>
        <pc:spChg chg="del mod">
          <ac:chgData name="NOELLE HELEN CLAYTON Clayton" userId="S::nclayton@educa.jcyl.es::8f3c3708-7b38-45dd-9216-7e397bffdaea" providerId="AD" clId="Web-{8B96111E-AEA7-EB5E-1356-88CB2AE566BD}" dt="2021-04-27T11:49:12.919" v="93"/>
          <ac:spMkLst>
            <pc:docMk/>
            <pc:sldMk cId="3145656496" sldId="271"/>
            <ac:spMk id="15" creationId="{9B57ACDE-1B97-4783-A9A6-067F7B3787B7}"/>
          </ac:spMkLst>
        </pc:spChg>
        <pc:spChg chg="del mod">
          <ac:chgData name="NOELLE HELEN CLAYTON Clayton" userId="S::nclayton@educa.jcyl.es::8f3c3708-7b38-45dd-9216-7e397bffdaea" providerId="AD" clId="Web-{8B96111E-AEA7-EB5E-1356-88CB2AE566BD}" dt="2021-04-27T11:49:01.012" v="89"/>
          <ac:spMkLst>
            <pc:docMk/>
            <pc:sldMk cId="3145656496" sldId="271"/>
            <ac:spMk id="16" creationId="{1C85DE89-EDC8-4C2E-A5BE-0F21E50A4AF5}"/>
          </ac:spMkLst>
        </pc:spChg>
        <pc:spChg chg="del mod">
          <ac:chgData name="NOELLE HELEN CLAYTON Clayton" userId="S::nclayton@educa.jcyl.es::8f3c3708-7b38-45dd-9216-7e397bffdaea" providerId="AD" clId="Web-{8B96111E-AEA7-EB5E-1356-88CB2AE566BD}" dt="2021-04-27T11:49:06.372" v="91"/>
          <ac:spMkLst>
            <pc:docMk/>
            <pc:sldMk cId="3145656496" sldId="271"/>
            <ac:spMk id="17" creationId="{E29494B1-9F9D-4E00-BCD8-7786BD715B8F}"/>
          </ac:spMkLst>
        </pc:spChg>
        <pc:spChg chg="del mod">
          <ac:chgData name="NOELLE HELEN CLAYTON Clayton" userId="S::nclayton@educa.jcyl.es::8f3c3708-7b38-45dd-9216-7e397bffdaea" providerId="AD" clId="Web-{8B96111E-AEA7-EB5E-1356-88CB2AE566BD}" dt="2021-04-27T11:49:52.388" v="102"/>
          <ac:spMkLst>
            <pc:docMk/>
            <pc:sldMk cId="3145656496" sldId="271"/>
            <ac:spMk id="18" creationId="{6B5DAD69-FD4A-4633-8DD4-B8CEA0E19545}"/>
          </ac:spMkLst>
        </pc:spChg>
        <pc:spChg chg="del mod">
          <ac:chgData name="NOELLE HELEN CLAYTON Clayton" userId="S::nclayton@educa.jcyl.es::8f3c3708-7b38-45dd-9216-7e397bffdaea" providerId="AD" clId="Web-{8B96111E-AEA7-EB5E-1356-88CB2AE566BD}" dt="2021-04-27T11:49:43.607" v="99"/>
          <ac:spMkLst>
            <pc:docMk/>
            <pc:sldMk cId="3145656496" sldId="271"/>
            <ac:spMk id="19" creationId="{4334535E-B920-419D-99DD-0A61F028DE8F}"/>
          </ac:spMkLst>
        </pc:spChg>
        <pc:spChg chg="add mod ord">
          <ac:chgData name="NOELLE HELEN CLAYTON Clayton" userId="S::nclayton@educa.jcyl.es::8f3c3708-7b38-45dd-9216-7e397bffdaea" providerId="AD" clId="Web-{8B96111E-AEA7-EB5E-1356-88CB2AE566BD}" dt="2021-04-27T11:51:23.593" v="110"/>
          <ac:spMkLst>
            <pc:docMk/>
            <pc:sldMk cId="3145656496" sldId="271"/>
            <ac:spMk id="45" creationId="{B5459C68-B981-49F5-80CD-14EF9A9E9203}"/>
          </ac:spMkLst>
        </pc:spChg>
        <pc:picChg chg="add mod">
          <ac:chgData name="NOELLE HELEN CLAYTON Clayton" userId="S::nclayton@educa.jcyl.es::8f3c3708-7b38-45dd-9216-7e397bffdaea" providerId="AD" clId="Web-{8B96111E-AEA7-EB5E-1356-88CB2AE566BD}" dt="2021-04-27T11:51:35.969" v="112" actId="14100"/>
          <ac:picMkLst>
            <pc:docMk/>
            <pc:sldMk cId="3145656496" sldId="271"/>
            <ac:picMk id="36" creationId="{4510F424-AF78-4956-8A51-968CDBA5CC7E}"/>
          </ac:picMkLst>
        </pc:picChg>
        <pc:picChg chg="add del mod">
          <ac:chgData name="NOELLE HELEN CLAYTON Clayton" userId="S::nclayton@educa.jcyl.es::8f3c3708-7b38-45dd-9216-7e397bffdaea" providerId="AD" clId="Web-{8B96111E-AEA7-EB5E-1356-88CB2AE566BD}" dt="2021-04-27T12:13:21.545" v="213"/>
          <ac:picMkLst>
            <pc:docMk/>
            <pc:sldMk cId="3145656496" sldId="271"/>
            <ac:picMk id="44" creationId="{ECE2C14B-EEF9-44B3-A4E9-6DE7F4F856D8}"/>
          </ac:picMkLst>
        </pc:picChg>
        <pc:picChg chg="add del mod">
          <ac:chgData name="NOELLE HELEN CLAYTON Clayton" userId="S::nclayton@educa.jcyl.es::8f3c3708-7b38-45dd-9216-7e397bffdaea" providerId="AD" clId="Web-{8B96111E-AEA7-EB5E-1356-88CB2AE566BD}" dt="2021-04-27T12:13:21.545" v="212"/>
          <ac:picMkLst>
            <pc:docMk/>
            <pc:sldMk cId="3145656496" sldId="271"/>
            <ac:picMk id="46" creationId="{9D7DAF98-3127-4B6D-BA80-10AA31186F04}"/>
          </ac:picMkLst>
        </pc:picChg>
        <pc:picChg chg="add mod">
          <ac:chgData name="NOELLE HELEN CLAYTON Clayton" userId="S::nclayton@educa.jcyl.es::8f3c3708-7b38-45dd-9216-7e397bffdaea" providerId="AD" clId="Web-{8B96111E-AEA7-EB5E-1356-88CB2AE566BD}" dt="2021-04-27T12:16:06.080" v="227" actId="1076"/>
          <ac:picMkLst>
            <pc:docMk/>
            <pc:sldMk cId="3145656496" sldId="271"/>
            <ac:picMk id="47" creationId="{37A3660A-9276-4063-AB51-4B7998FF3C44}"/>
          </ac:picMkLst>
        </pc:picChg>
        <pc:picChg chg="del mod">
          <ac:chgData name="NOELLE HELEN CLAYTON Clayton" userId="S::nclayton@educa.jcyl.es::8f3c3708-7b38-45dd-9216-7e397bffdaea" providerId="AD" clId="Web-{8B96111E-AEA7-EB5E-1356-88CB2AE566BD}" dt="2021-04-27T11:50:46.264" v="106"/>
          <ac:picMkLst>
            <pc:docMk/>
            <pc:sldMk cId="3145656496" sldId="271"/>
            <ac:picMk id="55" creationId="{17B42FD8-3FC2-444E-B7C5-6342A3E43453}"/>
          </ac:picMkLst>
        </pc:picChg>
        <pc:inkChg chg="add">
          <ac:chgData name="NOELLE HELEN CLAYTON Clayton" userId="S::nclayton@educa.jcyl.es::8f3c3708-7b38-45dd-9216-7e397bffdaea" providerId="AD" clId="Web-{8B96111E-AEA7-EB5E-1356-88CB2AE566BD}" dt="2021-04-27T11:48:41.449" v="84"/>
          <ac:inkMkLst>
            <pc:docMk/>
            <pc:sldMk cId="3145656496" sldId="271"/>
            <ac:inkMk id="4" creationId="{AB591E26-3166-4811-B939-8D20B7694F2B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48:42.559" v="85"/>
          <ac:inkMkLst>
            <pc:docMk/>
            <pc:sldMk cId="3145656496" sldId="271"/>
            <ac:inkMk id="29" creationId="{F4C1493F-01DD-4396-A8C7-8AD2633AFE56}"/>
          </ac:inkMkLst>
        </pc:inkChg>
        <pc:inkChg chg="add del">
          <ac:chgData name="NOELLE HELEN CLAYTON Clayton" userId="S::nclayton@educa.jcyl.es::8f3c3708-7b38-45dd-9216-7e397bffdaea" providerId="AD" clId="Web-{8B96111E-AEA7-EB5E-1356-88CB2AE566BD}" dt="2021-04-27T11:48:47.074" v="87"/>
          <ac:inkMkLst>
            <pc:docMk/>
            <pc:sldMk cId="3145656496" sldId="271"/>
            <ac:inkMk id="30" creationId="{DCE700DB-598E-4D5A-9A0F-F61EEAE26435}"/>
          </ac:inkMkLst>
        </pc:inkChg>
        <pc:inkChg chg="add del">
          <ac:chgData name="NOELLE HELEN CLAYTON Clayton" userId="S::nclayton@educa.jcyl.es::8f3c3708-7b38-45dd-9216-7e397bffdaea" providerId="AD" clId="Web-{8B96111E-AEA7-EB5E-1356-88CB2AE566BD}" dt="2021-04-27T11:51:57.641" v="114"/>
          <ac:inkMkLst>
            <pc:docMk/>
            <pc:sldMk cId="3145656496" sldId="271"/>
            <ac:inkMk id="38" creationId="{E87E15EF-4CE8-48DB-8287-79358A0F5FB7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52:06.001" v="115"/>
          <ac:inkMkLst>
            <pc:docMk/>
            <pc:sldMk cId="3145656496" sldId="271"/>
            <ac:inkMk id="39" creationId="{6D9C8958-E23B-4EBB-AE87-DE2613436A13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52:10.391" v="116"/>
          <ac:inkMkLst>
            <pc:docMk/>
            <pc:sldMk cId="3145656496" sldId="271"/>
            <ac:inkMk id="40" creationId="{C0A7E1DE-138F-47E2-8FEA-2016610CAE33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52:13.235" v="117"/>
          <ac:inkMkLst>
            <pc:docMk/>
            <pc:sldMk cId="3145656496" sldId="271"/>
            <ac:inkMk id="41" creationId="{7B6E45BD-7838-4A33-9809-EF65D3233AAF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52:16.407" v="118"/>
          <ac:inkMkLst>
            <pc:docMk/>
            <pc:sldMk cId="3145656496" sldId="271"/>
            <ac:inkMk id="42" creationId="{387BA5D7-EB60-4618-AAE8-137A09898AC3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52:19.501" v="119"/>
          <ac:inkMkLst>
            <pc:docMk/>
            <pc:sldMk cId="3145656496" sldId="271"/>
            <ac:inkMk id="43" creationId="{1250E480-82B2-4664-97D3-D20F1FD8DC0B}"/>
          </ac:inkMkLst>
        </pc:inkChg>
        <pc:cxnChg chg="del mod">
          <ac:chgData name="NOELLE HELEN CLAYTON Clayton" userId="S::nclayton@educa.jcyl.es::8f3c3708-7b38-45dd-9216-7e397bffdaea" providerId="AD" clId="Web-{8B96111E-AEA7-EB5E-1356-88CB2AE566BD}" dt="2021-04-27T11:49:36.232" v="97"/>
          <ac:cxnSpMkLst>
            <pc:docMk/>
            <pc:sldMk cId="3145656496" sldId="271"/>
            <ac:cxnSpMk id="9" creationId="{F53314A5-F226-43F4-B498-4E9839301C48}"/>
          </ac:cxnSpMkLst>
        </pc:cxnChg>
      </pc:sldChg>
      <pc:sldChg chg="modSp">
        <pc:chgData name="NOELLE HELEN CLAYTON Clayton" userId="S::nclayton@educa.jcyl.es::8f3c3708-7b38-45dd-9216-7e397bffdaea" providerId="AD" clId="Web-{8B96111E-AEA7-EB5E-1356-88CB2AE566BD}" dt="2021-04-27T12:23:06.356" v="241" actId="1076"/>
        <pc:sldMkLst>
          <pc:docMk/>
          <pc:sldMk cId="3929429240" sldId="273"/>
        </pc:sldMkLst>
        <pc:picChg chg="mod">
          <ac:chgData name="NOELLE HELEN CLAYTON Clayton" userId="S::nclayton@educa.jcyl.es::8f3c3708-7b38-45dd-9216-7e397bffdaea" providerId="AD" clId="Web-{8B96111E-AEA7-EB5E-1356-88CB2AE566BD}" dt="2021-04-27T12:23:06.356" v="241" actId="1076"/>
          <ac:picMkLst>
            <pc:docMk/>
            <pc:sldMk cId="3929429240" sldId="273"/>
            <ac:picMk id="12" creationId="{99A666C4-3166-4A9A-80DC-9851DB6B77BF}"/>
          </ac:picMkLst>
        </pc:picChg>
      </pc:sldChg>
      <pc:sldChg chg="modSp">
        <pc:chgData name="NOELLE HELEN CLAYTON Clayton" userId="S::nclayton@educa.jcyl.es::8f3c3708-7b38-45dd-9216-7e397bffdaea" providerId="AD" clId="Web-{8B96111E-AEA7-EB5E-1356-88CB2AE566BD}" dt="2021-04-27T12:43:26.931" v="431" actId="20577"/>
        <pc:sldMkLst>
          <pc:docMk/>
          <pc:sldMk cId="4069409131" sldId="275"/>
        </pc:sldMkLst>
        <pc:spChg chg="mod">
          <ac:chgData name="NOELLE HELEN CLAYTON Clayton" userId="S::nclayton@educa.jcyl.es::8f3c3708-7b38-45dd-9216-7e397bffdaea" providerId="AD" clId="Web-{8B96111E-AEA7-EB5E-1356-88CB2AE566BD}" dt="2021-04-27T12:43:26.931" v="431" actId="20577"/>
          <ac:spMkLst>
            <pc:docMk/>
            <pc:sldMk cId="4069409131" sldId="275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40:23.677" v="382" actId="1076"/>
          <ac:spMkLst>
            <pc:docMk/>
            <pc:sldMk cId="4069409131" sldId="275"/>
            <ac:spMk id="6" creationId="{533DA594-DE2A-4F98-8E78-500B98FD4F25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42:01.851" v="391" actId="20577"/>
          <ac:spMkLst>
            <pc:docMk/>
            <pc:sldMk cId="4069409131" sldId="275"/>
            <ac:spMk id="8" creationId="{9E6592AF-8E0B-448A-84D4-5A6822A9A0C8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42:07.741" v="392" actId="1076"/>
          <ac:spMkLst>
            <pc:docMk/>
            <pc:sldMk cId="4069409131" sldId="275"/>
            <ac:spMk id="9" creationId="{86EA53E2-570F-441B-9BF3-8717127A1E36}"/>
          </ac:spMkLst>
        </pc:spChg>
      </pc:sldChg>
      <pc:sldChg chg="modSp">
        <pc:chgData name="NOELLE HELEN CLAYTON Clayton" userId="S::nclayton@educa.jcyl.es::8f3c3708-7b38-45dd-9216-7e397bffdaea" providerId="AD" clId="Web-{8B96111E-AEA7-EB5E-1356-88CB2AE566BD}" dt="2021-04-27T12:43:51.119" v="432" actId="20577"/>
        <pc:sldMkLst>
          <pc:docMk/>
          <pc:sldMk cId="2810583781" sldId="277"/>
        </pc:sldMkLst>
        <pc:spChg chg="mod">
          <ac:chgData name="NOELLE HELEN CLAYTON Clayton" userId="S::nclayton@educa.jcyl.es::8f3c3708-7b38-45dd-9216-7e397bffdaea" providerId="AD" clId="Web-{8B96111E-AEA7-EB5E-1356-88CB2AE566BD}" dt="2021-04-27T12:43:51.119" v="432" actId="20577"/>
          <ac:spMkLst>
            <pc:docMk/>
            <pc:sldMk cId="2810583781" sldId="277"/>
            <ac:spMk id="3" creationId="{052FA87C-25A5-44CA-B8FC-39A996C1DB53}"/>
          </ac:spMkLst>
        </pc:spChg>
      </pc:sldChg>
      <pc:sldChg chg="modSp">
        <pc:chgData name="NOELLE HELEN CLAYTON Clayton" userId="S::nclayton@educa.jcyl.es::8f3c3708-7b38-45dd-9216-7e397bffdaea" providerId="AD" clId="Web-{8B96111E-AEA7-EB5E-1356-88CB2AE566BD}" dt="2021-04-27T12:44:31.417" v="434" actId="20577"/>
        <pc:sldMkLst>
          <pc:docMk/>
          <pc:sldMk cId="755897408" sldId="278"/>
        </pc:sldMkLst>
        <pc:spChg chg="mod">
          <ac:chgData name="NOELLE HELEN CLAYTON Clayton" userId="S::nclayton@educa.jcyl.es::8f3c3708-7b38-45dd-9216-7e397bffdaea" providerId="AD" clId="Web-{8B96111E-AEA7-EB5E-1356-88CB2AE566BD}" dt="2021-04-27T12:44:31.417" v="434" actId="20577"/>
          <ac:spMkLst>
            <pc:docMk/>
            <pc:sldMk cId="755897408" sldId="278"/>
            <ac:spMk id="2" creationId="{00000000-0000-0000-0000-000000000000}"/>
          </ac:spMkLst>
        </pc:spChg>
      </pc:sldChg>
      <pc:sldChg chg="addSp delSp modSp">
        <pc:chgData name="NOELLE HELEN CLAYTON Clayton" userId="S::nclayton@educa.jcyl.es::8f3c3708-7b38-45dd-9216-7e397bffdaea" providerId="AD" clId="Web-{8B96111E-AEA7-EB5E-1356-88CB2AE566BD}" dt="2021-04-27T12:50:29.346" v="440" actId="1076"/>
        <pc:sldMkLst>
          <pc:docMk/>
          <pc:sldMk cId="2937342944" sldId="282"/>
        </pc:sldMkLst>
        <pc:spChg chg="mod">
          <ac:chgData name="NOELLE HELEN CLAYTON Clayton" userId="S::nclayton@educa.jcyl.es::8f3c3708-7b38-45dd-9216-7e397bffdaea" providerId="AD" clId="Web-{8B96111E-AEA7-EB5E-1356-88CB2AE566BD}" dt="2021-04-27T12:50:07.893" v="439" actId="1076"/>
          <ac:spMkLst>
            <pc:docMk/>
            <pc:sldMk cId="2937342944" sldId="282"/>
            <ac:spMk id="6" creationId="{E03B1E1D-2A89-4CD6-A6C2-2D6B884B70D1}"/>
          </ac:spMkLst>
        </pc:spChg>
        <pc:picChg chg="del">
          <ac:chgData name="NOELLE HELEN CLAYTON Clayton" userId="S::nclayton@educa.jcyl.es::8f3c3708-7b38-45dd-9216-7e397bffdaea" providerId="AD" clId="Web-{8B96111E-AEA7-EB5E-1356-88CB2AE566BD}" dt="2021-04-27T12:49:29.033" v="436"/>
          <ac:picMkLst>
            <pc:docMk/>
            <pc:sldMk cId="2937342944" sldId="282"/>
            <ac:picMk id="4" creationId="{A80B56E2-1284-4295-82E2-6177C768C839}"/>
          </ac:picMkLst>
        </pc:picChg>
        <pc:picChg chg="add mod">
          <ac:chgData name="NOELLE HELEN CLAYTON Clayton" userId="S::nclayton@educa.jcyl.es::8f3c3708-7b38-45dd-9216-7e397bffdaea" providerId="AD" clId="Web-{8B96111E-AEA7-EB5E-1356-88CB2AE566BD}" dt="2021-04-27T12:50:29.346" v="440" actId="1076"/>
          <ac:picMkLst>
            <pc:docMk/>
            <pc:sldMk cId="2937342944" sldId="282"/>
            <ac:picMk id="5" creationId="{37FE2F10-AB38-4B0F-AE31-FE9C19E98A8F}"/>
          </ac:picMkLst>
        </pc:picChg>
      </pc:sldChg>
      <pc:sldChg chg="modSp">
        <pc:chgData name="NOELLE HELEN CLAYTON Clayton" userId="S::nclayton@educa.jcyl.es::8f3c3708-7b38-45dd-9216-7e397bffdaea" providerId="AD" clId="Web-{8B96111E-AEA7-EB5E-1356-88CB2AE566BD}" dt="2021-04-27T13:03:23.723" v="492" actId="1076"/>
        <pc:sldMkLst>
          <pc:docMk/>
          <pc:sldMk cId="4256052687" sldId="289"/>
        </pc:sldMkLst>
        <pc:spChg chg="mod">
          <ac:chgData name="NOELLE HELEN CLAYTON Clayton" userId="S::nclayton@educa.jcyl.es::8f3c3708-7b38-45dd-9216-7e397bffdaea" providerId="AD" clId="Web-{8B96111E-AEA7-EB5E-1356-88CB2AE566BD}" dt="2021-04-27T13:03:23.723" v="492" actId="1076"/>
          <ac:spMkLst>
            <pc:docMk/>
            <pc:sldMk cId="4256052687" sldId="289"/>
            <ac:spMk id="3" creationId="{00000000-0000-0000-0000-000000000000}"/>
          </ac:spMkLst>
        </pc:spChg>
        <pc:picChg chg="mod">
          <ac:chgData name="NOELLE HELEN CLAYTON Clayton" userId="S::nclayton@educa.jcyl.es::8f3c3708-7b38-45dd-9216-7e397bffdaea" providerId="AD" clId="Web-{8B96111E-AEA7-EB5E-1356-88CB2AE566BD}" dt="2021-04-27T13:03:10.317" v="490" actId="1076"/>
          <ac:picMkLst>
            <pc:docMk/>
            <pc:sldMk cId="4256052687" sldId="289"/>
            <ac:picMk id="4" creationId="{768E8DEB-F461-484A-8DA5-4860CCE4907E}"/>
          </ac:picMkLst>
        </pc:picChg>
      </pc:sldChg>
      <pc:sldChg chg="modSp">
        <pc:chgData name="NOELLE HELEN CLAYTON Clayton" userId="S::nclayton@educa.jcyl.es::8f3c3708-7b38-45dd-9216-7e397bffdaea" providerId="AD" clId="Web-{8B96111E-AEA7-EB5E-1356-88CB2AE566BD}" dt="2021-04-27T13:18:29.697" v="499" actId="20577"/>
        <pc:sldMkLst>
          <pc:docMk/>
          <pc:sldMk cId="4045930938" sldId="293"/>
        </pc:sldMkLst>
        <pc:spChg chg="mod">
          <ac:chgData name="NOELLE HELEN CLAYTON Clayton" userId="S::nclayton@educa.jcyl.es::8f3c3708-7b38-45dd-9216-7e397bffdaea" providerId="AD" clId="Web-{8B96111E-AEA7-EB5E-1356-88CB2AE566BD}" dt="2021-04-27T13:18:29.697" v="499" actId="20577"/>
          <ac:spMkLst>
            <pc:docMk/>
            <pc:sldMk cId="4045930938" sldId="293"/>
            <ac:spMk id="9" creationId="{86EA53E2-570F-441B-9BF3-8717127A1E36}"/>
          </ac:spMkLst>
        </pc:spChg>
      </pc:sldChg>
      <pc:sldChg chg="delSp modSp delAnim">
        <pc:chgData name="NOELLE HELEN CLAYTON Clayton" userId="S::nclayton@educa.jcyl.es::8f3c3708-7b38-45dd-9216-7e397bffdaea" providerId="AD" clId="Web-{8B96111E-AEA7-EB5E-1356-88CB2AE566BD}" dt="2021-04-27T13:24:42.471" v="525" actId="1076"/>
        <pc:sldMkLst>
          <pc:docMk/>
          <pc:sldMk cId="43198927" sldId="294"/>
        </pc:sldMkLst>
        <pc:spChg chg="del mod">
          <ac:chgData name="NOELLE HELEN CLAYTON Clayton" userId="S::nclayton@educa.jcyl.es::8f3c3708-7b38-45dd-9216-7e397bffdaea" providerId="AD" clId="Web-{8B96111E-AEA7-EB5E-1356-88CB2AE566BD}" dt="2021-04-27T13:23:13.406" v="515"/>
          <ac:spMkLst>
            <pc:docMk/>
            <pc:sldMk cId="43198927" sldId="294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3:24:28.314" v="524" actId="20577"/>
          <ac:spMkLst>
            <pc:docMk/>
            <pc:sldMk cId="43198927" sldId="294"/>
            <ac:spMk id="8" creationId="{F60886E4-38F2-4C97-8F5D-538B5C975F62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3:24:42.471" v="525" actId="1076"/>
          <ac:spMkLst>
            <pc:docMk/>
            <pc:sldMk cId="43198927" sldId="294"/>
            <ac:spMk id="21" creationId="{1B95AB0E-5BD5-4B2A-B03A-53991BAEC5F9}"/>
          </ac:spMkLst>
        </pc:spChg>
        <pc:picChg chg="mod">
          <ac:chgData name="NOELLE HELEN CLAYTON Clayton" userId="S::nclayton@educa.jcyl.es::8f3c3708-7b38-45dd-9216-7e397bffdaea" providerId="AD" clId="Web-{8B96111E-AEA7-EB5E-1356-88CB2AE566BD}" dt="2021-04-27T13:23:45.594" v="518" actId="14100"/>
          <ac:picMkLst>
            <pc:docMk/>
            <pc:sldMk cId="43198927" sldId="294"/>
            <ac:picMk id="351" creationId="{B852701B-2137-4726-AABE-6097B8F7F00E}"/>
          </ac:picMkLst>
        </pc:picChg>
      </pc:sldChg>
      <pc:sldChg chg="modSp">
        <pc:chgData name="NOELLE HELEN CLAYTON Clayton" userId="S::nclayton@educa.jcyl.es::8f3c3708-7b38-45dd-9216-7e397bffdaea" providerId="AD" clId="Web-{8B96111E-AEA7-EB5E-1356-88CB2AE566BD}" dt="2021-04-27T13:20:30.949" v="512" actId="14100"/>
        <pc:sldMkLst>
          <pc:docMk/>
          <pc:sldMk cId="2404660533" sldId="298"/>
        </pc:sldMkLst>
        <pc:spChg chg="mod">
          <ac:chgData name="NOELLE HELEN CLAYTON Clayton" userId="S::nclayton@educa.jcyl.es::8f3c3708-7b38-45dd-9216-7e397bffdaea" providerId="AD" clId="Web-{8B96111E-AEA7-EB5E-1356-88CB2AE566BD}" dt="2021-04-27T13:18:51.994" v="505" actId="14100"/>
          <ac:spMkLst>
            <pc:docMk/>
            <pc:sldMk cId="2404660533" sldId="298"/>
            <ac:spMk id="3" creationId="{00000000-0000-0000-0000-000000000000}"/>
          </ac:spMkLst>
        </pc:spChg>
        <pc:picChg chg="mod">
          <ac:chgData name="NOELLE HELEN CLAYTON Clayton" userId="S::nclayton@educa.jcyl.es::8f3c3708-7b38-45dd-9216-7e397bffdaea" providerId="AD" clId="Web-{8B96111E-AEA7-EB5E-1356-88CB2AE566BD}" dt="2021-04-27T13:20:30.949" v="512" actId="14100"/>
          <ac:picMkLst>
            <pc:docMk/>
            <pc:sldMk cId="2404660533" sldId="298"/>
            <ac:picMk id="2" creationId="{E7763540-7678-4C1A-8EBF-821EF42136AD}"/>
          </ac:picMkLst>
        </pc:picChg>
        <pc:picChg chg="mod">
          <ac:chgData name="NOELLE HELEN CLAYTON Clayton" userId="S::nclayton@educa.jcyl.es::8f3c3708-7b38-45dd-9216-7e397bffdaea" providerId="AD" clId="Web-{8B96111E-AEA7-EB5E-1356-88CB2AE566BD}" dt="2021-04-27T13:20:05.589" v="510" actId="14100"/>
          <ac:picMkLst>
            <pc:docMk/>
            <pc:sldMk cId="2404660533" sldId="298"/>
            <ac:picMk id="10" creationId="{13B65079-66FC-4C8D-B34B-C9EEA654F86A}"/>
          </ac:picMkLst>
        </pc:picChg>
      </pc:sldChg>
      <pc:sldChg chg="addSp delSp modSp addAnim delAnim modAnim">
        <pc:chgData name="NOELLE HELEN CLAYTON Clayton" userId="S::nclayton@educa.jcyl.es::8f3c3708-7b38-45dd-9216-7e397bffdaea" providerId="AD" clId="Web-{8B96111E-AEA7-EB5E-1356-88CB2AE566BD}" dt="2021-04-27T12:18:58.585" v="234" actId="1076"/>
        <pc:sldMkLst>
          <pc:docMk/>
          <pc:sldMk cId="760157921" sldId="307"/>
        </pc:sldMkLst>
        <pc:spChg chg="del mod">
          <ac:chgData name="NOELLE HELEN CLAYTON Clayton" userId="S::nclayton@educa.jcyl.es::8f3c3708-7b38-45dd-9216-7e397bffdaea" providerId="AD" clId="Web-{8B96111E-AEA7-EB5E-1356-88CB2AE566BD}" dt="2021-04-27T11:59:26.292" v="179"/>
          <ac:spMkLst>
            <pc:docMk/>
            <pc:sldMk cId="760157921" sldId="307"/>
            <ac:spMk id="2" creationId="{BA00AF41-4488-4E3B-9A24-BB1F73F79528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1:53:58.269" v="134" actId="1076"/>
          <ac:spMkLst>
            <pc:docMk/>
            <pc:sldMk cId="760157921" sldId="307"/>
            <ac:spMk id="12" creationId="{671995B0-A964-44B1-96DD-8C9AA263FFA7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1:57:49.649" v="169" actId="1076"/>
          <ac:spMkLst>
            <pc:docMk/>
            <pc:sldMk cId="760157921" sldId="307"/>
            <ac:spMk id="13" creationId="{A7A2C79C-5495-4A38-B3BA-3CF2F3925067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1:53:51.706" v="133" actId="1076"/>
          <ac:spMkLst>
            <pc:docMk/>
            <pc:sldMk cId="760157921" sldId="307"/>
            <ac:spMk id="14" creationId="{7EC28C30-2310-4D14-B7E3-252F829636BE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18:45.772" v="233" actId="1076"/>
          <ac:spMkLst>
            <pc:docMk/>
            <pc:sldMk cId="760157921" sldId="307"/>
            <ac:spMk id="41" creationId="{9C2CBE78-9EF4-4D89-B031-14286CCB6F61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18:37.647" v="232" actId="14100"/>
          <ac:spMkLst>
            <pc:docMk/>
            <pc:sldMk cId="760157921" sldId="307"/>
            <ac:spMk id="42" creationId="{9C2CBE78-9EF4-4D89-B031-14286CCB6F61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18:58.585" v="234" actId="1076"/>
          <ac:spMkLst>
            <pc:docMk/>
            <pc:sldMk cId="760157921" sldId="307"/>
            <ac:spMk id="43" creationId="{9C2CBE78-9EF4-4D89-B031-14286CCB6F61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17:58.271" v="230" actId="1076"/>
          <ac:spMkLst>
            <pc:docMk/>
            <pc:sldMk cId="760157921" sldId="307"/>
            <ac:spMk id="44" creationId="{9C2CBE78-9EF4-4D89-B031-14286CCB6F61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1:58:22.165" v="173" actId="14100"/>
          <ac:spMkLst>
            <pc:docMk/>
            <pc:sldMk cId="760157921" sldId="307"/>
            <ac:spMk id="45" creationId="{9C2CBE78-9EF4-4D89-B031-14286CCB6F61}"/>
          </ac:spMkLst>
        </pc:spChg>
        <pc:spChg chg="add mod">
          <ac:chgData name="NOELLE HELEN CLAYTON Clayton" userId="S::nclayton@educa.jcyl.es::8f3c3708-7b38-45dd-9216-7e397bffdaea" providerId="AD" clId="Web-{8B96111E-AEA7-EB5E-1356-88CB2AE566BD}" dt="2021-04-27T11:57:26.914" v="167" actId="1076"/>
          <ac:spMkLst>
            <pc:docMk/>
            <pc:sldMk cId="760157921" sldId="307"/>
            <ac:spMk id="46" creationId="{EC60C67C-2BBF-422F-B6F6-CEF08AF2A50A}"/>
          </ac:spMkLst>
        </pc:spChg>
        <pc:spChg chg="add del mod">
          <ac:chgData name="NOELLE HELEN CLAYTON Clayton" userId="S::nclayton@educa.jcyl.es::8f3c3708-7b38-45dd-9216-7e397bffdaea" providerId="AD" clId="Web-{8B96111E-AEA7-EB5E-1356-88CB2AE566BD}" dt="2021-04-27T11:59:32.651" v="181"/>
          <ac:spMkLst>
            <pc:docMk/>
            <pc:sldMk cId="760157921" sldId="307"/>
            <ac:spMk id="48" creationId="{E8863025-6E98-47B2-A7F0-54E005B6BFDF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00:49.169" v="186" actId="14100"/>
          <ac:spMkLst>
            <pc:docMk/>
            <pc:sldMk cId="760157921" sldId="307"/>
            <ac:spMk id="56" creationId="{AF7F346E-0262-4BB0-B90A-6B836134BCAF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1:59:43.652" v="182" actId="1076"/>
          <ac:spMkLst>
            <pc:docMk/>
            <pc:sldMk cId="760157921" sldId="307"/>
            <ac:spMk id="57" creationId="{835B5E6E-C5D8-4DEB-9437-80194D659F0E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1:59:49.949" v="183" actId="1076"/>
          <ac:spMkLst>
            <pc:docMk/>
            <pc:sldMk cId="760157921" sldId="307"/>
            <ac:spMk id="59" creationId="{B0D25E83-35DB-49E2-AD02-9BEA72E0E556}"/>
          </ac:spMkLst>
        </pc:spChg>
        <pc:picChg chg="add mod">
          <ac:chgData name="NOELLE HELEN CLAYTON Clayton" userId="S::nclayton@educa.jcyl.es::8f3c3708-7b38-45dd-9216-7e397bffdaea" providerId="AD" clId="Web-{8B96111E-AEA7-EB5E-1356-88CB2AE566BD}" dt="2021-04-27T11:54:57.551" v="138" actId="1076"/>
          <ac:picMkLst>
            <pc:docMk/>
            <pc:sldMk cId="760157921" sldId="307"/>
            <ac:picMk id="15" creationId="{F7588117-6622-410A-8796-99DDC41571EB}"/>
          </ac:picMkLst>
        </pc:picChg>
        <pc:picChg chg="add del">
          <ac:chgData name="NOELLE HELEN CLAYTON Clayton" userId="S::nclayton@educa.jcyl.es::8f3c3708-7b38-45dd-9216-7e397bffdaea" providerId="AD" clId="Web-{8B96111E-AEA7-EB5E-1356-88CB2AE566BD}" dt="2021-04-27T12:17:35.958" v="229"/>
          <ac:picMkLst>
            <pc:docMk/>
            <pc:sldMk cId="760157921" sldId="307"/>
            <ac:picMk id="49" creationId="{EE37BB44-42B5-44D0-B78D-309DAF1FDF19}"/>
          </ac:picMkLst>
        </pc:picChg>
        <pc:picChg chg="del">
          <ac:chgData name="NOELLE HELEN CLAYTON Clayton" userId="S::nclayton@educa.jcyl.es::8f3c3708-7b38-45dd-9216-7e397bffdaea" providerId="AD" clId="Web-{8B96111E-AEA7-EB5E-1356-88CB2AE566BD}" dt="2021-04-27T11:53:25.456" v="129"/>
          <ac:picMkLst>
            <pc:docMk/>
            <pc:sldMk cId="760157921" sldId="307"/>
            <ac:picMk id="55" creationId="{17B42FD8-3FC2-444E-B7C5-6342A3E43453}"/>
          </ac:picMkLst>
        </pc:picChg>
        <pc:inkChg chg="add del">
          <ac:chgData name="NOELLE HELEN CLAYTON Clayton" userId="S::nclayton@educa.jcyl.es::8f3c3708-7b38-45dd-9216-7e397bffdaea" providerId="AD" clId="Web-{8B96111E-AEA7-EB5E-1356-88CB2AE566BD}" dt="2021-04-27T11:52:41.533" v="121"/>
          <ac:inkMkLst>
            <pc:docMk/>
            <pc:sldMk cId="760157921" sldId="307"/>
            <ac:inkMk id="4" creationId="{23328974-D8F6-4BC1-994E-D1564ABF4C93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55:08.208" v="139"/>
          <ac:inkMkLst>
            <pc:docMk/>
            <pc:sldMk cId="760157921" sldId="307"/>
            <ac:inkMk id="16" creationId="{D025BA77-1117-47B8-A381-B8E2A67BB510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55:11.427" v="140"/>
          <ac:inkMkLst>
            <pc:docMk/>
            <pc:sldMk cId="760157921" sldId="307"/>
            <ac:inkMk id="17" creationId="{77F3C4C9-3209-4580-A7DD-C1CCB128B4C7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55:14.458" v="141"/>
          <ac:inkMkLst>
            <pc:docMk/>
            <pc:sldMk cId="760157921" sldId="307"/>
            <ac:inkMk id="18" creationId="{863D8303-8BCC-4A2C-8B33-D6FC02921A00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55:18.255" v="142"/>
          <ac:inkMkLst>
            <pc:docMk/>
            <pc:sldMk cId="760157921" sldId="307"/>
            <ac:inkMk id="19" creationId="{B497DBDB-7DB6-41F9-AF95-CCBE1C4C1ACB}"/>
          </ac:inkMkLst>
        </pc:inkChg>
        <pc:inkChg chg="add">
          <ac:chgData name="NOELLE HELEN CLAYTON Clayton" userId="S::nclayton@educa.jcyl.es::8f3c3708-7b38-45dd-9216-7e397bffdaea" providerId="AD" clId="Web-{8B96111E-AEA7-EB5E-1356-88CB2AE566BD}" dt="2021-04-27T11:55:22.739" v="143"/>
          <ac:inkMkLst>
            <pc:docMk/>
            <pc:sldMk cId="760157921" sldId="307"/>
            <ac:inkMk id="29" creationId="{9D909A12-CD9A-417A-A9FC-8990479D0BD4}"/>
          </ac:inkMkLst>
        </pc:inkChg>
        <pc:inkChg chg="add del mod">
          <ac:chgData name="NOELLE HELEN CLAYTON Clayton" userId="S::nclayton@educa.jcyl.es::8f3c3708-7b38-45dd-9216-7e397bffdaea" providerId="AD" clId="Web-{8B96111E-AEA7-EB5E-1356-88CB2AE566BD}" dt="2021-04-27T11:59:00.260" v="177"/>
          <ac:inkMkLst>
            <pc:docMk/>
            <pc:sldMk cId="760157921" sldId="307"/>
            <ac:inkMk id="30" creationId="{5CD5BCA3-A52F-44C2-9A52-9042A1FD7359}"/>
          </ac:inkMkLst>
        </pc:inkChg>
        <pc:inkChg chg="add del">
          <ac:chgData name="NOELLE HELEN CLAYTON Clayton" userId="S::nclayton@educa.jcyl.es::8f3c3708-7b38-45dd-9216-7e397bffdaea" providerId="AD" clId="Web-{8B96111E-AEA7-EB5E-1356-88CB2AE566BD}" dt="2021-04-27T11:55:33.115" v="150"/>
          <ac:inkMkLst>
            <pc:docMk/>
            <pc:sldMk cId="760157921" sldId="307"/>
            <ac:inkMk id="36" creationId="{BD610A5E-CD92-41EE-BE94-B3315311F8F4}"/>
          </ac:inkMkLst>
        </pc:inkChg>
        <pc:inkChg chg="add del">
          <ac:chgData name="NOELLE HELEN CLAYTON Clayton" userId="S::nclayton@educa.jcyl.es::8f3c3708-7b38-45dd-9216-7e397bffdaea" providerId="AD" clId="Web-{8B96111E-AEA7-EB5E-1356-88CB2AE566BD}" dt="2021-04-27T11:55:30.458" v="149"/>
          <ac:inkMkLst>
            <pc:docMk/>
            <pc:sldMk cId="760157921" sldId="307"/>
            <ac:inkMk id="38" creationId="{1698E1D4-4487-4A7E-8B5B-19F0CAADFF26}"/>
          </ac:inkMkLst>
        </pc:inkChg>
        <pc:inkChg chg="add del">
          <ac:chgData name="NOELLE HELEN CLAYTON Clayton" userId="S::nclayton@educa.jcyl.es::8f3c3708-7b38-45dd-9216-7e397bffdaea" providerId="AD" clId="Web-{8B96111E-AEA7-EB5E-1356-88CB2AE566BD}" dt="2021-04-27T11:55:30.458" v="148"/>
          <ac:inkMkLst>
            <pc:docMk/>
            <pc:sldMk cId="760157921" sldId="307"/>
            <ac:inkMk id="39" creationId="{62A831FD-B94C-46C6-A7CF-DCFA4B28A763}"/>
          </ac:inkMkLst>
        </pc:inkChg>
        <pc:inkChg chg="add del">
          <ac:chgData name="NOELLE HELEN CLAYTON Clayton" userId="S::nclayton@educa.jcyl.es::8f3c3708-7b38-45dd-9216-7e397bffdaea" providerId="AD" clId="Web-{8B96111E-AEA7-EB5E-1356-88CB2AE566BD}" dt="2021-04-27T11:55:42.521" v="152"/>
          <ac:inkMkLst>
            <pc:docMk/>
            <pc:sldMk cId="760157921" sldId="307"/>
            <ac:inkMk id="40" creationId="{65C2DE7C-8577-488B-BB88-1EDD58BD51D8}"/>
          </ac:inkMkLst>
        </pc:inkChg>
        <pc:cxnChg chg="del">
          <ac:chgData name="NOELLE HELEN CLAYTON Clayton" userId="S::nclayton@educa.jcyl.es::8f3c3708-7b38-45dd-9216-7e397bffdaea" providerId="AD" clId="Web-{8B96111E-AEA7-EB5E-1356-88CB2AE566BD}" dt="2021-04-27T11:53:15.830" v="127"/>
          <ac:cxnSpMkLst>
            <pc:docMk/>
            <pc:sldMk cId="760157921" sldId="307"/>
            <ac:cxnSpMk id="9" creationId="{F53314A5-F226-43F4-B498-4E9839301C48}"/>
          </ac:cxnSpMkLst>
        </pc:cxnChg>
      </pc:sldChg>
      <pc:sldChg chg="modSp">
        <pc:chgData name="NOELLE HELEN CLAYTON Clayton" userId="S::nclayton@educa.jcyl.es::8f3c3708-7b38-45dd-9216-7e397bffdaea" providerId="AD" clId="Web-{8B96111E-AEA7-EB5E-1356-88CB2AE566BD}" dt="2021-04-27T12:26:18.423" v="265" actId="20577"/>
        <pc:sldMkLst>
          <pc:docMk/>
          <pc:sldMk cId="2871934276" sldId="310"/>
        </pc:sldMkLst>
        <pc:spChg chg="mod">
          <ac:chgData name="NOELLE HELEN CLAYTON Clayton" userId="S::nclayton@educa.jcyl.es::8f3c3708-7b38-45dd-9216-7e397bffdaea" providerId="AD" clId="Web-{8B96111E-AEA7-EB5E-1356-88CB2AE566BD}" dt="2021-04-27T12:26:18.423" v="265" actId="20577"/>
          <ac:spMkLst>
            <pc:docMk/>
            <pc:sldMk cId="2871934276" sldId="310"/>
            <ac:spMk id="2" creationId="{00000000-0000-0000-0000-000000000000}"/>
          </ac:spMkLst>
        </pc:spChg>
      </pc:sldChg>
      <pc:sldChg chg="addSp delSp modSp">
        <pc:chgData name="NOELLE HELEN CLAYTON Clayton" userId="S::nclayton@educa.jcyl.es::8f3c3708-7b38-45dd-9216-7e397bffdaea" providerId="AD" clId="Web-{8B96111E-AEA7-EB5E-1356-88CB2AE566BD}" dt="2021-04-27T12:36:26.484" v="381"/>
        <pc:sldMkLst>
          <pc:docMk/>
          <pc:sldMk cId="2236176913" sldId="312"/>
        </pc:sldMkLst>
        <pc:spChg chg="mod">
          <ac:chgData name="NOELLE HELEN CLAYTON Clayton" userId="S::nclayton@educa.jcyl.es::8f3c3708-7b38-45dd-9216-7e397bffdaea" providerId="AD" clId="Web-{8B96111E-AEA7-EB5E-1356-88CB2AE566BD}" dt="2021-04-27T12:35:33.717" v="377" actId="14100"/>
          <ac:spMkLst>
            <pc:docMk/>
            <pc:sldMk cId="2236176913" sldId="312"/>
            <ac:spMk id="8" creationId="{F60886E4-38F2-4C97-8F5D-538B5C975F62}"/>
          </ac:spMkLst>
        </pc:spChg>
        <pc:spChg chg="add del">
          <ac:chgData name="NOELLE HELEN CLAYTON Clayton" userId="S::nclayton@educa.jcyl.es::8f3c3708-7b38-45dd-9216-7e397bffdaea" providerId="AD" clId="Web-{8B96111E-AEA7-EB5E-1356-88CB2AE566BD}" dt="2021-04-27T12:36:26.484" v="381"/>
          <ac:spMkLst>
            <pc:docMk/>
            <pc:sldMk cId="2236176913" sldId="312"/>
            <ac:spMk id="81" creationId="{5A04BD3B-C7CB-4C32-80BA-982B12F5EAFD}"/>
          </ac:spMkLst>
        </pc:spChg>
        <pc:spChg chg="add mod">
          <ac:chgData name="NOELLE HELEN CLAYTON Clayton" userId="S::nclayton@educa.jcyl.es::8f3c3708-7b38-45dd-9216-7e397bffdaea" providerId="AD" clId="Web-{8B96111E-AEA7-EB5E-1356-88CB2AE566BD}" dt="2021-04-27T12:36:04.077" v="380" actId="1076"/>
          <ac:spMkLst>
            <pc:docMk/>
            <pc:sldMk cId="2236176913" sldId="312"/>
            <ac:spMk id="97" creationId="{594C3401-BC45-463E-9BF1-A8F0F0A58B2F}"/>
          </ac:spMkLst>
        </pc:spChg>
        <pc:graphicFrameChg chg="mod modGraphic">
          <ac:chgData name="NOELLE HELEN CLAYTON Clayton" userId="S::nclayton@educa.jcyl.es::8f3c3708-7b38-45dd-9216-7e397bffdaea" providerId="AD" clId="Web-{8B96111E-AEA7-EB5E-1356-88CB2AE566BD}" dt="2021-04-27T12:35:52.624" v="379" actId="1076"/>
          <ac:graphicFrameMkLst>
            <pc:docMk/>
            <pc:sldMk cId="2236176913" sldId="312"/>
            <ac:graphicFrameMk id="28" creationId="{B288D2D6-1A44-4D39-86F7-C4AAB6B792FE}"/>
          </ac:graphicFrameMkLst>
        </pc:graphicFrameChg>
        <pc:picChg chg="mod">
          <ac:chgData name="NOELLE HELEN CLAYTON Clayton" userId="S::nclayton@educa.jcyl.es::8f3c3708-7b38-45dd-9216-7e397bffdaea" providerId="AD" clId="Web-{8B96111E-AEA7-EB5E-1356-88CB2AE566BD}" dt="2021-04-27T12:30:03.366" v="272" actId="1076"/>
          <ac:picMkLst>
            <pc:docMk/>
            <pc:sldMk cId="2236176913" sldId="312"/>
            <ac:picMk id="18" creationId="{29D7753B-E703-43E8-9EB3-A56C769323ED}"/>
          </ac:picMkLst>
        </pc:picChg>
      </pc:sldChg>
      <pc:sldChg chg="addSp delSp modSp">
        <pc:chgData name="NOELLE HELEN CLAYTON Clayton" userId="S::nclayton@educa.jcyl.es::8f3c3708-7b38-45dd-9216-7e397bffdaea" providerId="AD" clId="Web-{8B96111E-AEA7-EB5E-1356-88CB2AE566BD}" dt="2021-04-27T12:58:52.264" v="478" actId="20577"/>
        <pc:sldMkLst>
          <pc:docMk/>
          <pc:sldMk cId="3424628954" sldId="314"/>
        </pc:sldMkLst>
        <pc:spChg chg="mod">
          <ac:chgData name="NOELLE HELEN CLAYTON Clayton" userId="S::nclayton@educa.jcyl.es::8f3c3708-7b38-45dd-9216-7e397bffdaea" providerId="AD" clId="Web-{8B96111E-AEA7-EB5E-1356-88CB2AE566BD}" dt="2021-04-27T12:58:52.264" v="478" actId="20577"/>
          <ac:spMkLst>
            <pc:docMk/>
            <pc:sldMk cId="3424628954" sldId="314"/>
            <ac:spMk id="2" creationId="{00000000-0000-0000-0000-000000000000}"/>
          </ac:spMkLst>
        </pc:spChg>
        <pc:picChg chg="add del mod">
          <ac:chgData name="NOELLE HELEN CLAYTON Clayton" userId="S::nclayton@educa.jcyl.es::8f3c3708-7b38-45dd-9216-7e397bffdaea" providerId="AD" clId="Web-{8B96111E-AEA7-EB5E-1356-88CB2AE566BD}" dt="2021-04-27T12:58:22.076" v="472"/>
          <ac:picMkLst>
            <pc:docMk/>
            <pc:sldMk cId="3424628954" sldId="314"/>
            <ac:picMk id="4" creationId="{8EF5E59F-11A0-48B4-A491-7402E1B3EDF6}"/>
          </ac:picMkLst>
        </pc:picChg>
        <pc:picChg chg="add del mod">
          <ac:chgData name="NOELLE HELEN CLAYTON Clayton" userId="S::nclayton@educa.jcyl.es::8f3c3708-7b38-45dd-9216-7e397bffdaea" providerId="AD" clId="Web-{8B96111E-AEA7-EB5E-1356-88CB2AE566BD}" dt="2021-04-27T12:58:19.748" v="471"/>
          <ac:picMkLst>
            <pc:docMk/>
            <pc:sldMk cId="3424628954" sldId="314"/>
            <ac:picMk id="5" creationId="{30AF675B-EF54-46BA-AAD6-E4246A5D543B}"/>
          </ac:picMkLst>
        </pc:picChg>
        <pc:picChg chg="add del mod">
          <ac:chgData name="NOELLE HELEN CLAYTON Clayton" userId="S::nclayton@educa.jcyl.es::8f3c3708-7b38-45dd-9216-7e397bffdaea" providerId="AD" clId="Web-{8B96111E-AEA7-EB5E-1356-88CB2AE566BD}" dt="2021-04-27T12:58:17.029" v="469"/>
          <ac:picMkLst>
            <pc:docMk/>
            <pc:sldMk cId="3424628954" sldId="314"/>
            <ac:picMk id="6" creationId="{EDADCC84-68AD-4387-9C1A-DC0541B26CEB}"/>
          </ac:picMkLst>
        </pc:picChg>
        <pc:picChg chg="add del mod">
          <ac:chgData name="NOELLE HELEN CLAYTON Clayton" userId="S::nclayton@educa.jcyl.es::8f3c3708-7b38-45dd-9216-7e397bffdaea" providerId="AD" clId="Web-{8B96111E-AEA7-EB5E-1356-88CB2AE566BD}" dt="2021-04-27T12:58:14.576" v="467"/>
          <ac:picMkLst>
            <pc:docMk/>
            <pc:sldMk cId="3424628954" sldId="314"/>
            <ac:picMk id="7" creationId="{B86F190E-7BDE-46AC-A658-0627717FA789}"/>
          </ac:picMkLst>
        </pc:picChg>
        <pc:picChg chg="add del mod">
          <ac:chgData name="NOELLE HELEN CLAYTON Clayton" userId="S::nclayton@educa.jcyl.es::8f3c3708-7b38-45dd-9216-7e397bffdaea" providerId="AD" clId="Web-{8B96111E-AEA7-EB5E-1356-88CB2AE566BD}" dt="2021-04-27T12:58:12.122" v="465"/>
          <ac:picMkLst>
            <pc:docMk/>
            <pc:sldMk cId="3424628954" sldId="314"/>
            <ac:picMk id="8" creationId="{5CD376FC-794B-434C-B4D9-C8D0F9730646}"/>
          </ac:picMkLst>
        </pc:picChg>
        <pc:picChg chg="del mod">
          <ac:chgData name="NOELLE HELEN CLAYTON Clayton" userId="S::nclayton@educa.jcyl.es::8f3c3708-7b38-45dd-9216-7e397bffdaea" providerId="AD" clId="Web-{8B96111E-AEA7-EB5E-1356-88CB2AE566BD}" dt="2021-04-27T12:57:45.856" v="442"/>
          <ac:picMkLst>
            <pc:docMk/>
            <pc:sldMk cId="3424628954" sldId="314"/>
            <ac:picMk id="9" creationId="{24F461F5-7008-482D-A2E9-BCC0CBF54C96}"/>
          </ac:picMkLst>
        </pc:picChg>
        <pc:picChg chg="add del mod">
          <ac:chgData name="NOELLE HELEN CLAYTON Clayton" userId="S::nclayton@educa.jcyl.es::8f3c3708-7b38-45dd-9216-7e397bffdaea" providerId="AD" clId="Web-{8B96111E-AEA7-EB5E-1356-88CB2AE566BD}" dt="2021-04-27T12:58:09.716" v="463"/>
          <ac:picMkLst>
            <pc:docMk/>
            <pc:sldMk cId="3424628954" sldId="314"/>
            <ac:picMk id="11" creationId="{99231AA5-AF61-4780-9124-36023D1E876B}"/>
          </ac:picMkLst>
        </pc:picChg>
        <pc:picChg chg="add del mod">
          <ac:chgData name="NOELLE HELEN CLAYTON Clayton" userId="S::nclayton@educa.jcyl.es::8f3c3708-7b38-45dd-9216-7e397bffdaea" providerId="AD" clId="Web-{8B96111E-AEA7-EB5E-1356-88CB2AE566BD}" dt="2021-04-27T12:58:07.247" v="461"/>
          <ac:picMkLst>
            <pc:docMk/>
            <pc:sldMk cId="3424628954" sldId="314"/>
            <ac:picMk id="12" creationId="{6EB68CF4-DD78-4E44-B075-D0DFDA08D17F}"/>
          </ac:picMkLst>
        </pc:picChg>
        <pc:picChg chg="add del mod">
          <ac:chgData name="NOELLE HELEN CLAYTON Clayton" userId="S::nclayton@educa.jcyl.es::8f3c3708-7b38-45dd-9216-7e397bffdaea" providerId="AD" clId="Web-{8B96111E-AEA7-EB5E-1356-88CB2AE566BD}" dt="2021-04-27T12:58:04.935" v="459"/>
          <ac:picMkLst>
            <pc:docMk/>
            <pc:sldMk cId="3424628954" sldId="314"/>
            <ac:picMk id="13" creationId="{A1528B64-64BC-4CFF-AFF3-1AFE4E99F4B3}"/>
          </ac:picMkLst>
        </pc:picChg>
        <pc:picChg chg="add del mod">
          <ac:chgData name="NOELLE HELEN CLAYTON Clayton" userId="S::nclayton@educa.jcyl.es::8f3c3708-7b38-45dd-9216-7e397bffdaea" providerId="AD" clId="Web-{8B96111E-AEA7-EB5E-1356-88CB2AE566BD}" dt="2021-04-27T12:58:02.450" v="457"/>
          <ac:picMkLst>
            <pc:docMk/>
            <pc:sldMk cId="3424628954" sldId="314"/>
            <ac:picMk id="14" creationId="{DD0DB857-BEFB-48C9-B886-0635F315311C}"/>
          </ac:picMkLst>
        </pc:picChg>
        <pc:picChg chg="add del mod">
          <ac:chgData name="NOELLE HELEN CLAYTON Clayton" userId="S::nclayton@educa.jcyl.es::8f3c3708-7b38-45dd-9216-7e397bffdaea" providerId="AD" clId="Web-{8B96111E-AEA7-EB5E-1356-88CB2AE566BD}" dt="2021-04-27T12:57:58.732" v="455"/>
          <ac:picMkLst>
            <pc:docMk/>
            <pc:sldMk cId="3424628954" sldId="314"/>
            <ac:picMk id="15" creationId="{598D4490-FFC3-4AFE-9771-421720F98CAB}"/>
          </ac:picMkLst>
        </pc:picChg>
        <pc:picChg chg="add mod">
          <ac:chgData name="NOELLE HELEN CLAYTON Clayton" userId="S::nclayton@educa.jcyl.es::8f3c3708-7b38-45dd-9216-7e397bffdaea" providerId="AD" clId="Web-{8B96111E-AEA7-EB5E-1356-88CB2AE566BD}" dt="2021-04-27T12:58:40.279" v="474" actId="14100"/>
          <ac:picMkLst>
            <pc:docMk/>
            <pc:sldMk cId="3424628954" sldId="314"/>
            <ac:picMk id="16" creationId="{38442865-867D-408B-8B61-20CAB30314F6}"/>
          </ac:picMkLst>
        </pc:picChg>
      </pc:sldChg>
      <pc:sldChg chg="modSp">
        <pc:chgData name="NOELLE HELEN CLAYTON Clayton" userId="S::nclayton@educa.jcyl.es::8f3c3708-7b38-45dd-9216-7e397bffdaea" providerId="AD" clId="Web-{8B96111E-AEA7-EB5E-1356-88CB2AE566BD}" dt="2021-04-27T13:04:56.850" v="497" actId="1076"/>
        <pc:sldMkLst>
          <pc:docMk/>
          <pc:sldMk cId="407598233" sldId="315"/>
        </pc:sldMkLst>
        <pc:spChg chg="mod">
          <ac:chgData name="NOELLE HELEN CLAYTON Clayton" userId="S::nclayton@educa.jcyl.es::8f3c3708-7b38-45dd-9216-7e397bffdaea" providerId="AD" clId="Web-{8B96111E-AEA7-EB5E-1356-88CB2AE566BD}" dt="2021-04-27T13:04:32.990" v="495" actId="1076"/>
          <ac:spMkLst>
            <pc:docMk/>
            <pc:sldMk cId="407598233" sldId="315"/>
            <ac:spMk id="2" creationId="{00000000-0000-0000-0000-000000000000}"/>
          </ac:spMkLst>
        </pc:spChg>
        <pc:picChg chg="mod">
          <ac:chgData name="NOELLE HELEN CLAYTON Clayton" userId="S::nclayton@educa.jcyl.es::8f3c3708-7b38-45dd-9216-7e397bffdaea" providerId="AD" clId="Web-{8B96111E-AEA7-EB5E-1356-88CB2AE566BD}" dt="2021-04-27T13:04:56.850" v="497" actId="1076"/>
          <ac:picMkLst>
            <pc:docMk/>
            <pc:sldMk cId="407598233" sldId="315"/>
            <ac:picMk id="4" creationId="{6AD9C9D1-C2B1-40C8-B272-7950B1D02632}"/>
          </ac:picMkLst>
        </pc:picChg>
      </pc:sldChg>
      <pc:sldChg chg="modSp add ord replId">
        <pc:chgData name="NOELLE HELEN CLAYTON Clayton" userId="S::nclayton@educa.jcyl.es::8f3c3708-7b38-45dd-9216-7e397bffdaea" providerId="AD" clId="Web-{8B96111E-AEA7-EB5E-1356-88CB2AE566BD}" dt="2021-04-27T12:26:47.314" v="266" actId="20577"/>
        <pc:sldMkLst>
          <pc:docMk/>
          <pc:sldMk cId="2735593625" sldId="317"/>
        </pc:sldMkLst>
        <pc:spChg chg="mod">
          <ac:chgData name="NOELLE HELEN CLAYTON Clayton" userId="S::nclayton@educa.jcyl.es::8f3c3708-7b38-45dd-9216-7e397bffdaea" providerId="AD" clId="Web-{8B96111E-AEA7-EB5E-1356-88CB2AE566BD}" dt="2021-04-27T12:26:47.314" v="266" actId="20577"/>
          <ac:spMkLst>
            <pc:docMk/>
            <pc:sldMk cId="2735593625" sldId="317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1:35:02.368" v="12" actId="20577"/>
          <ac:spMkLst>
            <pc:docMk/>
            <pc:sldMk cId="2735593625" sldId="317"/>
            <ac:spMk id="3" creationId="{00000000-0000-0000-0000-000000000000}"/>
          </ac:spMkLst>
        </pc:spChg>
      </pc:sldChg>
      <pc:sldChg chg="modSp add replId">
        <pc:chgData name="NOELLE HELEN CLAYTON Clayton" userId="S::nclayton@educa.jcyl.es::8f3c3708-7b38-45dd-9216-7e397bffdaea" providerId="AD" clId="Web-{8B96111E-AEA7-EB5E-1356-88CB2AE566BD}" dt="2021-04-27T12:21:06.088" v="240"/>
        <pc:sldMkLst>
          <pc:docMk/>
          <pc:sldMk cId="2115566314" sldId="318"/>
        </pc:sldMkLst>
        <pc:spChg chg="mod">
          <ac:chgData name="NOELLE HELEN CLAYTON Clayton" userId="S::nclayton@educa.jcyl.es::8f3c3708-7b38-45dd-9216-7e397bffdaea" providerId="AD" clId="Web-{8B96111E-AEA7-EB5E-1356-88CB2AE566BD}" dt="2021-04-27T12:20:48.197" v="237"/>
          <ac:spMkLst>
            <pc:docMk/>
            <pc:sldMk cId="2115566314" sldId="318"/>
            <ac:spMk id="7" creationId="{B12DA2C4-6F8D-4815-A16C-FF713B62F667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20:23.071" v="236"/>
          <ac:spMkLst>
            <pc:docMk/>
            <pc:sldMk cId="2115566314" sldId="318"/>
            <ac:spMk id="11" creationId="{37903F68-0A0F-42F6-AEDE-0BCF3FE10BB4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21:01.119" v="239"/>
          <ac:spMkLst>
            <pc:docMk/>
            <pc:sldMk cId="2115566314" sldId="318"/>
            <ac:spMk id="12" creationId="{671995B0-A964-44B1-96DD-8C9AA263FFA7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21:06.088" v="240"/>
          <ac:spMkLst>
            <pc:docMk/>
            <pc:sldMk cId="2115566314" sldId="318"/>
            <ac:spMk id="13" creationId="{A7A2C79C-5495-4A38-B3BA-3CF2F3925067}"/>
          </ac:spMkLst>
        </pc:spChg>
        <pc:spChg chg="mod">
          <ac:chgData name="NOELLE HELEN CLAYTON Clayton" userId="S::nclayton@educa.jcyl.es::8f3c3708-7b38-45dd-9216-7e397bffdaea" providerId="AD" clId="Web-{8B96111E-AEA7-EB5E-1356-88CB2AE566BD}" dt="2021-04-27T12:20:52.556" v="238"/>
          <ac:spMkLst>
            <pc:docMk/>
            <pc:sldMk cId="2115566314" sldId="318"/>
            <ac:spMk id="14" creationId="{7EC28C30-2310-4D14-B7E3-252F829636BE}"/>
          </ac:spMkLst>
        </pc:spChg>
      </pc:sldChg>
    </pc:docChg>
  </pc:docChgLst>
  <pc:docChgLst>
    <pc:chgData name="NOELLE HELEN CLAYTON Clayton" userId="S::nclayton@educa.jcyl.es::8f3c3708-7b38-45dd-9216-7e397bffdaea" providerId="AD" clId="Web-{A43B3A83-810C-4A46-B40C-F9EE64DE3AC3}"/>
    <pc:docChg chg="addSld modSld">
      <pc:chgData name="NOELLE HELEN CLAYTON Clayton" userId="S::nclayton@educa.jcyl.es::8f3c3708-7b38-45dd-9216-7e397bffdaea" providerId="AD" clId="Web-{A43B3A83-810C-4A46-B40C-F9EE64DE3AC3}" dt="2021-04-27T17:18:55.627" v="190"/>
      <pc:docMkLst>
        <pc:docMk/>
      </pc:docMkLst>
      <pc:sldChg chg="modSp">
        <pc:chgData name="NOELLE HELEN CLAYTON Clayton" userId="S::nclayton@educa.jcyl.es::8f3c3708-7b38-45dd-9216-7e397bffdaea" providerId="AD" clId="Web-{A43B3A83-810C-4A46-B40C-F9EE64DE3AC3}" dt="2021-04-27T16:58:16.755" v="4" actId="20577"/>
        <pc:sldMkLst>
          <pc:docMk/>
          <pc:sldMk cId="2275079563" sldId="267"/>
        </pc:sldMkLst>
        <pc:spChg chg="mod">
          <ac:chgData name="NOELLE HELEN CLAYTON Clayton" userId="S::nclayton@educa.jcyl.es::8f3c3708-7b38-45dd-9216-7e397bffdaea" providerId="AD" clId="Web-{A43B3A83-810C-4A46-B40C-F9EE64DE3AC3}" dt="2021-04-27T16:58:16.755" v="4" actId="20577"/>
          <ac:spMkLst>
            <pc:docMk/>
            <pc:sldMk cId="2275079563" sldId="267"/>
            <ac:spMk id="3" creationId="{00000000-0000-0000-0000-000000000000}"/>
          </ac:spMkLst>
        </pc:spChg>
      </pc:sldChg>
      <pc:sldChg chg="addSp delSp modSp">
        <pc:chgData name="NOELLE HELEN CLAYTON Clayton" userId="S::nclayton@educa.jcyl.es::8f3c3708-7b38-45dd-9216-7e397bffdaea" providerId="AD" clId="Web-{A43B3A83-810C-4A46-B40C-F9EE64DE3AC3}" dt="2021-04-27T17:00:55.727" v="8"/>
        <pc:sldMkLst>
          <pc:docMk/>
          <pc:sldMk cId="3145656496" sldId="271"/>
        </pc:sldMkLst>
        <pc:spChg chg="mod">
          <ac:chgData name="NOELLE HELEN CLAYTON Clayton" userId="S::nclayton@educa.jcyl.es::8f3c3708-7b38-45dd-9216-7e397bffdaea" providerId="AD" clId="Web-{A43B3A83-810C-4A46-B40C-F9EE64DE3AC3}" dt="2021-04-27T16:59:42.053" v="5" actId="1076"/>
          <ac:spMkLst>
            <pc:docMk/>
            <pc:sldMk cId="3145656496" sldId="271"/>
            <ac:spMk id="10" creationId="{45484797-2765-42D3-8BF7-330A02FE713A}"/>
          </ac:spMkLst>
        </pc:spChg>
        <pc:inkChg chg="add">
          <ac:chgData name="NOELLE HELEN CLAYTON Clayton" userId="S::nclayton@educa.jcyl.es::8f3c3708-7b38-45dd-9216-7e397bffdaea" providerId="AD" clId="Web-{A43B3A83-810C-4A46-B40C-F9EE64DE3AC3}" dt="2021-04-27T17:00:37.617" v="6"/>
          <ac:inkMkLst>
            <pc:docMk/>
            <pc:sldMk cId="3145656496" sldId="271"/>
            <ac:inkMk id="9" creationId="{DD774C97-AD75-4FD7-BE48-875B4C41ECE1}"/>
          </ac:inkMkLst>
        </pc:inkChg>
        <pc:inkChg chg="add del">
          <ac:chgData name="NOELLE HELEN CLAYTON Clayton" userId="S::nclayton@educa.jcyl.es::8f3c3708-7b38-45dd-9216-7e397bffdaea" providerId="AD" clId="Web-{A43B3A83-810C-4A46-B40C-F9EE64DE3AC3}" dt="2021-04-27T17:00:55.727" v="8"/>
          <ac:inkMkLst>
            <pc:docMk/>
            <pc:sldMk cId="3145656496" sldId="271"/>
            <ac:inkMk id="15" creationId="{7087311A-6339-409A-97A7-709030EEEADF}"/>
          </ac:inkMkLst>
        </pc:inkChg>
      </pc:sldChg>
      <pc:sldChg chg="modSp">
        <pc:chgData name="NOELLE HELEN CLAYTON Clayton" userId="S::nclayton@educa.jcyl.es::8f3c3708-7b38-45dd-9216-7e397bffdaea" providerId="AD" clId="Web-{A43B3A83-810C-4A46-B40C-F9EE64DE3AC3}" dt="2021-04-27T17:16:07.639" v="174" actId="1076"/>
        <pc:sldMkLst>
          <pc:docMk/>
          <pc:sldMk cId="4069409131" sldId="275"/>
        </pc:sldMkLst>
        <pc:spChg chg="mod">
          <ac:chgData name="NOELLE HELEN CLAYTON Clayton" userId="S::nclayton@educa.jcyl.es::8f3c3708-7b38-45dd-9216-7e397bffdaea" providerId="AD" clId="Web-{A43B3A83-810C-4A46-B40C-F9EE64DE3AC3}" dt="2021-04-27T17:15:15.216" v="173" actId="20577"/>
          <ac:spMkLst>
            <pc:docMk/>
            <pc:sldMk cId="4069409131" sldId="275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A43B3A83-810C-4A46-B40C-F9EE64DE3AC3}" dt="2021-04-27T17:14:58.856" v="171" actId="14100"/>
          <ac:spMkLst>
            <pc:docMk/>
            <pc:sldMk cId="4069409131" sldId="275"/>
            <ac:spMk id="8" creationId="{9E6592AF-8E0B-448A-84D4-5A6822A9A0C8}"/>
          </ac:spMkLst>
        </pc:spChg>
        <pc:picChg chg="mod">
          <ac:chgData name="NOELLE HELEN CLAYTON Clayton" userId="S::nclayton@educa.jcyl.es::8f3c3708-7b38-45dd-9216-7e397bffdaea" providerId="AD" clId="Web-{A43B3A83-810C-4A46-B40C-F9EE64DE3AC3}" dt="2021-04-27T17:16:07.639" v="174" actId="1076"/>
          <ac:picMkLst>
            <pc:docMk/>
            <pc:sldMk cId="4069409131" sldId="275"/>
            <ac:picMk id="7" creationId="{4BF8F097-CD8D-4216-967B-53E82A4591E1}"/>
          </ac:picMkLst>
        </pc:picChg>
      </pc:sldChg>
      <pc:sldChg chg="modSp">
        <pc:chgData name="NOELLE HELEN CLAYTON Clayton" userId="S::nclayton@educa.jcyl.es::8f3c3708-7b38-45dd-9216-7e397bffdaea" providerId="AD" clId="Web-{A43B3A83-810C-4A46-B40C-F9EE64DE3AC3}" dt="2021-04-27T17:18:32.376" v="189" actId="20577"/>
        <pc:sldMkLst>
          <pc:docMk/>
          <pc:sldMk cId="1339754203" sldId="286"/>
        </pc:sldMkLst>
        <pc:spChg chg="mod">
          <ac:chgData name="NOELLE HELEN CLAYTON Clayton" userId="S::nclayton@educa.jcyl.es::8f3c3708-7b38-45dd-9216-7e397bffdaea" providerId="AD" clId="Web-{A43B3A83-810C-4A46-B40C-F9EE64DE3AC3}" dt="2021-04-27T17:18:32.376" v="189" actId="20577"/>
          <ac:spMkLst>
            <pc:docMk/>
            <pc:sldMk cId="1339754203" sldId="286"/>
            <ac:spMk id="3" creationId="{00000000-0000-0000-0000-000000000000}"/>
          </ac:spMkLst>
        </pc:spChg>
      </pc:sldChg>
      <pc:sldChg chg="modSp">
        <pc:chgData name="NOELLE HELEN CLAYTON Clayton" userId="S::nclayton@educa.jcyl.es::8f3c3708-7b38-45dd-9216-7e397bffdaea" providerId="AD" clId="Web-{A43B3A83-810C-4A46-B40C-F9EE64DE3AC3}" dt="2021-04-27T17:01:34.103" v="9" actId="1076"/>
        <pc:sldMkLst>
          <pc:docMk/>
          <pc:sldMk cId="760157921" sldId="307"/>
        </pc:sldMkLst>
        <pc:spChg chg="mod">
          <ac:chgData name="NOELLE HELEN CLAYTON Clayton" userId="S::nclayton@educa.jcyl.es::8f3c3708-7b38-45dd-9216-7e397bffdaea" providerId="AD" clId="Web-{A43B3A83-810C-4A46-B40C-F9EE64DE3AC3}" dt="2021-04-27T17:01:34.103" v="9" actId="1076"/>
          <ac:spMkLst>
            <pc:docMk/>
            <pc:sldMk cId="760157921" sldId="307"/>
            <ac:spMk id="60" creationId="{CB545BB3-3074-42A0-99B4-57B2D6C2F515}"/>
          </ac:spMkLst>
        </pc:spChg>
      </pc:sldChg>
      <pc:sldChg chg="addSp modSp">
        <pc:chgData name="NOELLE HELEN CLAYTON Clayton" userId="S::nclayton@educa.jcyl.es::8f3c3708-7b38-45dd-9216-7e397bffdaea" providerId="AD" clId="Web-{A43B3A83-810C-4A46-B40C-F9EE64DE3AC3}" dt="2021-04-27T17:06:13.046" v="52" actId="14100"/>
        <pc:sldMkLst>
          <pc:docMk/>
          <pc:sldMk cId="2871934276" sldId="310"/>
        </pc:sldMkLst>
        <pc:spChg chg="mod">
          <ac:chgData name="NOELLE HELEN CLAYTON Clayton" userId="S::nclayton@educa.jcyl.es::8f3c3708-7b38-45dd-9216-7e397bffdaea" providerId="AD" clId="Web-{A43B3A83-810C-4A46-B40C-F9EE64DE3AC3}" dt="2021-04-27T17:06:13.046" v="52" actId="14100"/>
          <ac:spMkLst>
            <pc:docMk/>
            <pc:sldMk cId="2871934276" sldId="310"/>
            <ac:spMk id="2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A43B3A83-810C-4A46-B40C-F9EE64DE3AC3}" dt="2021-04-27T17:05:35.061" v="43" actId="1076"/>
          <ac:spMkLst>
            <pc:docMk/>
            <pc:sldMk cId="2871934276" sldId="310"/>
            <ac:spMk id="4" creationId="{12170D64-1619-453A-A79C-7E7521578128}"/>
          </ac:spMkLst>
        </pc:spChg>
      </pc:sldChg>
      <pc:sldChg chg="modSp">
        <pc:chgData name="NOELLE HELEN CLAYTON Clayton" userId="S::nclayton@educa.jcyl.es::8f3c3708-7b38-45dd-9216-7e397bffdaea" providerId="AD" clId="Web-{A43B3A83-810C-4A46-B40C-F9EE64DE3AC3}" dt="2021-04-27T17:14:22.761" v="166" actId="1076"/>
        <pc:sldMkLst>
          <pc:docMk/>
          <pc:sldMk cId="2236176913" sldId="312"/>
        </pc:sldMkLst>
        <pc:spChg chg="mod">
          <ac:chgData name="NOELLE HELEN CLAYTON Clayton" userId="S::nclayton@educa.jcyl.es::8f3c3708-7b38-45dd-9216-7e397bffdaea" providerId="AD" clId="Web-{A43B3A83-810C-4A46-B40C-F9EE64DE3AC3}" dt="2021-04-27T17:10:46.193" v="126" actId="1076"/>
          <ac:spMkLst>
            <pc:docMk/>
            <pc:sldMk cId="2236176913" sldId="312"/>
            <ac:spMk id="8" creationId="{F60886E4-38F2-4C97-8F5D-538B5C975F62}"/>
          </ac:spMkLst>
        </pc:spChg>
        <pc:spChg chg="mod">
          <ac:chgData name="NOELLE HELEN CLAYTON Clayton" userId="S::nclayton@educa.jcyl.es::8f3c3708-7b38-45dd-9216-7e397bffdaea" providerId="AD" clId="Web-{A43B3A83-810C-4A46-B40C-F9EE64DE3AC3}" dt="2021-04-27T17:14:22.761" v="166" actId="1076"/>
          <ac:spMkLst>
            <pc:docMk/>
            <pc:sldMk cId="2236176913" sldId="312"/>
            <ac:spMk id="13" creationId="{CCA071B0-64E0-4C36-AF59-157979CEED1C}"/>
          </ac:spMkLst>
        </pc:spChg>
        <pc:spChg chg="mod">
          <ac:chgData name="NOELLE HELEN CLAYTON Clayton" userId="S::nclayton@educa.jcyl.es::8f3c3708-7b38-45dd-9216-7e397bffdaea" providerId="AD" clId="Web-{A43B3A83-810C-4A46-B40C-F9EE64DE3AC3}" dt="2021-04-27T17:11:09.959" v="129" actId="1076"/>
          <ac:spMkLst>
            <pc:docMk/>
            <pc:sldMk cId="2236176913" sldId="312"/>
            <ac:spMk id="23" creationId="{639A6719-ADBC-454C-B143-632985171515}"/>
          </ac:spMkLst>
        </pc:spChg>
        <pc:spChg chg="mod">
          <ac:chgData name="NOELLE HELEN CLAYTON Clayton" userId="S::nclayton@educa.jcyl.es::8f3c3708-7b38-45dd-9216-7e397bffdaea" providerId="AD" clId="Web-{A43B3A83-810C-4A46-B40C-F9EE64DE3AC3}" dt="2021-04-27T17:11:13.475" v="130" actId="1076"/>
          <ac:spMkLst>
            <pc:docMk/>
            <pc:sldMk cId="2236176913" sldId="312"/>
            <ac:spMk id="25" creationId="{E862871F-FE63-46F6-BBB1-06B7B5D84EB7}"/>
          </ac:spMkLst>
        </pc:spChg>
        <pc:spChg chg="mod">
          <ac:chgData name="NOELLE HELEN CLAYTON Clayton" userId="S::nclayton@educa.jcyl.es::8f3c3708-7b38-45dd-9216-7e397bffdaea" providerId="AD" clId="Web-{A43B3A83-810C-4A46-B40C-F9EE64DE3AC3}" dt="2021-04-27T17:14:15.167" v="165" actId="1076"/>
          <ac:spMkLst>
            <pc:docMk/>
            <pc:sldMk cId="2236176913" sldId="312"/>
            <ac:spMk id="26" creationId="{5A609BD6-7268-4890-88E2-AFB9CE5B0AF4}"/>
          </ac:spMkLst>
        </pc:spChg>
        <pc:spChg chg="mod">
          <ac:chgData name="NOELLE HELEN CLAYTON Clayton" userId="S::nclayton@educa.jcyl.es::8f3c3708-7b38-45dd-9216-7e397bffdaea" providerId="AD" clId="Web-{A43B3A83-810C-4A46-B40C-F9EE64DE3AC3}" dt="2021-04-27T17:14:01.386" v="164" actId="20577"/>
          <ac:spMkLst>
            <pc:docMk/>
            <pc:sldMk cId="2236176913" sldId="312"/>
            <ac:spMk id="97" creationId="{594C3401-BC45-463E-9BF1-A8F0F0A58B2F}"/>
          </ac:spMkLst>
        </pc:spChg>
        <pc:graphicFrameChg chg="mod">
          <ac:chgData name="NOELLE HELEN CLAYTON Clayton" userId="S::nclayton@educa.jcyl.es::8f3c3708-7b38-45dd-9216-7e397bffdaea" providerId="AD" clId="Web-{A43B3A83-810C-4A46-B40C-F9EE64DE3AC3}" dt="2021-04-27T17:10:55.725" v="127" actId="1076"/>
          <ac:graphicFrameMkLst>
            <pc:docMk/>
            <pc:sldMk cId="2236176913" sldId="312"/>
            <ac:graphicFrameMk id="28" creationId="{B288D2D6-1A44-4D39-86F7-C4AAB6B792FE}"/>
          </ac:graphicFrameMkLst>
        </pc:graphicFrameChg>
        <pc:picChg chg="mod">
          <ac:chgData name="NOELLE HELEN CLAYTON Clayton" userId="S::nclayton@educa.jcyl.es::8f3c3708-7b38-45dd-9216-7e397bffdaea" providerId="AD" clId="Web-{A43B3A83-810C-4A46-B40C-F9EE64DE3AC3}" dt="2021-04-27T17:11:03.662" v="128" actId="1076"/>
          <ac:picMkLst>
            <pc:docMk/>
            <pc:sldMk cId="2236176913" sldId="312"/>
            <ac:picMk id="18" creationId="{29D7753B-E703-43E8-9EB3-A56C769323ED}"/>
          </ac:picMkLst>
        </pc:picChg>
      </pc:sldChg>
      <pc:sldChg chg="add replId">
        <pc:chgData name="NOELLE HELEN CLAYTON Clayton" userId="S::nclayton@educa.jcyl.es::8f3c3708-7b38-45dd-9216-7e397bffdaea" providerId="AD" clId="Web-{A43B3A83-810C-4A46-B40C-F9EE64DE3AC3}" dt="2021-04-27T17:18:55.627" v="190"/>
        <pc:sldMkLst>
          <pc:docMk/>
          <pc:sldMk cId="476959622" sldId="319"/>
        </pc:sldMkLst>
      </pc:sldChg>
    </pc:docChg>
  </pc:docChgLst>
  <pc:docChgLst>
    <pc:chgData name="NOELLE HELEN CLAYTON Clayton" userId="S::nclayton@educa.jcyl.es::8f3c3708-7b38-45dd-9216-7e397bffdaea" providerId="AD" clId="Web-{25FE78D6-DC26-6C38-DE27-0A8E13337859}"/>
    <pc:docChg chg="modSld">
      <pc:chgData name="NOELLE HELEN CLAYTON Clayton" userId="S::nclayton@educa.jcyl.es::8f3c3708-7b38-45dd-9216-7e397bffdaea" providerId="AD" clId="Web-{25FE78D6-DC26-6C38-DE27-0A8E13337859}" dt="2021-04-24T22:04:24.335" v="15" actId="1076"/>
      <pc:docMkLst>
        <pc:docMk/>
      </pc:docMkLst>
      <pc:sldChg chg="modSp">
        <pc:chgData name="NOELLE HELEN CLAYTON Clayton" userId="S::nclayton@educa.jcyl.es::8f3c3708-7b38-45dd-9216-7e397bffdaea" providerId="AD" clId="Web-{25FE78D6-DC26-6C38-DE27-0A8E13337859}" dt="2021-04-24T22:04:24.335" v="15" actId="1076"/>
        <pc:sldMkLst>
          <pc:docMk/>
          <pc:sldMk cId="237443522" sldId="270"/>
        </pc:sldMkLst>
        <pc:spChg chg="mod">
          <ac:chgData name="NOELLE HELEN CLAYTON Clayton" userId="S::nclayton@educa.jcyl.es::8f3c3708-7b38-45dd-9216-7e397bffdaea" providerId="AD" clId="Web-{25FE78D6-DC26-6C38-DE27-0A8E13337859}" dt="2021-04-24T22:04:24.335" v="15" actId="1076"/>
          <ac:spMkLst>
            <pc:docMk/>
            <pc:sldMk cId="237443522" sldId="270"/>
            <ac:spMk id="28" creationId="{709322D7-9937-4A04-9E0F-917D48A2CBCA}"/>
          </ac:spMkLst>
        </pc:spChg>
      </pc:sldChg>
    </pc:docChg>
  </pc:docChgLst>
  <pc:docChgLst>
    <pc:chgData name="NOELLE HELEN CLAYTON Clayton" userId="S::nclayton@educa.jcyl.es::8f3c3708-7b38-45dd-9216-7e397bffdaea" providerId="AD" clId="Web-{DAFD1EAA-9E4E-432E-A8CB-A1CE7D2FCAB4}"/>
    <pc:docChg chg="addSld delSld modSld sldOrd">
      <pc:chgData name="NOELLE HELEN CLAYTON Clayton" userId="S::nclayton@educa.jcyl.es::8f3c3708-7b38-45dd-9216-7e397bffdaea" providerId="AD" clId="Web-{DAFD1EAA-9E4E-432E-A8CB-A1CE7D2FCAB4}" dt="2021-04-25T21:52:41.445" v="2620" actId="14100"/>
      <pc:docMkLst>
        <pc:docMk/>
      </pc:docMkLst>
      <pc:sldChg chg="addSp modSp add ord replId addAnim modAnim">
        <pc:chgData name="NOELLE HELEN CLAYTON Clayton" userId="S::nclayton@educa.jcyl.es::8f3c3708-7b38-45dd-9216-7e397bffdaea" providerId="AD" clId="Web-{DAFD1EAA-9E4E-432E-A8CB-A1CE7D2FCAB4}" dt="2021-04-25T10:44:35.687" v="116"/>
        <pc:sldMkLst>
          <pc:docMk/>
          <pc:sldMk cId="3817160111" sldId="279"/>
        </pc:sldMkLst>
        <pc:spChg chg="mod">
          <ac:chgData name="NOELLE HELEN CLAYTON Clayton" userId="S::nclayton@educa.jcyl.es::8f3c3708-7b38-45dd-9216-7e397bffdaea" providerId="AD" clId="Web-{DAFD1EAA-9E4E-432E-A8CB-A1CE7D2FCAB4}" dt="2021-04-25T10:38:44.603" v="44" actId="20577"/>
          <ac:spMkLst>
            <pc:docMk/>
            <pc:sldMk cId="3817160111" sldId="279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0:44:03.560" v="113" actId="1076"/>
          <ac:spMkLst>
            <pc:docMk/>
            <pc:sldMk cId="3817160111" sldId="279"/>
            <ac:spMk id="4" creationId="{472D308A-788E-4369-9B92-6649B50D0B78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0:43:45.496" v="111" actId="1076"/>
          <ac:spMkLst>
            <pc:docMk/>
            <pc:sldMk cId="3817160111" sldId="279"/>
            <ac:spMk id="6" creationId="{533DA594-DE2A-4F98-8E78-500B98FD4F25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0:43:18.479" v="108" actId="1076"/>
          <ac:spMkLst>
            <pc:docMk/>
            <pc:sldMk cId="3817160111" sldId="279"/>
            <ac:spMk id="8" creationId="{9E6592AF-8E0B-448A-84D4-5A6822A9A0C8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0:43:12.760" v="107" actId="1076"/>
          <ac:spMkLst>
            <pc:docMk/>
            <pc:sldMk cId="3817160111" sldId="279"/>
            <ac:spMk id="9" creationId="{86EA53E2-570F-441B-9BF3-8717127A1E36}"/>
          </ac:spMkLst>
        </pc:spChg>
        <pc:picChg chg="mod">
          <ac:chgData name="NOELLE HELEN CLAYTON Clayton" userId="S::nclayton@educa.jcyl.es::8f3c3708-7b38-45dd-9216-7e397bffdaea" providerId="AD" clId="Web-{DAFD1EAA-9E4E-432E-A8CB-A1CE7D2FCAB4}" dt="2021-04-25T10:39:21.433" v="47" actId="1076"/>
          <ac:picMkLst>
            <pc:docMk/>
            <pc:sldMk cId="3817160111" sldId="279"/>
            <ac:picMk id="7" creationId="{9015FFAC-5423-4F63-AE05-8D6652A8B8CA}"/>
          </ac:picMkLst>
        </pc:picChg>
      </pc:sldChg>
      <pc:sldChg chg="addSp delSp modSp add ord replId addAnim delAnim modAnim">
        <pc:chgData name="NOELLE HELEN CLAYTON Clayton" userId="S::nclayton@educa.jcyl.es::8f3c3708-7b38-45dd-9216-7e397bffdaea" providerId="AD" clId="Web-{DAFD1EAA-9E4E-432E-A8CB-A1CE7D2FCAB4}" dt="2021-04-25T11:46:43.916" v="416" actId="1076"/>
        <pc:sldMkLst>
          <pc:docMk/>
          <pc:sldMk cId="3627985030" sldId="280"/>
        </pc:sldMkLst>
        <pc:spChg chg="mod">
          <ac:chgData name="NOELLE HELEN CLAYTON Clayton" userId="S::nclayton@educa.jcyl.es::8f3c3708-7b38-45dd-9216-7e397bffdaea" providerId="AD" clId="Web-{DAFD1EAA-9E4E-432E-A8CB-A1CE7D2FCAB4}" dt="2021-04-25T11:45:49.538" v="411" actId="14100"/>
          <ac:spMkLst>
            <pc:docMk/>
            <pc:sldMk cId="3627985030" sldId="280"/>
            <ac:spMk id="2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1:38:48.340" v="371"/>
          <ac:spMkLst>
            <pc:docMk/>
            <pc:sldMk cId="3627985030" sldId="280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1:43:24.076" v="397" actId="1076"/>
          <ac:spMkLst>
            <pc:docMk/>
            <pc:sldMk cId="3627985030" sldId="280"/>
            <ac:spMk id="6" creationId="{FE33F88F-8348-476C-9553-A25F9388D7C6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1:43:01.590" v="394" actId="14100"/>
          <ac:spMkLst>
            <pc:docMk/>
            <pc:sldMk cId="3627985030" sldId="280"/>
            <ac:spMk id="8" creationId="{D8ECDC32-01AA-4E7D-AD47-18B88333EC27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1:37:53.806" v="365"/>
          <ac:spMkLst>
            <pc:docMk/>
            <pc:sldMk cId="3627985030" sldId="280"/>
            <ac:spMk id="85" creationId="{4AA13AD3-0A4F-475A-BEBB-DEEFF5C096C3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1:37:53.806" v="365"/>
          <ac:spMkLst>
            <pc:docMk/>
            <pc:sldMk cId="3627985030" sldId="280"/>
            <ac:spMk id="87" creationId="{5C60DF7C-88F0-40A5-96EC-BABE7A4A39AA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1:37:53.806" v="365"/>
          <ac:spMkLst>
            <pc:docMk/>
            <pc:sldMk cId="3627985030" sldId="280"/>
            <ac:spMk id="92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1:37:53.806" v="365"/>
          <ac:spMkLst>
            <pc:docMk/>
            <pc:sldMk cId="3627985030" sldId="280"/>
            <ac:spMk id="94" creationId="{52F9B1C2-7D20-4F91-A660-197C98B9A3B1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1:37:53.806" v="365"/>
          <ac:spMkLst>
            <pc:docMk/>
            <pc:sldMk cId="3627985030" sldId="280"/>
            <ac:spMk id="96" creationId="{A89C4E6E-ECA4-40E5-A54E-13E92B678E8C}"/>
          </ac:spMkLst>
        </pc:spChg>
        <pc:picChg chg="add mod ord">
          <ac:chgData name="NOELLE HELEN CLAYTON Clayton" userId="S::nclayton@educa.jcyl.es::8f3c3708-7b38-45dd-9216-7e397bffdaea" providerId="AD" clId="Web-{DAFD1EAA-9E4E-432E-A8CB-A1CE7D2FCAB4}" dt="2021-04-25T11:46:43.916" v="416" actId="1076"/>
          <ac:picMkLst>
            <pc:docMk/>
            <pc:sldMk cId="3627985030" sldId="280"/>
            <ac:picMk id="4" creationId="{9D4CF176-6D27-41AF-88CE-E66479240D3F}"/>
          </ac:picMkLst>
        </pc:picChg>
        <pc:picChg chg="add del mod ord">
          <ac:chgData name="NOELLE HELEN CLAYTON Clayton" userId="S::nclayton@educa.jcyl.es::8f3c3708-7b38-45dd-9216-7e397bffdaea" providerId="AD" clId="Web-{DAFD1EAA-9E4E-432E-A8CB-A1CE7D2FCAB4}" dt="2021-04-25T11:46:06.539" v="412" actId="1076"/>
          <ac:picMkLst>
            <pc:docMk/>
            <pc:sldMk cId="3627985030" sldId="280"/>
            <ac:picMk id="5" creationId="{D58E718B-EC4D-4334-B859-1FD8762082CC}"/>
          </ac:picMkLst>
        </pc:picChg>
        <pc:picChg chg="mod">
          <ac:chgData name="NOELLE HELEN CLAYTON Clayton" userId="S::nclayton@educa.jcyl.es::8f3c3708-7b38-45dd-9216-7e397bffdaea" providerId="AD" clId="Web-{DAFD1EAA-9E4E-432E-A8CB-A1CE7D2FCAB4}" dt="2021-04-25T11:37:53.806" v="365"/>
          <ac:picMkLst>
            <pc:docMk/>
            <pc:sldMk cId="3627985030" sldId="280"/>
            <ac:picMk id="10" creationId="{13B65079-66FC-4C8D-B34B-C9EEA654F86A}"/>
          </ac:picMkLst>
        </pc:picChg>
        <pc:picChg chg="add del">
          <ac:chgData name="NOELLE HELEN CLAYTON Clayton" userId="S::nclayton@educa.jcyl.es::8f3c3708-7b38-45dd-9216-7e397bffdaea" providerId="AD" clId="Web-{DAFD1EAA-9E4E-432E-A8CB-A1CE7D2FCAB4}" dt="2021-04-25T10:49:01.781" v="134"/>
          <ac:picMkLst>
            <pc:docMk/>
            <pc:sldMk cId="3627985030" sldId="280"/>
            <ac:picMk id="13" creationId="{822F21F6-0321-4E95-BF9F-1C96D22CBD74}"/>
          </ac:picMkLst>
        </pc:picChg>
      </pc:sldChg>
      <pc:sldChg chg="addSp delSp modSp add ord replId addAnim modAnim">
        <pc:chgData name="NOELLE HELEN CLAYTON Clayton" userId="S::nclayton@educa.jcyl.es::8f3c3708-7b38-45dd-9216-7e397bffdaea" providerId="AD" clId="Web-{DAFD1EAA-9E4E-432E-A8CB-A1CE7D2FCAB4}" dt="2021-04-25T11:21:06.758" v="257" actId="20577"/>
        <pc:sldMkLst>
          <pc:docMk/>
          <pc:sldMk cId="426389465" sldId="281"/>
        </pc:sldMkLst>
        <pc:spChg chg="mod">
          <ac:chgData name="NOELLE HELEN CLAYTON Clayton" userId="S::nclayton@educa.jcyl.es::8f3c3708-7b38-45dd-9216-7e397bffdaea" providerId="AD" clId="Web-{DAFD1EAA-9E4E-432E-A8CB-A1CE7D2FCAB4}" dt="2021-04-25T11:03:08.536" v="176" actId="20577"/>
          <ac:spMkLst>
            <pc:docMk/>
            <pc:sldMk cId="426389465" sldId="281"/>
            <ac:spMk id="2" creationId="{096369BC-793A-4B3A-B457-2F01487B16B7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1:03:28.694" v="183"/>
          <ac:spMkLst>
            <pc:docMk/>
            <pc:sldMk cId="426389465" sldId="281"/>
            <ac:spMk id="3" creationId="{052FA87C-25A5-44CA-B8FC-39A996C1DB53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1:12:53.541" v="220" actId="14100"/>
          <ac:spMkLst>
            <pc:docMk/>
            <pc:sldMk cId="426389465" sldId="281"/>
            <ac:spMk id="6" creationId="{454C0280-B22B-41CA-8CB9-D02A97D77C1A}"/>
          </ac:spMkLst>
        </pc:spChg>
        <pc:spChg chg="add del mod">
          <ac:chgData name="NOELLE HELEN CLAYTON Clayton" userId="S::nclayton@educa.jcyl.es::8f3c3708-7b38-45dd-9216-7e397bffdaea" providerId="AD" clId="Web-{DAFD1EAA-9E4E-432E-A8CB-A1CE7D2FCAB4}" dt="2021-04-25T11:15:12.674" v="239"/>
          <ac:spMkLst>
            <pc:docMk/>
            <pc:sldMk cId="426389465" sldId="281"/>
            <ac:spMk id="7" creationId="{EB35CBD0-131A-48B7-8762-33E81D8F3748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1:21:06.758" v="257" actId="20577"/>
          <ac:spMkLst>
            <pc:docMk/>
            <pc:sldMk cId="426389465" sldId="281"/>
            <ac:spMk id="8" creationId="{7B7F43EA-1C0D-47E2-A340-CD5D7CCEB280}"/>
          </ac:spMkLst>
        </pc:spChg>
        <pc:picChg chg="add mod">
          <ac:chgData name="NOELLE HELEN CLAYTON Clayton" userId="S::nclayton@educa.jcyl.es::8f3c3708-7b38-45dd-9216-7e397bffdaea" providerId="AD" clId="Web-{DAFD1EAA-9E4E-432E-A8CB-A1CE7D2FCAB4}" dt="2021-04-25T11:05:23.701" v="190" actId="14100"/>
          <ac:picMkLst>
            <pc:docMk/>
            <pc:sldMk cId="426389465" sldId="281"/>
            <ac:picMk id="4" creationId="{9A02A0F4-0D71-46A5-BDF9-91F16ACBD967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1:05:32.092" v="191" actId="14100"/>
          <ac:picMkLst>
            <pc:docMk/>
            <pc:sldMk cId="426389465" sldId="281"/>
            <ac:picMk id="5" creationId="{E54148A4-093F-426B-A02A-69776DAD3B9E}"/>
          </ac:picMkLst>
        </pc:picChg>
      </pc:sldChg>
      <pc:sldChg chg="addSp delSp modSp add mod replId setBg addAnim modAnim">
        <pc:chgData name="NOELLE HELEN CLAYTON Clayton" userId="S::nclayton@educa.jcyl.es::8f3c3708-7b38-45dd-9216-7e397bffdaea" providerId="AD" clId="Web-{DAFD1EAA-9E4E-432E-A8CB-A1CE7D2FCAB4}" dt="2021-04-25T21:50:52.094" v="2608" actId="1076"/>
        <pc:sldMkLst>
          <pc:docMk/>
          <pc:sldMk cId="2937342944" sldId="282"/>
        </pc:sldMkLst>
        <pc:spChg chg="mod">
          <ac:chgData name="NOELLE HELEN CLAYTON Clayton" userId="S::nclayton@educa.jcyl.es::8f3c3708-7b38-45dd-9216-7e397bffdaea" providerId="AD" clId="Web-{DAFD1EAA-9E4E-432E-A8CB-A1CE7D2FCAB4}" dt="2021-04-25T11:10:32.095" v="211"/>
          <ac:spMkLst>
            <pc:docMk/>
            <pc:sldMk cId="2937342944" sldId="282"/>
            <ac:spMk id="2" creationId="{096369BC-793A-4B3A-B457-2F01487B16B7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1:17:48.262" v="253" actId="1076"/>
          <ac:spMkLst>
            <pc:docMk/>
            <pc:sldMk cId="2937342944" sldId="282"/>
            <ac:spMk id="6" creationId="{E03B1E1D-2A89-4CD6-A6C2-2D6B884B70D1}"/>
          </ac:spMkLst>
        </pc:spChg>
        <pc:spChg chg="add del">
          <ac:chgData name="NOELLE HELEN CLAYTON Clayton" userId="S::nclayton@educa.jcyl.es::8f3c3708-7b38-45dd-9216-7e397bffdaea" providerId="AD" clId="Web-{DAFD1EAA-9E4E-432E-A8CB-A1CE7D2FCAB4}" dt="2021-04-25T11:10:32.095" v="211"/>
          <ac:spMkLst>
            <pc:docMk/>
            <pc:sldMk cId="2937342944" sldId="282"/>
            <ac:spMk id="8" creationId="{09A1C012-8297-4361-ACE8-A2509FB18911}"/>
          </ac:spMkLst>
        </pc:spChg>
        <pc:spChg chg="add del">
          <ac:chgData name="NOELLE HELEN CLAYTON Clayton" userId="S::nclayton@educa.jcyl.es::8f3c3708-7b38-45dd-9216-7e397bffdaea" providerId="AD" clId="Web-{DAFD1EAA-9E4E-432E-A8CB-A1CE7D2FCAB4}" dt="2021-04-25T11:10:32.095" v="211"/>
          <ac:spMkLst>
            <pc:docMk/>
            <pc:sldMk cId="2937342944" sldId="282"/>
            <ac:spMk id="10" creationId="{4AA13AD3-0A4F-475A-BEBB-DEEFF5C096C3}"/>
          </ac:spMkLst>
        </pc:spChg>
        <pc:spChg chg="add del">
          <ac:chgData name="NOELLE HELEN CLAYTON Clayton" userId="S::nclayton@educa.jcyl.es::8f3c3708-7b38-45dd-9216-7e397bffdaea" providerId="AD" clId="Web-{DAFD1EAA-9E4E-432E-A8CB-A1CE7D2FCAB4}" dt="2021-04-25T11:10:32.095" v="211"/>
          <ac:spMkLst>
            <pc:docMk/>
            <pc:sldMk cId="2937342944" sldId="282"/>
            <ac:spMk id="12" creationId="{5C60DF7C-88F0-40A5-96EC-BABE7A4A39AA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1:10:32.095" v="211"/>
          <ac:spMkLst>
            <pc:docMk/>
            <pc:sldMk cId="2937342944" sldId="282"/>
            <ac:spMk id="17" creationId="{09A1C012-8297-4361-ACE8-A2509FB18911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1:10:32.095" v="211"/>
          <ac:spMkLst>
            <pc:docMk/>
            <pc:sldMk cId="2937342944" sldId="282"/>
            <ac:spMk id="19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1:10:32.095" v="211"/>
          <ac:spMkLst>
            <pc:docMk/>
            <pc:sldMk cId="2937342944" sldId="282"/>
            <ac:spMk id="21" creationId="{4AB109E1-45E3-4986-9663-C3EAAC041219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1:10:32.095" v="211"/>
          <ac:spMkLst>
            <pc:docMk/>
            <pc:sldMk cId="2937342944" sldId="282"/>
            <ac:spMk id="23" creationId="{EDEE9D42-BBE7-4427-9BC3-971CE96F1E29}"/>
          </ac:spMkLst>
        </pc:spChg>
        <pc:picChg chg="add mod">
          <ac:chgData name="NOELLE HELEN CLAYTON Clayton" userId="S::nclayton@educa.jcyl.es::8f3c3708-7b38-45dd-9216-7e397bffdaea" providerId="AD" clId="Web-{DAFD1EAA-9E4E-432E-A8CB-A1CE7D2FCAB4}" dt="2021-04-25T11:10:32.095" v="211"/>
          <ac:picMkLst>
            <pc:docMk/>
            <pc:sldMk cId="2937342944" sldId="282"/>
            <ac:picMk id="3" creationId="{A87DB48E-8058-4EC6-8284-E7AB92BD5A4C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1:08:52.542" v="193"/>
          <ac:picMkLst>
            <pc:docMk/>
            <pc:sldMk cId="2937342944" sldId="282"/>
            <ac:picMk id="4" creationId="{9A02A0F4-0D71-46A5-BDF9-91F16ACBD967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21:50:52.094" v="2608" actId="1076"/>
          <ac:picMkLst>
            <pc:docMk/>
            <pc:sldMk cId="2937342944" sldId="282"/>
            <ac:picMk id="4" creationId="{A80B56E2-1284-4295-82E2-6177C768C839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1:08:54.745" v="194"/>
          <ac:picMkLst>
            <pc:docMk/>
            <pc:sldMk cId="2937342944" sldId="282"/>
            <ac:picMk id="5" creationId="{E54148A4-093F-426B-A02A-69776DAD3B9E}"/>
          </ac:picMkLst>
        </pc:picChg>
      </pc:sldChg>
      <pc:sldChg chg="addSp delSp modSp add replId delAnim">
        <pc:chgData name="NOELLE HELEN CLAYTON Clayton" userId="S::nclayton@educa.jcyl.es::8f3c3708-7b38-45dd-9216-7e397bffdaea" providerId="AD" clId="Web-{DAFD1EAA-9E4E-432E-A8CB-A1CE7D2FCAB4}" dt="2021-04-25T11:47:14.559" v="418" actId="1076"/>
        <pc:sldMkLst>
          <pc:docMk/>
          <pc:sldMk cId="414985186" sldId="283"/>
        </pc:sldMkLst>
        <pc:spChg chg="mod">
          <ac:chgData name="NOELLE HELEN CLAYTON Clayton" userId="S::nclayton@educa.jcyl.es::8f3c3708-7b38-45dd-9216-7e397bffdaea" providerId="AD" clId="Web-{DAFD1EAA-9E4E-432E-A8CB-A1CE7D2FCAB4}" dt="2021-04-25T11:30:29.497" v="314" actId="20577"/>
          <ac:spMkLst>
            <pc:docMk/>
            <pc:sldMk cId="414985186" sldId="283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1:47:14.559" v="418" actId="1076"/>
          <ac:spMkLst>
            <pc:docMk/>
            <pc:sldMk cId="414985186" sldId="283"/>
            <ac:spMk id="6" creationId="{FE33F88F-8348-476C-9553-A25F9388D7C6}"/>
          </ac:spMkLst>
        </pc:spChg>
        <pc:picChg chg="del">
          <ac:chgData name="NOELLE HELEN CLAYTON Clayton" userId="S::nclayton@educa.jcyl.es::8f3c3708-7b38-45dd-9216-7e397bffdaea" providerId="AD" clId="Web-{DAFD1EAA-9E4E-432E-A8CB-A1CE7D2FCAB4}" dt="2021-04-25T11:24:09.676" v="280"/>
          <ac:picMkLst>
            <pc:docMk/>
            <pc:sldMk cId="414985186" sldId="283"/>
            <ac:picMk id="4" creationId="{9D4CF176-6D27-41AF-88CE-E66479240D3F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1:24:07.535" v="279"/>
          <ac:picMkLst>
            <pc:docMk/>
            <pc:sldMk cId="414985186" sldId="283"/>
            <ac:picMk id="5" creationId="{D58E718B-EC4D-4334-B859-1FD8762082CC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1:47:08.090" v="417" actId="14100"/>
          <ac:picMkLst>
            <pc:docMk/>
            <pc:sldMk cId="414985186" sldId="283"/>
            <ac:picMk id="7" creationId="{44ACB961-3115-43FE-B053-3F7CCD0E6C54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1:24:12.192" v="281"/>
          <ac:picMkLst>
            <pc:docMk/>
            <pc:sldMk cId="414985186" sldId="283"/>
            <ac:picMk id="10" creationId="{13B65079-66FC-4C8D-B34B-C9EEA654F86A}"/>
          </ac:picMkLst>
        </pc:picChg>
      </pc:sldChg>
      <pc:sldChg chg="addSp delSp modSp add replId delAnim">
        <pc:chgData name="NOELLE HELEN CLAYTON Clayton" userId="S::nclayton@educa.jcyl.es::8f3c3708-7b38-45dd-9216-7e397bffdaea" providerId="AD" clId="Web-{DAFD1EAA-9E4E-432E-A8CB-A1CE7D2FCAB4}" dt="2021-04-25T11:23:56.769" v="278" actId="14100"/>
        <pc:sldMkLst>
          <pc:docMk/>
          <pc:sldMk cId="800806889" sldId="284"/>
        </pc:sldMkLst>
        <pc:spChg chg="mod">
          <ac:chgData name="NOELLE HELEN CLAYTON Clayton" userId="S::nclayton@educa.jcyl.es::8f3c3708-7b38-45dd-9216-7e397bffdaea" providerId="AD" clId="Web-{DAFD1EAA-9E4E-432E-A8CB-A1CE7D2FCAB4}" dt="2021-04-25T11:22:32.389" v="266" actId="20577"/>
          <ac:spMkLst>
            <pc:docMk/>
            <pc:sldMk cId="800806889" sldId="284"/>
            <ac:spMk id="2" creationId="{096369BC-793A-4B3A-B457-2F01487B16B7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1:23:39.580" v="275" actId="1076"/>
          <ac:spMkLst>
            <pc:docMk/>
            <pc:sldMk cId="800806889" sldId="284"/>
            <ac:spMk id="6" creationId="{454C0280-B22B-41CA-8CB9-D02A97D77C1A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1:22:51.327" v="271" actId="20577"/>
          <ac:spMkLst>
            <pc:docMk/>
            <pc:sldMk cId="800806889" sldId="284"/>
            <ac:spMk id="8" creationId="{7B7F43EA-1C0D-47E2-A340-CD5D7CCEB280}"/>
          </ac:spMkLst>
        </pc:spChg>
        <pc:picChg chg="add mod">
          <ac:chgData name="NOELLE HELEN CLAYTON Clayton" userId="S::nclayton@educa.jcyl.es::8f3c3708-7b38-45dd-9216-7e397bffdaea" providerId="AD" clId="Web-{DAFD1EAA-9E4E-432E-A8CB-A1CE7D2FCAB4}" dt="2021-04-25T11:23:56.769" v="278" actId="14100"/>
          <ac:picMkLst>
            <pc:docMk/>
            <pc:sldMk cId="800806889" sldId="284"/>
            <ac:picMk id="3" creationId="{C2E8E625-069E-48DC-B57B-A7F27C9C3E41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1:22:37.780" v="267"/>
          <ac:picMkLst>
            <pc:docMk/>
            <pc:sldMk cId="800806889" sldId="284"/>
            <ac:picMk id="4" creationId="{9A02A0F4-0D71-46A5-BDF9-91F16ACBD967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1:22:40.655" v="268"/>
          <ac:picMkLst>
            <pc:docMk/>
            <pc:sldMk cId="800806889" sldId="284"/>
            <ac:picMk id="5" creationId="{E54148A4-093F-426B-A02A-69776DAD3B9E}"/>
          </ac:picMkLst>
        </pc:picChg>
      </pc:sldChg>
      <pc:sldChg chg="addSp delSp modSp add replId">
        <pc:chgData name="NOELLE HELEN CLAYTON Clayton" userId="S::nclayton@educa.jcyl.es::8f3c3708-7b38-45dd-9216-7e397bffdaea" providerId="AD" clId="Web-{DAFD1EAA-9E4E-432E-A8CB-A1CE7D2FCAB4}" dt="2021-04-25T11:36:40.411" v="364" actId="14100"/>
        <pc:sldMkLst>
          <pc:docMk/>
          <pc:sldMk cId="3027459554" sldId="285"/>
        </pc:sldMkLst>
        <pc:spChg chg="mod">
          <ac:chgData name="NOELLE HELEN CLAYTON Clayton" userId="S::nclayton@educa.jcyl.es::8f3c3708-7b38-45dd-9216-7e397bffdaea" providerId="AD" clId="Web-{DAFD1EAA-9E4E-432E-A8CB-A1CE7D2FCAB4}" dt="2021-04-25T11:35:52.939" v="358" actId="1076"/>
          <ac:spMkLst>
            <pc:docMk/>
            <pc:sldMk cId="3027459554" sldId="285"/>
            <ac:spMk id="2" creationId="{096369BC-793A-4B3A-B457-2F01487B16B7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1:36:31.785" v="363" actId="1076"/>
          <ac:spMkLst>
            <pc:docMk/>
            <pc:sldMk cId="3027459554" sldId="285"/>
            <ac:spMk id="6" creationId="{454C0280-B22B-41CA-8CB9-D02A97D77C1A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1:36:23.347" v="362" actId="1076"/>
          <ac:spMkLst>
            <pc:docMk/>
            <pc:sldMk cId="3027459554" sldId="285"/>
            <ac:spMk id="8" creationId="{7B7F43EA-1C0D-47E2-A340-CD5D7CCEB280}"/>
          </ac:spMkLst>
        </pc:spChg>
        <pc:picChg chg="del mod">
          <ac:chgData name="NOELLE HELEN CLAYTON Clayton" userId="S::nclayton@educa.jcyl.es::8f3c3708-7b38-45dd-9216-7e397bffdaea" providerId="AD" clId="Web-{DAFD1EAA-9E4E-432E-A8CB-A1CE7D2FCAB4}" dt="2021-04-25T11:32:30.755" v="322"/>
          <ac:picMkLst>
            <pc:docMk/>
            <pc:sldMk cId="3027459554" sldId="285"/>
            <ac:picMk id="3" creationId="{C2E8E625-069E-48DC-B57B-A7F27C9C3E41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1:36:40.411" v="364" actId="14100"/>
          <ac:picMkLst>
            <pc:docMk/>
            <pc:sldMk cId="3027459554" sldId="285"/>
            <ac:picMk id="4" creationId="{DDF8E784-C011-4D7C-9986-9B08215D4989}"/>
          </ac:picMkLst>
        </pc:picChg>
      </pc:sldChg>
      <pc:sldChg chg="addSp delSp modSp add ord replId addAnim modAnim">
        <pc:chgData name="NOELLE HELEN CLAYTON Clayton" userId="S::nclayton@educa.jcyl.es::8f3c3708-7b38-45dd-9216-7e397bffdaea" providerId="AD" clId="Web-{DAFD1EAA-9E4E-432E-A8CB-A1CE7D2FCAB4}" dt="2021-04-25T21:52:41.445" v="2620" actId="14100"/>
        <pc:sldMkLst>
          <pc:docMk/>
          <pc:sldMk cId="1339754203" sldId="286"/>
        </pc:sldMkLst>
        <pc:spChg chg="mod">
          <ac:chgData name="NOELLE HELEN CLAYTON Clayton" userId="S::nclayton@educa.jcyl.es::8f3c3708-7b38-45dd-9216-7e397bffdaea" providerId="AD" clId="Web-{DAFD1EAA-9E4E-432E-A8CB-A1CE7D2FCAB4}" dt="2021-04-25T21:52:24.569" v="2619"/>
          <ac:spMkLst>
            <pc:docMk/>
            <pc:sldMk cId="1339754203" sldId="286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21:52:24.569" v="2619"/>
          <ac:spMkLst>
            <pc:docMk/>
            <pc:sldMk cId="1339754203" sldId="286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21:52:24.569" v="2619"/>
          <ac:spMkLst>
            <pc:docMk/>
            <pc:sldMk cId="1339754203" sldId="286"/>
            <ac:spMk id="5" creationId="{6D0A80EF-31D8-4BC6-B8C8-5455340DD5DC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21:52:24.569" v="2619"/>
          <ac:spMkLst>
            <pc:docMk/>
            <pc:sldMk cId="1339754203" sldId="286"/>
            <ac:spMk id="44" creationId="{4AA13AD3-0A4F-475A-BEBB-DEEFF5C096C3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21:52:24.569" v="2619"/>
          <ac:spMkLst>
            <pc:docMk/>
            <pc:sldMk cId="1339754203" sldId="286"/>
            <ac:spMk id="46" creationId="{4AB109E1-45E3-4986-9663-C3EAAC041219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21:52:24.569" v="2619"/>
          <ac:spMkLst>
            <pc:docMk/>
            <pc:sldMk cId="1339754203" sldId="286"/>
            <ac:spMk id="48" creationId="{EDEE9D42-BBE7-4427-9BC3-971CE96F1E29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21:52:24.569" v="2619"/>
          <ac:spMkLst>
            <pc:docMk/>
            <pc:sldMk cId="1339754203" sldId="286"/>
            <ac:spMk id="53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21:52:24.569" v="2619"/>
          <ac:spMkLst>
            <pc:docMk/>
            <pc:sldMk cId="1339754203" sldId="286"/>
            <ac:spMk id="55" creationId="{D65E0E3C-32F3-480B-9842-7611BBE2EE9F}"/>
          </ac:spMkLst>
        </pc:spChg>
        <pc:picChg chg="add mod">
          <ac:chgData name="NOELLE HELEN CLAYTON Clayton" userId="S::nclayton@educa.jcyl.es::8f3c3708-7b38-45dd-9216-7e397bffdaea" providerId="AD" clId="Web-{DAFD1EAA-9E4E-432E-A8CB-A1CE7D2FCAB4}" dt="2021-04-25T21:52:24.569" v="2619"/>
          <ac:picMkLst>
            <pc:docMk/>
            <pc:sldMk cId="1339754203" sldId="286"/>
            <ac:picMk id="4" creationId="{69FD60CC-EE7A-4CC6-B20E-3E5E77211E8B}"/>
          </ac:picMkLst>
        </pc:picChg>
        <pc:picChg chg="mod ord">
          <ac:chgData name="NOELLE HELEN CLAYTON Clayton" userId="S::nclayton@educa.jcyl.es::8f3c3708-7b38-45dd-9216-7e397bffdaea" providerId="AD" clId="Web-{DAFD1EAA-9E4E-432E-A8CB-A1CE7D2FCAB4}" dt="2021-04-25T21:52:41.445" v="2620" actId="14100"/>
          <ac:picMkLst>
            <pc:docMk/>
            <pc:sldMk cId="1339754203" sldId="286"/>
            <ac:picMk id="10" creationId="{13B65079-66FC-4C8D-B34B-C9EEA654F86A}"/>
          </ac:picMkLst>
        </pc:picChg>
      </pc:sldChg>
      <pc:sldChg chg="delSp add del ord replId delAnim">
        <pc:chgData name="NOELLE HELEN CLAYTON Clayton" userId="S::nclayton@educa.jcyl.es::8f3c3708-7b38-45dd-9216-7e397bffdaea" providerId="AD" clId="Web-{DAFD1EAA-9E4E-432E-A8CB-A1CE7D2FCAB4}" dt="2021-04-25T11:51:13.026" v="423"/>
        <pc:sldMkLst>
          <pc:docMk/>
          <pc:sldMk cId="1788123790" sldId="286"/>
        </pc:sldMkLst>
        <pc:spChg chg="del">
          <ac:chgData name="NOELLE HELEN CLAYTON Clayton" userId="S::nclayton@educa.jcyl.es::8f3c3708-7b38-45dd-9216-7e397bffdaea" providerId="AD" clId="Web-{DAFD1EAA-9E4E-432E-A8CB-A1CE7D2FCAB4}" dt="2021-04-25T11:51:00.198" v="422"/>
          <ac:spMkLst>
            <pc:docMk/>
            <pc:sldMk cId="1788123790" sldId="286"/>
            <ac:spMk id="35" creationId="{81EE7120-8F54-4C1B-B759-450D91907769}"/>
          </ac:spMkLst>
        </pc:spChg>
        <pc:picChg chg="del">
          <ac:chgData name="NOELLE HELEN CLAYTON Clayton" userId="S::nclayton@educa.jcyl.es::8f3c3708-7b38-45dd-9216-7e397bffdaea" providerId="AD" clId="Web-{DAFD1EAA-9E4E-432E-A8CB-A1CE7D2FCAB4}" dt="2021-04-25T11:50:53.103" v="421"/>
          <ac:picMkLst>
            <pc:docMk/>
            <pc:sldMk cId="1788123790" sldId="286"/>
            <ac:picMk id="4" creationId="{89B46983-5E5A-4B92-B156-DCE4E380B914}"/>
          </ac:picMkLst>
        </pc:picChg>
      </pc:sldChg>
      <pc:sldChg chg="addSp delSp modSp add replId addAnim modAnim">
        <pc:chgData name="NOELLE HELEN CLAYTON Clayton" userId="S::nclayton@educa.jcyl.es::8f3c3708-7b38-45dd-9216-7e397bffdaea" providerId="AD" clId="Web-{DAFD1EAA-9E4E-432E-A8CB-A1CE7D2FCAB4}" dt="2021-04-25T12:14:50.342" v="596"/>
        <pc:sldMkLst>
          <pc:docMk/>
          <pc:sldMk cId="1436431646" sldId="287"/>
        </pc:sldMkLst>
        <pc:spChg chg="mod">
          <ac:chgData name="NOELLE HELEN CLAYTON Clayton" userId="S::nclayton@educa.jcyl.es::8f3c3708-7b38-45dd-9216-7e397bffdaea" providerId="AD" clId="Web-{DAFD1EAA-9E4E-432E-A8CB-A1CE7D2FCAB4}" dt="2021-04-25T12:14:36.498" v="594" actId="1076"/>
          <ac:spMkLst>
            <pc:docMk/>
            <pc:sldMk cId="1436431646" sldId="287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2:03:53.052" v="528" actId="1076"/>
          <ac:spMkLst>
            <pc:docMk/>
            <pc:sldMk cId="1436431646" sldId="287"/>
            <ac:spMk id="5" creationId="{6D0A80EF-31D8-4BC6-B8C8-5455340DD5DC}"/>
          </ac:spMkLst>
        </pc:spChg>
        <pc:spChg chg="ord">
          <ac:chgData name="NOELLE HELEN CLAYTON Clayton" userId="S::nclayton@educa.jcyl.es::8f3c3708-7b38-45dd-9216-7e397bffdaea" providerId="AD" clId="Web-{DAFD1EAA-9E4E-432E-A8CB-A1CE7D2FCAB4}" dt="2021-04-25T12:00:10.606" v="491"/>
          <ac:spMkLst>
            <pc:docMk/>
            <pc:sldMk cId="1436431646" sldId="287"/>
            <ac:spMk id="44" creationId="{4AA13AD3-0A4F-475A-BEBB-DEEFF5C096C3}"/>
          </ac:spMkLst>
        </pc:spChg>
        <pc:picChg chg="del">
          <ac:chgData name="NOELLE HELEN CLAYTON Clayton" userId="S::nclayton@educa.jcyl.es::8f3c3708-7b38-45dd-9216-7e397bffdaea" providerId="AD" clId="Web-{DAFD1EAA-9E4E-432E-A8CB-A1CE7D2FCAB4}" dt="2021-04-25T11:59:33.948" v="484"/>
          <ac:picMkLst>
            <pc:docMk/>
            <pc:sldMk cId="1436431646" sldId="287"/>
            <ac:picMk id="4" creationId="{69FD60CC-EE7A-4CC6-B20E-3E5E77211E8B}"/>
          </ac:picMkLst>
        </pc:picChg>
        <pc:picChg chg="add del mod ord">
          <ac:chgData name="NOELLE HELEN CLAYTON Clayton" userId="S::nclayton@educa.jcyl.es::8f3c3708-7b38-45dd-9216-7e397bffdaea" providerId="AD" clId="Web-{DAFD1EAA-9E4E-432E-A8CB-A1CE7D2FCAB4}" dt="2021-04-25T12:01:26.751" v="493"/>
          <ac:picMkLst>
            <pc:docMk/>
            <pc:sldMk cId="1436431646" sldId="287"/>
            <ac:picMk id="6" creationId="{BB59C97B-7417-4E4E-BD79-0BA8AC27F97F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2:01:46.096" v="497" actId="14100"/>
          <ac:picMkLst>
            <pc:docMk/>
            <pc:sldMk cId="1436431646" sldId="287"/>
            <ac:picMk id="7" creationId="{EA11487A-4711-46C5-BE9A-A0D761394E67}"/>
          </ac:picMkLst>
        </pc:picChg>
        <pc:picChg chg="mod">
          <ac:chgData name="NOELLE HELEN CLAYTON Clayton" userId="S::nclayton@educa.jcyl.es::8f3c3708-7b38-45dd-9216-7e397bffdaea" providerId="AD" clId="Web-{DAFD1EAA-9E4E-432E-A8CB-A1CE7D2FCAB4}" dt="2021-04-25T12:14:12.027" v="590" actId="1076"/>
          <ac:picMkLst>
            <pc:docMk/>
            <pc:sldMk cId="1436431646" sldId="287"/>
            <ac:picMk id="10" creationId="{13B65079-66FC-4C8D-B34B-C9EEA654F86A}"/>
          </ac:picMkLst>
        </pc:picChg>
      </pc:sldChg>
      <pc:sldChg chg="addSp delSp modSp add replId addAnim delAnim modAnim">
        <pc:chgData name="NOELLE HELEN CLAYTON Clayton" userId="S::nclayton@educa.jcyl.es::8f3c3708-7b38-45dd-9216-7e397bffdaea" providerId="AD" clId="Web-{DAFD1EAA-9E4E-432E-A8CB-A1CE7D2FCAB4}" dt="2021-04-25T12:18:28.418" v="617" actId="1076"/>
        <pc:sldMkLst>
          <pc:docMk/>
          <pc:sldMk cId="1917834500" sldId="288"/>
        </pc:sldMkLst>
        <pc:spChg chg="mod">
          <ac:chgData name="NOELLE HELEN CLAYTON Clayton" userId="S::nclayton@educa.jcyl.es::8f3c3708-7b38-45dd-9216-7e397bffdaea" providerId="AD" clId="Web-{DAFD1EAA-9E4E-432E-A8CB-A1CE7D2FCAB4}" dt="2021-04-25T12:18:28.418" v="617" actId="1076"/>
          <ac:spMkLst>
            <pc:docMk/>
            <pc:sldMk cId="1917834500" sldId="288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2:11:21.595" v="575" actId="20577"/>
          <ac:spMkLst>
            <pc:docMk/>
            <pc:sldMk cId="1917834500" sldId="288"/>
            <ac:spMk id="3" creationId="{00000000-0000-0000-0000-000000000000}"/>
          </ac:spMkLst>
        </pc:spChg>
        <pc:spChg chg="mod ord">
          <ac:chgData name="NOELLE HELEN CLAYTON Clayton" userId="S::nclayton@educa.jcyl.es::8f3c3708-7b38-45dd-9216-7e397bffdaea" providerId="AD" clId="Web-{DAFD1EAA-9E4E-432E-A8CB-A1CE7D2FCAB4}" dt="2021-04-25T12:05:04.119" v="533"/>
          <ac:spMkLst>
            <pc:docMk/>
            <pc:sldMk cId="1917834500" sldId="288"/>
            <ac:spMk id="5" creationId="{6D0A80EF-31D8-4BC6-B8C8-5455340DD5DC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2:12:35.068" v="585" actId="1076"/>
          <ac:spMkLst>
            <pc:docMk/>
            <pc:sldMk cId="1917834500" sldId="288"/>
            <ac:spMk id="8" creationId="{54BBB13E-D886-4657-B0F0-96B09D811083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2:05:04.119" v="533"/>
          <ac:spMkLst>
            <pc:docMk/>
            <pc:sldMk cId="1917834500" sldId="288"/>
            <ac:spMk id="44" creationId="{4AA13AD3-0A4F-475A-BEBB-DEEFF5C096C3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2:05:04.119" v="533"/>
          <ac:spMkLst>
            <pc:docMk/>
            <pc:sldMk cId="1917834500" sldId="288"/>
            <ac:spMk id="46" creationId="{4AB109E1-45E3-4986-9663-C3EAAC041219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2:05:04.119" v="533"/>
          <ac:spMkLst>
            <pc:docMk/>
            <pc:sldMk cId="1917834500" sldId="288"/>
            <ac:spMk id="48" creationId="{EDEE9D42-BBE7-4427-9BC3-971CE96F1E29}"/>
          </ac:spMkLst>
        </pc:spChg>
        <pc:spChg chg="add del">
          <ac:chgData name="NOELLE HELEN CLAYTON Clayton" userId="S::nclayton@educa.jcyl.es::8f3c3708-7b38-45dd-9216-7e397bffdaea" providerId="AD" clId="Web-{DAFD1EAA-9E4E-432E-A8CB-A1CE7D2FCAB4}" dt="2021-04-25T12:06:32.343" v="539"/>
          <ac:spMkLst>
            <pc:docMk/>
            <pc:sldMk cId="1917834500" sldId="288"/>
            <ac:spMk id="53" creationId="{4AA13AD3-0A4F-475A-BEBB-DEEFF5C096C3}"/>
          </ac:spMkLst>
        </pc:spChg>
        <pc:spChg chg="add del">
          <ac:chgData name="NOELLE HELEN CLAYTON Clayton" userId="S::nclayton@educa.jcyl.es::8f3c3708-7b38-45dd-9216-7e397bffdaea" providerId="AD" clId="Web-{DAFD1EAA-9E4E-432E-A8CB-A1CE7D2FCAB4}" dt="2021-04-25T12:06:32.343" v="539"/>
          <ac:spMkLst>
            <pc:docMk/>
            <pc:sldMk cId="1917834500" sldId="288"/>
            <ac:spMk id="55" creationId="{D65E0E3C-32F3-480B-9842-7611BBE2EE9F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2:06:32.343" v="539"/>
          <ac:spMkLst>
            <pc:docMk/>
            <pc:sldMk cId="1917834500" sldId="288"/>
            <ac:spMk id="60" creationId="{4AA13AD3-0A4F-475A-BEBB-DEEFF5C096C3}"/>
          </ac:spMkLst>
        </pc:spChg>
        <pc:spChg chg="add ord">
          <ac:chgData name="NOELLE HELEN CLAYTON Clayton" userId="S::nclayton@educa.jcyl.es::8f3c3708-7b38-45dd-9216-7e397bffdaea" providerId="AD" clId="Web-{DAFD1EAA-9E4E-432E-A8CB-A1CE7D2FCAB4}" dt="2021-04-25T12:07:57.130" v="552"/>
          <ac:spMkLst>
            <pc:docMk/>
            <pc:sldMk cId="1917834500" sldId="288"/>
            <ac:spMk id="62" creationId="{52F9B1C2-7D20-4F91-A660-197C98B9A3B1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2:06:32.343" v="539"/>
          <ac:spMkLst>
            <pc:docMk/>
            <pc:sldMk cId="1917834500" sldId="288"/>
            <ac:spMk id="64" creationId="{A89C4E6E-ECA4-40E5-A54E-13E92B678E8C}"/>
          </ac:spMkLst>
        </pc:spChg>
        <pc:picChg chg="add mod ord">
          <ac:chgData name="NOELLE HELEN CLAYTON Clayton" userId="S::nclayton@educa.jcyl.es::8f3c3708-7b38-45dd-9216-7e397bffdaea" providerId="AD" clId="Web-{DAFD1EAA-9E4E-432E-A8CB-A1CE7D2FCAB4}" dt="2021-04-25T12:10:45.577" v="573" actId="1076"/>
          <ac:picMkLst>
            <pc:docMk/>
            <pc:sldMk cId="1917834500" sldId="288"/>
            <ac:picMk id="4" creationId="{35E26A1E-EA26-4791-A35D-DA9321AC1C77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2:11:30.580" v="577"/>
          <ac:picMkLst>
            <pc:docMk/>
            <pc:sldMk cId="1917834500" sldId="288"/>
            <ac:picMk id="6" creationId="{5044B437-1B90-48CA-BC05-098E3A090CF6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2:04:46.055" v="531"/>
          <ac:picMkLst>
            <pc:docMk/>
            <pc:sldMk cId="1917834500" sldId="288"/>
            <ac:picMk id="7" creationId="{EA11487A-4711-46C5-BE9A-A0D761394E67}"/>
          </ac:picMkLst>
        </pc:picChg>
        <pc:picChg chg="del mod ord">
          <ac:chgData name="NOELLE HELEN CLAYTON Clayton" userId="S::nclayton@educa.jcyl.es::8f3c3708-7b38-45dd-9216-7e397bffdaea" providerId="AD" clId="Web-{DAFD1EAA-9E4E-432E-A8CB-A1CE7D2FCAB4}" dt="2021-04-25T12:10:23.482" v="571"/>
          <ac:picMkLst>
            <pc:docMk/>
            <pc:sldMk cId="1917834500" sldId="288"/>
            <ac:picMk id="10" creationId="{13B65079-66FC-4C8D-B34B-C9EEA654F86A}"/>
          </ac:picMkLst>
        </pc:picChg>
      </pc:sldChg>
      <pc:sldChg chg="addSp delSp modSp add ord replId delAnim">
        <pc:chgData name="NOELLE HELEN CLAYTON Clayton" userId="S::nclayton@educa.jcyl.es::8f3c3708-7b38-45dd-9216-7e397bffdaea" providerId="AD" clId="Web-{DAFD1EAA-9E4E-432E-A8CB-A1CE7D2FCAB4}" dt="2021-04-25T12:33:25.338" v="727" actId="14100"/>
        <pc:sldMkLst>
          <pc:docMk/>
          <pc:sldMk cId="4256052687" sldId="289"/>
        </pc:sldMkLst>
        <pc:spChg chg="del mod">
          <ac:chgData name="NOELLE HELEN CLAYTON Clayton" userId="S::nclayton@educa.jcyl.es::8f3c3708-7b38-45dd-9216-7e397bffdaea" providerId="AD" clId="Web-{DAFD1EAA-9E4E-432E-A8CB-A1CE7D2FCAB4}" dt="2021-04-25T12:28:38.977" v="690"/>
          <ac:spMkLst>
            <pc:docMk/>
            <pc:sldMk cId="4256052687" sldId="289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2:33:25.338" v="727" actId="14100"/>
          <ac:spMkLst>
            <pc:docMk/>
            <pc:sldMk cId="4256052687" sldId="289"/>
            <ac:spMk id="3" creationId="{00000000-0000-0000-0000-000000000000}"/>
          </ac:spMkLst>
        </pc:spChg>
        <pc:picChg chg="add mod">
          <ac:chgData name="NOELLE HELEN CLAYTON Clayton" userId="S::nclayton@educa.jcyl.es::8f3c3708-7b38-45dd-9216-7e397bffdaea" providerId="AD" clId="Web-{DAFD1EAA-9E4E-432E-A8CB-A1CE7D2FCAB4}" dt="2021-04-25T12:29:32.339" v="704" actId="1076"/>
          <ac:picMkLst>
            <pc:docMk/>
            <pc:sldMk cId="4256052687" sldId="289"/>
            <ac:picMk id="4" creationId="{768E8DEB-F461-484A-8DA5-4860CCE4907E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2:32:41.851" v="706"/>
          <ac:picMkLst>
            <pc:docMk/>
            <pc:sldMk cId="4256052687" sldId="289"/>
            <ac:picMk id="5" creationId="{E7F8FA8B-902E-43BC-A38B-3B0A48FBC578}"/>
          </ac:picMkLst>
        </pc:picChg>
      </pc:sldChg>
      <pc:sldChg chg="modSp add ord replId">
        <pc:chgData name="NOELLE HELEN CLAYTON Clayton" userId="S::nclayton@educa.jcyl.es::8f3c3708-7b38-45dd-9216-7e397bffdaea" providerId="AD" clId="Web-{DAFD1EAA-9E4E-432E-A8CB-A1CE7D2FCAB4}" dt="2021-04-25T21:49:04.947" v="2604" actId="1076"/>
        <pc:sldMkLst>
          <pc:docMk/>
          <pc:sldMk cId="746805886" sldId="290"/>
        </pc:sldMkLst>
        <pc:spChg chg="mod">
          <ac:chgData name="NOELLE HELEN CLAYTON Clayton" userId="S::nclayton@educa.jcyl.es::8f3c3708-7b38-45dd-9216-7e397bffdaea" providerId="AD" clId="Web-{DAFD1EAA-9E4E-432E-A8CB-A1CE7D2FCAB4}" dt="2021-04-25T21:48:56.899" v="2603" actId="1076"/>
          <ac:spMkLst>
            <pc:docMk/>
            <pc:sldMk cId="746805886" sldId="290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21:49:04.947" v="2604" actId="1076"/>
          <ac:spMkLst>
            <pc:docMk/>
            <pc:sldMk cId="746805886" sldId="290"/>
            <ac:spMk id="3" creationId="{00000000-0000-0000-0000-000000000000}"/>
          </ac:spMkLst>
        </pc:spChg>
      </pc:sldChg>
      <pc:sldChg chg="addSp delSp modSp add ord replId">
        <pc:chgData name="NOELLE HELEN CLAYTON Clayton" userId="S::nclayton@educa.jcyl.es::8f3c3708-7b38-45dd-9216-7e397bffdaea" providerId="AD" clId="Web-{DAFD1EAA-9E4E-432E-A8CB-A1CE7D2FCAB4}" dt="2021-04-25T13:25:04.636" v="1004"/>
        <pc:sldMkLst>
          <pc:docMk/>
          <pc:sldMk cId="458844597" sldId="291"/>
        </pc:sldMkLst>
        <pc:spChg chg="mod">
          <ac:chgData name="NOELLE HELEN CLAYTON Clayton" userId="S::nclayton@educa.jcyl.es::8f3c3708-7b38-45dd-9216-7e397bffdaea" providerId="AD" clId="Web-{DAFD1EAA-9E4E-432E-A8CB-A1CE7D2FCAB4}" dt="2021-04-25T13:25:04.636" v="1004"/>
          <ac:spMkLst>
            <pc:docMk/>
            <pc:sldMk cId="458844597" sldId="291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3:25:04.636" v="1004"/>
          <ac:spMkLst>
            <pc:docMk/>
            <pc:sldMk cId="458844597" sldId="291"/>
            <ac:spMk id="3" creationId="{00000000-0000-0000-0000-000000000000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3:25:04.636" v="1004"/>
          <ac:spMkLst>
            <pc:docMk/>
            <pc:sldMk cId="458844597" sldId="291"/>
            <ac:spMk id="44" creationId="{4AA13AD3-0A4F-475A-BEBB-DEEFF5C096C3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3:25:04.636" v="1004"/>
          <ac:spMkLst>
            <pc:docMk/>
            <pc:sldMk cId="458844597" sldId="291"/>
            <ac:spMk id="46" creationId="{4AB109E1-45E3-4986-9663-C3EAAC041219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3:25:04.636" v="1004"/>
          <ac:spMkLst>
            <pc:docMk/>
            <pc:sldMk cId="458844597" sldId="291"/>
            <ac:spMk id="48" creationId="{EDEE9D42-BBE7-4427-9BC3-971CE96F1E29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3:25:04.636" v="1004"/>
          <ac:spMkLst>
            <pc:docMk/>
            <pc:sldMk cId="458844597" sldId="291"/>
            <ac:spMk id="53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3:25:04.636" v="1004"/>
          <ac:spMkLst>
            <pc:docMk/>
            <pc:sldMk cId="458844597" sldId="291"/>
            <ac:spMk id="55" creationId="{5C60DF7C-88F0-40A5-96EC-BABE7A4A39AA}"/>
          </ac:spMkLst>
        </pc:spChg>
        <pc:picChg chg="mod ord">
          <ac:chgData name="NOELLE HELEN CLAYTON Clayton" userId="S::nclayton@educa.jcyl.es::8f3c3708-7b38-45dd-9216-7e397bffdaea" providerId="AD" clId="Web-{DAFD1EAA-9E4E-432E-A8CB-A1CE7D2FCAB4}" dt="2021-04-25T13:25:04.636" v="1004"/>
          <ac:picMkLst>
            <pc:docMk/>
            <pc:sldMk cId="458844597" sldId="291"/>
            <ac:picMk id="10" creationId="{13B65079-66FC-4C8D-B34B-C9EEA654F86A}"/>
          </ac:picMkLst>
        </pc:picChg>
      </pc:sldChg>
      <pc:sldChg chg="addSp modSp add del ord replId">
        <pc:chgData name="NOELLE HELEN CLAYTON Clayton" userId="S::nclayton@educa.jcyl.es::8f3c3708-7b38-45dd-9216-7e397bffdaea" providerId="AD" clId="Web-{DAFD1EAA-9E4E-432E-A8CB-A1CE7D2FCAB4}" dt="2021-04-25T16:10:43.110" v="1689"/>
        <pc:sldMkLst>
          <pc:docMk/>
          <pc:sldMk cId="4100075526" sldId="292"/>
        </pc:sldMkLst>
        <pc:spChg chg="mod">
          <ac:chgData name="NOELLE HELEN CLAYTON Clayton" userId="S::nclayton@educa.jcyl.es::8f3c3708-7b38-45dd-9216-7e397bffdaea" providerId="AD" clId="Web-{DAFD1EAA-9E4E-432E-A8CB-A1CE7D2FCAB4}" dt="2021-04-25T16:06:41.449" v="1684" actId="20577"/>
          <ac:spMkLst>
            <pc:docMk/>
            <pc:sldMk cId="4100075526" sldId="292"/>
            <ac:spMk id="2" creationId="{00000000-0000-0000-0000-000000000000}"/>
          </ac:spMkLst>
        </pc:spChg>
        <pc:picChg chg="add mod">
          <ac:chgData name="NOELLE HELEN CLAYTON Clayton" userId="S::nclayton@educa.jcyl.es::8f3c3708-7b38-45dd-9216-7e397bffdaea" providerId="AD" clId="Web-{DAFD1EAA-9E4E-432E-A8CB-A1CE7D2FCAB4}" dt="2021-04-25T16:07:01.356" v="1688" actId="1076"/>
          <ac:picMkLst>
            <pc:docMk/>
            <pc:sldMk cId="4100075526" sldId="292"/>
            <ac:picMk id="4" creationId="{EE17F0B9-AB4B-4AA0-B135-CC07647A8D70}"/>
          </ac:picMkLst>
        </pc:picChg>
      </pc:sldChg>
      <pc:sldChg chg="addSp delSp modSp add ord replId delAnim">
        <pc:chgData name="NOELLE HELEN CLAYTON Clayton" userId="S::nclayton@educa.jcyl.es::8f3c3708-7b38-45dd-9216-7e397bffdaea" providerId="AD" clId="Web-{DAFD1EAA-9E4E-432E-A8CB-A1CE7D2FCAB4}" dt="2021-04-25T15:03:04.573" v="1226"/>
        <pc:sldMkLst>
          <pc:docMk/>
          <pc:sldMk cId="4045930938" sldId="293"/>
        </pc:sldMkLst>
        <pc:spChg chg="mod">
          <ac:chgData name="NOELLE HELEN CLAYTON Clayton" userId="S::nclayton@educa.jcyl.es::8f3c3708-7b38-45dd-9216-7e397bffdaea" providerId="AD" clId="Web-{DAFD1EAA-9E4E-432E-A8CB-A1CE7D2FCAB4}" dt="2021-04-25T13:27:34.067" v="1012" actId="20577"/>
          <ac:spMkLst>
            <pc:docMk/>
            <pc:sldMk cId="4045930938" sldId="293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5:02:46.995" v="1220" actId="20577"/>
          <ac:spMkLst>
            <pc:docMk/>
            <pc:sldMk cId="4045930938" sldId="293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3:29:16.964" v="1032" actId="14100"/>
          <ac:spMkLst>
            <pc:docMk/>
            <pc:sldMk cId="4045930938" sldId="293"/>
            <ac:spMk id="5" creationId="{38CD040D-0075-4A75-B075-AED2020EDD47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4:59:55.866" v="1150"/>
          <ac:spMkLst>
            <pc:docMk/>
            <pc:sldMk cId="4045930938" sldId="293"/>
            <ac:spMk id="6" creationId="{533DA594-DE2A-4F98-8E78-500B98FD4F25}"/>
          </ac:spMkLst>
        </pc:spChg>
        <pc:spChg chg="add del mod">
          <ac:chgData name="NOELLE HELEN CLAYTON Clayton" userId="S::nclayton@educa.jcyl.es::8f3c3708-7b38-45dd-9216-7e397bffdaea" providerId="AD" clId="Web-{DAFD1EAA-9E4E-432E-A8CB-A1CE7D2FCAB4}" dt="2021-04-25T15:03:04.573" v="1226"/>
          <ac:spMkLst>
            <pc:docMk/>
            <pc:sldMk cId="4045930938" sldId="293"/>
            <ac:spMk id="7" creationId="{76F1193C-6DC5-425B-BFA2-A848FB7F7280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4:59:48.507" v="1148"/>
          <ac:spMkLst>
            <pc:docMk/>
            <pc:sldMk cId="4045930938" sldId="293"/>
            <ac:spMk id="8" creationId="{9E6592AF-8E0B-448A-84D4-5A6822A9A0C8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4:59:37.179" v="1145" actId="1076"/>
          <ac:spMkLst>
            <pc:docMk/>
            <pc:sldMk cId="4045930938" sldId="293"/>
            <ac:spMk id="9" creationId="{86EA53E2-570F-441B-9BF3-8717127A1E36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5:00:46.367" v="1169" actId="20577"/>
          <ac:spMkLst>
            <pc:docMk/>
            <pc:sldMk cId="4045930938" sldId="293"/>
            <ac:spMk id="10" creationId="{4EE41688-D6C2-49C1-AFC3-748B17F8902C}"/>
          </ac:spMkLst>
        </pc:spChg>
        <pc:picChg chg="del">
          <ac:chgData name="NOELLE HELEN CLAYTON Clayton" userId="S::nclayton@educa.jcyl.es::8f3c3708-7b38-45dd-9216-7e397bffdaea" providerId="AD" clId="Web-{DAFD1EAA-9E4E-432E-A8CB-A1CE7D2FCAB4}" dt="2021-04-25T13:27:37.426" v="1013"/>
          <ac:picMkLst>
            <pc:docMk/>
            <pc:sldMk cId="4045930938" sldId="293"/>
            <ac:picMk id="4" creationId="{688FD32B-8BF5-4AA5-BF28-4B3AB8053242}"/>
          </ac:picMkLst>
        </pc:picChg>
      </pc:sldChg>
      <pc:sldChg chg="addSp delSp modSp add ord replId addAnim delAnim">
        <pc:chgData name="NOELLE HELEN CLAYTON Clayton" userId="S::nclayton@educa.jcyl.es::8f3c3708-7b38-45dd-9216-7e397bffdaea" providerId="AD" clId="Web-{DAFD1EAA-9E4E-432E-A8CB-A1CE7D2FCAB4}" dt="2021-04-25T16:00:21.333" v="1646" actId="1076"/>
        <pc:sldMkLst>
          <pc:docMk/>
          <pc:sldMk cId="43198927" sldId="294"/>
        </pc:sldMkLst>
        <pc:spChg chg="mod">
          <ac:chgData name="NOELLE HELEN CLAYTON Clayton" userId="S::nclayton@educa.jcyl.es::8f3c3708-7b38-45dd-9216-7e397bffdaea" providerId="AD" clId="Web-{DAFD1EAA-9E4E-432E-A8CB-A1CE7D2FCAB4}" dt="2021-04-25T15:32:44.359" v="1453" actId="1076"/>
          <ac:spMkLst>
            <pc:docMk/>
            <pc:sldMk cId="43198927" sldId="294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5:11:13.585" v="1269" actId="1076"/>
          <ac:spMkLst>
            <pc:docMk/>
            <pc:sldMk cId="43198927" sldId="294"/>
            <ac:spMk id="4" creationId="{3F359312-278F-4D4C-8AC4-605C3334FD4A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6:00:07.457" v="1643" actId="1076"/>
          <ac:spMkLst>
            <pc:docMk/>
            <pc:sldMk cId="43198927" sldId="294"/>
            <ac:spMk id="5" creationId="{CA1ED012-50DF-4EE3-824B-FA2B516F6DF2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5:04:19.950" v="1230"/>
          <ac:spMkLst>
            <pc:docMk/>
            <pc:sldMk cId="43198927" sldId="294"/>
            <ac:spMk id="6" creationId="{26B5DCE8-76FF-473E-850A-C7D3FC84C0F0}"/>
          </ac:spMkLst>
        </pc:spChg>
        <pc:spChg chg="add del mod">
          <ac:chgData name="NOELLE HELEN CLAYTON Clayton" userId="S::nclayton@educa.jcyl.es::8f3c3708-7b38-45dd-9216-7e397bffdaea" providerId="AD" clId="Web-{DAFD1EAA-9E4E-432E-A8CB-A1CE7D2FCAB4}" dt="2021-04-25T15:57:33.955" v="1632" actId="1076"/>
          <ac:spMkLst>
            <pc:docMk/>
            <pc:sldMk cId="43198927" sldId="294"/>
            <ac:spMk id="8" creationId="{F60886E4-38F2-4C97-8F5D-538B5C975F62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5:57:45.752" v="1633" actId="1076"/>
          <ac:spMkLst>
            <pc:docMk/>
            <pc:sldMk cId="43198927" sldId="294"/>
            <ac:spMk id="21" creationId="{1B95AB0E-5BD5-4B2A-B03A-53991BAEC5F9}"/>
          </ac:spMkLst>
        </pc:spChg>
        <pc:spChg chg="add del mod ord">
          <ac:chgData name="NOELLE HELEN CLAYTON Clayton" userId="S::nclayton@educa.jcyl.es::8f3c3708-7b38-45dd-9216-7e397bffdaea" providerId="AD" clId="Web-{DAFD1EAA-9E4E-432E-A8CB-A1CE7D2FCAB4}" dt="2021-04-25T15:54:44.195" v="1596"/>
          <ac:spMkLst>
            <pc:docMk/>
            <pc:sldMk cId="43198927" sldId="294"/>
            <ac:spMk id="246" creationId="{97EA45AF-B179-40C8-A100-B1CE2D9ED554}"/>
          </ac:spMkLst>
        </pc:spChg>
        <pc:spChg chg="add del">
          <ac:chgData name="NOELLE HELEN CLAYTON Clayton" userId="S::nclayton@educa.jcyl.es::8f3c3708-7b38-45dd-9216-7e397bffdaea" providerId="AD" clId="Web-{DAFD1EAA-9E4E-432E-A8CB-A1CE7D2FCAB4}" dt="2021-04-25T15:53:49.835" v="1578"/>
          <ac:spMkLst>
            <pc:docMk/>
            <pc:sldMk cId="43198927" sldId="294"/>
            <ac:spMk id="329" creationId="{10BBE4B3-71D5-4408-AE19-66484D952AF3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5:59:50.317" v="1641" actId="1076"/>
          <ac:spMkLst>
            <pc:docMk/>
            <pc:sldMk cId="43198927" sldId="294"/>
            <ac:spMk id="352" creationId="{6C59FAB5-DF6A-4376-9C5E-54D3DC693126}"/>
          </ac:spMkLst>
        </pc:spChg>
        <pc:graphicFrameChg chg="add del mod modGraphic">
          <ac:chgData name="NOELLE HELEN CLAYTON Clayton" userId="S::nclayton@educa.jcyl.es::8f3c3708-7b38-45dd-9216-7e397bffdaea" providerId="AD" clId="Web-{DAFD1EAA-9E4E-432E-A8CB-A1CE7D2FCAB4}" dt="2021-04-25T15:54:33.070" v="1593"/>
          <ac:graphicFrameMkLst>
            <pc:docMk/>
            <pc:sldMk cId="43198927" sldId="294"/>
            <ac:graphicFrameMk id="26" creationId="{BBC74C9D-C497-4D73-95E3-52D2D1CCBC47}"/>
          </ac:graphicFrameMkLst>
        </pc:graphicFrameChg>
        <pc:picChg chg="del">
          <ac:chgData name="NOELLE HELEN CLAYTON Clayton" userId="S::nclayton@educa.jcyl.es::8f3c3708-7b38-45dd-9216-7e397bffdaea" providerId="AD" clId="Web-{DAFD1EAA-9E4E-432E-A8CB-A1CE7D2FCAB4}" dt="2021-04-25T15:04:22.825" v="1231"/>
          <ac:picMkLst>
            <pc:docMk/>
            <pc:sldMk cId="43198927" sldId="294"/>
            <ac:picMk id="7" creationId="{1C15EF73-191F-4680-8989-A3B52F66C919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6:00:17.223" v="1645" actId="14100"/>
          <ac:picMkLst>
            <pc:docMk/>
            <pc:sldMk cId="43198927" sldId="294"/>
            <ac:picMk id="9" creationId="{96A42390-B40A-4555-8A52-63CDF487C2B6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2:37.993" v="1294"/>
          <ac:picMkLst>
            <pc:docMk/>
            <pc:sldMk cId="43198927" sldId="294"/>
            <ac:picMk id="11" creationId="{1801A689-6886-4E8A-B0B0-2381986AD191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1:55.492" v="1288"/>
          <ac:picMkLst>
            <pc:docMk/>
            <pc:sldMk cId="43198927" sldId="294"/>
            <ac:picMk id="12" creationId="{AD71B45A-DCC4-4F7C-89AA-C30B8FE92820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1:52.742" v="1286"/>
          <ac:picMkLst>
            <pc:docMk/>
            <pc:sldMk cId="43198927" sldId="294"/>
            <ac:picMk id="13" creationId="{CC1775B1-F1F1-4C31-8340-9FF73A98460F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1:49.633" v="1284"/>
          <ac:picMkLst>
            <pc:docMk/>
            <pc:sldMk cId="43198927" sldId="294"/>
            <ac:picMk id="14" creationId="{29CE51FD-5E85-41BD-80D4-43D35892EC85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1:43.867" v="1282"/>
          <ac:picMkLst>
            <pc:docMk/>
            <pc:sldMk cId="43198927" sldId="294"/>
            <ac:picMk id="16" creationId="{20CFB66B-1289-4328-B5B2-4D6253400F38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1:39.570" v="1281"/>
          <ac:picMkLst>
            <pc:docMk/>
            <pc:sldMk cId="43198927" sldId="294"/>
            <ac:picMk id="18" creationId="{2D65F15E-D161-4640-8ACC-75BE7A460E79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1:36.070" v="1280"/>
          <ac:picMkLst>
            <pc:docMk/>
            <pc:sldMk cId="43198927" sldId="294"/>
            <ac:picMk id="19" creationId="{77848D75-F9F8-4DC7-8C3F-8E9E63E61FEE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32:30.452" v="1451"/>
          <ac:picMkLst>
            <pc:docMk/>
            <pc:sldMk cId="43198927" sldId="294"/>
            <ac:picMk id="20" creationId="{A44305EF-4FF7-483C-A93C-850ED8247947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6:26.232" v="1324"/>
          <ac:picMkLst>
            <pc:docMk/>
            <pc:sldMk cId="43198927" sldId="294"/>
            <ac:picMk id="22" creationId="{8D1EAC98-26AA-4BFC-8698-E4F9279ADD15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6:23.044" v="1322"/>
          <ac:picMkLst>
            <pc:docMk/>
            <pc:sldMk cId="43198927" sldId="294"/>
            <ac:picMk id="23" creationId="{CD0946BF-2858-429F-8D76-209C1F639EF3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6:20.107" v="1321"/>
          <ac:picMkLst>
            <pc:docMk/>
            <pc:sldMk cId="43198927" sldId="294"/>
            <ac:picMk id="24" creationId="{A8EDAF58-BC32-43F9-80F7-BD7A560C26F4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25:04.288" v="1381"/>
          <ac:picMkLst>
            <pc:docMk/>
            <pc:sldMk cId="43198927" sldId="294"/>
            <ac:picMk id="25" creationId="{B940DB19-713F-48A6-A4A0-FF3C7039D117}"/>
          </ac:picMkLst>
        </pc:picChg>
        <pc:picChg chg="add del">
          <ac:chgData name="NOELLE HELEN CLAYTON Clayton" userId="S::nclayton@educa.jcyl.es::8f3c3708-7b38-45dd-9216-7e397bffdaea" providerId="AD" clId="Web-{DAFD1EAA-9E4E-432E-A8CB-A1CE7D2FCAB4}" dt="2021-04-25T15:55:03.108" v="1600"/>
          <ac:picMkLst>
            <pc:docMk/>
            <pc:sldMk cId="43198927" sldId="294"/>
            <ac:picMk id="341" creationId="{203D5C8D-F73E-4417-9547-E186D455104A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55:54.062" v="1604"/>
          <ac:picMkLst>
            <pc:docMk/>
            <pc:sldMk cId="43198927" sldId="294"/>
            <ac:picMk id="343" creationId="{C5C25010-A3BF-445C-BC5F-1CEBCC49819E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56:45.594" v="1622"/>
          <ac:picMkLst>
            <pc:docMk/>
            <pc:sldMk cId="43198927" sldId="294"/>
            <ac:picMk id="344" creationId="{0BAF7ED3-C802-4609-8C31-319C228702A8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56:42.626" v="1620"/>
          <ac:picMkLst>
            <pc:docMk/>
            <pc:sldMk cId="43198927" sldId="294"/>
            <ac:picMk id="345" creationId="{95734E02-E355-4B24-8C85-6AED0DEF0371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56:38.079" v="1618"/>
          <ac:picMkLst>
            <pc:docMk/>
            <pc:sldMk cId="43198927" sldId="294"/>
            <ac:picMk id="346" creationId="{CE73EC84-60BC-4B6A-A055-436A8EB83C9D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56:32.610" v="1617"/>
          <ac:picMkLst>
            <pc:docMk/>
            <pc:sldMk cId="43198927" sldId="294"/>
            <ac:picMk id="347" creationId="{C9978D55-D074-4C25-A56D-49564A5E11D6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56:28.250" v="1616"/>
          <ac:picMkLst>
            <pc:docMk/>
            <pc:sldMk cId="43198927" sldId="294"/>
            <ac:picMk id="348" creationId="{52F7B67E-830D-4142-9893-9906D16B06F9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56:24.094" v="1615"/>
          <ac:picMkLst>
            <pc:docMk/>
            <pc:sldMk cId="43198927" sldId="294"/>
            <ac:picMk id="349" creationId="{5FCF2CDF-C0AF-4A78-B605-923F37C07051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56:19.969" v="1614"/>
          <ac:picMkLst>
            <pc:docMk/>
            <pc:sldMk cId="43198927" sldId="294"/>
            <ac:picMk id="350" creationId="{620F8D09-2D3A-45CB-801F-7FAE0C0536E3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6:00:21.333" v="1646" actId="1076"/>
          <ac:picMkLst>
            <pc:docMk/>
            <pc:sldMk cId="43198927" sldId="294"/>
            <ac:picMk id="351" creationId="{B852701B-2137-4726-AABE-6097B8F7F00E}"/>
          </ac:picMkLst>
        </pc:picChg>
      </pc:sldChg>
      <pc:sldChg chg="addSp delSp modSp add ord replId delAnim">
        <pc:chgData name="NOELLE HELEN CLAYTON Clayton" userId="S::nclayton@educa.jcyl.es::8f3c3708-7b38-45dd-9216-7e397bffdaea" providerId="AD" clId="Web-{DAFD1EAA-9E4E-432E-A8CB-A1CE7D2FCAB4}" dt="2021-04-25T18:54:15.202" v="1994"/>
        <pc:sldMkLst>
          <pc:docMk/>
          <pc:sldMk cId="3968340985" sldId="295"/>
        </pc:sldMkLst>
        <pc:spChg chg="mod">
          <ac:chgData name="NOELLE HELEN CLAYTON Clayton" userId="S::nclayton@educa.jcyl.es::8f3c3708-7b38-45dd-9216-7e397bffdaea" providerId="AD" clId="Web-{DAFD1EAA-9E4E-432E-A8CB-A1CE7D2FCAB4}" dt="2021-04-25T15:22:01.238" v="1377" actId="20577"/>
          <ac:spMkLst>
            <pc:docMk/>
            <pc:sldMk cId="3968340985" sldId="295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6:04:11.118" v="1682" actId="20577"/>
          <ac:spMkLst>
            <pc:docMk/>
            <pc:sldMk cId="3968340985" sldId="295"/>
            <ac:spMk id="5" creationId="{CA1ED012-50DF-4EE3-824B-FA2B516F6DF2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5:20:38.299" v="1351"/>
          <ac:spMkLst>
            <pc:docMk/>
            <pc:sldMk cId="3968340985" sldId="295"/>
            <ac:spMk id="8" creationId="{F60886E4-38F2-4C97-8F5D-538B5C975F62}"/>
          </ac:spMkLst>
        </pc:spChg>
        <pc:picChg chg="add mod">
          <ac:chgData name="NOELLE HELEN CLAYTON Clayton" userId="S::nclayton@educa.jcyl.es::8f3c3708-7b38-45dd-9216-7e397bffdaea" providerId="AD" clId="Web-{DAFD1EAA-9E4E-432E-A8CB-A1CE7D2FCAB4}" dt="2021-04-25T16:03:18.773" v="1678" actId="1076"/>
          <ac:picMkLst>
            <pc:docMk/>
            <pc:sldMk cId="3968340985" sldId="295"/>
            <ac:picMk id="6" creationId="{D213925F-1D79-4BBC-B0D0-67048114E043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9:47.298" v="1343"/>
          <ac:picMkLst>
            <pc:docMk/>
            <pc:sldMk cId="3968340985" sldId="295"/>
            <ac:picMk id="7" creationId="{7C402B82-3D62-4D23-A5BE-379BA1550F2C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5:17:52.546" v="1328"/>
          <ac:picMkLst>
            <pc:docMk/>
            <pc:sldMk cId="3968340985" sldId="295"/>
            <ac:picMk id="9" creationId="{96A42390-B40A-4555-8A52-63CDF487C2B6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9:44.470" v="1341"/>
          <ac:picMkLst>
            <pc:docMk/>
            <pc:sldMk cId="3968340985" sldId="295"/>
            <ac:picMk id="11" creationId="{C83A614F-45A9-4DA6-BAF8-E01418ED92C0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5:19:41.813" v="1340"/>
          <ac:picMkLst>
            <pc:docMk/>
            <pc:sldMk cId="3968340985" sldId="295"/>
            <ac:picMk id="12" creationId="{05216865-0C31-4CEF-BFE4-ECA9ED938B13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6:02:56.086" v="1675"/>
          <ac:picMkLst>
            <pc:docMk/>
            <pc:sldMk cId="3968340985" sldId="295"/>
            <ac:picMk id="13" creationId="{A8F1CD76-2848-4C10-8F5E-F940E8D1BBD4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6:03:11.414" v="1677" actId="1076"/>
          <ac:picMkLst>
            <pc:docMk/>
            <pc:sldMk cId="3968340985" sldId="295"/>
            <ac:picMk id="14" creationId="{1E3B3879-8F24-4B44-95FB-BAC0A4606D70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5:18:09.952" v="1332"/>
          <ac:picMkLst>
            <pc:docMk/>
            <pc:sldMk cId="3968340985" sldId="295"/>
            <ac:picMk id="20" creationId="{A44305EF-4FF7-483C-A93C-850ED8247947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5:18:03.327" v="1331"/>
          <ac:picMkLst>
            <pc:docMk/>
            <pc:sldMk cId="3968340985" sldId="295"/>
            <ac:picMk id="25" creationId="{B940DB19-713F-48A6-A4A0-FF3C7039D117}"/>
          </ac:picMkLst>
        </pc:picChg>
      </pc:sldChg>
      <pc:sldChg chg="add del replId">
        <pc:chgData name="NOELLE HELEN CLAYTON Clayton" userId="S::nclayton@educa.jcyl.es::8f3c3708-7b38-45dd-9216-7e397bffdaea" providerId="AD" clId="Web-{DAFD1EAA-9E4E-432E-A8CB-A1CE7D2FCAB4}" dt="2021-04-25T15:53:57.600" v="1587"/>
        <pc:sldMkLst>
          <pc:docMk/>
          <pc:sldMk cId="389177378" sldId="296"/>
        </pc:sldMkLst>
      </pc:sldChg>
      <pc:sldChg chg="delSp modSp add replId addAnim delAnim modAnim">
        <pc:chgData name="NOELLE HELEN CLAYTON Clayton" userId="S::nclayton@educa.jcyl.es::8f3c3708-7b38-45dd-9216-7e397bffdaea" providerId="AD" clId="Web-{DAFD1EAA-9E4E-432E-A8CB-A1CE7D2FCAB4}" dt="2021-04-25T16:02:41.867" v="1674"/>
        <pc:sldMkLst>
          <pc:docMk/>
          <pc:sldMk cId="4073658558" sldId="296"/>
        </pc:sldMkLst>
        <pc:spChg chg="del mod">
          <ac:chgData name="NOELLE HELEN CLAYTON Clayton" userId="S::nclayton@educa.jcyl.es::8f3c3708-7b38-45dd-9216-7e397bffdaea" providerId="AD" clId="Web-{DAFD1EAA-9E4E-432E-A8CB-A1CE7D2FCAB4}" dt="2021-04-25T16:01:56.350" v="1665"/>
          <ac:spMkLst>
            <pc:docMk/>
            <pc:sldMk cId="4073658558" sldId="296"/>
            <ac:spMk id="3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6:00:49.911" v="1653"/>
          <ac:spMkLst>
            <pc:docMk/>
            <pc:sldMk cId="4073658558" sldId="296"/>
            <ac:spMk id="5" creationId="{CA1ED012-50DF-4EE3-824B-FA2B516F6DF2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6:00:36.802" v="1649" actId="20577"/>
          <ac:spMkLst>
            <pc:docMk/>
            <pc:sldMk cId="4073658558" sldId="296"/>
            <ac:spMk id="8" creationId="{F60886E4-38F2-4C97-8F5D-538B5C975F62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6:02:26.272" v="1670" actId="1076"/>
          <ac:spMkLst>
            <pc:docMk/>
            <pc:sldMk cId="4073658558" sldId="296"/>
            <ac:spMk id="21" creationId="{1B95AB0E-5BD5-4B2A-B03A-53991BAEC5F9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6:01:25.350" v="1658" actId="1076"/>
          <ac:spMkLst>
            <pc:docMk/>
            <pc:sldMk cId="4073658558" sldId="296"/>
            <ac:spMk id="246" creationId="{97EA45AF-B179-40C8-A100-B1CE2D9ED554}"/>
          </ac:spMkLst>
        </pc:spChg>
        <pc:graphicFrameChg chg="mod">
          <ac:chgData name="NOELLE HELEN CLAYTON Clayton" userId="S::nclayton@educa.jcyl.es::8f3c3708-7b38-45dd-9216-7e397bffdaea" providerId="AD" clId="Web-{DAFD1EAA-9E4E-432E-A8CB-A1CE7D2FCAB4}" dt="2021-04-25T16:01:15.037" v="1657" actId="1076"/>
          <ac:graphicFrameMkLst>
            <pc:docMk/>
            <pc:sldMk cId="4073658558" sldId="296"/>
            <ac:graphicFrameMk id="26" creationId="{BBC74C9D-C497-4D73-95E3-52D2D1CCBC47}"/>
          </ac:graphicFrameMkLst>
        </pc:graphicFrameChg>
        <pc:picChg chg="del">
          <ac:chgData name="NOELLE HELEN CLAYTON Clayton" userId="S::nclayton@educa.jcyl.es::8f3c3708-7b38-45dd-9216-7e397bffdaea" providerId="AD" clId="Web-{DAFD1EAA-9E4E-432E-A8CB-A1CE7D2FCAB4}" dt="2021-04-25T16:00:28.911" v="1647"/>
          <ac:picMkLst>
            <pc:docMk/>
            <pc:sldMk cId="4073658558" sldId="296"/>
            <ac:picMk id="9" creationId="{96A42390-B40A-4555-8A52-63CDF487C2B6}"/>
          </ac:picMkLst>
        </pc:picChg>
      </pc:sldChg>
      <pc:sldChg chg="addSp delSp modSp add replId">
        <pc:chgData name="NOELLE HELEN CLAYTON Clayton" userId="S::nclayton@educa.jcyl.es::8f3c3708-7b38-45dd-9216-7e397bffdaea" providerId="AD" clId="Web-{DAFD1EAA-9E4E-432E-A8CB-A1CE7D2FCAB4}" dt="2021-04-25T21:47:31.034" v="2586" actId="20577"/>
        <pc:sldMkLst>
          <pc:docMk/>
          <pc:sldMk cId="850076404" sldId="297"/>
        </pc:sldMkLst>
        <pc:spChg chg="add mod">
          <ac:chgData name="NOELLE HELEN CLAYTON Clayton" userId="S::nclayton@educa.jcyl.es::8f3c3708-7b38-45dd-9216-7e397bffdaea" providerId="AD" clId="Web-{DAFD1EAA-9E4E-432E-A8CB-A1CE7D2FCAB4}" dt="2021-04-25T16:15:26.380" v="1720" actId="1076"/>
          <ac:spMkLst>
            <pc:docMk/>
            <pc:sldMk cId="850076404" sldId="297"/>
            <ac:spMk id="18" creationId="{39A7AA74-E47A-4374-AB6E-4E8622B468C2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6:20:53.496" v="1806" actId="14100"/>
          <ac:spMkLst>
            <pc:docMk/>
            <pc:sldMk cId="850076404" sldId="297"/>
            <ac:spMk id="19" creationId="{4C2905DB-09A6-4403-99DF-3A6D1EDF7EC6}"/>
          </ac:spMkLst>
        </pc:spChg>
        <pc:spChg chg="add del mod">
          <ac:chgData name="NOELLE HELEN CLAYTON Clayton" userId="S::nclayton@educa.jcyl.es::8f3c3708-7b38-45dd-9216-7e397bffdaea" providerId="AD" clId="Web-{DAFD1EAA-9E4E-432E-A8CB-A1CE7D2FCAB4}" dt="2021-04-25T21:47:31.034" v="2586" actId="20577"/>
          <ac:spMkLst>
            <pc:docMk/>
            <pc:sldMk cId="850076404" sldId="297"/>
            <ac:spMk id="21" creationId="{1B95AB0E-5BD5-4B2A-B03A-53991BAEC5F9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6:18:46.306" v="1754" actId="14100"/>
          <ac:spMkLst>
            <pc:docMk/>
            <pc:sldMk cId="850076404" sldId="297"/>
            <ac:spMk id="22" creationId="{59FA9170-2A50-40C9-A2EB-CFC96FF6FFF9}"/>
          </ac:spMkLst>
        </pc:spChg>
        <pc:spChg chg="add del">
          <ac:chgData name="NOELLE HELEN CLAYTON Clayton" userId="S::nclayton@educa.jcyl.es::8f3c3708-7b38-45dd-9216-7e397bffdaea" providerId="AD" clId="Web-{DAFD1EAA-9E4E-432E-A8CB-A1CE7D2FCAB4}" dt="2021-04-25T16:17:23.945" v="1743"/>
          <ac:spMkLst>
            <pc:docMk/>
            <pc:sldMk cId="850076404" sldId="297"/>
            <ac:spMk id="24" creationId="{36C6133B-E5AA-49D0-A77B-04D6AD735B9E}"/>
          </ac:spMkLst>
        </pc:spChg>
        <pc:spChg chg="add del">
          <ac:chgData name="NOELLE HELEN CLAYTON Clayton" userId="S::nclayton@educa.jcyl.es::8f3c3708-7b38-45dd-9216-7e397bffdaea" providerId="AD" clId="Web-{DAFD1EAA-9E4E-432E-A8CB-A1CE7D2FCAB4}" dt="2021-04-25T16:17:33.601" v="1745"/>
          <ac:spMkLst>
            <pc:docMk/>
            <pc:sldMk cId="850076404" sldId="297"/>
            <ac:spMk id="30" creationId="{B2255D60-2415-4CAB-B8B1-677F908D89E3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6:21:14.558" v="1815" actId="14100"/>
          <ac:spMkLst>
            <pc:docMk/>
            <pc:sldMk cId="850076404" sldId="297"/>
            <ac:spMk id="55" creationId="{2166AD2F-05D3-45BC-B82D-614C55D13B49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21:47:14.424" v="2585" actId="20577"/>
          <ac:spMkLst>
            <pc:docMk/>
            <pc:sldMk cId="850076404" sldId="297"/>
            <ac:spMk id="246" creationId="{97EA45AF-B179-40C8-A100-B1CE2D9ED554}"/>
          </ac:spMkLst>
        </pc:spChg>
        <pc:graphicFrameChg chg="mod">
          <ac:chgData name="NOELLE HELEN CLAYTON Clayton" userId="S::nclayton@educa.jcyl.es::8f3c3708-7b38-45dd-9216-7e397bffdaea" providerId="AD" clId="Web-{DAFD1EAA-9E4E-432E-A8CB-A1CE7D2FCAB4}" dt="2021-04-25T16:11:45.767" v="1691" actId="14100"/>
          <ac:graphicFrameMkLst>
            <pc:docMk/>
            <pc:sldMk cId="850076404" sldId="297"/>
            <ac:graphicFrameMk id="26" creationId="{BBC74C9D-C497-4D73-95E3-52D2D1CCBC47}"/>
          </ac:graphicFrameMkLst>
        </pc:graphicFrameChg>
        <pc:picChg chg="mod">
          <ac:chgData name="NOELLE HELEN CLAYTON Clayton" userId="S::nclayton@educa.jcyl.es::8f3c3708-7b38-45dd-9216-7e397bffdaea" providerId="AD" clId="Web-{DAFD1EAA-9E4E-432E-A8CB-A1CE7D2FCAB4}" dt="2021-04-25T16:18:34.806" v="1752" actId="1076"/>
          <ac:picMkLst>
            <pc:docMk/>
            <pc:sldMk cId="850076404" sldId="297"/>
            <ac:picMk id="10" creationId="{13B65079-66FC-4C8D-B34B-C9EEA654F86A}"/>
          </ac:picMkLst>
        </pc:picChg>
      </pc:sldChg>
      <pc:sldChg chg="addSp delSp modSp add ord replId">
        <pc:chgData name="NOELLE HELEN CLAYTON Clayton" userId="S::nclayton@educa.jcyl.es::8f3c3708-7b38-45dd-9216-7e397bffdaea" providerId="AD" clId="Web-{DAFD1EAA-9E4E-432E-A8CB-A1CE7D2FCAB4}" dt="2021-04-25T19:16:45.511" v="2042" actId="20577"/>
        <pc:sldMkLst>
          <pc:docMk/>
          <pc:sldMk cId="2404660533" sldId="298"/>
        </pc:sldMkLst>
        <pc:spChg chg="mod">
          <ac:chgData name="NOELLE HELEN CLAYTON Clayton" userId="S::nclayton@educa.jcyl.es::8f3c3708-7b38-45dd-9216-7e397bffdaea" providerId="AD" clId="Web-{DAFD1EAA-9E4E-432E-A8CB-A1CE7D2FCAB4}" dt="2021-04-25T19:16:45.511" v="2042" actId="20577"/>
          <ac:spMkLst>
            <pc:docMk/>
            <pc:sldMk cId="2404660533" sldId="298"/>
            <ac:spMk id="3" creationId="{00000000-0000-0000-0000-000000000000}"/>
          </ac:spMkLst>
        </pc:spChg>
        <pc:picChg chg="add mod">
          <ac:chgData name="NOELLE HELEN CLAYTON Clayton" userId="S::nclayton@educa.jcyl.es::8f3c3708-7b38-45dd-9216-7e397bffdaea" providerId="AD" clId="Web-{DAFD1EAA-9E4E-432E-A8CB-A1CE7D2FCAB4}" dt="2021-04-25T16:29:58.787" v="1862" actId="1076"/>
          <ac:picMkLst>
            <pc:docMk/>
            <pc:sldMk cId="2404660533" sldId="298"/>
            <ac:picMk id="2" creationId="{E7763540-7678-4C1A-8EBF-821EF42136AD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6:23:39.655" v="1858"/>
          <ac:picMkLst>
            <pc:docMk/>
            <pc:sldMk cId="2404660533" sldId="298"/>
            <ac:picMk id="4" creationId="{768E8DEB-F461-484A-8DA5-4860CCE4907E}"/>
          </ac:picMkLst>
        </pc:picChg>
      </pc:sldChg>
      <pc:sldChg chg="addSp delSp modSp add ord replId">
        <pc:chgData name="NOELLE HELEN CLAYTON Clayton" userId="S::nclayton@educa.jcyl.es::8f3c3708-7b38-45dd-9216-7e397bffdaea" providerId="AD" clId="Web-{DAFD1EAA-9E4E-432E-A8CB-A1CE7D2FCAB4}" dt="2021-04-25T19:42:51.569" v="2391"/>
        <pc:sldMkLst>
          <pc:docMk/>
          <pc:sldMk cId="2236896887" sldId="299"/>
        </pc:sldMkLst>
        <pc:spChg chg="mod">
          <ac:chgData name="NOELLE HELEN CLAYTON Clayton" userId="S::nclayton@educa.jcyl.es::8f3c3708-7b38-45dd-9216-7e397bffdaea" providerId="AD" clId="Web-{DAFD1EAA-9E4E-432E-A8CB-A1CE7D2FCAB4}" dt="2021-04-25T19:42:51.569" v="2391"/>
          <ac:spMkLst>
            <pc:docMk/>
            <pc:sldMk cId="2236896887" sldId="299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9:42:51.569" v="2391"/>
          <ac:spMkLst>
            <pc:docMk/>
            <pc:sldMk cId="2236896887" sldId="299"/>
            <ac:spMk id="3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9:41:16.125" v="2363"/>
          <ac:spMkLst>
            <pc:docMk/>
            <pc:sldMk cId="2236896887" sldId="299"/>
            <ac:spMk id="5" creationId="{38CD040D-0075-4A75-B075-AED2020EDD47}"/>
          </ac:spMkLst>
        </pc:spChg>
        <pc:spChg chg="ord">
          <ac:chgData name="NOELLE HELEN CLAYTON Clayton" userId="S::nclayton@educa.jcyl.es::8f3c3708-7b38-45dd-9216-7e397bffdaea" providerId="AD" clId="Web-{DAFD1EAA-9E4E-432E-A8CB-A1CE7D2FCAB4}" dt="2021-04-25T19:42:51.569" v="2391"/>
          <ac:spMkLst>
            <pc:docMk/>
            <pc:sldMk cId="2236896887" sldId="299"/>
            <ac:spMk id="9" creationId="{86EA53E2-570F-441B-9BF3-8717127A1E36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9:37:43.295" v="2315"/>
          <ac:spMkLst>
            <pc:docMk/>
            <pc:sldMk cId="2236896887" sldId="299"/>
            <ac:spMk id="10" creationId="{4EE41688-D6C2-49C1-AFC3-748B17F8902C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9:42:51.569" v="2391"/>
          <ac:spMkLst>
            <pc:docMk/>
            <pc:sldMk cId="2236896887" sldId="299"/>
            <ac:spMk id="76" creationId="{4AA13AD3-0A4F-475A-BEBB-DEEFF5C096C3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9:42:51.569" v="2391"/>
          <ac:spMkLst>
            <pc:docMk/>
            <pc:sldMk cId="2236896887" sldId="299"/>
            <ac:spMk id="78" creationId="{D65E0E3C-32F3-480B-9842-7611BBE2EE9F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9:42:51.569" v="2391"/>
          <ac:spMkLst>
            <pc:docMk/>
            <pc:sldMk cId="2236896887" sldId="299"/>
            <ac:spMk id="83" creationId="{1D153959-30FA-4987-A094-7243641F474B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9:42:51.569" v="2391"/>
          <ac:spMkLst>
            <pc:docMk/>
            <pc:sldMk cId="2236896887" sldId="299"/>
            <ac:spMk id="85" creationId="{EB6D1D7F-141C-4D8E-BFBA-D95B68E16385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9:42:51.569" v="2391"/>
          <ac:spMkLst>
            <pc:docMk/>
            <pc:sldMk cId="2236896887" sldId="299"/>
            <ac:spMk id="87" creationId="{558DA214-7FDA-4C9D-A7CF-9AD725E290E1}"/>
          </ac:spMkLst>
        </pc:spChg>
        <pc:spChg chg="add">
          <ac:chgData name="NOELLE HELEN CLAYTON Clayton" userId="S::nclayton@educa.jcyl.es::8f3c3708-7b38-45dd-9216-7e397bffdaea" providerId="AD" clId="Web-{DAFD1EAA-9E4E-432E-A8CB-A1CE7D2FCAB4}" dt="2021-04-25T19:42:51.569" v="2391"/>
          <ac:spMkLst>
            <pc:docMk/>
            <pc:sldMk cId="2236896887" sldId="299"/>
            <ac:spMk id="89" creationId="{A77F89CE-BF52-4AF5-8B0B-7E9693734EDE}"/>
          </ac:spMkLst>
        </pc:spChg>
        <pc:picChg chg="add del mod">
          <ac:chgData name="NOELLE HELEN CLAYTON Clayton" userId="S::nclayton@educa.jcyl.es::8f3c3708-7b38-45dd-9216-7e397bffdaea" providerId="AD" clId="Web-{DAFD1EAA-9E4E-432E-A8CB-A1CE7D2FCAB4}" dt="2021-04-25T19:41:52.471" v="2382"/>
          <ac:picMkLst>
            <pc:docMk/>
            <pc:sldMk cId="2236896887" sldId="299"/>
            <ac:picMk id="4" creationId="{7674EB46-57EC-453A-BF23-95A5634F34E5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9:41:49.643" v="2380"/>
          <ac:picMkLst>
            <pc:docMk/>
            <pc:sldMk cId="2236896887" sldId="299"/>
            <ac:picMk id="6" creationId="{356F9516-83EF-493F-8D83-B6FDFAC8931C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9:41:43.486" v="2378"/>
          <ac:picMkLst>
            <pc:docMk/>
            <pc:sldMk cId="2236896887" sldId="299"/>
            <ac:picMk id="7" creationId="{74F29871-5E20-445A-A613-2413573758C4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9:41:40.205" v="2376"/>
          <ac:picMkLst>
            <pc:docMk/>
            <pc:sldMk cId="2236896887" sldId="299"/>
            <ac:picMk id="8" creationId="{68BD71AF-5D75-4F0E-938F-6C16BB60BD6E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9:41:37.423" v="2374"/>
          <ac:picMkLst>
            <pc:docMk/>
            <pc:sldMk cId="2236896887" sldId="299"/>
            <ac:picMk id="11" creationId="{2E9268CD-03E0-46F4-B414-E6F03B431D94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9:42:51.569" v="2391"/>
          <ac:picMkLst>
            <pc:docMk/>
            <pc:sldMk cId="2236896887" sldId="299"/>
            <ac:picMk id="12" creationId="{6910EF3E-BF67-4629-B6F5-F03B6E656900}"/>
          </ac:picMkLst>
        </pc:picChg>
      </pc:sldChg>
      <pc:sldChg chg="addSp delSp modSp add replId addAnim delAnim">
        <pc:chgData name="NOELLE HELEN CLAYTON Clayton" userId="S::nclayton@educa.jcyl.es::8f3c3708-7b38-45dd-9216-7e397bffdaea" providerId="AD" clId="Web-{DAFD1EAA-9E4E-432E-A8CB-A1CE7D2FCAB4}" dt="2021-04-25T18:55:06.753" v="2008" actId="20577"/>
        <pc:sldMkLst>
          <pc:docMk/>
          <pc:sldMk cId="744133710" sldId="300"/>
        </pc:sldMkLst>
        <pc:spChg chg="add mod">
          <ac:chgData name="NOELLE HELEN CLAYTON Clayton" userId="S::nclayton@educa.jcyl.es::8f3c3708-7b38-45dd-9216-7e397bffdaea" providerId="AD" clId="Web-{DAFD1EAA-9E4E-432E-A8CB-A1CE7D2FCAB4}" dt="2021-04-25T18:32:42.847" v="1932" actId="1076"/>
          <ac:spMkLst>
            <pc:docMk/>
            <pc:sldMk cId="744133710" sldId="300"/>
            <ac:spMk id="12" creationId="{48F4EFC6-0FB6-412B-88E6-329743E05955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8:28:54.955" v="1906"/>
          <ac:spMkLst>
            <pc:docMk/>
            <pc:sldMk cId="744133710" sldId="300"/>
            <ac:spMk id="18" creationId="{39A7AA74-E47A-4374-AB6E-4E8622B468C2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8:30:54.667" v="1913"/>
          <ac:spMkLst>
            <pc:docMk/>
            <pc:sldMk cId="744133710" sldId="300"/>
            <ac:spMk id="19" creationId="{4C2905DB-09A6-4403-99DF-3A6D1EDF7EC6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8:55:06.753" v="2008" actId="20577"/>
          <ac:spMkLst>
            <pc:docMk/>
            <pc:sldMk cId="744133710" sldId="300"/>
            <ac:spMk id="21" creationId="{1B95AB0E-5BD5-4B2A-B03A-53991BAEC5F9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8:29:00.315" v="1908"/>
          <ac:spMkLst>
            <pc:docMk/>
            <pc:sldMk cId="744133710" sldId="300"/>
            <ac:spMk id="22" creationId="{59FA9170-2A50-40C9-A2EB-CFC96FF6FFF9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8:30:59.011" v="1915"/>
          <ac:spMkLst>
            <pc:docMk/>
            <pc:sldMk cId="744133710" sldId="300"/>
            <ac:spMk id="55" creationId="{2166AD2F-05D3-45BC-B82D-614C55D13B49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8:28:50.204" v="1904"/>
          <ac:spMkLst>
            <pc:docMk/>
            <pc:sldMk cId="744133710" sldId="300"/>
            <ac:spMk id="246" creationId="{97EA45AF-B179-40C8-A100-B1CE2D9ED554}"/>
          </ac:spMkLst>
        </pc:spChg>
        <pc:graphicFrameChg chg="del">
          <ac:chgData name="NOELLE HELEN CLAYTON Clayton" userId="S::nclayton@educa.jcyl.es::8f3c3708-7b38-45dd-9216-7e397bffdaea" providerId="AD" clId="Web-{DAFD1EAA-9E4E-432E-A8CB-A1CE7D2FCAB4}" dt="2021-04-25T18:28:20.624" v="1895"/>
          <ac:graphicFrameMkLst>
            <pc:docMk/>
            <pc:sldMk cId="744133710" sldId="300"/>
            <ac:graphicFrameMk id="26" creationId="{BBC74C9D-C497-4D73-95E3-52D2D1CCBC47}"/>
          </ac:graphicFrameMkLst>
        </pc:graphicFrameChg>
        <pc:picChg chg="add del mod">
          <ac:chgData name="NOELLE HELEN CLAYTON Clayton" userId="S::nclayton@educa.jcyl.es::8f3c3708-7b38-45dd-9216-7e397bffdaea" providerId="AD" clId="Web-{DAFD1EAA-9E4E-432E-A8CB-A1CE7D2FCAB4}" dt="2021-04-25T18:29:09.268" v="1910" actId="1076"/>
          <ac:picMkLst>
            <pc:docMk/>
            <pc:sldMk cId="744133710" sldId="300"/>
            <ac:picMk id="10" creationId="{13B65079-66FC-4C8D-B34B-C9EEA654F86A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8:54:40.298" v="1997" actId="1076"/>
          <ac:picMkLst>
            <pc:docMk/>
            <pc:sldMk cId="744133710" sldId="300"/>
            <ac:picMk id="11" creationId="{28215232-05C1-47B3-9E1E-35198DAEAFCE}"/>
          </ac:picMkLst>
        </pc:picChg>
      </pc:sldChg>
      <pc:sldChg chg="addSp delSp modSp add ord replId delAnim">
        <pc:chgData name="NOELLE HELEN CLAYTON Clayton" userId="S::nclayton@educa.jcyl.es::8f3c3708-7b38-45dd-9216-7e397bffdaea" providerId="AD" clId="Web-{DAFD1EAA-9E4E-432E-A8CB-A1CE7D2FCAB4}" dt="2021-04-25T21:46:13.029" v="2582" actId="1076"/>
        <pc:sldMkLst>
          <pc:docMk/>
          <pc:sldMk cId="4009933532" sldId="301"/>
        </pc:sldMkLst>
        <pc:spChg chg="del mod">
          <ac:chgData name="NOELLE HELEN CLAYTON Clayton" userId="S::nclayton@educa.jcyl.es::8f3c3708-7b38-45dd-9216-7e397bffdaea" providerId="AD" clId="Web-{DAFD1EAA-9E4E-432E-A8CB-A1CE7D2FCAB4}" dt="2021-04-25T18:52:49.243" v="1982"/>
          <ac:spMkLst>
            <pc:docMk/>
            <pc:sldMk cId="4009933532" sldId="301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8:53:07.666" v="1983" actId="20577"/>
          <ac:spMkLst>
            <pc:docMk/>
            <pc:sldMk cId="4009933532" sldId="301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8:52:30.491" v="1980" actId="1076"/>
          <ac:spMkLst>
            <pc:docMk/>
            <pc:sldMk cId="4009933532" sldId="301"/>
            <ac:spMk id="5" creationId="{CA1ED012-50DF-4EE3-824B-FA2B516F6DF2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9:14:04.968" v="2034"/>
          <ac:spMkLst>
            <pc:docMk/>
            <pc:sldMk cId="4009933532" sldId="301"/>
            <ac:spMk id="8" creationId="{F60886E4-38F2-4C97-8F5D-538B5C975F62}"/>
          </ac:spMkLst>
        </pc:spChg>
        <pc:spChg chg="del">
          <ac:chgData name="NOELLE HELEN CLAYTON Clayton" userId="S::nclayton@educa.jcyl.es::8f3c3708-7b38-45dd-9216-7e397bffdaea" providerId="AD" clId="Web-{DAFD1EAA-9E4E-432E-A8CB-A1CE7D2FCAB4}" dt="2021-04-25T18:48:28.051" v="1947"/>
          <ac:spMkLst>
            <pc:docMk/>
            <pc:sldMk cId="4009933532" sldId="301"/>
            <ac:spMk id="21" creationId="{1B95AB0E-5BD5-4B2A-B03A-53991BAEC5F9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19:03:14.326" v="2015" actId="1076"/>
          <ac:spMkLst>
            <pc:docMk/>
            <pc:sldMk cId="4009933532" sldId="301"/>
            <ac:spMk id="24" creationId="{F55090A0-7319-4BEF-8AC0-132426FDDD59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8:52:16.584" v="1978"/>
          <ac:spMkLst>
            <pc:docMk/>
            <pc:sldMk cId="4009933532" sldId="301"/>
            <ac:spMk id="352" creationId="{6C59FAB5-DF6A-4376-9C5E-54D3DC693126}"/>
          </ac:spMkLst>
        </pc:spChg>
        <pc:picChg chg="add del mod">
          <ac:chgData name="NOELLE HELEN CLAYTON Clayton" userId="S::nclayton@educa.jcyl.es::8f3c3708-7b38-45dd-9216-7e397bffdaea" providerId="AD" clId="Web-{DAFD1EAA-9E4E-432E-A8CB-A1CE7D2FCAB4}" dt="2021-04-25T18:49:13.820" v="1961"/>
          <ac:picMkLst>
            <pc:docMk/>
            <pc:sldMk cId="4009933532" sldId="301"/>
            <ac:picMk id="6" creationId="{C473C1F5-8A99-484E-9F31-AECE83081B21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8:49:10.883" v="1959"/>
          <ac:picMkLst>
            <pc:docMk/>
            <pc:sldMk cId="4009933532" sldId="301"/>
            <ac:picMk id="7" creationId="{1161CB89-B377-4CD6-9E14-5375F59E5F59}"/>
          </ac:picMkLst>
        </pc:picChg>
        <pc:picChg chg="del mod">
          <ac:chgData name="NOELLE HELEN CLAYTON Clayton" userId="S::nclayton@educa.jcyl.es::8f3c3708-7b38-45dd-9216-7e397bffdaea" providerId="AD" clId="Web-{DAFD1EAA-9E4E-432E-A8CB-A1CE7D2FCAB4}" dt="2021-04-25T18:51:42.253" v="1973"/>
          <ac:picMkLst>
            <pc:docMk/>
            <pc:sldMk cId="4009933532" sldId="301"/>
            <ac:picMk id="9" creationId="{96A42390-B40A-4555-8A52-63CDF487C2B6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8:49:08.039" v="1957"/>
          <ac:picMkLst>
            <pc:docMk/>
            <pc:sldMk cId="4009933532" sldId="301"/>
            <ac:picMk id="11" creationId="{E331C851-B265-49ED-9D2E-EED6B5FB58AF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8:49:04.773" v="1955"/>
          <ac:picMkLst>
            <pc:docMk/>
            <pc:sldMk cId="4009933532" sldId="301"/>
            <ac:picMk id="12" creationId="{7DAFB7C6-4735-4569-B124-63B31C37A678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8:48:59.335" v="1953"/>
          <ac:picMkLst>
            <pc:docMk/>
            <pc:sldMk cId="4009933532" sldId="301"/>
            <ac:picMk id="13" creationId="{DAB7DAD2-E0F8-449F-9C41-F299D3FE6588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8:48:52.834" v="1951"/>
          <ac:picMkLst>
            <pc:docMk/>
            <pc:sldMk cId="4009933532" sldId="301"/>
            <ac:picMk id="14" creationId="{DCECBB14-A499-4C81-9866-ADC67591F562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8:50:56.328" v="1970"/>
          <ac:picMkLst>
            <pc:docMk/>
            <pc:sldMk cId="4009933532" sldId="301"/>
            <ac:picMk id="16" creationId="{31AC1BC2-A727-4691-B5D7-A52B7373C575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8:50:32.764" v="1962"/>
          <ac:picMkLst>
            <pc:docMk/>
            <pc:sldMk cId="4009933532" sldId="301"/>
            <ac:picMk id="18" creationId="{305A684E-5D03-41D6-9090-51A96F14C37C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8:50:33.748" v="1963"/>
          <ac:picMkLst>
            <pc:docMk/>
            <pc:sldMk cId="4009933532" sldId="301"/>
            <ac:picMk id="19" creationId="{6EFE2F3A-6DB2-4A7F-8F58-A5A259CC41FB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8:50:34.779" v="1964"/>
          <ac:picMkLst>
            <pc:docMk/>
            <pc:sldMk cId="4009933532" sldId="301"/>
            <ac:picMk id="20" creationId="{B428BD08-08AE-4CFB-A41B-A9BAA0EA4473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8:50:35.248" v="1965"/>
          <ac:picMkLst>
            <pc:docMk/>
            <pc:sldMk cId="4009933532" sldId="301"/>
            <ac:picMk id="22" creationId="{76EC94AE-90D0-4399-859B-5F6AF054C8A5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21:45:26.636" v="2580"/>
          <ac:picMkLst>
            <pc:docMk/>
            <pc:sldMk cId="4009933532" sldId="301"/>
            <ac:picMk id="23" creationId="{A491F55F-8E9C-4914-8801-4455BCE489DC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19:13:16.418" v="2026" actId="1076"/>
          <ac:picMkLst>
            <pc:docMk/>
            <pc:sldMk cId="4009933532" sldId="301"/>
            <ac:picMk id="25" creationId="{45519B2B-5CF1-491D-A53F-862270AA44B7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21:46:13.029" v="2582" actId="1076"/>
          <ac:picMkLst>
            <pc:docMk/>
            <pc:sldMk cId="4009933532" sldId="301"/>
            <ac:picMk id="26" creationId="{76C1EF7A-4062-4EFE-972B-0A6CAB6FE859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8:47:45.329" v="1936"/>
          <ac:picMkLst>
            <pc:docMk/>
            <pc:sldMk cId="4009933532" sldId="301"/>
            <ac:picMk id="351" creationId="{B852701B-2137-4726-AABE-6097B8F7F00E}"/>
          </ac:picMkLst>
        </pc:picChg>
      </pc:sldChg>
      <pc:sldChg chg="add del replId">
        <pc:chgData name="NOELLE HELEN CLAYTON Clayton" userId="S::nclayton@educa.jcyl.es::8f3c3708-7b38-45dd-9216-7e397bffdaea" providerId="AD" clId="Web-{DAFD1EAA-9E4E-432E-A8CB-A1CE7D2FCAB4}" dt="2021-04-25T19:13:20.543" v="2028"/>
        <pc:sldMkLst>
          <pc:docMk/>
          <pc:sldMk cId="2506737344" sldId="302"/>
        </pc:sldMkLst>
      </pc:sldChg>
      <pc:sldChg chg="delSp modSp add replId">
        <pc:chgData name="NOELLE HELEN CLAYTON Clayton" userId="S::nclayton@educa.jcyl.es::8f3c3708-7b38-45dd-9216-7e397bffdaea" providerId="AD" clId="Web-{DAFD1EAA-9E4E-432E-A8CB-A1CE7D2FCAB4}" dt="2021-04-25T21:44:09.693" v="2579" actId="20577"/>
        <pc:sldMkLst>
          <pc:docMk/>
          <pc:sldMk cId="4066763785" sldId="302"/>
        </pc:sldMkLst>
        <pc:spChg chg="mod">
          <ac:chgData name="NOELLE HELEN CLAYTON Clayton" userId="S::nclayton@educa.jcyl.es::8f3c3708-7b38-45dd-9216-7e397bffdaea" providerId="AD" clId="Web-{DAFD1EAA-9E4E-432E-A8CB-A1CE7D2FCAB4}" dt="2021-04-25T21:44:09.693" v="2579" actId="20577"/>
          <ac:spMkLst>
            <pc:docMk/>
            <pc:sldMk cId="4066763785" sldId="302"/>
            <ac:spMk id="3" creationId="{00000000-0000-0000-0000-000000000000}"/>
          </ac:spMkLst>
        </pc:spChg>
        <pc:spChg chg="ord">
          <ac:chgData name="NOELLE HELEN CLAYTON Clayton" userId="S::nclayton@educa.jcyl.es::8f3c3708-7b38-45dd-9216-7e397bffdaea" providerId="AD" clId="Web-{DAFD1EAA-9E4E-432E-A8CB-A1CE7D2FCAB4}" dt="2021-04-25T21:43:53.599" v="2577"/>
          <ac:spMkLst>
            <pc:docMk/>
            <pc:sldMk cId="4066763785" sldId="302"/>
            <ac:spMk id="4" creationId="{3F359312-278F-4D4C-8AC4-605C3334FD4A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21:41:44.668" v="2567" actId="1076"/>
          <ac:spMkLst>
            <pc:docMk/>
            <pc:sldMk cId="4066763785" sldId="302"/>
            <ac:spMk id="5" creationId="{CA1ED012-50DF-4EE3-824B-FA2B516F6DF2}"/>
          </ac:spMkLst>
        </pc:spChg>
        <pc:picChg chg="ord">
          <ac:chgData name="NOELLE HELEN CLAYTON Clayton" userId="S::nclayton@educa.jcyl.es::8f3c3708-7b38-45dd-9216-7e397bffdaea" providerId="AD" clId="Web-{DAFD1EAA-9E4E-432E-A8CB-A1CE7D2FCAB4}" dt="2021-04-25T21:42:20.468" v="2570"/>
          <ac:picMkLst>
            <pc:docMk/>
            <pc:sldMk cId="4066763785" sldId="302"/>
            <ac:picMk id="10" creationId="{13B65079-66FC-4C8D-B34B-C9EEA654F86A}"/>
          </ac:picMkLst>
        </pc:picChg>
        <pc:picChg chg="del mod">
          <ac:chgData name="NOELLE HELEN CLAYTON Clayton" userId="S::nclayton@educa.jcyl.es::8f3c3708-7b38-45dd-9216-7e397bffdaea" providerId="AD" clId="Web-{DAFD1EAA-9E4E-432E-A8CB-A1CE7D2FCAB4}" dt="2021-04-25T21:42:57.595" v="2573"/>
          <ac:picMkLst>
            <pc:docMk/>
            <pc:sldMk cId="4066763785" sldId="302"/>
            <ac:picMk id="22" creationId="{76EC94AE-90D0-4399-859B-5F6AF054C8A5}"/>
          </ac:picMkLst>
        </pc:picChg>
        <pc:picChg chg="mod ord">
          <ac:chgData name="NOELLE HELEN CLAYTON Clayton" userId="S::nclayton@educa.jcyl.es::8f3c3708-7b38-45dd-9216-7e397bffdaea" providerId="AD" clId="Web-{DAFD1EAA-9E4E-432E-A8CB-A1CE7D2FCAB4}" dt="2021-04-25T21:43:10.221" v="2575"/>
          <ac:picMkLst>
            <pc:docMk/>
            <pc:sldMk cId="4066763785" sldId="302"/>
            <ac:picMk id="23" creationId="{A491F55F-8E9C-4914-8801-4455BCE489DC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9:20:01.354" v="2045"/>
          <ac:picMkLst>
            <pc:docMk/>
            <pc:sldMk cId="4066763785" sldId="302"/>
            <ac:picMk id="25" creationId="{45519B2B-5CF1-491D-A53F-862270AA44B7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9:19:56.838" v="2044"/>
          <ac:picMkLst>
            <pc:docMk/>
            <pc:sldMk cId="4066763785" sldId="302"/>
            <ac:picMk id="26" creationId="{76C1EF7A-4062-4EFE-972B-0A6CAB6FE859}"/>
          </ac:picMkLst>
        </pc:picChg>
      </pc:sldChg>
      <pc:sldChg chg="addSp delSp modSp add replId">
        <pc:chgData name="NOELLE HELEN CLAYTON Clayton" userId="S::nclayton@educa.jcyl.es::8f3c3708-7b38-45dd-9216-7e397bffdaea" providerId="AD" clId="Web-{DAFD1EAA-9E4E-432E-A8CB-A1CE7D2FCAB4}" dt="2021-04-25T21:40:37.508" v="2562" actId="20577"/>
        <pc:sldMkLst>
          <pc:docMk/>
          <pc:sldMk cId="474249133" sldId="303"/>
        </pc:sldMkLst>
        <pc:spChg chg="mod">
          <ac:chgData name="NOELLE HELEN CLAYTON Clayton" userId="S::nclayton@educa.jcyl.es::8f3c3708-7b38-45dd-9216-7e397bffdaea" providerId="AD" clId="Web-{DAFD1EAA-9E4E-432E-A8CB-A1CE7D2FCAB4}" dt="2021-04-25T19:36:00.053" v="2296" actId="20577"/>
          <ac:spMkLst>
            <pc:docMk/>
            <pc:sldMk cId="474249133" sldId="303"/>
            <ac:spMk id="3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DAFD1EAA-9E4E-432E-A8CB-A1CE7D2FCAB4}" dt="2021-04-25T19:21:04.671" v="2063"/>
          <ac:spMkLst>
            <pc:docMk/>
            <pc:sldMk cId="474249133" sldId="303"/>
            <ac:spMk id="5" creationId="{CA1ED012-50DF-4EE3-824B-FA2B516F6DF2}"/>
          </ac:spMkLst>
        </pc:spChg>
        <pc:spChg chg="add mod">
          <ac:chgData name="NOELLE HELEN CLAYTON Clayton" userId="S::nclayton@educa.jcyl.es::8f3c3708-7b38-45dd-9216-7e397bffdaea" providerId="AD" clId="Web-{DAFD1EAA-9E4E-432E-A8CB-A1CE7D2FCAB4}" dt="2021-04-25T21:40:37.508" v="2562" actId="20577"/>
          <ac:spMkLst>
            <pc:docMk/>
            <pc:sldMk cId="474249133" sldId="303"/>
            <ac:spMk id="6" creationId="{3B184575-5BD3-4FF8-8173-9AF4B17173E7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19:32:02.706" v="2254" actId="1076"/>
          <ac:spMkLst>
            <pc:docMk/>
            <pc:sldMk cId="474249133" sldId="303"/>
            <ac:spMk id="24" creationId="{F55090A0-7319-4BEF-8AC0-132426FDDD59}"/>
          </ac:spMkLst>
        </pc:spChg>
        <pc:picChg chg="add del mod">
          <ac:chgData name="NOELLE HELEN CLAYTON Clayton" userId="S::nclayton@educa.jcyl.es::8f3c3708-7b38-45dd-9216-7e397bffdaea" providerId="AD" clId="Web-{DAFD1EAA-9E4E-432E-A8CB-A1CE7D2FCAB4}" dt="2021-04-25T19:30:12.290" v="2230"/>
          <ac:picMkLst>
            <pc:docMk/>
            <pc:sldMk cId="474249133" sldId="303"/>
            <ac:picMk id="2" creationId="{32C0D193-2F60-4ABF-B47C-6B725B77A4D2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9:30:54.622" v="2245"/>
          <ac:picMkLst>
            <pc:docMk/>
            <pc:sldMk cId="474249133" sldId="303"/>
            <ac:picMk id="7" creationId="{CE5E17DC-E9F1-4EF9-A0EE-EEE716E95E9D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9:30:39.418" v="2242"/>
          <ac:picMkLst>
            <pc:docMk/>
            <pc:sldMk cId="474249133" sldId="303"/>
            <ac:picMk id="8" creationId="{1E5E369D-55B3-41EE-A358-6F55B079A20F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9:30:36.308" v="2240"/>
          <ac:picMkLst>
            <pc:docMk/>
            <pc:sldMk cId="474249133" sldId="303"/>
            <ac:picMk id="9" creationId="{A368E16F-95BB-4264-ABC5-86488180E5BE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9:30:33.292" v="2238"/>
          <ac:picMkLst>
            <pc:docMk/>
            <pc:sldMk cId="474249133" sldId="303"/>
            <ac:picMk id="11" creationId="{59283304-95AF-45F3-A9A8-8A776FF7636C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9:30:30.276" v="2236"/>
          <ac:picMkLst>
            <pc:docMk/>
            <pc:sldMk cId="474249133" sldId="303"/>
            <ac:picMk id="12" creationId="{F8F6F506-0C1A-4706-AA16-28521E52964E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19:30:27.792" v="2234"/>
          <ac:picMkLst>
            <pc:docMk/>
            <pc:sldMk cId="474249133" sldId="303"/>
            <ac:picMk id="13" creationId="{6B4F4C29-32BD-4E86-B715-F59780B51A2D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21:39:57.552" v="2556" actId="14100"/>
          <ac:picMkLst>
            <pc:docMk/>
            <pc:sldMk cId="474249133" sldId="303"/>
            <ac:picMk id="14" creationId="{D15FF5E3-34B4-425A-821C-F1CD80C615E4}"/>
          </ac:picMkLst>
        </pc:picChg>
        <pc:picChg chg="del mod">
          <ac:chgData name="NOELLE HELEN CLAYTON Clayton" userId="S::nclayton@educa.jcyl.es::8f3c3708-7b38-45dd-9216-7e397bffdaea" providerId="AD" clId="Web-{DAFD1EAA-9E4E-432E-A8CB-A1CE7D2FCAB4}" dt="2021-04-25T19:20:50.077" v="2058"/>
          <ac:picMkLst>
            <pc:docMk/>
            <pc:sldMk cId="474249133" sldId="303"/>
            <ac:picMk id="18" creationId="{305A684E-5D03-41D6-9090-51A96F14C37C}"/>
          </ac:picMkLst>
        </pc:picChg>
        <pc:picChg chg="del mod">
          <ac:chgData name="NOELLE HELEN CLAYTON Clayton" userId="S::nclayton@educa.jcyl.es::8f3c3708-7b38-45dd-9216-7e397bffdaea" providerId="AD" clId="Web-{DAFD1EAA-9E4E-432E-A8CB-A1CE7D2FCAB4}" dt="2021-04-25T19:20:30.356" v="2053"/>
          <ac:picMkLst>
            <pc:docMk/>
            <pc:sldMk cId="474249133" sldId="303"/>
            <ac:picMk id="19" creationId="{6EFE2F3A-6DB2-4A7F-8F58-A5A259CC41FB}"/>
          </ac:picMkLst>
        </pc:picChg>
        <pc:picChg chg="del mod">
          <ac:chgData name="NOELLE HELEN CLAYTON Clayton" userId="S::nclayton@educa.jcyl.es::8f3c3708-7b38-45dd-9216-7e397bffdaea" providerId="AD" clId="Web-{DAFD1EAA-9E4E-432E-A8CB-A1CE7D2FCAB4}" dt="2021-04-25T19:20:27.841" v="2051"/>
          <ac:picMkLst>
            <pc:docMk/>
            <pc:sldMk cId="474249133" sldId="303"/>
            <ac:picMk id="20" creationId="{B428BD08-08AE-4CFB-A41B-A9BAA0EA4473}"/>
          </ac:picMkLst>
        </pc:picChg>
        <pc:picChg chg="del mod">
          <ac:chgData name="NOELLE HELEN CLAYTON Clayton" userId="S::nclayton@educa.jcyl.es::8f3c3708-7b38-45dd-9216-7e397bffdaea" providerId="AD" clId="Web-{DAFD1EAA-9E4E-432E-A8CB-A1CE7D2FCAB4}" dt="2021-04-25T19:20:24.262" v="2049"/>
          <ac:picMkLst>
            <pc:docMk/>
            <pc:sldMk cId="474249133" sldId="303"/>
            <ac:picMk id="22" creationId="{76EC94AE-90D0-4399-859B-5F6AF054C8A5}"/>
          </ac:picMkLst>
        </pc:picChg>
        <pc:picChg chg="del">
          <ac:chgData name="NOELLE HELEN CLAYTON Clayton" userId="S::nclayton@educa.jcyl.es::8f3c3708-7b38-45dd-9216-7e397bffdaea" providerId="AD" clId="Web-{DAFD1EAA-9E4E-432E-A8CB-A1CE7D2FCAB4}" dt="2021-04-25T19:20:14.683" v="2047"/>
          <ac:picMkLst>
            <pc:docMk/>
            <pc:sldMk cId="474249133" sldId="303"/>
            <ac:picMk id="23" creationId="{A491F55F-8E9C-4914-8801-4455BCE489DC}"/>
          </ac:picMkLst>
        </pc:picChg>
      </pc:sldChg>
      <pc:sldChg chg="modSp new">
        <pc:chgData name="NOELLE HELEN CLAYTON Clayton" userId="S::nclayton@educa.jcyl.es::8f3c3708-7b38-45dd-9216-7e397bffdaea" providerId="AD" clId="Web-{DAFD1EAA-9E4E-432E-A8CB-A1CE7D2FCAB4}" dt="2021-04-25T21:39:20.878" v="2554" actId="20577"/>
        <pc:sldMkLst>
          <pc:docMk/>
          <pc:sldMk cId="2271030691" sldId="304"/>
        </pc:sldMkLst>
        <pc:spChg chg="mod">
          <ac:chgData name="NOELLE HELEN CLAYTON Clayton" userId="S::nclayton@educa.jcyl.es::8f3c3708-7b38-45dd-9216-7e397bffdaea" providerId="AD" clId="Web-{DAFD1EAA-9E4E-432E-A8CB-A1CE7D2FCAB4}" dt="2021-04-25T21:39:20.878" v="2554" actId="20577"/>
          <ac:spMkLst>
            <pc:docMk/>
            <pc:sldMk cId="2271030691" sldId="304"/>
            <ac:spMk id="2" creationId="{483FAE9B-5A7D-44FD-B556-9C4802A4686F}"/>
          </ac:spMkLst>
        </pc:spChg>
      </pc:sldChg>
      <pc:sldChg chg="addSp delSp modSp add replId">
        <pc:chgData name="NOELLE HELEN CLAYTON Clayton" userId="S::nclayton@educa.jcyl.es::8f3c3708-7b38-45dd-9216-7e397bffdaea" providerId="AD" clId="Web-{DAFD1EAA-9E4E-432E-A8CB-A1CE7D2FCAB4}" dt="2021-04-25T21:08:25.608" v="2530" actId="1076"/>
        <pc:sldMkLst>
          <pc:docMk/>
          <pc:sldMk cId="4042112610" sldId="305"/>
        </pc:sldMkLst>
        <pc:spChg chg="mod">
          <ac:chgData name="NOELLE HELEN CLAYTON Clayton" userId="S::nclayton@educa.jcyl.es::8f3c3708-7b38-45dd-9216-7e397bffdaea" providerId="AD" clId="Web-{DAFD1EAA-9E4E-432E-A8CB-A1CE7D2FCAB4}" dt="2021-04-25T19:43:31.338" v="2401" actId="20577"/>
          <ac:spMkLst>
            <pc:docMk/>
            <pc:sldMk cId="4042112610" sldId="305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21:08:17.139" v="2529" actId="14100"/>
          <ac:spMkLst>
            <pc:docMk/>
            <pc:sldMk cId="4042112610" sldId="305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21:08:25.608" v="2530" actId="1076"/>
          <ac:spMkLst>
            <pc:docMk/>
            <pc:sldMk cId="4042112610" sldId="305"/>
            <ac:spMk id="9" creationId="{86EA53E2-570F-441B-9BF3-8717127A1E36}"/>
          </ac:spMkLst>
        </pc:spChg>
        <pc:picChg chg="add del mod">
          <ac:chgData name="NOELLE HELEN CLAYTON Clayton" userId="S::nclayton@educa.jcyl.es::8f3c3708-7b38-45dd-9216-7e397bffdaea" providerId="AD" clId="Web-{DAFD1EAA-9E4E-432E-A8CB-A1CE7D2FCAB4}" dt="2021-04-25T21:03:37.589" v="2436"/>
          <ac:picMkLst>
            <pc:docMk/>
            <pc:sldMk cId="4042112610" sldId="305"/>
            <ac:picMk id="4" creationId="{550EAC13-E306-495D-A0E5-80AA4026C5CE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21:03:33.761" v="2434"/>
          <ac:picMkLst>
            <pc:docMk/>
            <pc:sldMk cId="4042112610" sldId="305"/>
            <ac:picMk id="5" creationId="{A4E83330-F910-4564-B40D-00C722E6D70D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21:03:31.308" v="2432"/>
          <ac:picMkLst>
            <pc:docMk/>
            <pc:sldMk cId="4042112610" sldId="305"/>
            <ac:picMk id="6" creationId="{F51FF42A-D4E9-4F3C-9172-E39C87816496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21:03:28.199" v="2430"/>
          <ac:picMkLst>
            <pc:docMk/>
            <pc:sldMk cId="4042112610" sldId="305"/>
            <ac:picMk id="7" creationId="{A8742D83-D8BE-494C-8F42-06F8980A7CD5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21:03:25.339" v="2428"/>
          <ac:picMkLst>
            <pc:docMk/>
            <pc:sldMk cId="4042112610" sldId="305"/>
            <ac:picMk id="8" creationId="{E3A1C79B-8242-4323-A5A2-7B0FD0DAB5D2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21:03:22.386" v="2426"/>
          <ac:picMkLst>
            <pc:docMk/>
            <pc:sldMk cId="4042112610" sldId="305"/>
            <ac:picMk id="10" creationId="{EBFC03AF-D6BC-45DA-87F7-F3F2B3E82AAE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21:03:20.120" v="2424"/>
          <ac:picMkLst>
            <pc:docMk/>
            <pc:sldMk cId="4042112610" sldId="305"/>
            <ac:picMk id="11" creationId="{54462B85-B29C-42C0-B6CD-CCB609524384}"/>
          </ac:picMkLst>
        </pc:picChg>
        <pc:picChg chg="del mod">
          <ac:chgData name="NOELLE HELEN CLAYTON Clayton" userId="S::nclayton@educa.jcyl.es::8f3c3708-7b38-45dd-9216-7e397bffdaea" providerId="AD" clId="Web-{DAFD1EAA-9E4E-432E-A8CB-A1CE7D2FCAB4}" dt="2021-04-25T21:02:55.276" v="2403"/>
          <ac:picMkLst>
            <pc:docMk/>
            <pc:sldMk cId="4042112610" sldId="305"/>
            <ac:picMk id="12" creationId="{6910EF3E-BF67-4629-B6F5-F03B6E656900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21:03:17.699" v="2422"/>
          <ac:picMkLst>
            <pc:docMk/>
            <pc:sldMk cId="4042112610" sldId="305"/>
            <ac:picMk id="13" creationId="{EEE3F710-CD80-4D38-9868-F2751793C405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21:03:15.761" v="2420"/>
          <ac:picMkLst>
            <pc:docMk/>
            <pc:sldMk cId="4042112610" sldId="305"/>
            <ac:picMk id="14" creationId="{1FA6F0F7-5E55-4635-80DB-14C93EA9388E}"/>
          </ac:picMkLst>
        </pc:picChg>
        <pc:picChg chg="add del mod">
          <ac:chgData name="NOELLE HELEN CLAYTON Clayton" userId="S::nclayton@educa.jcyl.es::8f3c3708-7b38-45dd-9216-7e397bffdaea" providerId="AD" clId="Web-{DAFD1EAA-9E4E-432E-A8CB-A1CE7D2FCAB4}" dt="2021-04-25T21:03:12.714" v="2418"/>
          <ac:picMkLst>
            <pc:docMk/>
            <pc:sldMk cId="4042112610" sldId="305"/>
            <ac:picMk id="15" creationId="{EE7A636A-0108-4FF4-8F21-4C0287ADF9A9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21:03:09.917" v="2417" actId="1076"/>
          <ac:picMkLst>
            <pc:docMk/>
            <pc:sldMk cId="4042112610" sldId="305"/>
            <ac:picMk id="16" creationId="{1230D2E4-FD9B-4A63-BE2F-B146D3DE3035}"/>
          </ac:picMkLst>
        </pc:picChg>
      </pc:sldChg>
      <pc:sldChg chg="addSp delSp modSp add replId">
        <pc:chgData name="NOELLE HELEN CLAYTON Clayton" userId="S::nclayton@educa.jcyl.es::8f3c3708-7b38-45dd-9216-7e397bffdaea" providerId="AD" clId="Web-{DAFD1EAA-9E4E-432E-A8CB-A1CE7D2FCAB4}" dt="2021-04-25T21:17:57.694" v="2550" actId="1076"/>
        <pc:sldMkLst>
          <pc:docMk/>
          <pc:sldMk cId="2127974105" sldId="306"/>
        </pc:sldMkLst>
        <pc:spChg chg="mod">
          <ac:chgData name="NOELLE HELEN CLAYTON Clayton" userId="S::nclayton@educa.jcyl.es::8f3c3708-7b38-45dd-9216-7e397bffdaea" providerId="AD" clId="Web-{DAFD1EAA-9E4E-432E-A8CB-A1CE7D2FCAB4}" dt="2021-04-25T21:09:25.139" v="2536" actId="20577"/>
          <ac:spMkLst>
            <pc:docMk/>
            <pc:sldMk cId="2127974105" sldId="306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AFD1EAA-9E4E-432E-A8CB-A1CE7D2FCAB4}" dt="2021-04-25T21:17:57.694" v="2550" actId="1076"/>
          <ac:spMkLst>
            <pc:docMk/>
            <pc:sldMk cId="2127974105" sldId="306"/>
            <ac:spMk id="3" creationId="{00000000-0000-0000-0000-000000000000}"/>
          </ac:spMkLst>
        </pc:spChg>
        <pc:picChg chg="add mod">
          <ac:chgData name="NOELLE HELEN CLAYTON Clayton" userId="S::nclayton@educa.jcyl.es::8f3c3708-7b38-45dd-9216-7e397bffdaea" providerId="AD" clId="Web-{DAFD1EAA-9E4E-432E-A8CB-A1CE7D2FCAB4}" dt="2021-04-25T21:16:20.287" v="2543" actId="1076"/>
          <ac:picMkLst>
            <pc:docMk/>
            <pc:sldMk cId="2127974105" sldId="306"/>
            <ac:picMk id="4" creationId="{2A549200-171D-45D3-972E-B76475BA19A7}"/>
          </ac:picMkLst>
        </pc:picChg>
        <pc:picChg chg="add mod">
          <ac:chgData name="NOELLE HELEN CLAYTON Clayton" userId="S::nclayton@educa.jcyl.es::8f3c3708-7b38-45dd-9216-7e397bffdaea" providerId="AD" clId="Web-{DAFD1EAA-9E4E-432E-A8CB-A1CE7D2FCAB4}" dt="2021-04-25T21:17:29.772" v="2547" actId="14100"/>
          <ac:picMkLst>
            <pc:docMk/>
            <pc:sldMk cId="2127974105" sldId="306"/>
            <ac:picMk id="5" creationId="{4537DCE1-E866-46E5-8417-60891F5A2732}"/>
          </ac:picMkLst>
        </pc:picChg>
        <pc:picChg chg="del mod">
          <ac:chgData name="NOELLE HELEN CLAYTON Clayton" userId="S::nclayton@educa.jcyl.es::8f3c3708-7b38-45dd-9216-7e397bffdaea" providerId="AD" clId="Web-{DAFD1EAA-9E4E-432E-A8CB-A1CE7D2FCAB4}" dt="2021-04-25T21:13:35.267" v="2538"/>
          <ac:picMkLst>
            <pc:docMk/>
            <pc:sldMk cId="2127974105" sldId="306"/>
            <ac:picMk id="16" creationId="{1230D2E4-FD9B-4A63-BE2F-B146D3DE3035}"/>
          </ac:picMkLst>
        </pc:picChg>
      </pc:sldChg>
    </pc:docChg>
  </pc:docChgLst>
  <pc:docChgLst>
    <pc:chgData name="NOELLE HELEN CLAYTON Clayton" userId="S::nclayton@educa.jcyl.es::8f3c3708-7b38-45dd-9216-7e397bffdaea" providerId="AD" clId="Web-{29044A0A-401C-4598-D5F0-9FD27D29C339}"/>
    <pc:docChg chg="addSld delSld modSld">
      <pc:chgData name="NOELLE HELEN CLAYTON Clayton" userId="S::nclayton@educa.jcyl.es::8f3c3708-7b38-45dd-9216-7e397bffdaea" providerId="AD" clId="Web-{29044A0A-401C-4598-D5F0-9FD27D29C339}" dt="2021-04-25T22:08:34.338" v="132"/>
      <pc:docMkLst>
        <pc:docMk/>
      </pc:docMkLst>
      <pc:sldChg chg="modSp">
        <pc:chgData name="NOELLE HELEN CLAYTON Clayton" userId="S::nclayton@educa.jcyl.es::8f3c3708-7b38-45dd-9216-7e397bffdaea" providerId="AD" clId="Web-{29044A0A-401C-4598-D5F0-9FD27D29C339}" dt="2021-04-25T21:55:51.842" v="12" actId="20577"/>
        <pc:sldMkLst>
          <pc:docMk/>
          <pc:sldMk cId="2406273178" sldId="256"/>
        </pc:sldMkLst>
        <pc:spChg chg="mod">
          <ac:chgData name="NOELLE HELEN CLAYTON Clayton" userId="S::nclayton@educa.jcyl.es::8f3c3708-7b38-45dd-9216-7e397bffdaea" providerId="AD" clId="Web-{29044A0A-401C-4598-D5F0-9FD27D29C339}" dt="2021-04-25T21:55:51.842" v="12" actId="20577"/>
          <ac:spMkLst>
            <pc:docMk/>
            <pc:sldMk cId="2406273178" sldId="256"/>
            <ac:spMk id="6" creationId="{533DA594-DE2A-4F98-8E78-500B98FD4F25}"/>
          </ac:spMkLst>
        </pc:spChg>
      </pc:sldChg>
      <pc:sldChg chg="modSp">
        <pc:chgData name="NOELLE HELEN CLAYTON Clayton" userId="S::nclayton@educa.jcyl.es::8f3c3708-7b38-45dd-9216-7e397bffdaea" providerId="AD" clId="Web-{29044A0A-401C-4598-D5F0-9FD27D29C339}" dt="2021-04-25T21:54:34.401" v="1" actId="20577"/>
        <pc:sldMkLst>
          <pc:docMk/>
          <pc:sldMk cId="2645251146" sldId="258"/>
        </pc:sldMkLst>
        <pc:spChg chg="mod">
          <ac:chgData name="NOELLE HELEN CLAYTON Clayton" userId="S::nclayton@educa.jcyl.es::8f3c3708-7b38-45dd-9216-7e397bffdaea" providerId="AD" clId="Web-{29044A0A-401C-4598-D5F0-9FD27D29C339}" dt="2021-04-25T21:54:34.401" v="1" actId="20577"/>
          <ac:spMkLst>
            <pc:docMk/>
            <pc:sldMk cId="2645251146" sldId="258"/>
            <ac:spMk id="3" creationId="{00000000-0000-0000-0000-000000000000}"/>
          </ac:spMkLst>
        </pc:spChg>
      </pc:sldChg>
      <pc:sldChg chg="modSp">
        <pc:chgData name="NOELLE HELEN CLAYTON Clayton" userId="S::nclayton@educa.jcyl.es::8f3c3708-7b38-45dd-9216-7e397bffdaea" providerId="AD" clId="Web-{29044A0A-401C-4598-D5F0-9FD27D29C339}" dt="2021-04-25T21:55:02.152" v="4" actId="14100"/>
        <pc:sldMkLst>
          <pc:docMk/>
          <pc:sldMk cId="690077160" sldId="261"/>
        </pc:sldMkLst>
        <pc:picChg chg="mod">
          <ac:chgData name="NOELLE HELEN CLAYTON Clayton" userId="S::nclayton@educa.jcyl.es::8f3c3708-7b38-45dd-9216-7e397bffdaea" providerId="AD" clId="Web-{29044A0A-401C-4598-D5F0-9FD27D29C339}" dt="2021-04-25T21:55:02.152" v="4" actId="14100"/>
          <ac:picMkLst>
            <pc:docMk/>
            <pc:sldMk cId="690077160" sldId="261"/>
            <ac:picMk id="5" creationId="{6EE1390B-12B4-4E82-AE94-3C3B0CEB10A9}"/>
          </ac:picMkLst>
        </pc:picChg>
      </pc:sldChg>
      <pc:sldChg chg="modSp">
        <pc:chgData name="NOELLE HELEN CLAYTON Clayton" userId="S::nclayton@educa.jcyl.es::8f3c3708-7b38-45dd-9216-7e397bffdaea" providerId="AD" clId="Web-{29044A0A-401C-4598-D5F0-9FD27D29C339}" dt="2021-04-25T21:57:05.518" v="14" actId="1076"/>
        <pc:sldMkLst>
          <pc:docMk/>
          <pc:sldMk cId="1961006250" sldId="264"/>
        </pc:sldMkLst>
        <pc:picChg chg="mod">
          <ac:chgData name="NOELLE HELEN CLAYTON Clayton" userId="S::nclayton@educa.jcyl.es::8f3c3708-7b38-45dd-9216-7e397bffdaea" providerId="AD" clId="Web-{29044A0A-401C-4598-D5F0-9FD27D29C339}" dt="2021-04-25T21:57:05.518" v="14" actId="1076"/>
          <ac:picMkLst>
            <pc:docMk/>
            <pc:sldMk cId="1961006250" sldId="264"/>
            <ac:picMk id="10" creationId="{13B65079-66FC-4C8D-B34B-C9EEA654F86A}"/>
          </ac:picMkLst>
        </pc:picChg>
      </pc:sldChg>
      <pc:sldChg chg="modSp">
        <pc:chgData name="NOELLE HELEN CLAYTON Clayton" userId="S::nclayton@educa.jcyl.es::8f3c3708-7b38-45dd-9216-7e397bffdaea" providerId="AD" clId="Web-{29044A0A-401C-4598-D5F0-9FD27D29C339}" dt="2021-04-25T21:57:37.426" v="16" actId="20577"/>
        <pc:sldMkLst>
          <pc:docMk/>
          <pc:sldMk cId="257218978" sldId="265"/>
        </pc:sldMkLst>
        <pc:spChg chg="mod">
          <ac:chgData name="NOELLE HELEN CLAYTON Clayton" userId="S::nclayton@educa.jcyl.es::8f3c3708-7b38-45dd-9216-7e397bffdaea" providerId="AD" clId="Web-{29044A0A-401C-4598-D5F0-9FD27D29C339}" dt="2021-04-25T21:57:37.426" v="16" actId="20577"/>
          <ac:spMkLst>
            <pc:docMk/>
            <pc:sldMk cId="257218978" sldId="265"/>
            <ac:spMk id="3" creationId="{00000000-0000-0000-0000-000000000000}"/>
          </ac:spMkLst>
        </pc:spChg>
      </pc:sldChg>
      <pc:sldChg chg="addSp delSp modSp">
        <pc:chgData name="NOELLE HELEN CLAYTON Clayton" userId="S::nclayton@educa.jcyl.es::8f3c3708-7b38-45dd-9216-7e397bffdaea" providerId="AD" clId="Web-{29044A0A-401C-4598-D5F0-9FD27D29C339}" dt="2021-04-25T22:03:16.227" v="77" actId="20577"/>
        <pc:sldMkLst>
          <pc:docMk/>
          <pc:sldMk cId="237443522" sldId="270"/>
        </pc:sldMkLst>
        <pc:spChg chg="mod">
          <ac:chgData name="NOELLE HELEN CLAYTON Clayton" userId="S::nclayton@educa.jcyl.es::8f3c3708-7b38-45dd-9216-7e397bffdaea" providerId="AD" clId="Web-{29044A0A-401C-4598-D5F0-9FD27D29C339}" dt="2021-04-25T22:03:16.227" v="77" actId="20577"/>
          <ac:spMkLst>
            <pc:docMk/>
            <pc:sldMk cId="237443522" sldId="270"/>
            <ac:spMk id="16" creationId="{1C85DE89-EDC8-4C2E-A5BE-0F21E50A4AF5}"/>
          </ac:spMkLst>
        </pc:spChg>
        <pc:spChg chg="mod">
          <ac:chgData name="NOELLE HELEN CLAYTON Clayton" userId="S::nclayton@educa.jcyl.es::8f3c3708-7b38-45dd-9216-7e397bffdaea" providerId="AD" clId="Web-{29044A0A-401C-4598-D5F0-9FD27D29C339}" dt="2021-04-25T22:02:54.303" v="73" actId="20577"/>
          <ac:spMkLst>
            <pc:docMk/>
            <pc:sldMk cId="237443522" sldId="270"/>
            <ac:spMk id="17" creationId="{E29494B1-9F9D-4E00-BCD8-7786BD715B8F}"/>
          </ac:spMkLst>
        </pc:spChg>
        <pc:spChg chg="mod">
          <ac:chgData name="NOELLE HELEN CLAYTON Clayton" userId="S::nclayton@educa.jcyl.es::8f3c3708-7b38-45dd-9216-7e397bffdaea" providerId="AD" clId="Web-{29044A0A-401C-4598-D5F0-9FD27D29C339}" dt="2021-04-25T22:02:48.850" v="69" actId="20577"/>
          <ac:spMkLst>
            <pc:docMk/>
            <pc:sldMk cId="237443522" sldId="270"/>
            <ac:spMk id="19" creationId="{4334535E-B920-419D-99DD-0A61F028DE8F}"/>
          </ac:spMkLst>
        </pc:spChg>
        <pc:spChg chg="add del mod">
          <ac:chgData name="NOELLE HELEN CLAYTON Clayton" userId="S::nclayton@educa.jcyl.es::8f3c3708-7b38-45dd-9216-7e397bffdaea" providerId="AD" clId="Web-{29044A0A-401C-4598-D5F0-9FD27D29C339}" dt="2021-04-25T22:02:45.990" v="66"/>
          <ac:spMkLst>
            <pc:docMk/>
            <pc:sldMk cId="237443522" sldId="270"/>
            <ac:spMk id="21" creationId="{CAF96F1D-CA67-4011-88D3-70A80A01D553}"/>
          </ac:spMkLst>
        </pc:spChg>
      </pc:sldChg>
      <pc:sldChg chg="addSp delSp modSp add replId">
        <pc:chgData name="NOELLE HELEN CLAYTON Clayton" userId="S::nclayton@educa.jcyl.es::8f3c3708-7b38-45dd-9216-7e397bffdaea" providerId="AD" clId="Web-{29044A0A-401C-4598-D5F0-9FD27D29C339}" dt="2021-04-25T22:08:34.338" v="132"/>
        <pc:sldMkLst>
          <pc:docMk/>
          <pc:sldMk cId="760157921" sldId="307"/>
        </pc:sldMkLst>
        <pc:spChg chg="del mod">
          <ac:chgData name="NOELLE HELEN CLAYTON Clayton" userId="S::nclayton@educa.jcyl.es::8f3c3708-7b38-45dd-9216-7e397bffdaea" providerId="AD" clId="Web-{29044A0A-401C-4598-D5F0-9FD27D29C339}" dt="2021-04-25T22:08:34.338" v="132"/>
          <ac:spMkLst>
            <pc:docMk/>
            <pc:sldMk cId="760157921" sldId="307"/>
            <ac:spMk id="15" creationId="{9B57ACDE-1B97-4783-A9A6-067F7B3787B7}"/>
          </ac:spMkLst>
        </pc:spChg>
        <pc:spChg chg="del mod">
          <ac:chgData name="NOELLE HELEN CLAYTON Clayton" userId="S::nclayton@educa.jcyl.es::8f3c3708-7b38-45dd-9216-7e397bffdaea" providerId="AD" clId="Web-{29044A0A-401C-4598-D5F0-9FD27D29C339}" dt="2021-04-25T22:07:57.149" v="124"/>
          <ac:spMkLst>
            <pc:docMk/>
            <pc:sldMk cId="760157921" sldId="307"/>
            <ac:spMk id="16" creationId="{1C85DE89-EDC8-4C2E-A5BE-0F21E50A4AF5}"/>
          </ac:spMkLst>
        </pc:spChg>
        <pc:spChg chg="del">
          <ac:chgData name="NOELLE HELEN CLAYTON Clayton" userId="S::nclayton@educa.jcyl.es::8f3c3708-7b38-45dd-9216-7e397bffdaea" providerId="AD" clId="Web-{29044A0A-401C-4598-D5F0-9FD27D29C339}" dt="2021-04-25T22:07:11.349" v="118"/>
          <ac:spMkLst>
            <pc:docMk/>
            <pc:sldMk cId="760157921" sldId="307"/>
            <ac:spMk id="17" creationId="{E29494B1-9F9D-4E00-BCD8-7786BD715B8F}"/>
          </ac:spMkLst>
        </pc:spChg>
        <pc:spChg chg="add mod">
          <ac:chgData name="NOELLE HELEN CLAYTON Clayton" userId="S::nclayton@educa.jcyl.es::8f3c3708-7b38-45dd-9216-7e397bffdaea" providerId="AD" clId="Web-{29044A0A-401C-4598-D5F0-9FD27D29C339}" dt="2021-04-25T22:07:07.818" v="117" actId="1076"/>
          <ac:spMkLst>
            <pc:docMk/>
            <pc:sldMk cId="760157921" sldId="307"/>
            <ac:spMk id="41" creationId="{9C2CBE78-9EF4-4D89-B031-14286CCB6F61}"/>
          </ac:spMkLst>
        </pc:spChg>
        <pc:spChg chg="add mod">
          <ac:chgData name="NOELLE HELEN CLAYTON Clayton" userId="S::nclayton@educa.jcyl.es::8f3c3708-7b38-45dd-9216-7e397bffdaea" providerId="AD" clId="Web-{29044A0A-401C-4598-D5F0-9FD27D29C339}" dt="2021-04-25T22:08:21.088" v="129" actId="1076"/>
          <ac:spMkLst>
            <pc:docMk/>
            <pc:sldMk cId="760157921" sldId="307"/>
            <ac:spMk id="42" creationId="{9C2CBE78-9EF4-4D89-B031-14286CCB6F61}"/>
          </ac:spMkLst>
        </pc:spChg>
        <pc:spChg chg="add">
          <ac:chgData name="NOELLE HELEN CLAYTON Clayton" userId="S::nclayton@educa.jcyl.es::8f3c3708-7b38-45dd-9216-7e397bffdaea" providerId="AD" clId="Web-{29044A0A-401C-4598-D5F0-9FD27D29C339}" dt="2021-04-25T22:08:26.307" v="130"/>
          <ac:spMkLst>
            <pc:docMk/>
            <pc:sldMk cId="760157921" sldId="307"/>
            <ac:spMk id="43" creationId="{9C2CBE78-9EF4-4D89-B031-14286CCB6F61}"/>
          </ac:spMkLst>
        </pc:spChg>
      </pc:sldChg>
      <pc:sldChg chg="addSp delSp modSp add del replId addAnim delAnim">
        <pc:chgData name="NOELLE HELEN CLAYTON Clayton" userId="S::nclayton@educa.jcyl.es::8f3c3708-7b38-45dd-9216-7e397bffdaea" providerId="AD" clId="Web-{29044A0A-401C-4598-D5F0-9FD27D29C339}" dt="2021-04-25T22:06:15.581" v="110"/>
        <pc:sldMkLst>
          <pc:docMk/>
          <pc:sldMk cId="993709566" sldId="307"/>
        </pc:sldMkLst>
        <pc:spChg chg="del">
          <ac:chgData name="NOELLE HELEN CLAYTON Clayton" userId="S::nclayton@educa.jcyl.es::8f3c3708-7b38-45dd-9216-7e397bffdaea" providerId="AD" clId="Web-{29044A0A-401C-4598-D5F0-9FD27D29C339}" dt="2021-04-25T22:05:28.203" v="104"/>
          <ac:spMkLst>
            <pc:docMk/>
            <pc:sldMk cId="993709566" sldId="307"/>
            <ac:spMk id="15" creationId="{9B57ACDE-1B97-4783-A9A6-067F7B3787B7}"/>
          </ac:spMkLst>
        </pc:spChg>
        <pc:spChg chg="del">
          <ac:chgData name="NOELLE HELEN CLAYTON Clayton" userId="S::nclayton@educa.jcyl.es::8f3c3708-7b38-45dd-9216-7e397bffdaea" providerId="AD" clId="Web-{29044A0A-401C-4598-D5F0-9FD27D29C339}" dt="2021-04-25T22:05:48.314" v="107"/>
          <ac:spMkLst>
            <pc:docMk/>
            <pc:sldMk cId="993709566" sldId="307"/>
            <ac:spMk id="16" creationId="{1C85DE89-EDC8-4C2E-A5BE-0F21E50A4AF5}"/>
          </ac:spMkLst>
        </pc:spChg>
        <pc:spChg chg="del">
          <ac:chgData name="NOELLE HELEN CLAYTON Clayton" userId="S::nclayton@educa.jcyl.es::8f3c3708-7b38-45dd-9216-7e397bffdaea" providerId="AD" clId="Web-{29044A0A-401C-4598-D5F0-9FD27D29C339}" dt="2021-04-25T22:04:05.229" v="88"/>
          <ac:spMkLst>
            <pc:docMk/>
            <pc:sldMk cId="993709566" sldId="307"/>
            <ac:spMk id="19" creationId="{4334535E-B920-419D-99DD-0A61F028DE8F}"/>
          </ac:spMkLst>
        </pc:spChg>
        <pc:spChg chg="add del mod">
          <ac:chgData name="NOELLE HELEN CLAYTON Clayton" userId="S::nclayton@educa.jcyl.es::8f3c3708-7b38-45dd-9216-7e397bffdaea" providerId="AD" clId="Web-{29044A0A-401C-4598-D5F0-9FD27D29C339}" dt="2021-04-25T22:05:33.985" v="105" actId="1076"/>
          <ac:spMkLst>
            <pc:docMk/>
            <pc:sldMk cId="993709566" sldId="307"/>
            <ac:spMk id="35" creationId="{81EE7120-8F54-4C1B-B759-450D91907769}"/>
          </ac:spMkLst>
        </pc:spChg>
        <pc:spChg chg="add mod">
          <ac:chgData name="NOELLE HELEN CLAYTON Clayton" userId="S::nclayton@educa.jcyl.es::8f3c3708-7b38-45dd-9216-7e397bffdaea" providerId="AD" clId="Web-{29044A0A-401C-4598-D5F0-9FD27D29C339}" dt="2021-04-25T22:03:46.666" v="82" actId="20577"/>
          <ac:spMkLst>
            <pc:docMk/>
            <pc:sldMk cId="993709566" sldId="307"/>
            <ac:spMk id="39" creationId="{9C2CBE78-9EF4-4D89-B031-14286CCB6F61}"/>
          </ac:spMkLst>
        </pc:spChg>
        <pc:spChg chg="add">
          <ac:chgData name="NOELLE HELEN CLAYTON Clayton" userId="S::nclayton@educa.jcyl.es::8f3c3708-7b38-45dd-9216-7e397bffdaea" providerId="AD" clId="Web-{29044A0A-401C-4598-D5F0-9FD27D29C339}" dt="2021-04-25T22:03:49.838" v="83"/>
          <ac:spMkLst>
            <pc:docMk/>
            <pc:sldMk cId="993709566" sldId="307"/>
            <ac:spMk id="40" creationId="{9C2CBE78-9EF4-4D89-B031-14286CCB6F61}"/>
          </ac:spMkLst>
        </pc:spChg>
        <pc:spChg chg="add mod">
          <ac:chgData name="NOELLE HELEN CLAYTON Clayton" userId="S::nclayton@educa.jcyl.es::8f3c3708-7b38-45dd-9216-7e397bffdaea" providerId="AD" clId="Web-{29044A0A-401C-4598-D5F0-9FD27D29C339}" dt="2021-04-25T22:06:02.377" v="109" actId="688"/>
          <ac:spMkLst>
            <pc:docMk/>
            <pc:sldMk cId="993709566" sldId="307"/>
            <ac:spMk id="41" creationId="{9C2CBE78-9EF4-4D89-B031-14286CCB6F61}"/>
          </ac:spMkLst>
        </pc:spChg>
        <pc:spChg chg="add mod">
          <ac:chgData name="NOELLE HELEN CLAYTON Clayton" userId="S::nclayton@educa.jcyl.es::8f3c3708-7b38-45dd-9216-7e397bffdaea" providerId="AD" clId="Web-{29044A0A-401C-4598-D5F0-9FD27D29C339}" dt="2021-04-25T22:05:41.688" v="106" actId="1076"/>
          <ac:spMkLst>
            <pc:docMk/>
            <pc:sldMk cId="993709566" sldId="307"/>
            <ac:spMk id="42" creationId="{9C2CBE78-9EF4-4D89-B031-14286CCB6F61}"/>
          </ac:spMkLst>
        </pc:spChg>
        <pc:spChg chg="add mod">
          <ac:chgData name="NOELLE HELEN CLAYTON Clayton" userId="S::nclayton@educa.jcyl.es::8f3c3708-7b38-45dd-9216-7e397bffdaea" providerId="AD" clId="Web-{29044A0A-401C-4598-D5F0-9FD27D29C339}" dt="2021-04-25T22:04:36.637" v="96" actId="20577"/>
          <ac:spMkLst>
            <pc:docMk/>
            <pc:sldMk cId="993709566" sldId="307"/>
            <ac:spMk id="43" creationId="{9C2CBE78-9EF4-4D89-B031-14286CCB6F61}"/>
          </ac:spMkLst>
        </pc:spChg>
        <pc:cxnChg chg="del">
          <ac:chgData name="NOELLE HELEN CLAYTON Clayton" userId="S::nclayton@educa.jcyl.es::8f3c3708-7b38-45dd-9216-7e397bffdaea" providerId="AD" clId="Web-{29044A0A-401C-4598-D5F0-9FD27D29C339}" dt="2021-04-25T22:04:14.542" v="90"/>
          <ac:cxnSpMkLst>
            <pc:docMk/>
            <pc:sldMk cId="993709566" sldId="307"/>
            <ac:cxnSpMk id="9" creationId="{F53314A5-F226-43F4-B498-4E9839301C48}"/>
          </ac:cxnSpMkLst>
        </pc:cxnChg>
      </pc:sldChg>
      <pc:sldChg chg="addSp delSp modSp add del replId">
        <pc:chgData name="NOELLE HELEN CLAYTON Clayton" userId="S::nclayton@educa.jcyl.es::8f3c3708-7b38-45dd-9216-7e397bffdaea" providerId="AD" clId="Web-{29044A0A-401C-4598-D5F0-9FD27D29C339}" dt="2021-04-25T22:02:25.724" v="57"/>
        <pc:sldMkLst>
          <pc:docMk/>
          <pc:sldMk cId="3370120844" sldId="307"/>
        </pc:sldMkLst>
        <pc:spChg chg="add del mod">
          <ac:chgData name="NOELLE HELEN CLAYTON Clayton" userId="S::nclayton@educa.jcyl.es::8f3c3708-7b38-45dd-9216-7e397bffdaea" providerId="AD" clId="Web-{29044A0A-401C-4598-D5F0-9FD27D29C339}" dt="2021-04-25T22:02:23.130" v="56" actId="20577"/>
          <ac:spMkLst>
            <pc:docMk/>
            <pc:sldMk cId="3370120844" sldId="307"/>
            <ac:spMk id="17" creationId="{E29494B1-9F9D-4E00-BCD8-7786BD715B8F}"/>
          </ac:spMkLst>
        </pc:spChg>
        <pc:spChg chg="mod">
          <ac:chgData name="NOELLE HELEN CLAYTON Clayton" userId="S::nclayton@educa.jcyl.es::8f3c3708-7b38-45dd-9216-7e397bffdaea" providerId="AD" clId="Web-{29044A0A-401C-4598-D5F0-9FD27D29C339}" dt="2021-04-25T22:02:15.958" v="53" actId="14100"/>
          <ac:spMkLst>
            <pc:docMk/>
            <pc:sldMk cId="3370120844" sldId="307"/>
            <ac:spMk id="21" creationId="{CAF96F1D-CA67-4011-88D3-70A80A01D553}"/>
          </ac:spMkLst>
        </pc:spChg>
      </pc:sldChg>
    </pc:docChg>
  </pc:docChgLst>
  <pc:docChgLst>
    <pc:chgData name="NOELLE HELEN CLAYTON Clayton" userId="S::nclayton@educa.jcyl.es::8f3c3708-7b38-45dd-9216-7e397bffdaea" providerId="AD" clId="Web-{5C2C80C5-34C0-2157-6A66-3CB121B01C7E}"/>
    <pc:docChg chg="addSld delSld modSld">
      <pc:chgData name="NOELLE HELEN CLAYTON Clayton" userId="S::nclayton@educa.jcyl.es::8f3c3708-7b38-45dd-9216-7e397bffdaea" providerId="AD" clId="Web-{5C2C80C5-34C0-2157-6A66-3CB121B01C7E}" dt="2021-05-02T22:48:22.280" v="39" actId="20577"/>
      <pc:docMkLst>
        <pc:docMk/>
      </pc:docMkLst>
      <pc:sldChg chg="addSp delSp modSp delAnim">
        <pc:chgData name="NOELLE HELEN CLAYTON Clayton" userId="S::nclayton@educa.jcyl.es::8f3c3708-7b38-45dd-9216-7e397bffdaea" providerId="AD" clId="Web-{5C2C80C5-34C0-2157-6A66-3CB121B01C7E}" dt="2021-05-02T22:47:09.510" v="28"/>
        <pc:sldMkLst>
          <pc:docMk/>
          <pc:sldMk cId="272538890" sldId="325"/>
        </pc:sldMkLst>
        <pc:spChg chg="del mod">
          <ac:chgData name="NOELLE HELEN CLAYTON Clayton" userId="S::nclayton@educa.jcyl.es::8f3c3708-7b38-45dd-9216-7e397bffdaea" providerId="AD" clId="Web-{5C2C80C5-34C0-2157-6A66-3CB121B01C7E}" dt="2021-05-02T22:47:09.510" v="28"/>
          <ac:spMkLst>
            <pc:docMk/>
            <pc:sldMk cId="272538890" sldId="325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5C2C80C5-34C0-2157-6A66-3CB121B01C7E}" dt="2021-05-02T22:47:09.510" v="28"/>
          <ac:spMkLst>
            <pc:docMk/>
            <pc:sldMk cId="272538890" sldId="325"/>
            <ac:spMk id="5" creationId="{882B02C8-AD0C-4B8A-A39A-B0D693A18A3E}"/>
          </ac:spMkLst>
        </pc:spChg>
      </pc:sldChg>
      <pc:sldChg chg="addSp delSp modSp">
        <pc:chgData name="NOELLE HELEN CLAYTON Clayton" userId="S::nclayton@educa.jcyl.es::8f3c3708-7b38-45dd-9216-7e397bffdaea" providerId="AD" clId="Web-{5C2C80C5-34C0-2157-6A66-3CB121B01C7E}" dt="2021-05-02T22:48:22.280" v="39" actId="20577"/>
        <pc:sldMkLst>
          <pc:docMk/>
          <pc:sldMk cId="3724321364" sldId="331"/>
        </pc:sldMkLst>
        <pc:spChg chg="mod">
          <ac:chgData name="NOELLE HELEN CLAYTON Clayton" userId="S::nclayton@educa.jcyl.es::8f3c3708-7b38-45dd-9216-7e397bffdaea" providerId="AD" clId="Web-{5C2C80C5-34C0-2157-6A66-3CB121B01C7E}" dt="2021-05-02T22:48:22.280" v="39" actId="20577"/>
          <ac:spMkLst>
            <pc:docMk/>
            <pc:sldMk cId="3724321364" sldId="331"/>
            <ac:spMk id="3" creationId="{00000000-0000-0000-0000-000000000000}"/>
          </ac:spMkLst>
        </pc:spChg>
        <pc:spChg chg="del">
          <ac:chgData name="NOELLE HELEN CLAYTON Clayton" userId="S::nclayton@educa.jcyl.es::8f3c3708-7b38-45dd-9216-7e397bffdaea" providerId="AD" clId="Web-{5C2C80C5-34C0-2157-6A66-3CB121B01C7E}" dt="2021-05-02T22:44:03.872" v="0"/>
          <ac:spMkLst>
            <pc:docMk/>
            <pc:sldMk cId="3724321364" sldId="331"/>
            <ac:spMk id="48" creationId="{2FB82883-1DC0-4BE1-A607-009095F3355A}"/>
          </ac:spMkLst>
        </pc:spChg>
        <pc:spChg chg="del">
          <ac:chgData name="NOELLE HELEN CLAYTON Clayton" userId="S::nclayton@educa.jcyl.es::8f3c3708-7b38-45dd-9216-7e397bffdaea" providerId="AD" clId="Web-{5C2C80C5-34C0-2157-6A66-3CB121B01C7E}" dt="2021-05-02T22:44:03.872" v="0"/>
          <ac:spMkLst>
            <pc:docMk/>
            <pc:sldMk cId="3724321364" sldId="331"/>
            <ac:spMk id="50" creationId="{9FA98EAA-A866-4C95-A2A8-44E46FBAD5A0}"/>
          </ac:spMkLst>
        </pc:spChg>
        <pc:spChg chg="add">
          <ac:chgData name="NOELLE HELEN CLAYTON Clayton" userId="S::nclayton@educa.jcyl.es::8f3c3708-7b38-45dd-9216-7e397bffdaea" providerId="AD" clId="Web-{5C2C80C5-34C0-2157-6A66-3CB121B01C7E}" dt="2021-05-02T22:44:03.872" v="0"/>
          <ac:spMkLst>
            <pc:docMk/>
            <pc:sldMk cId="3724321364" sldId="331"/>
            <ac:spMk id="52" creationId="{D5B012D8-7F27-4758-9AC6-C889B154BD73}"/>
          </ac:spMkLst>
        </pc:spChg>
        <pc:spChg chg="add">
          <ac:chgData name="NOELLE HELEN CLAYTON Clayton" userId="S::nclayton@educa.jcyl.es::8f3c3708-7b38-45dd-9216-7e397bffdaea" providerId="AD" clId="Web-{5C2C80C5-34C0-2157-6A66-3CB121B01C7E}" dt="2021-05-02T22:44:03.872" v="0"/>
          <ac:spMkLst>
            <pc:docMk/>
            <pc:sldMk cId="3724321364" sldId="331"/>
            <ac:spMk id="53" creationId="{4063B759-00FC-46D1-9898-8E8625268FAF}"/>
          </ac:spMkLst>
        </pc:spChg>
        <pc:picChg chg="mod">
          <ac:chgData name="NOELLE HELEN CLAYTON Clayton" userId="S::nclayton@educa.jcyl.es::8f3c3708-7b38-45dd-9216-7e397bffdaea" providerId="AD" clId="Web-{5C2C80C5-34C0-2157-6A66-3CB121B01C7E}" dt="2021-05-02T22:44:38.280" v="2" actId="1076"/>
          <ac:picMkLst>
            <pc:docMk/>
            <pc:sldMk cId="3724321364" sldId="331"/>
            <ac:picMk id="10" creationId="{13B65079-66FC-4C8D-B34B-C9EEA654F86A}"/>
          </ac:picMkLst>
        </pc:picChg>
      </pc:sldChg>
      <pc:sldChg chg="del">
        <pc:chgData name="NOELLE HELEN CLAYTON Clayton" userId="S::nclayton@educa.jcyl.es::8f3c3708-7b38-45dd-9216-7e397bffdaea" providerId="AD" clId="Web-{5C2C80C5-34C0-2157-6A66-3CB121B01C7E}" dt="2021-05-02T22:46:34.054" v="23"/>
        <pc:sldMkLst>
          <pc:docMk/>
          <pc:sldMk cId="2436186177" sldId="335"/>
        </pc:sldMkLst>
      </pc:sldChg>
      <pc:sldChg chg="addSp delSp modSp add replId">
        <pc:chgData name="NOELLE HELEN CLAYTON Clayton" userId="S::nclayton@educa.jcyl.es::8f3c3708-7b38-45dd-9216-7e397bffdaea" providerId="AD" clId="Web-{5C2C80C5-34C0-2157-6A66-3CB121B01C7E}" dt="2021-05-02T22:46:27.054" v="22" actId="20577"/>
        <pc:sldMkLst>
          <pc:docMk/>
          <pc:sldMk cId="1938031395" sldId="336"/>
        </pc:sldMkLst>
        <pc:spChg chg="del mod">
          <ac:chgData name="NOELLE HELEN CLAYTON Clayton" userId="S::nclayton@educa.jcyl.es::8f3c3708-7b38-45dd-9216-7e397bffdaea" providerId="AD" clId="Web-{5C2C80C5-34C0-2157-6A66-3CB121B01C7E}" dt="2021-05-02T22:45:41.473" v="9"/>
          <ac:spMkLst>
            <pc:docMk/>
            <pc:sldMk cId="1938031395" sldId="336"/>
            <ac:spMk id="3" creationId="{00000000-0000-0000-0000-000000000000}"/>
          </ac:spMkLst>
        </pc:spChg>
        <pc:spChg chg="add del mod">
          <ac:chgData name="NOELLE HELEN CLAYTON Clayton" userId="S::nclayton@educa.jcyl.es::8f3c3708-7b38-45dd-9216-7e397bffdaea" providerId="AD" clId="Web-{5C2C80C5-34C0-2157-6A66-3CB121B01C7E}" dt="2021-05-02T22:46:07.006" v="13"/>
          <ac:spMkLst>
            <pc:docMk/>
            <pc:sldMk cId="1938031395" sldId="336"/>
            <ac:spMk id="4" creationId="{00D0F789-693D-4D30-B22A-F7F56529D921}"/>
          </ac:spMkLst>
        </pc:spChg>
        <pc:spChg chg="add mod">
          <ac:chgData name="NOELLE HELEN CLAYTON Clayton" userId="S::nclayton@educa.jcyl.es::8f3c3708-7b38-45dd-9216-7e397bffdaea" providerId="AD" clId="Web-{5C2C80C5-34C0-2157-6A66-3CB121B01C7E}" dt="2021-05-02T22:46:27.054" v="22" actId="20577"/>
          <ac:spMkLst>
            <pc:docMk/>
            <pc:sldMk cId="1938031395" sldId="336"/>
            <ac:spMk id="5" creationId="{47A566F6-18D8-4BF5-AC2A-B99A2A7D2287}"/>
          </ac:spMkLst>
        </pc:spChg>
        <pc:picChg chg="mod">
          <ac:chgData name="NOELLE HELEN CLAYTON Clayton" userId="S::nclayton@educa.jcyl.es::8f3c3708-7b38-45dd-9216-7e397bffdaea" providerId="AD" clId="Web-{5C2C80C5-34C0-2157-6A66-3CB121B01C7E}" dt="2021-05-02T22:45:35.551" v="7" actId="1076"/>
          <ac:picMkLst>
            <pc:docMk/>
            <pc:sldMk cId="1938031395" sldId="336"/>
            <ac:picMk id="10" creationId="{13B65079-66FC-4C8D-B34B-C9EEA654F86A}"/>
          </ac:picMkLst>
        </pc:picChg>
      </pc:sldChg>
    </pc:docChg>
  </pc:docChgLst>
  <pc:docChgLst>
    <pc:chgData name="NOELLE HELEN CLAYTON Clayton" userId="S::nclayton@educa.jcyl.es::8f3c3708-7b38-45dd-9216-7e397bffdaea" providerId="AD" clId="Web-{8C49AE65-8707-6516-43C3-4307C504690F}"/>
    <pc:docChg chg="addSld modSld">
      <pc:chgData name="NOELLE HELEN CLAYTON Clayton" userId="S::nclayton@educa.jcyl.es::8f3c3708-7b38-45dd-9216-7e397bffdaea" providerId="AD" clId="Web-{8C49AE65-8707-6516-43C3-4307C504690F}" dt="2021-04-25T22:54:01.679" v="64" actId="1076"/>
      <pc:docMkLst>
        <pc:docMk/>
      </pc:docMkLst>
      <pc:sldChg chg="addSp delSp modSp">
        <pc:chgData name="NOELLE HELEN CLAYTON Clayton" userId="S::nclayton@educa.jcyl.es::8f3c3708-7b38-45dd-9216-7e397bffdaea" providerId="AD" clId="Web-{8C49AE65-8707-6516-43C3-4307C504690F}" dt="2021-04-25T22:12:24.859" v="31" actId="688"/>
        <pc:sldMkLst>
          <pc:docMk/>
          <pc:sldMk cId="760157921" sldId="307"/>
        </pc:sldMkLst>
        <pc:spChg chg="mod">
          <ac:chgData name="NOELLE HELEN CLAYTON Clayton" userId="S::nclayton@educa.jcyl.es::8f3c3708-7b38-45dd-9216-7e397bffdaea" providerId="AD" clId="Web-{8C49AE65-8707-6516-43C3-4307C504690F}" dt="2021-04-25T22:11:56.687" v="27" actId="1076"/>
          <ac:spMkLst>
            <pc:docMk/>
            <pc:sldMk cId="760157921" sldId="307"/>
            <ac:spMk id="12" creationId="{671995B0-A964-44B1-96DD-8C9AA263FFA7}"/>
          </ac:spMkLst>
        </pc:spChg>
        <pc:spChg chg="del mod">
          <ac:chgData name="NOELLE HELEN CLAYTON Clayton" userId="S::nclayton@educa.jcyl.es::8f3c3708-7b38-45dd-9216-7e397bffdaea" providerId="AD" clId="Web-{8C49AE65-8707-6516-43C3-4307C504690F}" dt="2021-04-25T22:11:18.200" v="20"/>
          <ac:spMkLst>
            <pc:docMk/>
            <pc:sldMk cId="760157921" sldId="307"/>
            <ac:spMk id="18" creationId="{6B5DAD69-FD4A-4633-8DD4-B8CEA0E19545}"/>
          </ac:spMkLst>
        </pc:spChg>
        <pc:spChg chg="del mod">
          <ac:chgData name="NOELLE HELEN CLAYTON Clayton" userId="S::nclayton@educa.jcyl.es::8f3c3708-7b38-45dd-9216-7e397bffdaea" providerId="AD" clId="Web-{8C49AE65-8707-6516-43C3-4307C504690F}" dt="2021-04-25T22:10:35.621" v="9"/>
          <ac:spMkLst>
            <pc:docMk/>
            <pc:sldMk cId="760157921" sldId="307"/>
            <ac:spMk id="19" creationId="{4334535E-B920-419D-99DD-0A61F028DE8F}"/>
          </ac:spMkLst>
        </pc:spChg>
        <pc:spChg chg="mod">
          <ac:chgData name="NOELLE HELEN CLAYTON Clayton" userId="S::nclayton@educa.jcyl.es::8f3c3708-7b38-45dd-9216-7e397bffdaea" providerId="AD" clId="Web-{8C49AE65-8707-6516-43C3-4307C504690F}" dt="2021-04-25T22:09:51.152" v="3" actId="14100"/>
          <ac:spMkLst>
            <pc:docMk/>
            <pc:sldMk cId="760157921" sldId="307"/>
            <ac:spMk id="43" creationId="{9C2CBE78-9EF4-4D89-B031-14286CCB6F61}"/>
          </ac:spMkLst>
        </pc:spChg>
        <pc:spChg chg="add mod">
          <ac:chgData name="NOELLE HELEN CLAYTON Clayton" userId="S::nclayton@educa.jcyl.es::8f3c3708-7b38-45dd-9216-7e397bffdaea" providerId="AD" clId="Web-{8C49AE65-8707-6516-43C3-4307C504690F}" dt="2021-04-25T22:10:57.309" v="16" actId="1076"/>
          <ac:spMkLst>
            <pc:docMk/>
            <pc:sldMk cId="760157921" sldId="307"/>
            <ac:spMk id="44" creationId="{9C2CBE78-9EF4-4D89-B031-14286CCB6F61}"/>
          </ac:spMkLst>
        </pc:spChg>
        <pc:spChg chg="add mod">
          <ac:chgData name="NOELLE HELEN CLAYTON Clayton" userId="S::nclayton@educa.jcyl.es::8f3c3708-7b38-45dd-9216-7e397bffdaea" providerId="AD" clId="Web-{8C49AE65-8707-6516-43C3-4307C504690F}" dt="2021-04-25T22:12:24.859" v="31" actId="688"/>
          <ac:spMkLst>
            <pc:docMk/>
            <pc:sldMk cId="760157921" sldId="307"/>
            <ac:spMk id="45" creationId="{9C2CBE78-9EF4-4D89-B031-14286CCB6F61}"/>
          </ac:spMkLst>
        </pc:spChg>
        <pc:spChg chg="mod">
          <ac:chgData name="NOELLE HELEN CLAYTON Clayton" userId="S::nclayton@educa.jcyl.es::8f3c3708-7b38-45dd-9216-7e397bffdaea" providerId="AD" clId="Web-{8C49AE65-8707-6516-43C3-4307C504690F}" dt="2021-04-25T22:12:06.437" v="28" actId="1076"/>
          <ac:spMkLst>
            <pc:docMk/>
            <pc:sldMk cId="760157921" sldId="307"/>
            <ac:spMk id="59" creationId="{B0D25E83-35DB-49E2-AD02-9BEA72E0E556}"/>
          </ac:spMkLst>
        </pc:spChg>
        <pc:picChg chg="mod">
          <ac:chgData name="NOELLE HELEN CLAYTON Clayton" userId="S::nclayton@educa.jcyl.es::8f3c3708-7b38-45dd-9216-7e397bffdaea" providerId="AD" clId="Web-{8C49AE65-8707-6516-43C3-4307C504690F}" dt="2021-04-25T22:10:23.855" v="7" actId="1076"/>
          <ac:picMkLst>
            <pc:docMk/>
            <pc:sldMk cId="760157921" sldId="307"/>
            <ac:picMk id="55" creationId="{17B42FD8-3FC2-444E-B7C5-6342A3E43453}"/>
          </ac:picMkLst>
        </pc:picChg>
      </pc:sldChg>
      <pc:sldChg chg="addSp delSp modSp add replId">
        <pc:chgData name="NOELLE HELEN CLAYTON Clayton" userId="S::nclayton@educa.jcyl.es::8f3c3708-7b38-45dd-9216-7e397bffdaea" providerId="AD" clId="Web-{8C49AE65-8707-6516-43C3-4307C504690F}" dt="2021-04-25T22:54:01.679" v="64" actId="1076"/>
        <pc:sldMkLst>
          <pc:docMk/>
          <pc:sldMk cId="2971776715" sldId="308"/>
        </pc:sldMkLst>
        <pc:spChg chg="mod">
          <ac:chgData name="NOELLE HELEN CLAYTON Clayton" userId="S::nclayton@educa.jcyl.es::8f3c3708-7b38-45dd-9216-7e397bffdaea" providerId="AD" clId="Web-{8C49AE65-8707-6516-43C3-4307C504690F}" dt="2021-04-25T22:53:43.397" v="61" actId="14100"/>
          <ac:spMkLst>
            <pc:docMk/>
            <pc:sldMk cId="2971776715" sldId="308"/>
            <ac:spMk id="2" creationId="{483FAE9B-5A7D-44FD-B556-9C4802A4686F}"/>
          </ac:spMkLst>
        </pc:spChg>
        <pc:spChg chg="del">
          <ac:chgData name="NOELLE HELEN CLAYTON Clayton" userId="S::nclayton@educa.jcyl.es::8f3c3708-7b38-45dd-9216-7e397bffdaea" providerId="AD" clId="Web-{8C49AE65-8707-6516-43C3-4307C504690F}" dt="2021-04-25T22:51:21.067" v="35"/>
          <ac:spMkLst>
            <pc:docMk/>
            <pc:sldMk cId="2971776715" sldId="308"/>
            <ac:spMk id="3" creationId="{8966D149-E0EA-452F-A330-3F0AE90C0A6F}"/>
          </ac:spMkLst>
        </pc:spChg>
        <pc:spChg chg="add del">
          <ac:chgData name="NOELLE HELEN CLAYTON Clayton" userId="S::nclayton@educa.jcyl.es::8f3c3708-7b38-45dd-9216-7e397bffdaea" providerId="AD" clId="Web-{8C49AE65-8707-6516-43C3-4307C504690F}" dt="2021-04-25T22:50:58.754" v="34"/>
          <ac:spMkLst>
            <pc:docMk/>
            <pc:sldMk cId="2971776715" sldId="308"/>
            <ac:spMk id="4" creationId="{62722023-6773-4EA9-A1C1-F87E94FC8684}"/>
          </ac:spMkLst>
        </pc:spChg>
        <pc:spChg chg="add mod">
          <ac:chgData name="NOELLE HELEN CLAYTON Clayton" userId="S::nclayton@educa.jcyl.es::8f3c3708-7b38-45dd-9216-7e397bffdaea" providerId="AD" clId="Web-{8C49AE65-8707-6516-43C3-4307C504690F}" dt="2021-04-25T22:54:01.679" v="64" actId="1076"/>
          <ac:spMkLst>
            <pc:docMk/>
            <pc:sldMk cId="2971776715" sldId="308"/>
            <ac:spMk id="6" creationId="{F0B3FA97-6339-477C-B221-DC136F5791D6}"/>
          </ac:spMkLst>
        </pc:spChg>
        <pc:picChg chg="add mod ord">
          <ac:chgData name="NOELLE HELEN CLAYTON Clayton" userId="S::nclayton@educa.jcyl.es::8f3c3708-7b38-45dd-9216-7e397bffdaea" providerId="AD" clId="Web-{8C49AE65-8707-6516-43C3-4307C504690F}" dt="2021-04-25T22:52:48.568" v="48" actId="1076"/>
          <ac:picMkLst>
            <pc:docMk/>
            <pc:sldMk cId="2971776715" sldId="308"/>
            <ac:picMk id="5" creationId="{73B0F73E-C92B-435B-94E5-C9A1996C5DDF}"/>
          </ac:picMkLst>
        </pc:picChg>
      </pc:sldChg>
    </pc:docChg>
  </pc:docChgLst>
  <pc:docChgLst>
    <pc:chgData name="NOELLE HELEN CLAYTON Clayton" userId="S::nclayton@educa.jcyl.es::8f3c3708-7b38-45dd-9216-7e397bffdaea" providerId="AD" clId="Web-{91EF0F47-B02F-4644-8C4F-D8D4F71FB99E}"/>
    <pc:docChg chg="addSld delSld modSld sldOrd">
      <pc:chgData name="NOELLE HELEN CLAYTON Clayton" userId="S::nclayton@educa.jcyl.es::8f3c3708-7b38-45dd-9216-7e397bffdaea" providerId="AD" clId="Web-{91EF0F47-B02F-4644-8C4F-D8D4F71FB99E}" dt="2021-04-24T21:39:43.750" v="1149"/>
      <pc:docMkLst>
        <pc:docMk/>
      </pc:docMkLst>
      <pc:sldChg chg="addSp delSp modSp ord addAnim modAnim">
        <pc:chgData name="NOELLE HELEN CLAYTON Clayton" userId="S::nclayton@educa.jcyl.es::8f3c3708-7b38-45dd-9216-7e397bffdaea" providerId="AD" clId="Web-{91EF0F47-B02F-4644-8C4F-D8D4F71FB99E}" dt="2021-04-24T15:04:34.774" v="487" actId="20577"/>
        <pc:sldMkLst>
          <pc:docMk/>
          <pc:sldMk cId="2406273178" sldId="256"/>
        </pc:sldMkLst>
        <pc:spChg chg="mod">
          <ac:chgData name="NOELLE HELEN CLAYTON Clayton" userId="S::nclayton@educa.jcyl.es::8f3c3708-7b38-45dd-9216-7e397bffdaea" providerId="AD" clId="Web-{91EF0F47-B02F-4644-8C4F-D8D4F71FB99E}" dt="2021-04-24T11:02:08.758" v="454" actId="20577"/>
          <ac:spMkLst>
            <pc:docMk/>
            <pc:sldMk cId="2406273178" sldId="256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1:02:21.008" v="455" actId="20577"/>
          <ac:spMkLst>
            <pc:docMk/>
            <pc:sldMk cId="2406273178" sldId="256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91EF0F47-B02F-4644-8C4F-D8D4F71FB99E}" dt="2021-04-24T15:04:34.774" v="487" actId="20577"/>
          <ac:spMkLst>
            <pc:docMk/>
            <pc:sldMk cId="2406273178" sldId="256"/>
            <ac:spMk id="4" creationId="{F5AB584F-1F6B-4B20-9CD8-B744578E3E16}"/>
          </ac:spMkLst>
        </pc:spChg>
        <pc:spChg chg="add mod">
          <ac:chgData name="NOELLE HELEN CLAYTON Clayton" userId="S::nclayton@educa.jcyl.es::8f3c3708-7b38-45dd-9216-7e397bffdaea" providerId="AD" clId="Web-{91EF0F47-B02F-4644-8C4F-D8D4F71FB99E}" dt="2021-04-24T10:50:31.407" v="292"/>
          <ac:spMkLst>
            <pc:docMk/>
            <pc:sldMk cId="2406273178" sldId="256"/>
            <ac:spMk id="5" creationId="{7B47EA9B-FA52-4F2B-9139-4FF94124D58C}"/>
          </ac:spMkLst>
        </pc:spChg>
        <pc:spChg chg="add mod">
          <ac:chgData name="NOELLE HELEN CLAYTON Clayton" userId="S::nclayton@educa.jcyl.es::8f3c3708-7b38-45dd-9216-7e397bffdaea" providerId="AD" clId="Web-{91EF0F47-B02F-4644-8C4F-D8D4F71FB99E}" dt="2021-04-24T10:51:07.346" v="329" actId="20577"/>
          <ac:spMkLst>
            <pc:docMk/>
            <pc:sldMk cId="2406273178" sldId="256"/>
            <ac:spMk id="6" creationId="{533DA594-DE2A-4F98-8E78-500B98FD4F25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0:47:07.618" v="196"/>
          <ac:spMkLst>
            <pc:docMk/>
            <pc:sldMk cId="2406273178" sldId="256"/>
            <ac:spMk id="34" creationId="{4AA13AD3-0A4F-475A-BEBB-DEEFF5C096C3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0:47:07.618" v="196"/>
          <ac:spMkLst>
            <pc:docMk/>
            <pc:sldMk cId="2406273178" sldId="256"/>
            <ac:spMk id="35" creationId="{D65E0E3C-32F3-480B-9842-7611BBE2EE9F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0:47:07.618" v="196"/>
          <ac:spMkLst>
            <pc:docMk/>
            <pc:sldMk cId="2406273178" sldId="256"/>
            <ac:spMk id="40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0:47:07.618" v="196"/>
          <ac:spMkLst>
            <pc:docMk/>
            <pc:sldMk cId="2406273178" sldId="256"/>
            <ac:spMk id="42" creationId="{205BB74C-33FB-4335-8808-49E247F7BF75}"/>
          </ac:spMkLst>
        </pc:spChg>
        <pc:picChg chg="mod">
          <ac:chgData name="NOELLE HELEN CLAYTON Clayton" userId="S::nclayton@educa.jcyl.es::8f3c3708-7b38-45dd-9216-7e397bffdaea" providerId="AD" clId="Web-{91EF0F47-B02F-4644-8C4F-D8D4F71FB99E}" dt="2021-04-24T10:47:07.618" v="196"/>
          <ac:picMkLst>
            <pc:docMk/>
            <pc:sldMk cId="2406273178" sldId="256"/>
            <ac:picMk id="10" creationId="{13B65079-66FC-4C8D-B34B-C9EEA654F86A}"/>
          </ac:picMkLst>
        </pc:picChg>
      </pc:sldChg>
      <pc:sldChg chg="modSp">
        <pc:chgData name="NOELLE HELEN CLAYTON Clayton" userId="S::nclayton@educa.jcyl.es::8f3c3708-7b38-45dd-9216-7e397bffdaea" providerId="AD" clId="Web-{91EF0F47-B02F-4644-8C4F-D8D4F71FB99E}" dt="2021-04-24T16:45:58.401" v="1087" actId="20577"/>
        <pc:sldMkLst>
          <pc:docMk/>
          <pc:sldMk cId="2645251146" sldId="258"/>
        </pc:sldMkLst>
        <pc:spChg chg="mod">
          <ac:chgData name="NOELLE HELEN CLAYTON Clayton" userId="S::nclayton@educa.jcyl.es::8f3c3708-7b38-45dd-9216-7e397bffdaea" providerId="AD" clId="Web-{91EF0F47-B02F-4644-8C4F-D8D4F71FB99E}" dt="2021-04-24T16:45:58.401" v="1087" actId="20577"/>
          <ac:spMkLst>
            <pc:docMk/>
            <pc:sldMk cId="2645251146" sldId="258"/>
            <ac:spMk id="3" creationId="{00000000-0000-0000-0000-000000000000}"/>
          </ac:spMkLst>
        </pc:spChg>
      </pc:sldChg>
      <pc:sldChg chg="addSp delSp modSp add mod ord replId modTransition modClrScheme addAnim modAnim delDesignElem chgLayout">
        <pc:chgData name="NOELLE HELEN CLAYTON Clayton" userId="S::nclayton@educa.jcyl.es::8f3c3708-7b38-45dd-9216-7e397bffdaea" providerId="AD" clId="Web-{91EF0F47-B02F-4644-8C4F-D8D4F71FB99E}" dt="2021-04-24T11:00:33.942" v="445" actId="1076"/>
        <pc:sldMkLst>
          <pc:docMk/>
          <pc:sldMk cId="2024330981" sldId="259"/>
        </pc:sldMkLst>
        <pc:spChg chg="mod ord">
          <ac:chgData name="NOELLE HELEN CLAYTON Clayton" userId="S::nclayton@educa.jcyl.es::8f3c3708-7b38-45dd-9216-7e397bffdaea" providerId="AD" clId="Web-{91EF0F47-B02F-4644-8C4F-D8D4F71FB99E}" dt="2021-04-24T10:33:02.923" v="92"/>
          <ac:spMkLst>
            <pc:docMk/>
            <pc:sldMk cId="2024330981" sldId="259"/>
            <ac:spMk id="2" creationId="{00000000-0000-0000-0000-000000000000}"/>
          </ac:spMkLst>
        </pc:spChg>
        <pc:spChg chg="mod ord">
          <ac:chgData name="NOELLE HELEN CLAYTON Clayton" userId="S::nclayton@educa.jcyl.es::8f3c3708-7b38-45dd-9216-7e397bffdaea" providerId="AD" clId="Web-{91EF0F47-B02F-4644-8C4F-D8D4F71FB99E}" dt="2021-04-24T11:00:21.629" v="444" actId="20577"/>
          <ac:spMkLst>
            <pc:docMk/>
            <pc:sldMk cId="2024330981" sldId="259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91EF0F47-B02F-4644-8C4F-D8D4F71FB99E}" dt="2021-04-24T10:33:25.690" v="104" actId="20577"/>
          <ac:spMkLst>
            <pc:docMk/>
            <pc:sldMk cId="2024330981" sldId="259"/>
            <ac:spMk id="4" creationId="{3F359312-278F-4D4C-8AC4-605C3334FD4A}"/>
          </ac:spMkLst>
        </pc:spChg>
        <pc:spChg chg="add mod">
          <ac:chgData name="NOELLE HELEN CLAYTON Clayton" userId="S::nclayton@educa.jcyl.es::8f3c3708-7b38-45dd-9216-7e397bffdaea" providerId="AD" clId="Web-{91EF0F47-B02F-4644-8C4F-D8D4F71FB99E}" dt="2021-04-24T11:00:12.691" v="441" actId="20577"/>
          <ac:spMkLst>
            <pc:docMk/>
            <pc:sldMk cId="2024330981" sldId="259"/>
            <ac:spMk id="5" creationId="{CA1ED012-50DF-4EE3-824B-FA2B516F6DF2}"/>
          </ac:spMkLst>
        </pc:spChg>
        <pc:spChg chg="add mod">
          <ac:chgData name="NOELLE HELEN CLAYTON Clayton" userId="S::nclayton@educa.jcyl.es::8f3c3708-7b38-45dd-9216-7e397bffdaea" providerId="AD" clId="Web-{91EF0F47-B02F-4644-8C4F-D8D4F71FB99E}" dt="2021-04-24T10:27:31.173" v="84"/>
          <ac:spMkLst>
            <pc:docMk/>
            <pc:sldMk cId="2024330981" sldId="259"/>
            <ac:spMk id="6" creationId="{26B5DCE8-76FF-473E-850A-C7D3FC84C0F0}"/>
          </ac:spMkLst>
        </pc:spChg>
        <pc:spChg chg="add mod">
          <ac:chgData name="NOELLE HELEN CLAYTON Clayton" userId="S::nclayton@educa.jcyl.es::8f3c3708-7b38-45dd-9216-7e397bffdaea" providerId="AD" clId="Web-{91EF0F47-B02F-4644-8C4F-D8D4F71FB99E}" dt="2021-04-24T10:43:07.502" v="194" actId="1076"/>
          <ac:spMkLst>
            <pc:docMk/>
            <pc:sldMk cId="2024330981" sldId="259"/>
            <ac:spMk id="8" creationId="{F60886E4-38F2-4C97-8F5D-538B5C975F62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0:24:18.370" v="66"/>
          <ac:spMkLst>
            <pc:docMk/>
            <pc:sldMk cId="2024330981" sldId="259"/>
            <ac:spMk id="15" creationId="{09A1C012-8297-4361-ACE8-A2509FB18911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0:24:18.370" v="66"/>
          <ac:spMkLst>
            <pc:docMk/>
            <pc:sldMk cId="2024330981" sldId="259"/>
            <ac:spMk id="17" creationId="{4AA13AD3-0A4F-475A-BEBB-DEEFF5C096C3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0:24:01.744" v="65"/>
          <ac:spMkLst>
            <pc:docMk/>
            <pc:sldMk cId="2024330981" sldId="259"/>
            <ac:spMk id="37" creationId="{0671A8AE-40A1-4631-A6B8-581AFF065482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0:24:01.744" v="65"/>
          <ac:spMkLst>
            <pc:docMk/>
            <pc:sldMk cId="2024330981" sldId="259"/>
            <ac:spMk id="39" creationId="{A44CD100-6267-4E62-AA64-2182A3A6A1C0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0:24:01.744" v="65"/>
          <ac:spMkLst>
            <pc:docMk/>
            <pc:sldMk cId="2024330981" sldId="259"/>
            <ac:spMk id="41" creationId="{AF2F604E-43BE-4DC3-B983-E071523364F8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0:24:01.744" v="65"/>
          <ac:spMkLst>
            <pc:docMk/>
            <pc:sldMk cId="2024330981" sldId="259"/>
            <ac:spMk id="43" creationId="{08C9B587-E65E-4B52-B37C-ABEBB6E87928}"/>
          </ac:spMkLst>
        </pc:spChg>
        <pc:picChg chg="add mod">
          <ac:chgData name="NOELLE HELEN CLAYTON Clayton" userId="S::nclayton@educa.jcyl.es::8f3c3708-7b38-45dd-9216-7e397bffdaea" providerId="AD" clId="Web-{91EF0F47-B02F-4644-8C4F-D8D4F71FB99E}" dt="2021-04-24T11:00:33.942" v="445" actId="1076"/>
          <ac:picMkLst>
            <pc:docMk/>
            <pc:sldMk cId="2024330981" sldId="259"/>
            <ac:picMk id="7" creationId="{1C15EF73-191F-4680-8989-A3B52F66C919}"/>
          </ac:picMkLst>
        </pc:picChg>
        <pc:picChg chg="mod">
          <ac:chgData name="NOELLE HELEN CLAYTON Clayton" userId="S::nclayton@educa.jcyl.es::8f3c3708-7b38-45dd-9216-7e397bffdaea" providerId="AD" clId="Web-{91EF0F47-B02F-4644-8C4F-D8D4F71FB99E}" dt="2021-04-24T10:24:18.370" v="66"/>
          <ac:picMkLst>
            <pc:docMk/>
            <pc:sldMk cId="2024330981" sldId="259"/>
            <ac:picMk id="10" creationId="{13B65079-66FC-4C8D-B34B-C9EEA654F86A}"/>
          </ac:picMkLst>
        </pc:picChg>
      </pc:sldChg>
      <pc:sldChg chg="new del">
        <pc:chgData name="NOELLE HELEN CLAYTON Clayton" userId="S::nclayton@educa.jcyl.es::8f3c3708-7b38-45dd-9216-7e397bffdaea" providerId="AD" clId="Web-{91EF0F47-B02F-4644-8C4F-D8D4F71FB99E}" dt="2021-04-24T10:43:12.737" v="195"/>
        <pc:sldMkLst>
          <pc:docMk/>
          <pc:sldMk cId="3618094515" sldId="260"/>
        </pc:sldMkLst>
      </pc:sldChg>
      <pc:sldChg chg="addSp delSp modSp new mod setBg">
        <pc:chgData name="NOELLE HELEN CLAYTON Clayton" userId="S::nclayton@educa.jcyl.es::8f3c3708-7b38-45dd-9216-7e397bffdaea" providerId="AD" clId="Web-{91EF0F47-B02F-4644-8C4F-D8D4F71FB99E}" dt="2021-04-24T10:42:39.642" v="188"/>
        <pc:sldMkLst>
          <pc:docMk/>
          <pc:sldMk cId="690077160" sldId="261"/>
        </pc:sldMkLst>
        <pc:spChg chg="mod">
          <ac:chgData name="NOELLE HELEN CLAYTON Clayton" userId="S::nclayton@educa.jcyl.es::8f3c3708-7b38-45dd-9216-7e397bffdaea" providerId="AD" clId="Web-{91EF0F47-B02F-4644-8C4F-D8D4F71FB99E}" dt="2021-04-24T10:39:43.762" v="142" actId="20577"/>
          <ac:spMkLst>
            <pc:docMk/>
            <pc:sldMk cId="690077160" sldId="261"/>
            <ac:spMk id="2" creationId="{C9FC353F-84D7-483B-90FD-7CCE94B7093C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0:37:57.056" v="115"/>
          <ac:spMkLst>
            <pc:docMk/>
            <pc:sldMk cId="690077160" sldId="261"/>
            <ac:spMk id="3" creationId="{60634E8F-2086-4205-A357-1730F9092F4A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0:39:22.152" v="133"/>
          <ac:spMkLst>
            <pc:docMk/>
            <pc:sldMk cId="690077160" sldId="261"/>
            <ac:spMk id="4" creationId="{5CF03522-8D3D-4634-9CCB-2C22163C71E9}"/>
          </ac:spMkLst>
        </pc:spChg>
        <pc:spChg chg="add mod">
          <ac:chgData name="NOELLE HELEN CLAYTON Clayton" userId="S::nclayton@educa.jcyl.es::8f3c3708-7b38-45dd-9216-7e397bffdaea" providerId="AD" clId="Web-{91EF0F47-B02F-4644-8C4F-D8D4F71FB99E}" dt="2021-04-24T10:42:27.157" v="184" actId="20577"/>
          <ac:spMkLst>
            <pc:docMk/>
            <pc:sldMk cId="690077160" sldId="261"/>
            <ac:spMk id="6" creationId="{C5EAE1CA-1D5B-4A24-9531-0F4C04140D0C}"/>
          </ac:spMkLst>
        </pc:spChg>
        <pc:spChg chg="add del mod">
          <ac:chgData name="NOELLE HELEN CLAYTON Clayton" userId="S::nclayton@educa.jcyl.es::8f3c3708-7b38-45dd-9216-7e397bffdaea" providerId="AD" clId="Web-{91EF0F47-B02F-4644-8C4F-D8D4F71FB99E}" dt="2021-04-24T10:42:39.642" v="188"/>
          <ac:spMkLst>
            <pc:docMk/>
            <pc:sldMk cId="690077160" sldId="261"/>
            <ac:spMk id="7" creationId="{F96289D7-6C97-4F60-AE91-B047D3A18787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0:39:22.152" v="133"/>
          <ac:spMkLst>
            <pc:docMk/>
            <pc:sldMk cId="690077160" sldId="261"/>
            <ac:spMk id="10" creationId="{09A1C012-8297-4361-ACE8-A2509FB18911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0:39:22.152" v="133"/>
          <ac:spMkLst>
            <pc:docMk/>
            <pc:sldMk cId="690077160" sldId="261"/>
            <ac:spMk id="12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0:39:22.152" v="133"/>
          <ac:spMkLst>
            <pc:docMk/>
            <pc:sldMk cId="690077160" sldId="261"/>
            <ac:spMk id="14" creationId="{52F9B1C2-7D20-4F91-A660-197C98B9A3B1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0:39:22.152" v="133"/>
          <ac:spMkLst>
            <pc:docMk/>
            <pc:sldMk cId="690077160" sldId="261"/>
            <ac:spMk id="16" creationId="{A89C4E6E-ECA4-40E5-A54E-13E92B678E8C}"/>
          </ac:spMkLst>
        </pc:spChg>
        <pc:picChg chg="add mod ord">
          <ac:chgData name="NOELLE HELEN CLAYTON Clayton" userId="S::nclayton@educa.jcyl.es::8f3c3708-7b38-45dd-9216-7e397bffdaea" providerId="AD" clId="Web-{91EF0F47-B02F-4644-8C4F-D8D4F71FB99E}" dt="2021-04-24T10:39:22.152" v="133"/>
          <ac:picMkLst>
            <pc:docMk/>
            <pc:sldMk cId="690077160" sldId="261"/>
            <ac:picMk id="5" creationId="{6EE1390B-12B4-4E82-AE94-3C3B0CEB10A9}"/>
          </ac:picMkLst>
        </pc:picChg>
      </pc:sldChg>
      <pc:sldChg chg="addSp delSp modSp add ord replId addAnim delAnim modAnim">
        <pc:chgData name="NOELLE HELEN CLAYTON Clayton" userId="S::nclayton@educa.jcyl.es::8f3c3708-7b38-45dd-9216-7e397bffdaea" providerId="AD" clId="Web-{91EF0F47-B02F-4644-8C4F-D8D4F71FB99E}" dt="2021-04-24T15:26:09.291" v="562"/>
        <pc:sldMkLst>
          <pc:docMk/>
          <pc:sldMk cId="2830988197" sldId="262"/>
        </pc:sldMkLst>
        <pc:spChg chg="mod">
          <ac:chgData name="NOELLE HELEN CLAYTON Clayton" userId="S::nclayton@educa.jcyl.es::8f3c3708-7b38-45dd-9216-7e397bffdaea" providerId="AD" clId="Web-{91EF0F47-B02F-4644-8C4F-D8D4F71FB99E}" dt="2021-04-24T15:20:13.298" v="502" actId="20577"/>
          <ac:spMkLst>
            <pc:docMk/>
            <pc:sldMk cId="2830988197" sldId="262"/>
            <ac:spMk id="3" creationId="{00000000-0000-0000-0000-000000000000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5:19:42.360" v="496"/>
          <ac:spMkLst>
            <pc:docMk/>
            <pc:sldMk cId="2830988197" sldId="262"/>
            <ac:spMk id="6" creationId="{26B5DCE8-76FF-473E-850A-C7D3FC84C0F0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5:21:11.159" v="523" actId="1076"/>
          <ac:spMkLst>
            <pc:docMk/>
            <pc:sldMk cId="2830988197" sldId="262"/>
            <ac:spMk id="8" creationId="{F60886E4-38F2-4C97-8F5D-538B5C975F62}"/>
          </ac:spMkLst>
        </pc:spChg>
        <pc:spChg chg="add mod">
          <ac:chgData name="NOELLE HELEN CLAYTON Clayton" userId="S::nclayton@educa.jcyl.es::8f3c3708-7b38-45dd-9216-7e397bffdaea" providerId="AD" clId="Web-{91EF0F47-B02F-4644-8C4F-D8D4F71FB99E}" dt="2021-04-24T15:24:39.633" v="556" actId="14100"/>
          <ac:spMkLst>
            <pc:docMk/>
            <pc:sldMk cId="2830988197" sldId="262"/>
            <ac:spMk id="13" creationId="{CCA071B0-64E0-4C36-AF59-157979CEED1C}"/>
          </ac:spMkLst>
        </pc:spChg>
        <pc:picChg chg="del">
          <ac:chgData name="NOELLE HELEN CLAYTON Clayton" userId="S::nclayton@educa.jcyl.es::8f3c3708-7b38-45dd-9216-7e397bffdaea" providerId="AD" clId="Web-{91EF0F47-B02F-4644-8C4F-D8D4F71FB99E}" dt="2021-04-24T11:03:57.151" v="458"/>
          <ac:picMkLst>
            <pc:docMk/>
            <pc:sldMk cId="2830988197" sldId="262"/>
            <ac:picMk id="7" creationId="{1C15EF73-191F-4680-8989-A3B52F66C919}"/>
          </ac:picMkLst>
        </pc:picChg>
        <pc:picChg chg="add del mod">
          <ac:chgData name="NOELLE HELEN CLAYTON Clayton" userId="S::nclayton@educa.jcyl.es::8f3c3708-7b38-45dd-9216-7e397bffdaea" providerId="AD" clId="Web-{91EF0F47-B02F-4644-8C4F-D8D4F71FB99E}" dt="2021-04-24T15:08:47.984" v="491"/>
          <ac:picMkLst>
            <pc:docMk/>
            <pc:sldMk cId="2830988197" sldId="262"/>
            <ac:picMk id="7" creationId="{629460F2-279D-40D5-9DDF-4DEC5B300BA2}"/>
          </ac:picMkLst>
        </pc:picChg>
        <pc:picChg chg="add mod">
          <ac:chgData name="NOELLE HELEN CLAYTON Clayton" userId="S::nclayton@educa.jcyl.es::8f3c3708-7b38-45dd-9216-7e397bffdaea" providerId="AD" clId="Web-{91EF0F47-B02F-4644-8C4F-D8D4F71FB99E}" dt="2021-04-24T15:19:53.860" v="497" actId="1076"/>
          <ac:picMkLst>
            <pc:docMk/>
            <pc:sldMk cId="2830988197" sldId="262"/>
            <ac:picMk id="9" creationId="{6F1E8C4F-411F-4F0A-A4AB-EAD890AB4751}"/>
          </ac:picMkLst>
        </pc:picChg>
        <pc:picChg chg="add mod">
          <ac:chgData name="NOELLE HELEN CLAYTON Clayton" userId="S::nclayton@educa.jcyl.es::8f3c3708-7b38-45dd-9216-7e397bffdaea" providerId="AD" clId="Web-{91EF0F47-B02F-4644-8C4F-D8D4F71FB99E}" dt="2021-04-24T15:23:39.569" v="526" actId="14100"/>
          <ac:picMkLst>
            <pc:docMk/>
            <pc:sldMk cId="2830988197" sldId="262"/>
            <ac:picMk id="11" creationId="{06372E7F-A996-48DA-9F52-461FB6BC24D2}"/>
          </ac:picMkLst>
        </pc:picChg>
        <pc:picChg chg="add del mod">
          <ac:chgData name="NOELLE HELEN CLAYTON Clayton" userId="S::nclayton@educa.jcyl.es::8f3c3708-7b38-45dd-9216-7e397bffdaea" providerId="AD" clId="Web-{91EF0F47-B02F-4644-8C4F-D8D4F71FB99E}" dt="2021-04-24T15:23:49.225" v="528"/>
          <ac:picMkLst>
            <pc:docMk/>
            <pc:sldMk cId="2830988197" sldId="262"/>
            <ac:picMk id="12" creationId="{8F27536C-9057-480F-A7BB-F84AF8835FFA}"/>
          </ac:picMkLst>
        </pc:picChg>
      </pc:sldChg>
      <pc:sldChg chg="addSp delSp modSp add mod ord replId addAnim delAnim modAnim setClrOvrMap">
        <pc:chgData name="NOELLE HELEN CLAYTON Clayton" userId="S::nclayton@educa.jcyl.es::8f3c3708-7b38-45dd-9216-7e397bffdaea" providerId="AD" clId="Web-{91EF0F47-B02F-4644-8C4F-D8D4F71FB99E}" dt="2021-04-24T16:02:08.367" v="759"/>
        <pc:sldMkLst>
          <pc:docMk/>
          <pc:sldMk cId="2151115480" sldId="263"/>
        </pc:sldMkLst>
        <pc:spChg chg="mod">
          <ac:chgData name="NOELLE HELEN CLAYTON Clayton" userId="S::nclayton@educa.jcyl.es::8f3c3708-7b38-45dd-9216-7e397bffdaea" providerId="AD" clId="Web-{91EF0F47-B02F-4644-8C4F-D8D4F71FB99E}" dt="2021-04-24T15:37:44.685" v="630"/>
          <ac:spMkLst>
            <pc:docMk/>
            <pc:sldMk cId="2151115480" sldId="263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5:41:16.596" v="680" actId="14100"/>
          <ac:spMkLst>
            <pc:docMk/>
            <pc:sldMk cId="2151115480" sldId="263"/>
            <ac:spMk id="3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91EF0F47-B02F-4644-8C4F-D8D4F71FB99E}" dt="2021-04-24T15:37:03.543" v="626"/>
          <ac:spMkLst>
            <pc:docMk/>
            <pc:sldMk cId="2151115480" sldId="263"/>
            <ac:spMk id="4" creationId="{F5AB584F-1F6B-4B20-9CD8-B744578E3E16}"/>
          </ac:spMkLst>
        </pc:spChg>
        <pc:spChg chg="del mod">
          <ac:chgData name="NOELLE HELEN CLAYTON Clayton" userId="S::nclayton@educa.jcyl.es::8f3c3708-7b38-45dd-9216-7e397bffdaea" providerId="AD" clId="Web-{91EF0F47-B02F-4644-8C4F-D8D4F71FB99E}" dt="2021-04-24T15:37:53.825" v="631"/>
          <ac:spMkLst>
            <pc:docMk/>
            <pc:sldMk cId="2151115480" sldId="263"/>
            <ac:spMk id="5" creationId="{7B47EA9B-FA52-4F2B-9139-4FF94124D58C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5:40:49.580" v="675" actId="1076"/>
          <ac:spMkLst>
            <pc:docMk/>
            <pc:sldMk cId="2151115480" sldId="263"/>
            <ac:spMk id="6" creationId="{533DA594-DE2A-4F98-8E78-500B98FD4F25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5:26:58.371" v="563"/>
          <ac:spMkLst>
            <pc:docMk/>
            <pc:sldMk cId="2151115480" sldId="263"/>
            <ac:spMk id="40" creationId="{4AA13AD3-0A4F-475A-BEBB-DEEFF5C096C3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5:26:58.371" v="563"/>
          <ac:spMkLst>
            <pc:docMk/>
            <pc:sldMk cId="2151115480" sldId="263"/>
            <ac:spMk id="42" creationId="{205BB74C-33FB-4335-8808-49E247F7BF75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5:30:36.549" v="574"/>
          <ac:spMkLst>
            <pc:docMk/>
            <pc:sldMk cId="2151115480" sldId="263"/>
            <ac:spMk id="47" creationId="{1D153959-30FA-4987-A094-7243641F474B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5:30:36.549" v="574"/>
          <ac:spMkLst>
            <pc:docMk/>
            <pc:sldMk cId="2151115480" sldId="263"/>
            <ac:spMk id="49" creationId="{EB6D1D7F-141C-4D8E-BFBA-D95B68E16385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5:30:36.549" v="574"/>
          <ac:spMkLst>
            <pc:docMk/>
            <pc:sldMk cId="2151115480" sldId="263"/>
            <ac:spMk id="51" creationId="{558DA214-7FDA-4C9D-A7CF-9AD725E290E1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5:37:44.685" v="630"/>
          <ac:spMkLst>
            <pc:docMk/>
            <pc:sldMk cId="2151115480" sldId="263"/>
            <ac:spMk id="56" creationId="{1D153959-30FA-4987-A094-7243641F474B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5:37:44.685" v="630"/>
          <ac:spMkLst>
            <pc:docMk/>
            <pc:sldMk cId="2151115480" sldId="263"/>
            <ac:spMk id="58" creationId="{EB6D1D7F-141C-4D8E-BFBA-D95B68E16385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5:37:44.685" v="630"/>
          <ac:spMkLst>
            <pc:docMk/>
            <pc:sldMk cId="2151115480" sldId="263"/>
            <ac:spMk id="60" creationId="{558DA214-7FDA-4C9D-A7CF-9AD725E290E1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5:37:44.685" v="630"/>
          <ac:spMkLst>
            <pc:docMk/>
            <pc:sldMk cId="2151115480" sldId="263"/>
            <ac:spMk id="62" creationId="{A77F89CE-BF52-4AF5-8B0B-7E9693734EDE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5:37:44.685" v="630"/>
          <ac:spMkLst>
            <pc:docMk/>
            <pc:sldMk cId="2151115480" sldId="263"/>
            <ac:spMk id="67" creationId="{1D153959-30FA-4987-A094-7243641F474B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5:37:44.685" v="630"/>
          <ac:spMkLst>
            <pc:docMk/>
            <pc:sldMk cId="2151115480" sldId="263"/>
            <ac:spMk id="69" creationId="{F58FB36D-73B3-45EF-8CD4-221CCC8BE09F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5:37:44.685" v="630"/>
          <ac:spMkLst>
            <pc:docMk/>
            <pc:sldMk cId="2151115480" sldId="263"/>
            <ac:spMk id="71" creationId="{4D7835D7-DF12-420F-843A-1C5083D2B3F8}"/>
          </ac:spMkLst>
        </pc:spChg>
        <pc:picChg chg="add mod ord">
          <ac:chgData name="NOELLE HELEN CLAYTON Clayton" userId="S::nclayton@educa.jcyl.es::8f3c3708-7b38-45dd-9216-7e397bffdaea" providerId="AD" clId="Web-{91EF0F47-B02F-4644-8C4F-D8D4F71FB99E}" dt="2021-04-24T15:41:24.471" v="681"/>
          <ac:picMkLst>
            <pc:docMk/>
            <pc:sldMk cId="2151115480" sldId="263"/>
            <ac:picMk id="7" creationId="{9015FFAC-5423-4F63-AE05-8D6652A8B8CA}"/>
          </ac:picMkLst>
        </pc:picChg>
        <pc:picChg chg="mod">
          <ac:chgData name="NOELLE HELEN CLAYTON Clayton" userId="S::nclayton@educa.jcyl.es::8f3c3708-7b38-45dd-9216-7e397bffdaea" providerId="AD" clId="Web-{91EF0F47-B02F-4644-8C4F-D8D4F71FB99E}" dt="2021-04-24T15:38:06.123" v="633" actId="688"/>
          <ac:picMkLst>
            <pc:docMk/>
            <pc:sldMk cId="2151115480" sldId="263"/>
            <ac:picMk id="10" creationId="{13B65079-66FC-4C8D-B34B-C9EEA654F86A}"/>
          </ac:picMkLst>
        </pc:picChg>
      </pc:sldChg>
      <pc:sldChg chg="addSp delSp modSp add replId addAnim delAnim modAnim">
        <pc:chgData name="NOELLE HELEN CLAYTON Clayton" userId="S::nclayton@educa.jcyl.es::8f3c3708-7b38-45dd-9216-7e397bffdaea" providerId="AD" clId="Web-{91EF0F47-B02F-4644-8C4F-D8D4F71FB99E}" dt="2021-04-24T16:04:08.778" v="801" actId="1076"/>
        <pc:sldMkLst>
          <pc:docMk/>
          <pc:sldMk cId="1961006250" sldId="264"/>
        </pc:sldMkLst>
        <pc:spChg chg="mod">
          <ac:chgData name="NOELLE HELEN CLAYTON Clayton" userId="S::nclayton@educa.jcyl.es::8f3c3708-7b38-45dd-9216-7e397bffdaea" providerId="AD" clId="Web-{91EF0F47-B02F-4644-8C4F-D8D4F71FB99E}" dt="2021-04-24T16:01:04.053" v="751" actId="1076"/>
          <ac:spMkLst>
            <pc:docMk/>
            <pc:sldMk cId="1961006250" sldId="264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5:55:54.654" v="734" actId="1076"/>
          <ac:spMkLst>
            <pc:docMk/>
            <pc:sldMk cId="1961006250" sldId="264"/>
            <ac:spMk id="3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91EF0F47-B02F-4644-8C4F-D8D4F71FB99E}" dt="2021-04-24T15:55:39.920" v="731"/>
          <ac:spMkLst>
            <pc:docMk/>
            <pc:sldMk cId="1961006250" sldId="264"/>
            <ac:spMk id="6" creationId="{533DA594-DE2A-4F98-8E78-500B98FD4F25}"/>
          </ac:spMkLst>
        </pc:spChg>
        <pc:picChg chg="add mod">
          <ac:chgData name="NOELLE HELEN CLAYTON Clayton" userId="S::nclayton@educa.jcyl.es::8f3c3708-7b38-45dd-9216-7e397bffdaea" providerId="AD" clId="Web-{91EF0F47-B02F-4644-8C4F-D8D4F71FB99E}" dt="2021-04-24T16:01:40.397" v="757" actId="14100"/>
          <ac:picMkLst>
            <pc:docMk/>
            <pc:sldMk cId="1961006250" sldId="264"/>
            <ac:picMk id="4" creationId="{FC0FA695-14D6-44AD-8B9C-9D3A3D88FC40}"/>
          </ac:picMkLst>
        </pc:picChg>
        <pc:picChg chg="add del mod">
          <ac:chgData name="NOELLE HELEN CLAYTON Clayton" userId="S::nclayton@educa.jcyl.es::8f3c3708-7b38-45dd-9216-7e397bffdaea" providerId="AD" clId="Web-{91EF0F47-B02F-4644-8C4F-D8D4F71FB99E}" dt="2021-04-24T15:59:59.739" v="742"/>
          <ac:picMkLst>
            <pc:docMk/>
            <pc:sldMk cId="1961006250" sldId="264"/>
            <ac:picMk id="5" creationId="{BA158C2D-FF43-42B3-ACF1-6EAB9F573241}"/>
          </ac:picMkLst>
        </pc:picChg>
        <pc:picChg chg="del">
          <ac:chgData name="NOELLE HELEN CLAYTON Clayton" userId="S::nclayton@educa.jcyl.es::8f3c3708-7b38-45dd-9216-7e397bffdaea" providerId="AD" clId="Web-{91EF0F47-B02F-4644-8C4F-D8D4F71FB99E}" dt="2021-04-24T15:54:43.215" v="727"/>
          <ac:picMkLst>
            <pc:docMk/>
            <pc:sldMk cId="1961006250" sldId="264"/>
            <ac:picMk id="7" creationId="{9015FFAC-5423-4F63-AE05-8D6652A8B8CA}"/>
          </ac:picMkLst>
        </pc:picChg>
        <pc:picChg chg="add mod">
          <ac:chgData name="NOELLE HELEN CLAYTON Clayton" userId="S::nclayton@educa.jcyl.es::8f3c3708-7b38-45dd-9216-7e397bffdaea" providerId="AD" clId="Web-{91EF0F47-B02F-4644-8C4F-D8D4F71FB99E}" dt="2021-04-24T16:01:45.335" v="758" actId="14100"/>
          <ac:picMkLst>
            <pc:docMk/>
            <pc:sldMk cId="1961006250" sldId="264"/>
            <ac:picMk id="8" creationId="{4349FD9F-22BC-4E23-9C5B-7BE7A6788468}"/>
          </ac:picMkLst>
        </pc:picChg>
        <pc:picChg chg="mod">
          <ac:chgData name="NOELLE HELEN CLAYTON Clayton" userId="S::nclayton@educa.jcyl.es::8f3c3708-7b38-45dd-9216-7e397bffdaea" providerId="AD" clId="Web-{91EF0F47-B02F-4644-8C4F-D8D4F71FB99E}" dt="2021-04-24T16:04:08.778" v="801" actId="1076"/>
          <ac:picMkLst>
            <pc:docMk/>
            <pc:sldMk cId="1961006250" sldId="264"/>
            <ac:picMk id="10" creationId="{13B65079-66FC-4C8D-B34B-C9EEA654F86A}"/>
          </ac:picMkLst>
        </pc:picChg>
      </pc:sldChg>
      <pc:sldChg chg="addSp delSp modSp add mod ord replId setBg addAnim delAnim modAnim">
        <pc:chgData name="NOELLE HELEN CLAYTON Clayton" userId="S::nclayton@educa.jcyl.es::8f3c3708-7b38-45dd-9216-7e397bffdaea" providerId="AD" clId="Web-{91EF0F47-B02F-4644-8C4F-D8D4F71FB99E}" dt="2021-04-24T16:18:26.746" v="894"/>
        <pc:sldMkLst>
          <pc:docMk/>
          <pc:sldMk cId="257218978" sldId="265"/>
        </pc:sldMkLst>
        <pc:spChg chg="mod">
          <ac:chgData name="NOELLE HELEN CLAYTON Clayton" userId="S::nclayton@educa.jcyl.es::8f3c3708-7b38-45dd-9216-7e397bffdaea" providerId="AD" clId="Web-{91EF0F47-B02F-4644-8C4F-D8D4F71FB99E}" dt="2021-04-24T16:02:32.446" v="766" actId="20577"/>
          <ac:spMkLst>
            <pc:docMk/>
            <pc:sldMk cId="257218978" sldId="265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6:08:08.521" v="839" actId="20577"/>
          <ac:spMkLst>
            <pc:docMk/>
            <pc:sldMk cId="257218978" sldId="265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6:16:32.337" v="884" actId="1076"/>
          <ac:spMkLst>
            <pc:docMk/>
            <pc:sldMk cId="257218978" sldId="265"/>
            <ac:spMk id="6" creationId="{533DA594-DE2A-4F98-8E78-500B98FD4F25}"/>
          </ac:spMkLst>
        </pc:spChg>
        <pc:spChg chg="add mod">
          <ac:chgData name="NOELLE HELEN CLAYTON Clayton" userId="S::nclayton@educa.jcyl.es::8f3c3708-7b38-45dd-9216-7e397bffdaea" providerId="AD" clId="Web-{91EF0F47-B02F-4644-8C4F-D8D4F71FB99E}" dt="2021-04-24T16:16:16.727" v="882" actId="1076"/>
          <ac:spMkLst>
            <pc:docMk/>
            <pc:sldMk cId="257218978" sldId="265"/>
            <ac:spMk id="8" creationId="{9E6592AF-8E0B-448A-84D4-5A6822A9A0C8}"/>
          </ac:spMkLst>
        </pc:spChg>
        <pc:spChg chg="add mod">
          <ac:chgData name="NOELLE HELEN CLAYTON Clayton" userId="S::nclayton@educa.jcyl.es::8f3c3708-7b38-45dd-9216-7e397bffdaea" providerId="AD" clId="Web-{91EF0F47-B02F-4644-8C4F-D8D4F71FB99E}" dt="2021-04-24T16:17:10.869" v="888" actId="1076"/>
          <ac:spMkLst>
            <pc:docMk/>
            <pc:sldMk cId="257218978" sldId="265"/>
            <ac:spMk id="9" creationId="{86EA53E2-570F-441B-9BF3-8717127A1E36}"/>
          </ac:spMkLst>
        </pc:spChg>
        <pc:picChg chg="add del mod">
          <ac:chgData name="NOELLE HELEN CLAYTON Clayton" userId="S::nclayton@educa.jcyl.es::8f3c3708-7b38-45dd-9216-7e397bffdaea" providerId="AD" clId="Web-{91EF0F47-B02F-4644-8C4F-D8D4F71FB99E}" dt="2021-04-24T16:04:35.778" v="803"/>
          <ac:picMkLst>
            <pc:docMk/>
            <pc:sldMk cId="257218978" sldId="265"/>
            <ac:picMk id="4" creationId="{66162080-549D-4CFA-A323-660C75CCAB77}"/>
          </ac:picMkLst>
        </pc:picChg>
        <pc:picChg chg="add del mod">
          <ac:chgData name="NOELLE HELEN CLAYTON Clayton" userId="S::nclayton@educa.jcyl.es::8f3c3708-7b38-45dd-9216-7e397bffdaea" providerId="AD" clId="Web-{91EF0F47-B02F-4644-8C4F-D8D4F71FB99E}" dt="2021-04-24T16:04:52.857" v="805"/>
          <ac:picMkLst>
            <pc:docMk/>
            <pc:sldMk cId="257218978" sldId="265"/>
            <ac:picMk id="5" creationId="{3569E90C-21BF-480E-BA46-CA4B8B52C2D4}"/>
          </ac:picMkLst>
        </pc:picChg>
        <pc:picChg chg="mod">
          <ac:chgData name="NOELLE HELEN CLAYTON Clayton" userId="S::nclayton@educa.jcyl.es::8f3c3708-7b38-45dd-9216-7e397bffdaea" providerId="AD" clId="Web-{91EF0F47-B02F-4644-8C4F-D8D4F71FB99E}" dt="2021-04-24T16:08:25.209" v="840" actId="1076"/>
          <ac:picMkLst>
            <pc:docMk/>
            <pc:sldMk cId="257218978" sldId="265"/>
            <ac:picMk id="7" creationId="{9015FFAC-5423-4F63-AE05-8D6652A8B8CA}"/>
          </ac:picMkLst>
        </pc:picChg>
      </pc:sldChg>
      <pc:sldChg chg="addSp delSp modSp add mod replId addAnim delAnim modAnim setClrOvrMap">
        <pc:chgData name="NOELLE HELEN CLAYTON Clayton" userId="S::nclayton@educa.jcyl.es::8f3c3708-7b38-45dd-9216-7e397bffdaea" providerId="AD" clId="Web-{91EF0F47-B02F-4644-8C4F-D8D4F71FB99E}" dt="2021-04-24T16:44:22.180" v="1066"/>
        <pc:sldMkLst>
          <pc:docMk/>
          <pc:sldMk cId="3984367311" sldId="266"/>
        </pc:sldMkLst>
        <pc:spChg chg="mod">
          <ac:chgData name="NOELLE HELEN CLAYTON Clayton" userId="S::nclayton@educa.jcyl.es::8f3c3708-7b38-45dd-9216-7e397bffdaea" providerId="AD" clId="Web-{91EF0F47-B02F-4644-8C4F-D8D4F71FB99E}" dt="2021-04-24T16:36:04.183" v="921" actId="1076"/>
          <ac:spMkLst>
            <pc:docMk/>
            <pc:sldMk cId="3984367311" sldId="266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6:39:27.610" v="1014" actId="20577"/>
          <ac:spMkLst>
            <pc:docMk/>
            <pc:sldMk cId="3984367311" sldId="266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6:41:59.520" v="1052" actId="20577"/>
          <ac:spMkLst>
            <pc:docMk/>
            <pc:sldMk cId="3984367311" sldId="266"/>
            <ac:spMk id="6" creationId="{533DA594-DE2A-4F98-8E78-500B98FD4F25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6:40:14.408" v="1017" actId="1076"/>
          <ac:spMkLst>
            <pc:docMk/>
            <pc:sldMk cId="3984367311" sldId="266"/>
            <ac:spMk id="8" creationId="{9E6592AF-8E0B-448A-84D4-5A6822A9A0C8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6:40:08.189" v="1016" actId="1076"/>
          <ac:spMkLst>
            <pc:docMk/>
            <pc:sldMk cId="3984367311" sldId="266"/>
            <ac:spMk id="9" creationId="{86EA53E2-570F-441B-9BF3-8717127A1E36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6:27:52.432" v="896"/>
          <ac:spMkLst>
            <pc:docMk/>
            <pc:sldMk cId="3984367311" sldId="266"/>
            <ac:spMk id="67" creationId="{1D153959-30FA-4987-A094-7243641F474B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6:27:52.432" v="896"/>
          <ac:spMkLst>
            <pc:docMk/>
            <pc:sldMk cId="3984367311" sldId="266"/>
            <ac:spMk id="69" creationId="{F58FB36D-73B3-45EF-8CD4-221CCC8BE09F}"/>
          </ac:spMkLst>
        </pc:spChg>
        <pc:spChg chg="del">
          <ac:chgData name="NOELLE HELEN CLAYTON Clayton" userId="S::nclayton@educa.jcyl.es::8f3c3708-7b38-45dd-9216-7e397bffdaea" providerId="AD" clId="Web-{91EF0F47-B02F-4644-8C4F-D8D4F71FB99E}" dt="2021-04-24T16:27:52.432" v="896"/>
          <ac:spMkLst>
            <pc:docMk/>
            <pc:sldMk cId="3984367311" sldId="266"/>
            <ac:spMk id="71" creationId="{4D7835D7-DF12-420F-843A-1C5083D2B3F8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6:27:52.432" v="896"/>
          <ac:spMkLst>
            <pc:docMk/>
            <pc:sldMk cId="3984367311" sldId="266"/>
            <ac:spMk id="76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6:27:52.432" v="896"/>
          <ac:spMkLst>
            <pc:docMk/>
            <pc:sldMk cId="3984367311" sldId="266"/>
            <ac:spMk id="78" creationId="{D65E0E3C-32F3-480B-9842-7611BBE2EE9F}"/>
          </ac:spMkLst>
        </pc:spChg>
        <pc:picChg chg="add mod">
          <ac:chgData name="NOELLE HELEN CLAYTON Clayton" userId="S::nclayton@educa.jcyl.es::8f3c3708-7b38-45dd-9216-7e397bffdaea" providerId="AD" clId="Web-{91EF0F47-B02F-4644-8C4F-D8D4F71FB99E}" dt="2021-04-24T16:35:54.495" v="920" actId="14100"/>
          <ac:picMkLst>
            <pc:docMk/>
            <pc:sldMk cId="3984367311" sldId="266"/>
            <ac:picMk id="4" creationId="{688FD32B-8BF5-4AA5-BF28-4B3AB8053242}"/>
          </ac:picMkLst>
        </pc:picChg>
        <pc:picChg chg="del mod ord">
          <ac:chgData name="NOELLE HELEN CLAYTON Clayton" userId="S::nclayton@educa.jcyl.es::8f3c3708-7b38-45dd-9216-7e397bffdaea" providerId="AD" clId="Web-{91EF0F47-B02F-4644-8C4F-D8D4F71FB99E}" dt="2021-04-24T16:35:19.791" v="915"/>
          <ac:picMkLst>
            <pc:docMk/>
            <pc:sldMk cId="3984367311" sldId="266"/>
            <ac:picMk id="7" creationId="{9015FFAC-5423-4F63-AE05-8D6652A8B8CA}"/>
          </ac:picMkLst>
        </pc:picChg>
        <pc:picChg chg="del mod">
          <ac:chgData name="NOELLE HELEN CLAYTON Clayton" userId="S::nclayton@educa.jcyl.es::8f3c3708-7b38-45dd-9216-7e397bffdaea" providerId="AD" clId="Web-{91EF0F47-B02F-4644-8C4F-D8D4F71FB99E}" dt="2021-04-24T16:35:07.181" v="913"/>
          <ac:picMkLst>
            <pc:docMk/>
            <pc:sldMk cId="3984367311" sldId="266"/>
            <ac:picMk id="10" creationId="{13B65079-66FC-4C8D-B34B-C9EEA654F86A}"/>
          </ac:picMkLst>
        </pc:picChg>
      </pc:sldChg>
      <pc:sldChg chg="modSp add ord replId">
        <pc:chgData name="NOELLE HELEN CLAYTON Clayton" userId="S::nclayton@educa.jcyl.es::8f3c3708-7b38-45dd-9216-7e397bffdaea" providerId="AD" clId="Web-{91EF0F47-B02F-4644-8C4F-D8D4F71FB99E}" dt="2021-04-24T16:47:06.846" v="1113" actId="20577"/>
        <pc:sldMkLst>
          <pc:docMk/>
          <pc:sldMk cId="2275079563" sldId="267"/>
        </pc:sldMkLst>
        <pc:spChg chg="mod">
          <ac:chgData name="NOELLE HELEN CLAYTON Clayton" userId="S::nclayton@educa.jcyl.es::8f3c3708-7b38-45dd-9216-7e397bffdaea" providerId="AD" clId="Web-{91EF0F47-B02F-4644-8C4F-D8D4F71FB99E}" dt="2021-04-24T16:46:45.653" v="1099" actId="20577"/>
          <ac:spMkLst>
            <pc:docMk/>
            <pc:sldMk cId="2275079563" sldId="267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6:47:06.846" v="1113" actId="20577"/>
          <ac:spMkLst>
            <pc:docMk/>
            <pc:sldMk cId="2275079563" sldId="267"/>
            <ac:spMk id="3" creationId="{00000000-0000-0000-0000-000000000000}"/>
          </ac:spMkLst>
        </pc:spChg>
      </pc:sldChg>
      <pc:sldChg chg="addSp delSp modSp add mod ord replId delAnim setClrOvrMap">
        <pc:chgData name="NOELLE HELEN CLAYTON Clayton" userId="S::nclayton@educa.jcyl.es::8f3c3708-7b38-45dd-9216-7e397bffdaea" providerId="AD" clId="Web-{91EF0F47-B02F-4644-8C4F-D8D4F71FB99E}" dt="2021-04-24T16:56:15.954" v="1148"/>
        <pc:sldMkLst>
          <pc:docMk/>
          <pc:sldMk cId="3153487549" sldId="268"/>
        </pc:sldMkLst>
        <pc:spChg chg="mod">
          <ac:chgData name="NOELLE HELEN CLAYTON Clayton" userId="S::nclayton@educa.jcyl.es::8f3c3708-7b38-45dd-9216-7e397bffdaea" providerId="AD" clId="Web-{91EF0F47-B02F-4644-8C4F-D8D4F71FB99E}" dt="2021-04-24T16:56:15.954" v="1148"/>
          <ac:spMkLst>
            <pc:docMk/>
            <pc:sldMk cId="3153487549" sldId="268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91EF0F47-B02F-4644-8C4F-D8D4F71FB99E}" dt="2021-04-24T16:56:15.954" v="1148"/>
          <ac:spMkLst>
            <pc:docMk/>
            <pc:sldMk cId="3153487549" sldId="268"/>
            <ac:spMk id="3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91EF0F47-B02F-4644-8C4F-D8D4F71FB99E}" dt="2021-04-24T16:50:06.319" v="1131"/>
          <ac:spMkLst>
            <pc:docMk/>
            <pc:sldMk cId="3153487549" sldId="268"/>
            <ac:spMk id="6" creationId="{533DA594-DE2A-4F98-8E78-500B98FD4F25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6:52:11.744" v="1139"/>
          <ac:spMkLst>
            <pc:docMk/>
            <pc:sldMk cId="3153487549" sldId="268"/>
            <ac:spMk id="9" creationId="{61DF8B5A-2AFB-418C-9D8D-7348880DB8D9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6:53:47.294" v="1141"/>
          <ac:spMkLst>
            <pc:docMk/>
            <pc:sldMk cId="3153487549" sldId="268"/>
            <ac:spMk id="11" creationId="{E498B9D5-AEE4-4E05-B5C5-13087CA486D1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6:55:35.562" v="1146"/>
          <ac:spMkLst>
            <pc:docMk/>
            <pc:sldMk cId="3153487549" sldId="268"/>
            <ac:spMk id="67" creationId="{1D153959-30FA-4987-A094-7243641F474B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6:55:35.562" v="1146"/>
          <ac:spMkLst>
            <pc:docMk/>
            <pc:sldMk cId="3153487549" sldId="268"/>
            <ac:spMk id="69" creationId="{F58FB36D-73B3-45EF-8CD4-221CCC8BE09F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6:55:35.562" v="1146"/>
          <ac:spMkLst>
            <pc:docMk/>
            <pc:sldMk cId="3153487549" sldId="268"/>
            <ac:spMk id="71" creationId="{4D7835D7-DF12-420F-843A-1C5083D2B3F8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6:56:15.954" v="1148"/>
          <ac:spMkLst>
            <pc:docMk/>
            <pc:sldMk cId="3153487549" sldId="268"/>
            <ac:spMk id="73" creationId="{4AA13AD3-0A4F-475A-BEBB-DEEFF5C096C3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6:54:53.576" v="1144"/>
          <ac:spMkLst>
            <pc:docMk/>
            <pc:sldMk cId="3153487549" sldId="268"/>
            <ac:spMk id="76" creationId="{4AA13AD3-0A4F-475A-BEBB-DEEFF5C096C3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6:56:15.954" v="1148"/>
          <ac:spMkLst>
            <pc:docMk/>
            <pc:sldMk cId="3153487549" sldId="268"/>
            <ac:spMk id="78" creationId="{52F9B1C2-7D20-4F91-A660-197C98B9A3B1}"/>
          </ac:spMkLst>
        </pc:spChg>
        <pc:spChg chg="add del">
          <ac:chgData name="NOELLE HELEN CLAYTON Clayton" userId="S::nclayton@educa.jcyl.es::8f3c3708-7b38-45dd-9216-7e397bffdaea" providerId="AD" clId="Web-{91EF0F47-B02F-4644-8C4F-D8D4F71FB99E}" dt="2021-04-24T16:56:15.954" v="1148"/>
          <ac:spMkLst>
            <pc:docMk/>
            <pc:sldMk cId="3153487549" sldId="268"/>
            <ac:spMk id="80" creationId="{A89C4E6E-ECA4-40E5-A54E-13E92B678E8C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6:56:15.954" v="1148"/>
          <ac:spMkLst>
            <pc:docMk/>
            <pc:sldMk cId="3153487549" sldId="268"/>
            <ac:spMk id="85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91EF0F47-B02F-4644-8C4F-D8D4F71FB99E}" dt="2021-04-24T16:56:15.954" v="1148"/>
          <ac:spMkLst>
            <pc:docMk/>
            <pc:sldMk cId="3153487549" sldId="268"/>
            <ac:spMk id="87" creationId="{5C60DF7C-88F0-40A5-96EC-BABE7A4A39AA}"/>
          </ac:spMkLst>
        </pc:spChg>
        <pc:picChg chg="del">
          <ac:chgData name="NOELLE HELEN CLAYTON Clayton" userId="S::nclayton@educa.jcyl.es::8f3c3708-7b38-45dd-9216-7e397bffdaea" providerId="AD" clId="Web-{91EF0F47-B02F-4644-8C4F-D8D4F71FB99E}" dt="2021-04-24T16:48:46.270" v="1125"/>
          <ac:picMkLst>
            <pc:docMk/>
            <pc:sldMk cId="3153487549" sldId="268"/>
            <ac:picMk id="7" creationId="{9015FFAC-5423-4F63-AE05-8D6652A8B8CA}"/>
          </ac:picMkLst>
        </pc:picChg>
        <pc:picChg chg="mod ord">
          <ac:chgData name="NOELLE HELEN CLAYTON Clayton" userId="S::nclayton@educa.jcyl.es::8f3c3708-7b38-45dd-9216-7e397bffdaea" providerId="AD" clId="Web-{91EF0F47-B02F-4644-8C4F-D8D4F71FB99E}" dt="2021-04-24T16:56:15.954" v="1148"/>
          <ac:picMkLst>
            <pc:docMk/>
            <pc:sldMk cId="3153487549" sldId="268"/>
            <ac:picMk id="10" creationId="{13B65079-66FC-4C8D-B34B-C9EEA654F86A}"/>
          </ac:picMkLst>
        </pc:picChg>
        <pc:picChg chg="add del mod">
          <ac:chgData name="NOELLE HELEN CLAYTON Clayton" userId="S::nclayton@educa.jcyl.es::8f3c3708-7b38-45dd-9216-7e397bffdaea" providerId="AD" clId="Web-{91EF0F47-B02F-4644-8C4F-D8D4F71FB99E}" dt="2021-04-24T16:54:56.764" v="1145"/>
          <ac:picMkLst>
            <pc:docMk/>
            <pc:sldMk cId="3153487549" sldId="268"/>
            <ac:picMk id="12" creationId="{DC8926E3-31D9-4AA8-B7B1-603F25086A5F}"/>
          </ac:picMkLst>
        </pc:picChg>
        <pc:picChg chg="add mod">
          <ac:chgData name="NOELLE HELEN CLAYTON Clayton" userId="S::nclayton@educa.jcyl.es::8f3c3708-7b38-45dd-9216-7e397bffdaea" providerId="AD" clId="Web-{91EF0F47-B02F-4644-8C4F-D8D4F71FB99E}" dt="2021-04-24T16:56:15.954" v="1148"/>
          <ac:picMkLst>
            <pc:docMk/>
            <pc:sldMk cId="3153487549" sldId="268"/>
            <ac:picMk id="13" creationId="{822F21F6-0321-4E95-BF9F-1C96D22CBD74}"/>
          </ac:picMkLst>
        </pc:picChg>
        <pc:inkChg chg="add del">
          <ac:chgData name="NOELLE HELEN CLAYTON Clayton" userId="S::nclayton@educa.jcyl.es::8f3c3708-7b38-45dd-9216-7e397bffdaea" providerId="AD" clId="Web-{91EF0F47-B02F-4644-8C4F-D8D4F71FB99E}" dt="2021-04-24T16:50:59.820" v="1133"/>
          <ac:inkMkLst>
            <pc:docMk/>
            <pc:sldMk cId="3153487549" sldId="268"/>
            <ac:inkMk id="4" creationId="{5C218929-CF54-4DAB-953D-7D1F00783B05}"/>
          </ac:inkMkLst>
        </pc:inkChg>
        <pc:inkChg chg="add del">
          <ac:chgData name="NOELLE HELEN CLAYTON Clayton" userId="S::nclayton@educa.jcyl.es::8f3c3708-7b38-45dd-9216-7e397bffdaea" providerId="AD" clId="Web-{91EF0F47-B02F-4644-8C4F-D8D4F71FB99E}" dt="2021-04-24T16:51:38.384" v="1137"/>
          <ac:inkMkLst>
            <pc:docMk/>
            <pc:sldMk cId="3153487549" sldId="268"/>
            <ac:inkMk id="5" creationId="{FBEFDF56-DEF7-4AA8-9CE2-DFB9098B0384}"/>
          </ac:inkMkLst>
        </pc:inkChg>
        <pc:inkChg chg="add del">
          <ac:chgData name="NOELLE HELEN CLAYTON Clayton" userId="S::nclayton@educa.jcyl.es::8f3c3708-7b38-45dd-9216-7e397bffdaea" providerId="AD" clId="Web-{91EF0F47-B02F-4644-8C4F-D8D4F71FB99E}" dt="2021-04-24T16:51:37.399" v="1136"/>
          <ac:inkMkLst>
            <pc:docMk/>
            <pc:sldMk cId="3153487549" sldId="268"/>
            <ac:inkMk id="8" creationId="{41295758-5027-4888-A7AD-E330040D581C}"/>
          </ac:inkMkLst>
        </pc:inkChg>
      </pc:sldChg>
      <pc:sldChg chg="new">
        <pc:chgData name="NOELLE HELEN CLAYTON Clayton" userId="S::nclayton@educa.jcyl.es::8f3c3708-7b38-45dd-9216-7e397bffdaea" providerId="AD" clId="Web-{91EF0F47-B02F-4644-8C4F-D8D4F71FB99E}" dt="2021-04-24T21:39:43.750" v="1149"/>
        <pc:sldMkLst>
          <pc:docMk/>
          <pc:sldMk cId="2277806865" sldId="269"/>
        </pc:sldMkLst>
      </pc:sldChg>
    </pc:docChg>
  </pc:docChgLst>
  <pc:docChgLst>
    <pc:chgData name="NOELLE HELEN CLAYTON Clayton" userId="S::nclayton@educa.jcyl.es::8f3c3708-7b38-45dd-9216-7e397bffdaea" providerId="AD" clId="Web-{B04FC29F-509D-2000-BD1A-F3859D1C6464}"/>
    <pc:docChg chg="modSld">
      <pc:chgData name="NOELLE HELEN CLAYTON Clayton" userId="S::nclayton@educa.jcyl.es::8f3c3708-7b38-45dd-9216-7e397bffdaea" providerId="AD" clId="Web-{B04FC29F-509D-2000-BD1A-F3859D1C6464}" dt="2021-04-27T10:38:41.447" v="116" actId="14100"/>
      <pc:docMkLst>
        <pc:docMk/>
      </pc:docMkLst>
      <pc:sldChg chg="modSp">
        <pc:chgData name="NOELLE HELEN CLAYTON Clayton" userId="S::nclayton@educa.jcyl.es::8f3c3708-7b38-45dd-9216-7e397bffdaea" providerId="AD" clId="Web-{B04FC29F-509D-2000-BD1A-F3859D1C6464}" dt="2021-04-27T10:37:59.023" v="115" actId="20577"/>
        <pc:sldMkLst>
          <pc:docMk/>
          <pc:sldMk cId="2406273178" sldId="256"/>
        </pc:sldMkLst>
        <pc:spChg chg="mod">
          <ac:chgData name="NOELLE HELEN CLAYTON Clayton" userId="S::nclayton@educa.jcyl.es::8f3c3708-7b38-45dd-9216-7e397bffdaea" providerId="AD" clId="Web-{B04FC29F-509D-2000-BD1A-F3859D1C6464}" dt="2021-04-27T10:35:11.608" v="78" actId="1076"/>
          <ac:spMkLst>
            <pc:docMk/>
            <pc:sldMk cId="2406273178" sldId="256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B04FC29F-509D-2000-BD1A-F3859D1C6464}" dt="2021-04-27T10:37:59.023" v="115" actId="20577"/>
          <ac:spMkLst>
            <pc:docMk/>
            <pc:sldMk cId="2406273178" sldId="256"/>
            <ac:spMk id="3" creationId="{00000000-0000-0000-0000-000000000000}"/>
          </ac:spMkLst>
        </pc:spChg>
      </pc:sldChg>
      <pc:sldChg chg="modSp">
        <pc:chgData name="NOELLE HELEN CLAYTON Clayton" userId="S::nclayton@educa.jcyl.es::8f3c3708-7b38-45dd-9216-7e397bffdaea" providerId="AD" clId="Web-{B04FC29F-509D-2000-BD1A-F3859D1C6464}" dt="2021-04-27T10:18:47.357" v="36" actId="1076"/>
        <pc:sldMkLst>
          <pc:docMk/>
          <pc:sldMk cId="2024330981" sldId="259"/>
        </pc:sldMkLst>
        <pc:spChg chg="mod">
          <ac:chgData name="NOELLE HELEN CLAYTON Clayton" userId="S::nclayton@educa.jcyl.es::8f3c3708-7b38-45dd-9216-7e397bffdaea" providerId="AD" clId="Web-{B04FC29F-509D-2000-BD1A-F3859D1C6464}" dt="2021-04-27T10:18:47.357" v="36" actId="1076"/>
          <ac:spMkLst>
            <pc:docMk/>
            <pc:sldMk cId="2024330981" sldId="259"/>
            <ac:spMk id="8" creationId="{F60886E4-38F2-4C97-8F5D-538B5C975F62}"/>
          </ac:spMkLst>
        </pc:spChg>
      </pc:sldChg>
      <pc:sldChg chg="addSp delSp modSp">
        <pc:chgData name="NOELLE HELEN CLAYTON Clayton" userId="S::nclayton@educa.jcyl.es::8f3c3708-7b38-45dd-9216-7e397bffdaea" providerId="AD" clId="Web-{B04FC29F-509D-2000-BD1A-F3859D1C6464}" dt="2021-04-27T10:38:41.447" v="116" actId="14100"/>
        <pc:sldMkLst>
          <pc:docMk/>
          <pc:sldMk cId="341107902" sldId="309"/>
        </pc:sldMkLst>
        <pc:spChg chg="mod">
          <ac:chgData name="NOELLE HELEN CLAYTON Clayton" userId="S::nclayton@educa.jcyl.es::8f3c3708-7b38-45dd-9216-7e397bffdaea" providerId="AD" clId="Web-{B04FC29F-509D-2000-BD1A-F3859D1C6464}" dt="2021-04-27T10:17:51.214" v="28" actId="1076"/>
          <ac:spMkLst>
            <pc:docMk/>
            <pc:sldMk cId="341107902" sldId="309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B04FC29F-509D-2000-BD1A-F3859D1C6464}" dt="2021-04-27T10:16:21.834" v="10"/>
          <ac:spMkLst>
            <pc:docMk/>
            <pc:sldMk cId="341107902" sldId="309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B04FC29F-509D-2000-BD1A-F3859D1C6464}" dt="2021-04-27T10:16:21.834" v="10"/>
          <ac:spMkLst>
            <pc:docMk/>
            <pc:sldMk cId="341107902" sldId="309"/>
            <ac:spMk id="11" creationId="{991AC0DB-9D05-492D-BC47-4874EC001F6B}"/>
          </ac:spMkLst>
        </pc:spChg>
        <pc:spChg chg="del">
          <ac:chgData name="NOELLE HELEN CLAYTON Clayton" userId="S::nclayton@educa.jcyl.es::8f3c3708-7b38-45dd-9216-7e397bffdaea" providerId="AD" clId="Web-{B04FC29F-509D-2000-BD1A-F3859D1C6464}" dt="2021-04-27T10:16:21.834" v="10"/>
          <ac:spMkLst>
            <pc:docMk/>
            <pc:sldMk cId="341107902" sldId="309"/>
            <ac:spMk id="85" creationId="{4AA13AD3-0A4F-475A-BEBB-DEEFF5C096C3}"/>
          </ac:spMkLst>
        </pc:spChg>
        <pc:spChg chg="del">
          <ac:chgData name="NOELLE HELEN CLAYTON Clayton" userId="S::nclayton@educa.jcyl.es::8f3c3708-7b38-45dd-9216-7e397bffdaea" providerId="AD" clId="Web-{B04FC29F-509D-2000-BD1A-F3859D1C6464}" dt="2021-04-27T10:16:21.834" v="10"/>
          <ac:spMkLst>
            <pc:docMk/>
            <pc:sldMk cId="341107902" sldId="309"/>
            <ac:spMk id="87" creationId="{5C60DF7C-88F0-40A5-96EC-BABE7A4A39AA}"/>
          </ac:spMkLst>
        </pc:spChg>
        <pc:spChg chg="add">
          <ac:chgData name="NOELLE HELEN CLAYTON Clayton" userId="S::nclayton@educa.jcyl.es::8f3c3708-7b38-45dd-9216-7e397bffdaea" providerId="AD" clId="Web-{B04FC29F-509D-2000-BD1A-F3859D1C6464}" dt="2021-04-27T10:16:21.834" v="10"/>
          <ac:spMkLst>
            <pc:docMk/>
            <pc:sldMk cId="341107902" sldId="309"/>
            <ac:spMk id="92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B04FC29F-509D-2000-BD1A-F3859D1C6464}" dt="2021-04-27T10:16:21.834" v="10"/>
          <ac:spMkLst>
            <pc:docMk/>
            <pc:sldMk cId="341107902" sldId="309"/>
            <ac:spMk id="94" creationId="{D65E0E3C-32F3-480B-9842-7611BBE2EE9F}"/>
          </ac:spMkLst>
        </pc:spChg>
        <pc:picChg chg="mod">
          <ac:chgData name="NOELLE HELEN CLAYTON Clayton" userId="S::nclayton@educa.jcyl.es::8f3c3708-7b38-45dd-9216-7e397bffdaea" providerId="AD" clId="Web-{B04FC29F-509D-2000-BD1A-F3859D1C6464}" dt="2021-04-27T10:18:11.637" v="32" actId="1076"/>
          <ac:picMkLst>
            <pc:docMk/>
            <pc:sldMk cId="341107902" sldId="309"/>
            <ac:picMk id="4" creationId="{38E2F606-B7B4-48F2-B231-BECCB898CBB0}"/>
          </ac:picMkLst>
        </pc:picChg>
        <pc:picChg chg="mod ord">
          <ac:chgData name="NOELLE HELEN CLAYTON Clayton" userId="S::nclayton@educa.jcyl.es::8f3c3708-7b38-45dd-9216-7e397bffdaea" providerId="AD" clId="Web-{B04FC29F-509D-2000-BD1A-F3859D1C6464}" dt="2021-04-27T10:38:41.447" v="116" actId="14100"/>
          <ac:picMkLst>
            <pc:docMk/>
            <pc:sldMk cId="341107902" sldId="309"/>
            <ac:picMk id="9" creationId="{78BDE49D-2893-4201-A560-ABE2CBEE551B}"/>
          </ac:picMkLst>
        </pc:picChg>
        <pc:picChg chg="mod ord">
          <ac:chgData name="NOELLE HELEN CLAYTON Clayton" userId="S::nclayton@educa.jcyl.es::8f3c3708-7b38-45dd-9216-7e397bffdaea" providerId="AD" clId="Web-{B04FC29F-509D-2000-BD1A-F3859D1C6464}" dt="2021-04-27T10:16:21.834" v="10"/>
          <ac:picMkLst>
            <pc:docMk/>
            <pc:sldMk cId="341107902" sldId="309"/>
            <ac:picMk id="10" creationId="{13B65079-66FC-4C8D-B34B-C9EEA654F86A}"/>
          </ac:picMkLst>
        </pc:picChg>
      </pc:sldChg>
    </pc:docChg>
  </pc:docChgLst>
  <pc:docChgLst>
    <pc:chgData name="NOELLE HELEN CLAYTON Clayton" userId="S::nclayton@educa.jcyl.es::8f3c3708-7b38-45dd-9216-7e397bffdaea" providerId="AD" clId="Web-{39077B3F-822C-4298-81F7-30E338CEB0C0}"/>
    <pc:docChg chg="addSld delSld modSld sldOrd">
      <pc:chgData name="NOELLE HELEN CLAYTON Clayton" userId="S::nclayton@educa.jcyl.es::8f3c3708-7b38-45dd-9216-7e397bffdaea" providerId="AD" clId="Web-{39077B3F-822C-4298-81F7-30E338CEB0C0}" dt="2021-05-03T13:06:55.905" v="643"/>
      <pc:docMkLst>
        <pc:docMk/>
      </pc:docMkLst>
      <pc:sldChg chg="ord">
        <pc:chgData name="NOELLE HELEN CLAYTON Clayton" userId="S::nclayton@educa.jcyl.es::8f3c3708-7b38-45dd-9216-7e397bffdaea" providerId="AD" clId="Web-{39077B3F-822C-4298-81F7-30E338CEB0C0}" dt="2021-05-03T11:38:27.898" v="91"/>
        <pc:sldMkLst>
          <pc:docMk/>
          <pc:sldMk cId="257218978" sldId="265"/>
        </pc:sldMkLst>
      </pc:sldChg>
      <pc:sldChg chg="addSp delSp">
        <pc:chgData name="NOELLE HELEN CLAYTON Clayton" userId="S::nclayton@educa.jcyl.es::8f3c3708-7b38-45dd-9216-7e397bffdaea" providerId="AD" clId="Web-{39077B3F-822C-4298-81F7-30E338CEB0C0}" dt="2021-05-03T11:41:58.871" v="101"/>
        <pc:sldMkLst>
          <pc:docMk/>
          <pc:sldMk cId="2277806865" sldId="269"/>
        </pc:sldMkLst>
        <pc:inkChg chg="add">
          <ac:chgData name="NOELLE HELEN CLAYTON Clayton" userId="S::nclayton@educa.jcyl.es::8f3c3708-7b38-45dd-9216-7e397bffdaea" providerId="AD" clId="Web-{39077B3F-822C-4298-81F7-30E338CEB0C0}" dt="2021-05-03T11:41:04.230" v="93"/>
          <ac:inkMkLst>
            <pc:docMk/>
            <pc:sldMk cId="2277806865" sldId="269"/>
            <ac:inkMk id="5" creationId="{E6C884D2-8A29-4C18-92D8-0B046728909A}"/>
          </ac:inkMkLst>
        </pc:inkChg>
        <pc:inkChg chg="add del">
          <ac:chgData name="NOELLE HELEN CLAYTON Clayton" userId="S::nclayton@educa.jcyl.es::8f3c3708-7b38-45dd-9216-7e397bffdaea" providerId="AD" clId="Web-{39077B3F-822C-4298-81F7-30E338CEB0C0}" dt="2021-05-03T11:41:08.292" v="95"/>
          <ac:inkMkLst>
            <pc:docMk/>
            <pc:sldMk cId="2277806865" sldId="269"/>
            <ac:inkMk id="7" creationId="{FDBE5100-FAB6-4964-BB98-B25A5FEF9950}"/>
          </ac:inkMkLst>
        </pc:inkChg>
        <pc:inkChg chg="add">
          <ac:chgData name="NOELLE HELEN CLAYTON Clayton" userId="S::nclayton@educa.jcyl.es::8f3c3708-7b38-45dd-9216-7e397bffdaea" providerId="AD" clId="Web-{39077B3F-822C-4298-81F7-30E338CEB0C0}" dt="2021-05-03T11:41:15.886" v="96"/>
          <ac:inkMkLst>
            <pc:docMk/>
            <pc:sldMk cId="2277806865" sldId="269"/>
            <ac:inkMk id="8" creationId="{AB1700EE-094E-4220-858E-0DA8BAB39B59}"/>
          </ac:inkMkLst>
        </pc:inkChg>
        <pc:inkChg chg="add">
          <ac:chgData name="NOELLE HELEN CLAYTON Clayton" userId="S::nclayton@educa.jcyl.es::8f3c3708-7b38-45dd-9216-7e397bffdaea" providerId="AD" clId="Web-{39077B3F-822C-4298-81F7-30E338CEB0C0}" dt="2021-05-03T11:41:23.574" v="97"/>
          <ac:inkMkLst>
            <pc:docMk/>
            <pc:sldMk cId="2277806865" sldId="269"/>
            <ac:inkMk id="9" creationId="{850ABFA3-4797-40CA-9FC2-42B4E7340DC9}"/>
          </ac:inkMkLst>
        </pc:inkChg>
        <pc:inkChg chg="add del">
          <ac:chgData name="NOELLE HELEN CLAYTON Clayton" userId="S::nclayton@educa.jcyl.es::8f3c3708-7b38-45dd-9216-7e397bffdaea" providerId="AD" clId="Web-{39077B3F-822C-4298-81F7-30E338CEB0C0}" dt="2021-05-03T11:41:28.871" v="99"/>
          <ac:inkMkLst>
            <pc:docMk/>
            <pc:sldMk cId="2277806865" sldId="269"/>
            <ac:inkMk id="10" creationId="{60471B74-2206-4774-A86E-F4B9149C1EEF}"/>
          </ac:inkMkLst>
        </pc:inkChg>
        <pc:inkChg chg="add">
          <ac:chgData name="NOELLE HELEN CLAYTON Clayton" userId="S::nclayton@educa.jcyl.es::8f3c3708-7b38-45dd-9216-7e397bffdaea" providerId="AD" clId="Web-{39077B3F-822C-4298-81F7-30E338CEB0C0}" dt="2021-05-03T11:41:35.496" v="100"/>
          <ac:inkMkLst>
            <pc:docMk/>
            <pc:sldMk cId="2277806865" sldId="269"/>
            <ac:inkMk id="11" creationId="{0FC5A553-7A23-4F17-8150-41E53A249BD6}"/>
          </ac:inkMkLst>
        </pc:inkChg>
        <pc:inkChg chg="add">
          <ac:chgData name="NOELLE HELEN CLAYTON Clayton" userId="S::nclayton@educa.jcyl.es::8f3c3708-7b38-45dd-9216-7e397bffdaea" providerId="AD" clId="Web-{39077B3F-822C-4298-81F7-30E338CEB0C0}" dt="2021-05-03T11:41:58.871" v="101"/>
          <ac:inkMkLst>
            <pc:docMk/>
            <pc:sldMk cId="2277806865" sldId="269"/>
            <ac:inkMk id="12" creationId="{3DD9FE94-D32C-43AB-BCFC-B7160EC6C222}"/>
          </ac:inkMkLst>
        </pc:inkChg>
      </pc:sldChg>
      <pc:sldChg chg="addSp delSp modSp addAnim modAnim">
        <pc:chgData name="NOELLE HELEN CLAYTON Clayton" userId="S::nclayton@educa.jcyl.es::8f3c3708-7b38-45dd-9216-7e397bffdaea" providerId="AD" clId="Web-{39077B3F-822C-4298-81F7-30E338CEB0C0}" dt="2021-05-03T12:12:56.891" v="136"/>
        <pc:sldMkLst>
          <pc:docMk/>
          <pc:sldMk cId="3627985030" sldId="280"/>
        </pc:sldMkLst>
        <pc:spChg chg="mod">
          <ac:chgData name="NOELLE HELEN CLAYTON Clayton" userId="S::nclayton@educa.jcyl.es::8f3c3708-7b38-45dd-9216-7e397bffdaea" providerId="AD" clId="Web-{39077B3F-822C-4298-81F7-30E338CEB0C0}" dt="2021-05-03T12:12:44.359" v="134" actId="1076"/>
          <ac:spMkLst>
            <pc:docMk/>
            <pc:sldMk cId="3627985030" sldId="280"/>
            <ac:spMk id="6" creationId="{FE33F88F-8348-476C-9553-A25F9388D7C6}"/>
          </ac:spMkLst>
        </pc:spChg>
        <pc:spChg chg="del">
          <ac:chgData name="NOELLE HELEN CLAYTON Clayton" userId="S::nclayton@educa.jcyl.es::8f3c3708-7b38-45dd-9216-7e397bffdaea" providerId="AD" clId="Web-{39077B3F-822C-4298-81F7-30E338CEB0C0}" dt="2021-05-03T12:10:01.356" v="116"/>
          <ac:spMkLst>
            <pc:docMk/>
            <pc:sldMk cId="3627985030" sldId="280"/>
            <ac:spMk id="8" creationId="{D8ECDC32-01AA-4E7D-AD47-18B88333EC27}"/>
          </ac:spMkLst>
        </pc:spChg>
        <pc:picChg chg="mod">
          <ac:chgData name="NOELLE HELEN CLAYTON Clayton" userId="S::nclayton@educa.jcyl.es::8f3c3708-7b38-45dd-9216-7e397bffdaea" providerId="AD" clId="Web-{39077B3F-822C-4298-81F7-30E338CEB0C0}" dt="2021-05-03T12:10:44.185" v="122" actId="14100"/>
          <ac:picMkLst>
            <pc:docMk/>
            <pc:sldMk cId="3627985030" sldId="280"/>
            <ac:picMk id="5" creationId="{D58E718B-EC4D-4334-B859-1FD8762082CC}"/>
          </ac:picMkLst>
        </pc:picChg>
        <pc:picChg chg="add mod">
          <ac:chgData name="NOELLE HELEN CLAYTON Clayton" userId="S::nclayton@educa.jcyl.es::8f3c3708-7b38-45dd-9216-7e397bffdaea" providerId="AD" clId="Web-{39077B3F-822C-4298-81F7-30E338CEB0C0}" dt="2021-05-03T12:10:30.122" v="120" actId="1076"/>
          <ac:picMkLst>
            <pc:docMk/>
            <pc:sldMk cId="3627985030" sldId="280"/>
            <ac:picMk id="11" creationId="{248D6F7A-8B53-429F-9EE7-A7B8A5356480}"/>
          </ac:picMkLst>
        </pc:picChg>
        <pc:inkChg chg="add del">
          <ac:chgData name="NOELLE HELEN CLAYTON Clayton" userId="S::nclayton@educa.jcyl.es::8f3c3708-7b38-45dd-9216-7e397bffdaea" providerId="AD" clId="Web-{39077B3F-822C-4298-81F7-30E338CEB0C0}" dt="2021-05-03T12:09:17.465" v="110"/>
          <ac:inkMkLst>
            <pc:docMk/>
            <pc:sldMk cId="3627985030" sldId="280"/>
            <ac:inkMk id="3" creationId="{212BDBE8-345C-4B14-9889-2EAB2D07F237}"/>
          </ac:inkMkLst>
        </pc:inkChg>
        <pc:inkChg chg="add del">
          <ac:chgData name="NOELLE HELEN CLAYTON Clayton" userId="S::nclayton@educa.jcyl.es::8f3c3708-7b38-45dd-9216-7e397bffdaea" providerId="AD" clId="Web-{39077B3F-822C-4298-81F7-30E338CEB0C0}" dt="2021-05-03T12:09:16.121" v="109"/>
          <ac:inkMkLst>
            <pc:docMk/>
            <pc:sldMk cId="3627985030" sldId="280"/>
            <ac:inkMk id="4" creationId="{FF8C79C9-11F6-4D38-A160-9B6B76D01822}"/>
          </ac:inkMkLst>
        </pc:inkChg>
        <pc:inkChg chg="add del">
          <ac:chgData name="NOELLE HELEN CLAYTON Clayton" userId="S::nclayton@educa.jcyl.es::8f3c3708-7b38-45dd-9216-7e397bffdaea" providerId="AD" clId="Web-{39077B3F-822C-4298-81F7-30E338CEB0C0}" dt="2021-05-03T12:09:16.121" v="108"/>
          <ac:inkMkLst>
            <pc:docMk/>
            <pc:sldMk cId="3627985030" sldId="280"/>
            <ac:inkMk id="7" creationId="{038CE00E-5FE1-4C97-815C-8AA8D96F052B}"/>
          </ac:inkMkLst>
        </pc:inkChg>
        <pc:inkChg chg="add del">
          <ac:chgData name="NOELLE HELEN CLAYTON Clayton" userId="S::nclayton@educa.jcyl.es::8f3c3708-7b38-45dd-9216-7e397bffdaea" providerId="AD" clId="Web-{39077B3F-822C-4298-81F7-30E338CEB0C0}" dt="2021-05-03T12:09:14.699" v="107"/>
          <ac:inkMkLst>
            <pc:docMk/>
            <pc:sldMk cId="3627985030" sldId="280"/>
            <ac:inkMk id="9" creationId="{50649EEB-BD35-43C0-91F1-326C08E745C1}"/>
          </ac:inkMkLst>
        </pc:inkChg>
      </pc:sldChg>
      <pc:sldChg chg="addSp delSp modSp addAnim modAnim">
        <pc:chgData name="NOELLE HELEN CLAYTON Clayton" userId="S::nclayton@educa.jcyl.es::8f3c3708-7b38-45dd-9216-7e397bffdaea" providerId="AD" clId="Web-{39077B3F-822C-4298-81F7-30E338CEB0C0}" dt="2021-05-03T12:19:12.101" v="199"/>
        <pc:sldMkLst>
          <pc:docMk/>
          <pc:sldMk cId="414985186" sldId="283"/>
        </pc:sldMkLst>
        <pc:spChg chg="mod">
          <ac:chgData name="NOELLE HELEN CLAYTON Clayton" userId="S::nclayton@educa.jcyl.es::8f3c3708-7b38-45dd-9216-7e397bffdaea" providerId="AD" clId="Web-{39077B3F-822C-4298-81F7-30E338CEB0C0}" dt="2021-05-03T12:17:45.334" v="193" actId="20577"/>
          <ac:spMkLst>
            <pc:docMk/>
            <pc:sldMk cId="414985186" sldId="283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39077B3F-822C-4298-81F7-30E338CEB0C0}" dt="2021-05-03T12:14:57.862" v="154" actId="1076"/>
          <ac:spMkLst>
            <pc:docMk/>
            <pc:sldMk cId="414985186" sldId="283"/>
            <ac:spMk id="4" creationId="{4AE8DFD8-02E3-4193-B13E-DF362775D176}"/>
          </ac:spMkLst>
        </pc:spChg>
        <pc:spChg chg="add del">
          <ac:chgData name="NOELLE HELEN CLAYTON Clayton" userId="S::nclayton@educa.jcyl.es::8f3c3708-7b38-45dd-9216-7e397bffdaea" providerId="AD" clId="Web-{39077B3F-822C-4298-81F7-30E338CEB0C0}" dt="2021-05-03T12:13:44.298" v="139"/>
          <ac:spMkLst>
            <pc:docMk/>
            <pc:sldMk cId="414985186" sldId="283"/>
            <ac:spMk id="5" creationId="{EF5C7387-3185-4652-8EE2-62F6520D7317}"/>
          </ac:spMkLst>
        </pc:spChg>
        <pc:spChg chg="add mod">
          <ac:chgData name="NOELLE HELEN CLAYTON Clayton" userId="S::nclayton@educa.jcyl.es::8f3c3708-7b38-45dd-9216-7e397bffdaea" providerId="AD" clId="Web-{39077B3F-822C-4298-81F7-30E338CEB0C0}" dt="2021-05-03T12:18:24.694" v="197" actId="20577"/>
          <ac:spMkLst>
            <pc:docMk/>
            <pc:sldMk cId="414985186" sldId="283"/>
            <ac:spMk id="8" creationId="{35AF4E36-B028-4AD3-8803-B8CAA8124B35}"/>
          </ac:spMkLst>
        </pc:spChg>
      </pc:sldChg>
      <pc:sldChg chg="addSp modSp ord addAnim delAnim modAnim">
        <pc:chgData name="NOELLE HELEN CLAYTON Clayton" userId="S::nclayton@educa.jcyl.es::8f3c3708-7b38-45dd-9216-7e397bffdaea" providerId="AD" clId="Web-{39077B3F-822C-4298-81F7-30E338CEB0C0}" dt="2021-05-03T12:31:52.397" v="287"/>
        <pc:sldMkLst>
          <pc:docMk/>
          <pc:sldMk cId="1917834500" sldId="288"/>
        </pc:sldMkLst>
        <pc:spChg chg="mod">
          <ac:chgData name="NOELLE HELEN CLAYTON Clayton" userId="S::nclayton@educa.jcyl.es::8f3c3708-7b38-45dd-9216-7e397bffdaea" providerId="AD" clId="Web-{39077B3F-822C-4298-81F7-30E338CEB0C0}" dt="2021-05-03T12:31:22.084" v="286" actId="1076"/>
          <ac:spMkLst>
            <pc:docMk/>
            <pc:sldMk cId="1917834500" sldId="288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39077B3F-822C-4298-81F7-30E338CEB0C0}" dt="2021-05-03T12:31:14.458" v="285" actId="1076"/>
          <ac:spMkLst>
            <pc:docMk/>
            <pc:sldMk cId="1917834500" sldId="288"/>
            <ac:spMk id="7" creationId="{6F4B5ADC-4072-4F15-8539-163B72E5E13B}"/>
          </ac:spMkLst>
        </pc:spChg>
        <pc:spChg chg="mod">
          <ac:chgData name="NOELLE HELEN CLAYTON Clayton" userId="S::nclayton@educa.jcyl.es::8f3c3708-7b38-45dd-9216-7e397bffdaea" providerId="AD" clId="Web-{39077B3F-822C-4298-81F7-30E338CEB0C0}" dt="2021-05-03T12:30:04.817" v="280" actId="20577"/>
          <ac:spMkLst>
            <pc:docMk/>
            <pc:sldMk cId="1917834500" sldId="288"/>
            <ac:spMk id="8" creationId="{54BBB13E-D886-4657-B0F0-96B09D811083}"/>
          </ac:spMkLst>
        </pc:spChg>
        <pc:picChg chg="mod">
          <ac:chgData name="NOELLE HELEN CLAYTON Clayton" userId="S::nclayton@educa.jcyl.es::8f3c3708-7b38-45dd-9216-7e397bffdaea" providerId="AD" clId="Web-{39077B3F-822C-4298-81F7-30E338CEB0C0}" dt="2021-05-03T12:28:43.690" v="262" actId="1076"/>
          <ac:picMkLst>
            <pc:docMk/>
            <pc:sldMk cId="1917834500" sldId="288"/>
            <ac:picMk id="4" creationId="{35E26A1E-EA26-4791-A35D-DA9321AC1C77}"/>
          </ac:picMkLst>
        </pc:picChg>
        <pc:picChg chg="add mod">
          <ac:chgData name="NOELLE HELEN CLAYTON Clayton" userId="S::nclayton@educa.jcyl.es::8f3c3708-7b38-45dd-9216-7e397bffdaea" providerId="AD" clId="Web-{39077B3F-822C-4298-81F7-30E338CEB0C0}" dt="2021-05-03T12:29:02.800" v="267" actId="14100"/>
          <ac:picMkLst>
            <pc:docMk/>
            <pc:sldMk cId="1917834500" sldId="288"/>
            <ac:picMk id="6" creationId="{37802D9B-1B43-48CD-9813-B938CFC5521D}"/>
          </ac:picMkLst>
        </pc:picChg>
      </pc:sldChg>
      <pc:sldChg chg="modSp addAnim modAnim">
        <pc:chgData name="NOELLE HELEN CLAYTON Clayton" userId="S::nclayton@educa.jcyl.es::8f3c3708-7b38-45dd-9216-7e397bffdaea" providerId="AD" clId="Web-{39077B3F-822C-4298-81F7-30E338CEB0C0}" dt="2021-05-03T13:06:55.905" v="643"/>
        <pc:sldMkLst>
          <pc:docMk/>
          <pc:sldMk cId="2271030691" sldId="304"/>
        </pc:sldMkLst>
        <pc:spChg chg="mod">
          <ac:chgData name="NOELLE HELEN CLAYTON Clayton" userId="S::nclayton@educa.jcyl.es::8f3c3708-7b38-45dd-9216-7e397bffdaea" providerId="AD" clId="Web-{39077B3F-822C-4298-81F7-30E338CEB0C0}" dt="2021-05-03T13:06:47.468" v="640" actId="1076"/>
          <ac:spMkLst>
            <pc:docMk/>
            <pc:sldMk cId="2271030691" sldId="304"/>
            <ac:spMk id="3" creationId="{8966D149-E0EA-452F-A330-3F0AE90C0A6F}"/>
          </ac:spMkLst>
        </pc:spChg>
      </pc:sldChg>
      <pc:sldChg chg="addSp delSp modSp">
        <pc:chgData name="NOELLE HELEN CLAYTON Clayton" userId="S::nclayton@educa.jcyl.es::8f3c3708-7b38-45dd-9216-7e397bffdaea" providerId="AD" clId="Web-{39077B3F-822C-4298-81F7-30E338CEB0C0}" dt="2021-05-03T12:38:28.185" v="319" actId="1076"/>
        <pc:sldMkLst>
          <pc:docMk/>
          <pc:sldMk cId="3727387980" sldId="323"/>
        </pc:sldMkLst>
        <pc:spChg chg="mod">
          <ac:chgData name="NOELLE HELEN CLAYTON Clayton" userId="S::nclayton@educa.jcyl.es::8f3c3708-7b38-45dd-9216-7e397bffdaea" providerId="AD" clId="Web-{39077B3F-822C-4298-81F7-30E338CEB0C0}" dt="2021-05-03T12:22:33.246" v="260" actId="20577"/>
          <ac:spMkLst>
            <pc:docMk/>
            <pc:sldMk cId="3727387980" sldId="323"/>
            <ac:spMk id="3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39077B3F-822C-4298-81F7-30E338CEB0C0}" dt="2021-05-03T12:36:17.964" v="294"/>
          <ac:spMkLst>
            <pc:docMk/>
            <pc:sldMk cId="3727387980" sldId="323"/>
            <ac:spMk id="4" creationId="{5BAEF91B-7BA5-496A-8F17-F8EEEBFC0629}"/>
          </ac:spMkLst>
        </pc:spChg>
        <pc:spChg chg="mod">
          <ac:chgData name="NOELLE HELEN CLAYTON Clayton" userId="S::nclayton@educa.jcyl.es::8f3c3708-7b38-45dd-9216-7e397bffdaea" providerId="AD" clId="Web-{39077B3F-822C-4298-81F7-30E338CEB0C0}" dt="2021-05-03T12:36:33.793" v="297" actId="20577"/>
          <ac:spMkLst>
            <pc:docMk/>
            <pc:sldMk cId="3727387980" sldId="323"/>
            <ac:spMk id="6" creationId="{FE33F88F-8348-476C-9553-A25F9388D7C6}"/>
          </ac:spMkLst>
        </pc:spChg>
        <pc:spChg chg="add mod">
          <ac:chgData name="NOELLE HELEN CLAYTON Clayton" userId="S::nclayton@educa.jcyl.es::8f3c3708-7b38-45dd-9216-7e397bffdaea" providerId="AD" clId="Web-{39077B3F-822C-4298-81F7-30E338CEB0C0}" dt="2021-05-03T12:38:28.185" v="319" actId="1076"/>
          <ac:spMkLst>
            <pc:docMk/>
            <pc:sldMk cId="3727387980" sldId="323"/>
            <ac:spMk id="7" creationId="{CE58B6DA-CD81-4B6A-AAD8-5B2FE7771708}"/>
          </ac:spMkLst>
        </pc:spChg>
        <pc:spChg chg="del mod">
          <ac:chgData name="NOELLE HELEN CLAYTON Clayton" userId="S::nclayton@educa.jcyl.es::8f3c3708-7b38-45dd-9216-7e397bffdaea" providerId="AD" clId="Web-{39077B3F-822C-4298-81F7-30E338CEB0C0}" dt="2021-05-03T12:36:15.183" v="292"/>
          <ac:spMkLst>
            <pc:docMk/>
            <pc:sldMk cId="3727387980" sldId="323"/>
            <ac:spMk id="9" creationId="{5E74A106-7A06-4716-9882-FAEC77A09843}"/>
          </ac:spMkLst>
        </pc:spChg>
        <pc:picChg chg="add mod">
          <ac:chgData name="NOELLE HELEN CLAYTON Clayton" userId="S::nclayton@educa.jcyl.es::8f3c3708-7b38-45dd-9216-7e397bffdaea" providerId="AD" clId="Web-{39077B3F-822C-4298-81F7-30E338CEB0C0}" dt="2021-05-03T12:37:08.465" v="301" actId="1076"/>
          <ac:picMkLst>
            <pc:docMk/>
            <pc:sldMk cId="3727387980" sldId="323"/>
            <ac:picMk id="5" creationId="{41D3330E-3250-49A9-81BE-A3FD8D2DCFBE}"/>
          </ac:picMkLst>
        </pc:picChg>
      </pc:sldChg>
      <pc:sldChg chg="del">
        <pc:chgData name="NOELLE HELEN CLAYTON Clayton" userId="S::nclayton@educa.jcyl.es::8f3c3708-7b38-45dd-9216-7e397bffdaea" providerId="AD" clId="Web-{39077B3F-822C-4298-81F7-30E338CEB0C0}" dt="2021-05-03T13:02:39.588" v="420"/>
        <pc:sldMkLst>
          <pc:docMk/>
          <pc:sldMk cId="3098544742" sldId="324"/>
        </pc:sldMkLst>
      </pc:sldChg>
      <pc:sldChg chg="ord">
        <pc:chgData name="NOELLE HELEN CLAYTON Clayton" userId="S::nclayton@educa.jcyl.es::8f3c3708-7b38-45dd-9216-7e397bffdaea" providerId="AD" clId="Web-{39077B3F-822C-4298-81F7-30E338CEB0C0}" dt="2021-05-03T11:52:44.727" v="102"/>
        <pc:sldMkLst>
          <pc:docMk/>
          <pc:sldMk cId="3097615581" sldId="333"/>
        </pc:sldMkLst>
      </pc:sldChg>
      <pc:sldChg chg="new del">
        <pc:chgData name="NOELLE HELEN CLAYTON Clayton" userId="S::nclayton@educa.jcyl.es::8f3c3708-7b38-45dd-9216-7e397bffdaea" providerId="AD" clId="Web-{39077B3F-822C-4298-81F7-30E338CEB0C0}" dt="2021-05-03T11:35:42.036" v="78"/>
        <pc:sldMkLst>
          <pc:docMk/>
          <pc:sldMk cId="411834377" sldId="337"/>
        </pc:sldMkLst>
      </pc:sldChg>
      <pc:sldChg chg="addSp delSp modSp add mod ord replId delAnim setClrOvrMap">
        <pc:chgData name="NOELLE HELEN CLAYTON Clayton" userId="S::nclayton@educa.jcyl.es::8f3c3708-7b38-45dd-9216-7e397bffdaea" providerId="AD" clId="Web-{39077B3F-822C-4298-81F7-30E338CEB0C0}" dt="2021-05-03T11:35:28.129" v="77"/>
        <pc:sldMkLst>
          <pc:docMk/>
          <pc:sldMk cId="3165198890" sldId="338"/>
        </pc:sldMkLst>
        <pc:spChg chg="del mod ord">
          <ac:chgData name="NOELLE HELEN CLAYTON Clayton" userId="S::nclayton@educa.jcyl.es::8f3c3708-7b38-45dd-9216-7e397bffdaea" providerId="AD" clId="Web-{39077B3F-822C-4298-81F7-30E338CEB0C0}" dt="2021-05-03T11:34:06.565" v="9"/>
          <ac:spMkLst>
            <pc:docMk/>
            <pc:sldMk cId="3165198890" sldId="338"/>
            <ac:spMk id="2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39077B3F-822C-4298-81F7-30E338CEB0C0}" dt="2021-05-03T11:35:28.129" v="77"/>
          <ac:spMkLst>
            <pc:docMk/>
            <pc:sldMk cId="3165198890" sldId="338"/>
            <ac:spMk id="3" creationId="{00000000-0000-0000-0000-000000000000}"/>
          </ac:spMkLst>
        </pc:spChg>
        <pc:spChg chg="ord">
          <ac:chgData name="NOELLE HELEN CLAYTON Clayton" userId="S::nclayton@educa.jcyl.es::8f3c3708-7b38-45dd-9216-7e397bffdaea" providerId="AD" clId="Web-{39077B3F-822C-4298-81F7-30E338CEB0C0}" dt="2021-05-03T11:33:19.096" v="6"/>
          <ac:spMkLst>
            <pc:docMk/>
            <pc:sldMk cId="3165198890" sldId="338"/>
            <ac:spMk id="4" creationId="{3F359312-278F-4D4C-8AC4-605C3334FD4A}"/>
          </ac:spMkLst>
        </pc:spChg>
        <pc:spChg chg="mod ord">
          <ac:chgData name="NOELLE HELEN CLAYTON Clayton" userId="S::nclayton@educa.jcyl.es::8f3c3708-7b38-45dd-9216-7e397bffdaea" providerId="AD" clId="Web-{39077B3F-822C-4298-81F7-30E338CEB0C0}" dt="2021-05-03T11:33:19.096" v="6"/>
          <ac:spMkLst>
            <pc:docMk/>
            <pc:sldMk cId="3165198890" sldId="338"/>
            <ac:spMk id="5" creationId="{3BD30634-96EB-4EE6-95EA-B175C52981D5}"/>
          </ac:spMkLst>
        </pc:spChg>
        <pc:spChg chg="add mod">
          <ac:chgData name="NOELLE HELEN CLAYTON Clayton" userId="S::nclayton@educa.jcyl.es::8f3c3708-7b38-45dd-9216-7e397bffdaea" providerId="AD" clId="Web-{39077B3F-822C-4298-81F7-30E338CEB0C0}" dt="2021-05-03T11:35:25.036" v="75" actId="1076"/>
          <ac:spMkLst>
            <pc:docMk/>
            <pc:sldMk cId="3165198890" sldId="338"/>
            <ac:spMk id="6" creationId="{FE303922-686B-4082-A114-3B79A668D391}"/>
          </ac:spMkLst>
        </pc:spChg>
        <pc:spChg chg="add del">
          <ac:chgData name="NOELLE HELEN CLAYTON Clayton" userId="S::nclayton@educa.jcyl.es::8f3c3708-7b38-45dd-9216-7e397bffdaea" providerId="AD" clId="Web-{39077B3F-822C-4298-81F7-30E338CEB0C0}" dt="2021-05-03T11:34:10.972" v="12"/>
          <ac:spMkLst>
            <pc:docMk/>
            <pc:sldMk cId="3165198890" sldId="338"/>
            <ac:spMk id="7" creationId="{3F715B04-7DDD-4C4A-B293-095E52A5D481}"/>
          </ac:spMkLst>
        </pc:spChg>
        <pc:spChg chg="del mod">
          <ac:chgData name="NOELLE HELEN CLAYTON Clayton" userId="S::nclayton@educa.jcyl.es::8f3c3708-7b38-45dd-9216-7e397bffdaea" providerId="AD" clId="Web-{39077B3F-822C-4298-81F7-30E338CEB0C0}" dt="2021-05-03T11:33:03.033" v="4"/>
          <ac:spMkLst>
            <pc:docMk/>
            <pc:sldMk cId="3165198890" sldId="338"/>
            <ac:spMk id="11" creationId="{15CA4819-5D32-479C-95A6-C6C3461554B2}"/>
          </ac:spMkLst>
        </pc:spChg>
        <pc:spChg chg="del">
          <ac:chgData name="NOELLE HELEN CLAYTON Clayton" userId="S::nclayton@educa.jcyl.es::8f3c3708-7b38-45dd-9216-7e397bffdaea" providerId="AD" clId="Web-{39077B3F-822C-4298-81F7-30E338CEB0C0}" dt="2021-05-03T11:33:19.096" v="6"/>
          <ac:spMkLst>
            <pc:docMk/>
            <pc:sldMk cId="3165198890" sldId="338"/>
            <ac:spMk id="15" creationId="{09A1C012-8297-4361-ACE8-A2509FB18911}"/>
          </ac:spMkLst>
        </pc:spChg>
        <pc:spChg chg="del">
          <ac:chgData name="NOELLE HELEN CLAYTON Clayton" userId="S::nclayton@educa.jcyl.es::8f3c3708-7b38-45dd-9216-7e397bffdaea" providerId="AD" clId="Web-{39077B3F-822C-4298-81F7-30E338CEB0C0}" dt="2021-05-03T11:33:19.096" v="6"/>
          <ac:spMkLst>
            <pc:docMk/>
            <pc:sldMk cId="3165198890" sldId="338"/>
            <ac:spMk id="17" creationId="{4AA13AD3-0A4F-475A-BEBB-DEEFF5C096C3}"/>
          </ac:spMkLst>
        </pc:spChg>
        <pc:spChg chg="add del">
          <ac:chgData name="NOELLE HELEN CLAYTON Clayton" userId="S::nclayton@educa.jcyl.es::8f3c3708-7b38-45dd-9216-7e397bffdaea" providerId="AD" clId="Web-{39077B3F-822C-4298-81F7-30E338CEB0C0}" dt="2021-05-03T11:33:39.284" v="8"/>
          <ac:spMkLst>
            <pc:docMk/>
            <pc:sldMk cId="3165198890" sldId="338"/>
            <ac:spMk id="22" creationId="{09A1C012-8297-4361-ACE8-A2509FB18911}"/>
          </ac:spMkLst>
        </pc:spChg>
        <pc:spChg chg="add del">
          <ac:chgData name="NOELLE HELEN CLAYTON Clayton" userId="S::nclayton@educa.jcyl.es::8f3c3708-7b38-45dd-9216-7e397bffdaea" providerId="AD" clId="Web-{39077B3F-822C-4298-81F7-30E338CEB0C0}" dt="2021-05-03T11:33:39.284" v="8"/>
          <ac:spMkLst>
            <pc:docMk/>
            <pc:sldMk cId="3165198890" sldId="338"/>
            <ac:spMk id="24" creationId="{4AA13AD3-0A4F-475A-BEBB-DEEFF5C096C3}"/>
          </ac:spMkLst>
        </pc:spChg>
        <pc:spChg chg="add del">
          <ac:chgData name="NOELLE HELEN CLAYTON Clayton" userId="S::nclayton@educa.jcyl.es::8f3c3708-7b38-45dd-9216-7e397bffdaea" providerId="AD" clId="Web-{39077B3F-822C-4298-81F7-30E338CEB0C0}" dt="2021-05-03T11:33:39.284" v="8"/>
          <ac:spMkLst>
            <pc:docMk/>
            <pc:sldMk cId="3165198890" sldId="338"/>
            <ac:spMk id="26" creationId="{52F9B1C2-7D20-4F91-A660-197C98B9A3B1}"/>
          </ac:spMkLst>
        </pc:spChg>
        <pc:spChg chg="add del">
          <ac:chgData name="NOELLE HELEN CLAYTON Clayton" userId="S::nclayton@educa.jcyl.es::8f3c3708-7b38-45dd-9216-7e397bffdaea" providerId="AD" clId="Web-{39077B3F-822C-4298-81F7-30E338CEB0C0}" dt="2021-05-03T11:33:39.284" v="8"/>
          <ac:spMkLst>
            <pc:docMk/>
            <pc:sldMk cId="3165198890" sldId="338"/>
            <ac:spMk id="28" creationId="{A89C4E6E-ECA4-40E5-A54E-13E92B678E8C}"/>
          </ac:spMkLst>
        </pc:spChg>
        <pc:spChg chg="add">
          <ac:chgData name="NOELLE HELEN CLAYTON Clayton" userId="S::nclayton@educa.jcyl.es::8f3c3708-7b38-45dd-9216-7e397bffdaea" providerId="AD" clId="Web-{39077B3F-822C-4298-81F7-30E338CEB0C0}" dt="2021-05-03T11:33:39.284" v="8"/>
          <ac:spMkLst>
            <pc:docMk/>
            <pc:sldMk cId="3165198890" sldId="338"/>
            <ac:spMk id="33" creationId="{09A1C012-8297-4361-ACE8-A2509FB18911}"/>
          </ac:spMkLst>
        </pc:spChg>
        <pc:spChg chg="add">
          <ac:chgData name="NOELLE HELEN CLAYTON Clayton" userId="S::nclayton@educa.jcyl.es::8f3c3708-7b38-45dd-9216-7e397bffdaea" providerId="AD" clId="Web-{39077B3F-822C-4298-81F7-30E338CEB0C0}" dt="2021-05-03T11:33:39.284" v="8"/>
          <ac:spMkLst>
            <pc:docMk/>
            <pc:sldMk cId="3165198890" sldId="338"/>
            <ac:spMk id="35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39077B3F-822C-4298-81F7-30E338CEB0C0}" dt="2021-05-03T11:33:39.284" v="8"/>
          <ac:spMkLst>
            <pc:docMk/>
            <pc:sldMk cId="3165198890" sldId="338"/>
            <ac:spMk id="37" creationId="{5C60DF7C-88F0-40A5-96EC-BABE7A4A39AA}"/>
          </ac:spMkLst>
        </pc:spChg>
        <pc:picChg chg="mod ord">
          <ac:chgData name="NOELLE HELEN CLAYTON Clayton" userId="S::nclayton@educa.jcyl.es::8f3c3708-7b38-45dd-9216-7e397bffdaea" providerId="AD" clId="Web-{39077B3F-822C-4298-81F7-30E338CEB0C0}" dt="2021-05-03T11:33:39.284" v="8"/>
          <ac:picMkLst>
            <pc:docMk/>
            <pc:sldMk cId="3165198890" sldId="338"/>
            <ac:picMk id="10" creationId="{13B65079-66FC-4C8D-B34B-C9EEA654F86A}"/>
          </ac:picMkLst>
        </pc:picChg>
        <pc:picChg chg="mod">
          <ac:chgData name="NOELLE HELEN CLAYTON Clayton" userId="S::nclayton@educa.jcyl.es::8f3c3708-7b38-45dd-9216-7e397bffdaea" providerId="AD" clId="Web-{39077B3F-822C-4298-81F7-30E338CEB0C0}" dt="2021-05-03T11:33:39.284" v="8"/>
          <ac:picMkLst>
            <pc:docMk/>
            <pc:sldMk cId="3165198890" sldId="338"/>
            <ac:picMk id="12" creationId="{A1BFB4C1-9395-40B2-8A6E-632B73AAD31D}"/>
          </ac:picMkLst>
        </pc:picChg>
      </pc:sldChg>
      <pc:sldChg chg="addSp modSp new mod ord setBg">
        <pc:chgData name="NOELLE HELEN CLAYTON Clayton" userId="S::nclayton@educa.jcyl.es::8f3c3708-7b38-45dd-9216-7e397bffdaea" providerId="AD" clId="Web-{39077B3F-822C-4298-81F7-30E338CEB0C0}" dt="2021-05-03T11:39:31.009" v="92"/>
        <pc:sldMkLst>
          <pc:docMk/>
          <pc:sldMk cId="3034807093" sldId="339"/>
        </pc:sldMkLst>
        <pc:spChg chg="mod ord">
          <ac:chgData name="NOELLE HELEN CLAYTON Clayton" userId="S::nclayton@educa.jcyl.es::8f3c3708-7b38-45dd-9216-7e397bffdaea" providerId="AD" clId="Web-{39077B3F-822C-4298-81F7-30E338CEB0C0}" dt="2021-05-03T11:38:07.539" v="88"/>
          <ac:spMkLst>
            <pc:docMk/>
            <pc:sldMk cId="3034807093" sldId="339"/>
            <ac:spMk id="2" creationId="{C5B84C6F-1372-4AFA-AF28-04BA3E532E36}"/>
          </ac:spMkLst>
        </pc:spChg>
        <pc:spChg chg="add">
          <ac:chgData name="NOELLE HELEN CLAYTON Clayton" userId="S::nclayton@educa.jcyl.es::8f3c3708-7b38-45dd-9216-7e397bffdaea" providerId="AD" clId="Web-{39077B3F-822C-4298-81F7-30E338CEB0C0}" dt="2021-05-03T11:38:07.539" v="88"/>
          <ac:spMkLst>
            <pc:docMk/>
            <pc:sldMk cId="3034807093" sldId="339"/>
            <ac:spMk id="8" creationId="{6BC377B7-18F1-42AD-A1DD-E1D6A5B27CE9}"/>
          </ac:spMkLst>
        </pc:spChg>
        <pc:spChg chg="add">
          <ac:chgData name="NOELLE HELEN CLAYTON Clayton" userId="S::nclayton@educa.jcyl.es::8f3c3708-7b38-45dd-9216-7e397bffdaea" providerId="AD" clId="Web-{39077B3F-822C-4298-81F7-30E338CEB0C0}" dt="2021-05-03T11:38:07.539" v="88"/>
          <ac:spMkLst>
            <pc:docMk/>
            <pc:sldMk cId="3034807093" sldId="339"/>
            <ac:spMk id="10" creationId="{D8CD3F60-224B-4A33-8366-65BAA0E6ECD1}"/>
          </ac:spMkLst>
        </pc:spChg>
        <pc:picChg chg="add mod">
          <ac:chgData name="NOELLE HELEN CLAYTON Clayton" userId="S::nclayton@educa.jcyl.es::8f3c3708-7b38-45dd-9216-7e397bffdaea" providerId="AD" clId="Web-{39077B3F-822C-4298-81F7-30E338CEB0C0}" dt="2021-05-03T11:38:17.695" v="90" actId="14100"/>
          <ac:picMkLst>
            <pc:docMk/>
            <pc:sldMk cId="3034807093" sldId="339"/>
            <ac:picMk id="3" creationId="{CEDC6870-6B5A-4B5A-8A51-FF8A3D390BBD}"/>
          </ac:picMkLst>
        </pc:picChg>
      </pc:sldChg>
      <pc:sldChg chg="addSp delSp modSp new addAnim modAnim">
        <pc:chgData name="NOELLE HELEN CLAYTON Clayton" userId="S::nclayton@educa.jcyl.es::8f3c3708-7b38-45dd-9216-7e397bffdaea" providerId="AD" clId="Web-{39077B3F-822C-4298-81F7-30E338CEB0C0}" dt="2021-05-03T13:01:35.977" v="419"/>
        <pc:sldMkLst>
          <pc:docMk/>
          <pc:sldMk cId="3802394618" sldId="340"/>
        </pc:sldMkLst>
        <pc:spChg chg="add mod">
          <ac:chgData name="NOELLE HELEN CLAYTON Clayton" userId="S::nclayton@educa.jcyl.es::8f3c3708-7b38-45dd-9216-7e397bffdaea" providerId="AD" clId="Web-{39077B3F-822C-4298-81F7-30E338CEB0C0}" dt="2021-05-03T12:57:56.848" v="336" actId="1076"/>
          <ac:spMkLst>
            <pc:docMk/>
            <pc:sldMk cId="3802394618" sldId="340"/>
            <ac:spMk id="4" creationId="{BEDA6A27-C168-4300-A0E9-59169275C9FE}"/>
          </ac:spMkLst>
        </pc:spChg>
        <pc:spChg chg="add mod">
          <ac:chgData name="NOELLE HELEN CLAYTON Clayton" userId="S::nclayton@educa.jcyl.es::8f3c3708-7b38-45dd-9216-7e397bffdaea" providerId="AD" clId="Web-{39077B3F-822C-4298-81F7-30E338CEB0C0}" dt="2021-05-03T12:59:51.069" v="357"/>
          <ac:spMkLst>
            <pc:docMk/>
            <pc:sldMk cId="3802394618" sldId="340"/>
            <ac:spMk id="7" creationId="{A860FDF8-3A6E-4AAD-B3B3-2D58C4C59786}"/>
          </ac:spMkLst>
        </pc:spChg>
        <pc:spChg chg="add mod">
          <ac:chgData name="NOELLE HELEN CLAYTON Clayton" userId="S::nclayton@educa.jcyl.es::8f3c3708-7b38-45dd-9216-7e397bffdaea" providerId="AD" clId="Web-{39077B3F-822C-4298-81F7-30E338CEB0C0}" dt="2021-05-03T13:01:23.165" v="415" actId="1076"/>
          <ac:spMkLst>
            <pc:docMk/>
            <pc:sldMk cId="3802394618" sldId="340"/>
            <ac:spMk id="8" creationId="{B3E862C8-04A3-4E74-B023-276E1834376B}"/>
          </ac:spMkLst>
        </pc:spChg>
        <pc:picChg chg="add mod">
          <ac:chgData name="NOELLE HELEN CLAYTON Clayton" userId="S::nclayton@educa.jcyl.es::8f3c3708-7b38-45dd-9216-7e397bffdaea" providerId="AD" clId="Web-{39077B3F-822C-4298-81F7-30E338CEB0C0}" dt="2021-05-03T12:56:04.690" v="325" actId="14100"/>
          <ac:picMkLst>
            <pc:docMk/>
            <pc:sldMk cId="3802394618" sldId="340"/>
            <ac:picMk id="3" creationId="{FA4E8D2B-6298-4A53-9F14-168A4454C194}"/>
          </ac:picMkLst>
        </pc:picChg>
        <pc:cxnChg chg="add del">
          <ac:chgData name="NOELLE HELEN CLAYTON Clayton" userId="S::nclayton@educa.jcyl.es::8f3c3708-7b38-45dd-9216-7e397bffdaea" providerId="AD" clId="Web-{39077B3F-822C-4298-81F7-30E338CEB0C0}" dt="2021-05-03T12:59:07.146" v="350"/>
          <ac:cxnSpMkLst>
            <pc:docMk/>
            <pc:sldMk cId="3802394618" sldId="340"/>
            <ac:cxnSpMk id="5" creationId="{F02E2D2E-A252-42E7-BB78-C7E413028F19}"/>
          </ac:cxnSpMkLst>
        </pc:cxnChg>
        <pc:cxnChg chg="add del mod">
          <ac:chgData name="NOELLE HELEN CLAYTON Clayton" userId="S::nclayton@educa.jcyl.es::8f3c3708-7b38-45dd-9216-7e397bffdaea" providerId="AD" clId="Web-{39077B3F-822C-4298-81F7-30E338CEB0C0}" dt="2021-05-03T12:59:06.146" v="349"/>
          <ac:cxnSpMkLst>
            <pc:docMk/>
            <pc:sldMk cId="3802394618" sldId="340"/>
            <ac:cxnSpMk id="6" creationId="{F94CC0BA-1B27-49B9-AAB7-50EAC1A9465A}"/>
          </ac:cxnSpMkLst>
        </pc:cxnChg>
      </pc:sldChg>
    </pc:docChg>
  </pc:docChgLst>
  <pc:docChgLst>
    <pc:chgData name="NOELLE HELEN CLAYTON Clayton" userId="S::nclayton@educa.jcyl.es::8f3c3708-7b38-45dd-9216-7e397bffdaea" providerId="AD" clId="Web-{A7B658DE-5DB8-4527-8102-CE4F349703EE}"/>
    <pc:docChg chg="addSld delSld modSld sldOrd addMainMaster delMainMaster">
      <pc:chgData name="NOELLE HELEN CLAYTON Clayton" userId="S::nclayton@educa.jcyl.es::8f3c3708-7b38-45dd-9216-7e397bffdaea" providerId="AD" clId="Web-{A7B658DE-5DB8-4527-8102-CE4F349703EE}" dt="2021-04-22T07:39:59.670" v="201" actId="1076"/>
      <pc:docMkLst>
        <pc:docMk/>
      </pc:docMkLst>
      <pc:sldChg chg="addSp delSp modSp mod ord setBg modClrScheme addAnim delAnim setClrOvrMap chgLayout">
        <pc:chgData name="NOELLE HELEN CLAYTON Clayton" userId="S::nclayton@educa.jcyl.es::8f3c3708-7b38-45dd-9216-7e397bffdaea" providerId="AD" clId="Web-{A7B658DE-5DB8-4527-8102-CE4F349703EE}" dt="2021-04-22T07:32:00.735" v="160" actId="20577"/>
        <pc:sldMkLst>
          <pc:docMk/>
          <pc:sldMk cId="2406273178" sldId="256"/>
        </pc:sldMkLst>
        <pc:spChg chg="mod">
          <ac:chgData name="NOELLE HELEN CLAYTON Clayton" userId="S::nclayton@educa.jcyl.es::8f3c3708-7b38-45dd-9216-7e397bffdaea" providerId="AD" clId="Web-{A7B658DE-5DB8-4527-8102-CE4F349703EE}" dt="2021-04-22T07:31:09.703" v="141"/>
          <ac:spMkLst>
            <pc:docMk/>
            <pc:sldMk cId="2406273178" sldId="256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A7B658DE-5DB8-4527-8102-CE4F349703EE}" dt="2021-04-22T07:32:00.735" v="160" actId="20577"/>
          <ac:spMkLst>
            <pc:docMk/>
            <pc:sldMk cId="2406273178" sldId="256"/>
            <ac:spMk id="3" creationId="{00000000-0000-0000-0000-000000000000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13:35.268" v="3"/>
          <ac:spMkLst>
            <pc:docMk/>
            <pc:sldMk cId="2406273178" sldId="256"/>
            <ac:spMk id="5" creationId="{1E644DE9-8D09-43E2-BA69-F57482CFC93A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13:35.268" v="3"/>
          <ac:spMkLst>
            <pc:docMk/>
            <pc:sldMk cId="2406273178" sldId="256"/>
            <ac:spMk id="6" creationId="{6C23C919-B32E-40FF-B3D8-631316E84E3E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2:51.158" v="6"/>
          <ac:spMkLst>
            <pc:docMk/>
            <pc:sldMk cId="2406273178" sldId="256"/>
            <ac:spMk id="8" creationId="{D2306AB6-9D65-4F8E-9FD7-C3F3A3DE395D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13:19.908" v="1"/>
          <ac:spMkLst>
            <pc:docMk/>
            <pc:sldMk cId="2406273178" sldId="256"/>
            <ac:spMk id="9" creationId="{58789E63-C78D-4210-8A38-DD6FB3B6BACD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13:19.908" v="1"/>
          <ac:spMkLst>
            <pc:docMk/>
            <pc:sldMk cId="2406273178" sldId="256"/>
            <ac:spMk id="11" creationId="{AC8494C5-ED44-4EAD-9213-4FBAA4BB74CA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2:51.158" v="6"/>
          <ac:spMkLst>
            <pc:docMk/>
            <pc:sldMk cId="2406273178" sldId="256"/>
            <ac:spMk id="12" creationId="{284C940E-7A1D-418E-A9E8-C9852CA8EE57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13:35.268" v="3"/>
          <ac:spMkLst>
            <pc:docMk/>
            <pc:sldMk cId="2406273178" sldId="256"/>
            <ac:spMk id="13" creationId="{61B17B84-F8A7-4053-9C9D-91E3CA7FFEFA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2:51.158" v="6"/>
          <ac:spMkLst>
            <pc:docMk/>
            <pc:sldMk cId="2406273178" sldId="256"/>
            <ac:spMk id="14" creationId="{72E0F698-EDF5-464C-B466-8D34B8AF17C7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3:57.722" v="10"/>
          <ac:spMkLst>
            <pc:docMk/>
            <pc:sldMk cId="2406273178" sldId="256"/>
            <ac:spMk id="19" creationId="{F619DE0E-F039-443E-AF60-E4B6AA72D29F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3:57.722" v="10"/>
          <ac:spMkLst>
            <pc:docMk/>
            <pc:sldMk cId="2406273178" sldId="256"/>
            <ac:spMk id="21" creationId="{AA065953-3D69-4CD4-80C3-DF10DEB4C761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3:57.722" v="10"/>
          <ac:spMkLst>
            <pc:docMk/>
            <pc:sldMk cId="2406273178" sldId="256"/>
            <ac:spMk id="23" creationId="{2AB36DB5-F10D-4EDB-87E2-ECB9301FFC62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3:57.722" v="10"/>
          <ac:spMkLst>
            <pc:docMk/>
            <pc:sldMk cId="2406273178" sldId="256"/>
            <ac:spMk id="25" creationId="{446F195D-95DC-419E-BBC1-E2B601A6067B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3:57.722" v="10"/>
          <ac:spMkLst>
            <pc:docMk/>
            <pc:sldMk cId="2406273178" sldId="256"/>
            <ac:spMk id="27" creationId="{55993D72-5628-4E5E-BB9F-96066414EEFD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31:09.703" v="141"/>
          <ac:spMkLst>
            <pc:docMk/>
            <pc:sldMk cId="2406273178" sldId="256"/>
            <ac:spMk id="32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A7B658DE-5DB8-4527-8102-CE4F349703EE}" dt="2021-04-22T07:31:09.703" v="141"/>
          <ac:spMkLst>
            <pc:docMk/>
            <pc:sldMk cId="2406273178" sldId="256"/>
            <ac:spMk id="34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A7B658DE-5DB8-4527-8102-CE4F349703EE}" dt="2021-04-22T07:31:09.703" v="141"/>
          <ac:spMkLst>
            <pc:docMk/>
            <pc:sldMk cId="2406273178" sldId="256"/>
            <ac:spMk id="35" creationId="{D65E0E3C-32F3-480B-9842-7611BBE2EE9F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6:09.241" v="43"/>
          <ac:spMkLst>
            <pc:docMk/>
            <pc:sldMk cId="2406273178" sldId="256"/>
            <ac:spMk id="37" creationId="{0671A8AE-40A1-4631-A6B8-581AFF065482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6:09.241" v="43"/>
          <ac:spMkLst>
            <pc:docMk/>
            <pc:sldMk cId="2406273178" sldId="256"/>
            <ac:spMk id="39" creationId="{A44CD100-6267-4E62-AA64-2182A3A6A1C0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6:09.241" v="43"/>
          <ac:spMkLst>
            <pc:docMk/>
            <pc:sldMk cId="2406273178" sldId="256"/>
            <ac:spMk id="41" creationId="{AF2F604E-43BE-4DC3-B983-E071523364F8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26:09.241" v="43"/>
          <ac:spMkLst>
            <pc:docMk/>
            <pc:sldMk cId="2406273178" sldId="256"/>
            <ac:spMk id="43" creationId="{08C9B587-E65E-4B52-B37C-ABEBB6E87928}"/>
          </ac:spMkLst>
        </pc:spChg>
        <pc:picChg chg="add del">
          <ac:chgData name="NOELLE HELEN CLAYTON Clayton" userId="S::nclayton@educa.jcyl.es::8f3c3708-7b38-45dd-9216-7e397bffdaea" providerId="AD" clId="Web-{A7B658DE-5DB8-4527-8102-CE4F349703EE}" dt="2021-04-22T07:13:19.908" v="1"/>
          <ac:picMkLst>
            <pc:docMk/>
            <pc:sldMk cId="2406273178" sldId="256"/>
            <ac:picMk id="4" creationId="{CA7F896A-4F74-4780-9B33-152225ACC282}"/>
          </ac:picMkLst>
        </pc:picChg>
        <pc:picChg chg="add del">
          <ac:chgData name="NOELLE HELEN CLAYTON Clayton" userId="S::nclayton@educa.jcyl.es::8f3c3708-7b38-45dd-9216-7e397bffdaea" providerId="AD" clId="Web-{A7B658DE-5DB8-4527-8102-CE4F349703EE}" dt="2021-04-22T07:13:35.268" v="3"/>
          <ac:picMkLst>
            <pc:docMk/>
            <pc:sldMk cId="2406273178" sldId="256"/>
            <ac:picMk id="7" creationId="{F3D9250A-6E11-4932-A99A-DEBDC39D83D7}"/>
          </ac:picMkLst>
        </pc:picChg>
        <pc:picChg chg="add mod ord">
          <ac:chgData name="NOELLE HELEN CLAYTON Clayton" userId="S::nclayton@educa.jcyl.es::8f3c3708-7b38-45dd-9216-7e397bffdaea" providerId="AD" clId="Web-{A7B658DE-5DB8-4527-8102-CE4F349703EE}" dt="2021-04-22T07:31:09.703" v="141"/>
          <ac:picMkLst>
            <pc:docMk/>
            <pc:sldMk cId="2406273178" sldId="256"/>
            <ac:picMk id="10" creationId="{13B65079-66FC-4C8D-B34B-C9EEA654F86A}"/>
          </ac:picMkLst>
        </pc:picChg>
      </pc:sldChg>
      <pc:sldChg chg="add">
        <pc:chgData name="NOELLE HELEN CLAYTON Clayton" userId="S::nclayton@educa.jcyl.es::8f3c3708-7b38-45dd-9216-7e397bffdaea" providerId="AD" clId="Web-{A7B658DE-5DB8-4527-8102-CE4F349703EE}" dt="2021-04-22T07:26:24.711" v="44"/>
        <pc:sldMkLst>
          <pc:docMk/>
          <pc:sldMk cId="667362094" sldId="257"/>
        </pc:sldMkLst>
      </pc:sldChg>
      <pc:sldChg chg="new del">
        <pc:chgData name="NOELLE HELEN CLAYTON Clayton" userId="S::nclayton@educa.jcyl.es::8f3c3708-7b38-45dd-9216-7e397bffdaea" providerId="AD" clId="Web-{A7B658DE-5DB8-4527-8102-CE4F349703EE}" dt="2021-04-22T07:25:48.881" v="39"/>
        <pc:sldMkLst>
          <pc:docMk/>
          <pc:sldMk cId="745145107" sldId="257"/>
        </pc:sldMkLst>
      </pc:sldChg>
      <pc:sldChg chg="addSp delSp modSp add mod replId addAnim modAnim setClrOvrMap">
        <pc:chgData name="NOELLE HELEN CLAYTON Clayton" userId="S::nclayton@educa.jcyl.es::8f3c3708-7b38-45dd-9216-7e397bffdaea" providerId="AD" clId="Web-{A7B658DE-5DB8-4527-8102-CE4F349703EE}" dt="2021-04-22T07:39:59.670" v="201" actId="1076"/>
        <pc:sldMkLst>
          <pc:docMk/>
          <pc:sldMk cId="2645251146" sldId="258"/>
        </pc:sldMkLst>
        <pc:spChg chg="mod">
          <ac:chgData name="NOELLE HELEN CLAYTON Clayton" userId="S::nclayton@educa.jcyl.es::8f3c3708-7b38-45dd-9216-7e397bffdaea" providerId="AD" clId="Web-{A7B658DE-5DB8-4527-8102-CE4F349703EE}" dt="2021-04-22T07:38:22.339" v="190" actId="14100"/>
          <ac:spMkLst>
            <pc:docMk/>
            <pc:sldMk cId="2645251146" sldId="258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A7B658DE-5DB8-4527-8102-CE4F349703EE}" dt="2021-04-22T07:39:50.248" v="200" actId="20577"/>
          <ac:spMkLst>
            <pc:docMk/>
            <pc:sldMk cId="2645251146" sldId="258"/>
            <ac:spMk id="3" creationId="{00000000-0000-0000-0000-000000000000}"/>
          </ac:spMkLst>
        </pc:spChg>
        <pc:spChg chg="del">
          <ac:chgData name="NOELLE HELEN CLAYTON Clayton" userId="S::nclayton@educa.jcyl.es::8f3c3708-7b38-45dd-9216-7e397bffdaea" providerId="AD" clId="Web-{A7B658DE-5DB8-4527-8102-CE4F349703EE}" dt="2021-04-22T07:32:48.658" v="161"/>
          <ac:spMkLst>
            <pc:docMk/>
            <pc:sldMk cId="2645251146" sldId="258"/>
            <ac:spMk id="32" creationId="{4AA13AD3-0A4F-475A-BEBB-DEEFF5C096C3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34:00.817" v="163"/>
          <ac:spMkLst>
            <pc:docMk/>
            <pc:sldMk cId="2645251146" sldId="258"/>
            <ac:spMk id="37" creationId="{4AA13AD3-0A4F-475A-BEBB-DEEFF5C096C3}"/>
          </ac:spMkLst>
        </pc:spChg>
        <pc:spChg chg="add del">
          <ac:chgData name="NOELLE HELEN CLAYTON Clayton" userId="S::nclayton@educa.jcyl.es::8f3c3708-7b38-45dd-9216-7e397bffdaea" providerId="AD" clId="Web-{A7B658DE-5DB8-4527-8102-CE4F349703EE}" dt="2021-04-22T07:34:00.817" v="163"/>
          <ac:spMkLst>
            <pc:docMk/>
            <pc:sldMk cId="2645251146" sldId="258"/>
            <ac:spMk id="39" creationId="{D65E0E3C-32F3-480B-9842-7611BBE2EE9F}"/>
          </ac:spMkLst>
        </pc:spChg>
        <pc:spChg chg="add">
          <ac:chgData name="NOELLE HELEN CLAYTON Clayton" userId="S::nclayton@educa.jcyl.es::8f3c3708-7b38-45dd-9216-7e397bffdaea" providerId="AD" clId="Web-{A7B658DE-5DB8-4527-8102-CE4F349703EE}" dt="2021-04-22T07:34:00.817" v="163"/>
          <ac:spMkLst>
            <pc:docMk/>
            <pc:sldMk cId="2645251146" sldId="258"/>
            <ac:spMk id="44" creationId="{4AA13AD3-0A4F-475A-BEBB-DEEFF5C096C3}"/>
          </ac:spMkLst>
        </pc:spChg>
        <pc:spChg chg="add">
          <ac:chgData name="NOELLE HELEN CLAYTON Clayton" userId="S::nclayton@educa.jcyl.es::8f3c3708-7b38-45dd-9216-7e397bffdaea" providerId="AD" clId="Web-{A7B658DE-5DB8-4527-8102-CE4F349703EE}" dt="2021-04-22T07:34:00.817" v="163"/>
          <ac:spMkLst>
            <pc:docMk/>
            <pc:sldMk cId="2645251146" sldId="258"/>
            <ac:spMk id="46" creationId="{4AB109E1-45E3-4986-9663-C3EAAC041219}"/>
          </ac:spMkLst>
        </pc:spChg>
        <pc:spChg chg="add">
          <ac:chgData name="NOELLE HELEN CLAYTON Clayton" userId="S::nclayton@educa.jcyl.es::8f3c3708-7b38-45dd-9216-7e397bffdaea" providerId="AD" clId="Web-{A7B658DE-5DB8-4527-8102-CE4F349703EE}" dt="2021-04-22T07:34:00.817" v="163"/>
          <ac:spMkLst>
            <pc:docMk/>
            <pc:sldMk cId="2645251146" sldId="258"/>
            <ac:spMk id="48" creationId="{EDEE9D42-BBE7-4427-9BC3-971CE96F1E29}"/>
          </ac:spMkLst>
        </pc:spChg>
        <pc:picChg chg="mod ord">
          <ac:chgData name="NOELLE HELEN CLAYTON Clayton" userId="S::nclayton@educa.jcyl.es::8f3c3708-7b38-45dd-9216-7e397bffdaea" providerId="AD" clId="Web-{A7B658DE-5DB8-4527-8102-CE4F349703EE}" dt="2021-04-22T07:39:59.670" v="201" actId="1076"/>
          <ac:picMkLst>
            <pc:docMk/>
            <pc:sldMk cId="2645251146" sldId="258"/>
            <ac:picMk id="10" creationId="{13B65079-66FC-4C8D-B34B-C9EEA654F86A}"/>
          </ac:picMkLst>
        </pc:picChg>
      </pc:sldChg>
      <pc:sldMasterChg chg="add del addSldLayout delSldLayout">
        <pc:chgData name="NOELLE HELEN CLAYTON Clayton" userId="S::nclayton@educa.jcyl.es::8f3c3708-7b38-45dd-9216-7e397bffdaea" providerId="AD" clId="Web-{A7B658DE-5DB8-4527-8102-CE4F349703EE}" dt="2021-04-22T07:13:35.331" v="4"/>
        <pc:sldMasterMkLst>
          <pc:docMk/>
          <pc:sldMasterMk cId="2933118997" sldId="2147483648"/>
        </pc:sldMasterMkLst>
        <pc:sldLayoutChg chg="add del">
          <pc:chgData name="NOELLE HELEN CLAYTON Clayton" userId="S::nclayton@educa.jcyl.es::8f3c3708-7b38-45dd-9216-7e397bffdaea" providerId="AD" clId="Web-{A7B658DE-5DB8-4527-8102-CE4F349703EE}" dt="2021-04-22T07:13:35.331" v="4"/>
          <pc:sldLayoutMkLst>
            <pc:docMk/>
            <pc:sldMasterMk cId="2933118997" sldId="2147483648"/>
            <pc:sldLayoutMk cId="2288191458" sldId="2147483649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331" v="4"/>
          <pc:sldLayoutMkLst>
            <pc:docMk/>
            <pc:sldMasterMk cId="2933118997" sldId="2147483648"/>
            <pc:sldLayoutMk cId="3398174421" sldId="2147483650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331" v="4"/>
          <pc:sldLayoutMkLst>
            <pc:docMk/>
            <pc:sldMasterMk cId="2933118997" sldId="2147483648"/>
            <pc:sldLayoutMk cId="2339700568" sldId="2147483651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331" v="4"/>
          <pc:sldLayoutMkLst>
            <pc:docMk/>
            <pc:sldMasterMk cId="2933118997" sldId="2147483648"/>
            <pc:sldLayoutMk cId="979029867" sldId="2147483652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331" v="4"/>
          <pc:sldLayoutMkLst>
            <pc:docMk/>
            <pc:sldMasterMk cId="2933118997" sldId="2147483648"/>
            <pc:sldLayoutMk cId="1752394269" sldId="2147483653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331" v="4"/>
          <pc:sldLayoutMkLst>
            <pc:docMk/>
            <pc:sldMasterMk cId="2933118997" sldId="2147483648"/>
            <pc:sldLayoutMk cId="3630658609" sldId="2147483654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331" v="4"/>
          <pc:sldLayoutMkLst>
            <pc:docMk/>
            <pc:sldMasterMk cId="2933118997" sldId="2147483648"/>
            <pc:sldLayoutMk cId="3682375612" sldId="2147483655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331" v="4"/>
          <pc:sldLayoutMkLst>
            <pc:docMk/>
            <pc:sldMasterMk cId="2933118997" sldId="2147483648"/>
            <pc:sldLayoutMk cId="1360449816" sldId="2147483656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331" v="4"/>
          <pc:sldLayoutMkLst>
            <pc:docMk/>
            <pc:sldMasterMk cId="2933118997" sldId="2147483648"/>
            <pc:sldLayoutMk cId="383603595" sldId="2147483657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331" v="4"/>
          <pc:sldLayoutMkLst>
            <pc:docMk/>
            <pc:sldMasterMk cId="2933118997" sldId="2147483648"/>
            <pc:sldLayoutMk cId="541863252" sldId="2147483658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331" v="4"/>
          <pc:sldLayoutMkLst>
            <pc:docMk/>
            <pc:sldMasterMk cId="2933118997" sldId="2147483648"/>
            <pc:sldLayoutMk cId="2215096201" sldId="2147483659"/>
          </pc:sldLayoutMkLst>
        </pc:sldLayoutChg>
      </pc:sldMasterChg>
      <pc:sldMasterChg chg="add del addSldLayout delSldLayout">
        <pc:chgData name="NOELLE HELEN CLAYTON Clayton" userId="S::nclayton@educa.jcyl.es::8f3c3708-7b38-45dd-9216-7e397bffdaea" providerId="AD" clId="Web-{A7B658DE-5DB8-4527-8102-CE4F349703EE}" dt="2021-04-22T07:22:51.158" v="6"/>
        <pc:sldMasterMkLst>
          <pc:docMk/>
          <pc:sldMasterMk cId="3476359834" sldId="2147483673"/>
        </pc:sldMasterMkLst>
        <pc:sldLayoutChg chg="add del">
          <pc:chgData name="NOELLE HELEN CLAYTON Clayton" userId="S::nclayton@educa.jcyl.es::8f3c3708-7b38-45dd-9216-7e397bffdaea" providerId="AD" clId="Web-{A7B658DE-5DB8-4527-8102-CE4F349703EE}" dt="2021-04-22T07:22:51.158" v="6"/>
          <pc:sldLayoutMkLst>
            <pc:docMk/>
            <pc:sldMasterMk cId="3476359834" sldId="2147483673"/>
            <pc:sldLayoutMk cId="1129741443" sldId="2147483662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2:51.158" v="6"/>
          <pc:sldLayoutMkLst>
            <pc:docMk/>
            <pc:sldMasterMk cId="3476359834" sldId="2147483673"/>
            <pc:sldLayoutMk cId="322271879" sldId="2147483663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2:51.158" v="6"/>
          <pc:sldLayoutMkLst>
            <pc:docMk/>
            <pc:sldMasterMk cId="3476359834" sldId="2147483673"/>
            <pc:sldLayoutMk cId="3665616011" sldId="2147483664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2:51.158" v="6"/>
          <pc:sldLayoutMkLst>
            <pc:docMk/>
            <pc:sldMasterMk cId="3476359834" sldId="2147483673"/>
            <pc:sldLayoutMk cId="1858847389" sldId="2147483665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2:51.158" v="6"/>
          <pc:sldLayoutMkLst>
            <pc:docMk/>
            <pc:sldMasterMk cId="3476359834" sldId="2147483673"/>
            <pc:sldLayoutMk cId="2838890444" sldId="2147483666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2:51.158" v="6"/>
          <pc:sldLayoutMkLst>
            <pc:docMk/>
            <pc:sldMasterMk cId="3476359834" sldId="2147483673"/>
            <pc:sldLayoutMk cId="469334327" sldId="2147483667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2:51.158" v="6"/>
          <pc:sldLayoutMkLst>
            <pc:docMk/>
            <pc:sldMasterMk cId="3476359834" sldId="2147483673"/>
            <pc:sldLayoutMk cId="1607378430" sldId="2147483668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2:51.158" v="6"/>
          <pc:sldLayoutMkLst>
            <pc:docMk/>
            <pc:sldMasterMk cId="3476359834" sldId="2147483673"/>
            <pc:sldLayoutMk cId="2258451784" sldId="2147483669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2:51.158" v="6"/>
          <pc:sldLayoutMkLst>
            <pc:docMk/>
            <pc:sldMasterMk cId="3476359834" sldId="2147483673"/>
            <pc:sldLayoutMk cId="2730643306" sldId="2147483670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2:51.158" v="6"/>
          <pc:sldLayoutMkLst>
            <pc:docMk/>
            <pc:sldMasterMk cId="3476359834" sldId="2147483673"/>
            <pc:sldLayoutMk cId="1493155977" sldId="2147483671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2:51.158" v="6"/>
          <pc:sldLayoutMkLst>
            <pc:docMk/>
            <pc:sldMasterMk cId="3476359834" sldId="2147483673"/>
            <pc:sldLayoutMk cId="1069693097" sldId="2147483672"/>
          </pc:sldLayoutMkLst>
        </pc:sldLayoutChg>
      </pc:sldMasterChg>
      <pc:sldMasterChg chg="add del addSldLayout delSldLayout">
        <pc:chgData name="NOELLE HELEN CLAYTON Clayton" userId="S::nclayton@educa.jcyl.es::8f3c3708-7b38-45dd-9216-7e397bffdaea" providerId="AD" clId="Web-{A7B658DE-5DB8-4527-8102-CE4F349703EE}" dt="2021-04-22T07:13:19.908" v="1"/>
        <pc:sldMasterMkLst>
          <pc:docMk/>
          <pc:sldMasterMk cId="524921359" sldId="2147483712"/>
        </pc:sldMasterMkLst>
        <pc:sldLayoutChg chg="add del">
          <pc:chgData name="NOELLE HELEN CLAYTON Clayton" userId="S::nclayton@educa.jcyl.es::8f3c3708-7b38-45dd-9216-7e397bffdaea" providerId="AD" clId="Web-{A7B658DE-5DB8-4527-8102-CE4F349703EE}" dt="2021-04-22T07:13:19.908" v="1"/>
          <pc:sldLayoutMkLst>
            <pc:docMk/>
            <pc:sldMasterMk cId="524921359" sldId="2147483712"/>
            <pc:sldLayoutMk cId="2821008721" sldId="2147483701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19.908" v="1"/>
          <pc:sldLayoutMkLst>
            <pc:docMk/>
            <pc:sldMasterMk cId="524921359" sldId="2147483712"/>
            <pc:sldLayoutMk cId="4279001916" sldId="2147483702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19.908" v="1"/>
          <pc:sldLayoutMkLst>
            <pc:docMk/>
            <pc:sldMasterMk cId="524921359" sldId="2147483712"/>
            <pc:sldLayoutMk cId="1444843225" sldId="2147483703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19.908" v="1"/>
          <pc:sldLayoutMkLst>
            <pc:docMk/>
            <pc:sldMasterMk cId="524921359" sldId="2147483712"/>
            <pc:sldLayoutMk cId="1811147905" sldId="2147483704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19.908" v="1"/>
          <pc:sldLayoutMkLst>
            <pc:docMk/>
            <pc:sldMasterMk cId="524921359" sldId="2147483712"/>
            <pc:sldLayoutMk cId="3465669925" sldId="2147483705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19.908" v="1"/>
          <pc:sldLayoutMkLst>
            <pc:docMk/>
            <pc:sldMasterMk cId="524921359" sldId="2147483712"/>
            <pc:sldLayoutMk cId="53927297" sldId="2147483706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19.908" v="1"/>
          <pc:sldLayoutMkLst>
            <pc:docMk/>
            <pc:sldMasterMk cId="524921359" sldId="2147483712"/>
            <pc:sldLayoutMk cId="3298594799" sldId="2147483707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19.908" v="1"/>
          <pc:sldLayoutMkLst>
            <pc:docMk/>
            <pc:sldMasterMk cId="524921359" sldId="2147483712"/>
            <pc:sldLayoutMk cId="497267596" sldId="2147483708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19.908" v="1"/>
          <pc:sldLayoutMkLst>
            <pc:docMk/>
            <pc:sldMasterMk cId="524921359" sldId="2147483712"/>
            <pc:sldLayoutMk cId="1064238443" sldId="2147483709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19.908" v="1"/>
          <pc:sldLayoutMkLst>
            <pc:docMk/>
            <pc:sldMasterMk cId="524921359" sldId="2147483712"/>
            <pc:sldLayoutMk cId="711698673" sldId="2147483710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19.908" v="1"/>
          <pc:sldLayoutMkLst>
            <pc:docMk/>
            <pc:sldMasterMk cId="524921359" sldId="2147483712"/>
            <pc:sldLayoutMk cId="3834738192" sldId="2147483711"/>
          </pc:sldLayoutMkLst>
        </pc:sldLayoutChg>
      </pc:sldMasterChg>
      <pc:sldMasterChg chg="add del addSldLayout delSldLayout">
        <pc:chgData name="NOELLE HELEN CLAYTON Clayton" userId="S::nclayton@educa.jcyl.es::8f3c3708-7b38-45dd-9216-7e397bffdaea" providerId="AD" clId="Web-{A7B658DE-5DB8-4527-8102-CE4F349703EE}" dt="2021-04-22T07:13:35.268" v="3"/>
        <pc:sldMasterMkLst>
          <pc:docMk/>
          <pc:sldMasterMk cId="807198576" sldId="2147483751"/>
        </pc:sldMasterMkLst>
        <pc:sldLayoutChg chg="add del">
          <pc:chgData name="NOELLE HELEN CLAYTON Clayton" userId="S::nclayton@educa.jcyl.es::8f3c3708-7b38-45dd-9216-7e397bffdaea" providerId="AD" clId="Web-{A7B658DE-5DB8-4527-8102-CE4F349703EE}" dt="2021-04-22T07:13:35.268" v="3"/>
          <pc:sldLayoutMkLst>
            <pc:docMk/>
            <pc:sldMasterMk cId="807198576" sldId="2147483751"/>
            <pc:sldLayoutMk cId="3494579584" sldId="2147483740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268" v="3"/>
          <pc:sldLayoutMkLst>
            <pc:docMk/>
            <pc:sldMasterMk cId="807198576" sldId="2147483751"/>
            <pc:sldLayoutMk cId="1802875376" sldId="2147483741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268" v="3"/>
          <pc:sldLayoutMkLst>
            <pc:docMk/>
            <pc:sldMasterMk cId="807198576" sldId="2147483751"/>
            <pc:sldLayoutMk cId="1526320194" sldId="2147483742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268" v="3"/>
          <pc:sldLayoutMkLst>
            <pc:docMk/>
            <pc:sldMasterMk cId="807198576" sldId="2147483751"/>
            <pc:sldLayoutMk cId="4157081246" sldId="2147483743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268" v="3"/>
          <pc:sldLayoutMkLst>
            <pc:docMk/>
            <pc:sldMasterMk cId="807198576" sldId="2147483751"/>
            <pc:sldLayoutMk cId="2565729546" sldId="2147483744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268" v="3"/>
          <pc:sldLayoutMkLst>
            <pc:docMk/>
            <pc:sldMasterMk cId="807198576" sldId="2147483751"/>
            <pc:sldLayoutMk cId="3387633260" sldId="2147483745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268" v="3"/>
          <pc:sldLayoutMkLst>
            <pc:docMk/>
            <pc:sldMasterMk cId="807198576" sldId="2147483751"/>
            <pc:sldLayoutMk cId="1071211839" sldId="2147483746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268" v="3"/>
          <pc:sldLayoutMkLst>
            <pc:docMk/>
            <pc:sldMasterMk cId="807198576" sldId="2147483751"/>
            <pc:sldLayoutMk cId="667341315" sldId="2147483747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268" v="3"/>
          <pc:sldLayoutMkLst>
            <pc:docMk/>
            <pc:sldMasterMk cId="807198576" sldId="2147483751"/>
            <pc:sldLayoutMk cId="3562270460" sldId="2147483748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268" v="3"/>
          <pc:sldLayoutMkLst>
            <pc:docMk/>
            <pc:sldMasterMk cId="807198576" sldId="2147483751"/>
            <pc:sldLayoutMk cId="1837908297" sldId="2147483749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13:35.268" v="3"/>
          <pc:sldLayoutMkLst>
            <pc:docMk/>
            <pc:sldMasterMk cId="807198576" sldId="2147483751"/>
            <pc:sldLayoutMk cId="1394277966" sldId="2147483750"/>
          </pc:sldLayoutMkLst>
        </pc:sldLayoutChg>
      </pc:sldMasterChg>
      <pc:sldMasterChg chg="add del addSldLayout delSldLayout">
        <pc:chgData name="NOELLE HELEN CLAYTON Clayton" userId="S::nclayton@educa.jcyl.es::8f3c3708-7b38-45dd-9216-7e397bffdaea" providerId="AD" clId="Web-{A7B658DE-5DB8-4527-8102-CE4F349703EE}" dt="2021-04-22T07:23:57.722" v="10"/>
        <pc:sldMasterMkLst>
          <pc:docMk/>
          <pc:sldMasterMk cId="1535529889" sldId="2147483775"/>
        </pc:sldMasterMkLst>
        <pc:sldLayoutChg chg="add del">
          <pc:chgData name="NOELLE HELEN CLAYTON Clayton" userId="S::nclayton@educa.jcyl.es::8f3c3708-7b38-45dd-9216-7e397bffdaea" providerId="AD" clId="Web-{A7B658DE-5DB8-4527-8102-CE4F349703EE}" dt="2021-04-22T07:23:57.722" v="10"/>
          <pc:sldLayoutMkLst>
            <pc:docMk/>
            <pc:sldMasterMk cId="1535529889" sldId="2147483775"/>
            <pc:sldLayoutMk cId="4109015062" sldId="2147483764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3:57.722" v="10"/>
          <pc:sldLayoutMkLst>
            <pc:docMk/>
            <pc:sldMasterMk cId="1535529889" sldId="2147483775"/>
            <pc:sldLayoutMk cId="16523494" sldId="2147483765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3:57.722" v="10"/>
          <pc:sldLayoutMkLst>
            <pc:docMk/>
            <pc:sldMasterMk cId="1535529889" sldId="2147483775"/>
            <pc:sldLayoutMk cId="4061889109" sldId="2147483766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3:57.722" v="10"/>
          <pc:sldLayoutMkLst>
            <pc:docMk/>
            <pc:sldMasterMk cId="1535529889" sldId="2147483775"/>
            <pc:sldLayoutMk cId="694042278" sldId="2147483767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3:57.722" v="10"/>
          <pc:sldLayoutMkLst>
            <pc:docMk/>
            <pc:sldMasterMk cId="1535529889" sldId="2147483775"/>
            <pc:sldLayoutMk cId="382210644" sldId="2147483768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3:57.722" v="10"/>
          <pc:sldLayoutMkLst>
            <pc:docMk/>
            <pc:sldMasterMk cId="1535529889" sldId="2147483775"/>
            <pc:sldLayoutMk cId="1497735241" sldId="2147483769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3:57.722" v="10"/>
          <pc:sldLayoutMkLst>
            <pc:docMk/>
            <pc:sldMasterMk cId="1535529889" sldId="2147483775"/>
            <pc:sldLayoutMk cId="2176810424" sldId="2147483770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3:57.722" v="10"/>
          <pc:sldLayoutMkLst>
            <pc:docMk/>
            <pc:sldMasterMk cId="1535529889" sldId="2147483775"/>
            <pc:sldLayoutMk cId="936261161" sldId="2147483771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3:57.722" v="10"/>
          <pc:sldLayoutMkLst>
            <pc:docMk/>
            <pc:sldMasterMk cId="1535529889" sldId="2147483775"/>
            <pc:sldLayoutMk cId="2046074942" sldId="2147483772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3:57.722" v="10"/>
          <pc:sldLayoutMkLst>
            <pc:docMk/>
            <pc:sldMasterMk cId="1535529889" sldId="2147483775"/>
            <pc:sldLayoutMk cId="1434997026" sldId="2147483773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3:57.722" v="10"/>
          <pc:sldLayoutMkLst>
            <pc:docMk/>
            <pc:sldMasterMk cId="1535529889" sldId="2147483775"/>
            <pc:sldLayoutMk cId="1366085820" sldId="2147483774"/>
          </pc:sldLayoutMkLst>
        </pc:sldLayoutChg>
      </pc:sldMasterChg>
      <pc:sldMasterChg chg="add del addSldLayout delSldLayout">
        <pc:chgData name="NOELLE HELEN CLAYTON Clayton" userId="S::nclayton@educa.jcyl.es::8f3c3708-7b38-45dd-9216-7e397bffdaea" providerId="AD" clId="Web-{A7B658DE-5DB8-4527-8102-CE4F349703EE}" dt="2021-04-22T07:26:09.241" v="43"/>
        <pc:sldMasterMkLst>
          <pc:docMk/>
          <pc:sldMasterMk cId="2611624794" sldId="2147483776"/>
        </pc:sldMasterMkLst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2611624794" sldId="2147483776"/>
            <pc:sldLayoutMk cId="71402853" sldId="2147483777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2611624794" sldId="2147483776"/>
            <pc:sldLayoutMk cId="1479484509" sldId="2147483778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2611624794" sldId="2147483776"/>
            <pc:sldLayoutMk cId="4160614399" sldId="2147483779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2611624794" sldId="2147483776"/>
            <pc:sldLayoutMk cId="4287049861" sldId="2147483780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2611624794" sldId="2147483776"/>
            <pc:sldLayoutMk cId="1258617195" sldId="2147483781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2611624794" sldId="2147483776"/>
            <pc:sldLayoutMk cId="2472347370" sldId="2147483782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2611624794" sldId="2147483776"/>
            <pc:sldLayoutMk cId="401012349" sldId="2147483783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2611624794" sldId="2147483776"/>
            <pc:sldLayoutMk cId="3161288261" sldId="2147483784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2611624794" sldId="2147483776"/>
            <pc:sldLayoutMk cId="3040134525" sldId="2147483785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2611624794" sldId="2147483776"/>
            <pc:sldLayoutMk cId="639492681" sldId="2147483786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2611624794" sldId="2147483776"/>
            <pc:sldLayoutMk cId="272424288" sldId="2147483787"/>
          </pc:sldLayoutMkLst>
        </pc:sldLayoutChg>
      </pc:sldMasterChg>
      <pc:sldMasterChg chg="add del addSldLayout delSldLayout">
        <pc:chgData name="NOELLE HELEN CLAYTON Clayton" userId="S::nclayton@educa.jcyl.es::8f3c3708-7b38-45dd-9216-7e397bffdaea" providerId="AD" clId="Web-{A7B658DE-5DB8-4527-8102-CE4F349703EE}" dt="2021-04-22T07:26:24.711" v="44"/>
        <pc:sldMasterMkLst>
          <pc:docMk/>
          <pc:sldMasterMk cId="309203612" sldId="2147483837"/>
        </pc:sldMasterMkLst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309203612" sldId="2147483837"/>
            <pc:sldLayoutMk cId="2087604698" sldId="2147483826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309203612" sldId="2147483837"/>
            <pc:sldLayoutMk cId="1005919498" sldId="2147483827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309203612" sldId="2147483837"/>
            <pc:sldLayoutMk cId="2295577668" sldId="2147483828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309203612" sldId="2147483837"/>
            <pc:sldLayoutMk cId="3504245796" sldId="2147483829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309203612" sldId="2147483837"/>
            <pc:sldLayoutMk cId="2782660354" sldId="2147483830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309203612" sldId="2147483837"/>
            <pc:sldLayoutMk cId="778543244" sldId="2147483831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24.711" v="44"/>
          <pc:sldLayoutMkLst>
            <pc:docMk/>
            <pc:sldMasterMk cId="309203612" sldId="2147483837"/>
            <pc:sldLayoutMk cId="2339918151" sldId="2147483832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309203612" sldId="2147483837"/>
            <pc:sldLayoutMk cId="898674937" sldId="2147483833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309203612" sldId="2147483837"/>
            <pc:sldLayoutMk cId="1386699124" sldId="2147483834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309203612" sldId="2147483837"/>
            <pc:sldLayoutMk cId="794970494" sldId="2147483835"/>
          </pc:sldLayoutMkLst>
        </pc:sldLayoutChg>
        <pc:sldLayoutChg chg="add del">
          <pc:chgData name="NOELLE HELEN CLAYTON Clayton" userId="S::nclayton@educa.jcyl.es::8f3c3708-7b38-45dd-9216-7e397bffdaea" providerId="AD" clId="Web-{A7B658DE-5DB8-4527-8102-CE4F349703EE}" dt="2021-04-22T07:26:09.241" v="43"/>
          <pc:sldLayoutMkLst>
            <pc:docMk/>
            <pc:sldMasterMk cId="309203612" sldId="2147483837"/>
            <pc:sldLayoutMk cId="698118571" sldId="2147483836"/>
          </pc:sldLayoutMkLst>
        </pc:sldLayoutChg>
      </pc:sldMasterChg>
    </pc:docChg>
  </pc:docChgLst>
  <pc:docChgLst>
    <pc:chgData name="NOELLE HELEN CLAYTON Clayton" userId="S::nclayton@educa.jcyl.es::8f3c3708-7b38-45dd-9216-7e397bffdaea" providerId="AD" clId="Web-{3A16F4CA-0DF0-9482-A249-67539B462D7F}"/>
    <pc:docChg chg="modSld">
      <pc:chgData name="NOELLE HELEN CLAYTON Clayton" userId="S::nclayton@educa.jcyl.es::8f3c3708-7b38-45dd-9216-7e397bffdaea" providerId="AD" clId="Web-{3A16F4CA-0DF0-9482-A249-67539B462D7F}" dt="2021-04-28T10:13:06.637" v="41" actId="20577"/>
      <pc:docMkLst>
        <pc:docMk/>
      </pc:docMkLst>
      <pc:sldChg chg="modSp">
        <pc:chgData name="NOELLE HELEN CLAYTON Clayton" userId="S::nclayton@educa.jcyl.es::8f3c3708-7b38-45dd-9216-7e397bffdaea" providerId="AD" clId="Web-{3A16F4CA-0DF0-9482-A249-67539B462D7F}" dt="2021-04-28T10:13:06.637" v="41" actId="20577"/>
        <pc:sldMkLst>
          <pc:docMk/>
          <pc:sldMk cId="272538890" sldId="325"/>
        </pc:sldMkLst>
        <pc:spChg chg="mod">
          <ac:chgData name="NOELLE HELEN CLAYTON Clayton" userId="S::nclayton@educa.jcyl.es::8f3c3708-7b38-45dd-9216-7e397bffdaea" providerId="AD" clId="Web-{3A16F4CA-0DF0-9482-A249-67539B462D7F}" dt="2021-04-28T10:13:06.637" v="41" actId="20577"/>
          <ac:spMkLst>
            <pc:docMk/>
            <pc:sldMk cId="272538890" sldId="325"/>
            <ac:spMk id="3" creationId="{00000000-0000-0000-0000-000000000000}"/>
          </ac:spMkLst>
        </pc:spChg>
      </pc:sldChg>
    </pc:docChg>
  </pc:docChgLst>
  <pc:docChgLst>
    <pc:chgData name="NOELLE HELEN CLAYTON Clayton" userId="S::nclayton@educa.jcyl.es::8f3c3708-7b38-45dd-9216-7e397bffdaea" providerId="AD" clId="Web-{3D6312FC-E205-4E20-8E38-7CA239FD0BE5}"/>
    <pc:docChg chg="addSld delSld modSld sldOrd">
      <pc:chgData name="NOELLE HELEN CLAYTON Clayton" userId="S::nclayton@educa.jcyl.es::8f3c3708-7b38-45dd-9216-7e397bffdaea" providerId="AD" clId="Web-{3D6312FC-E205-4E20-8E38-7CA239FD0BE5}" dt="2021-04-28T09:01:18.242" v="579" actId="14100"/>
      <pc:docMkLst>
        <pc:docMk/>
      </pc:docMkLst>
      <pc:sldChg chg="modSp">
        <pc:chgData name="NOELLE HELEN CLAYTON Clayton" userId="S::nclayton@educa.jcyl.es::8f3c3708-7b38-45dd-9216-7e397bffdaea" providerId="AD" clId="Web-{3D6312FC-E205-4E20-8E38-7CA239FD0BE5}" dt="2021-04-28T07:31:17.243" v="38" actId="14100"/>
        <pc:sldMkLst>
          <pc:docMk/>
          <pc:sldMk cId="2645251146" sldId="258"/>
        </pc:sldMkLst>
        <pc:spChg chg="mod">
          <ac:chgData name="NOELLE HELEN CLAYTON Clayton" userId="S::nclayton@educa.jcyl.es::8f3c3708-7b38-45dd-9216-7e397bffdaea" providerId="AD" clId="Web-{3D6312FC-E205-4E20-8E38-7CA239FD0BE5}" dt="2021-04-28T07:31:17.243" v="38" actId="14100"/>
          <ac:spMkLst>
            <pc:docMk/>
            <pc:sldMk cId="2645251146" sldId="258"/>
            <ac:spMk id="3" creationId="{00000000-0000-0000-0000-000000000000}"/>
          </ac:spMkLst>
        </pc:spChg>
      </pc:sldChg>
      <pc:sldChg chg="addSp delSp modSp addAnim delAnim">
        <pc:chgData name="NOELLE HELEN CLAYTON Clayton" userId="S::nclayton@educa.jcyl.es::8f3c3708-7b38-45dd-9216-7e397bffdaea" providerId="AD" clId="Web-{3D6312FC-E205-4E20-8E38-7CA239FD0BE5}" dt="2021-04-28T07:58:55.333" v="193" actId="20577"/>
        <pc:sldMkLst>
          <pc:docMk/>
          <pc:sldMk cId="1961006250" sldId="264"/>
        </pc:sldMkLst>
        <pc:spChg chg="del mod">
          <ac:chgData name="NOELLE HELEN CLAYTON Clayton" userId="S::nclayton@educa.jcyl.es::8f3c3708-7b38-45dd-9216-7e397bffdaea" providerId="AD" clId="Web-{3D6312FC-E205-4E20-8E38-7CA239FD0BE5}" dt="2021-04-28T07:49:49.615" v="126"/>
          <ac:spMkLst>
            <pc:docMk/>
            <pc:sldMk cId="1961006250" sldId="264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3D6312FC-E205-4E20-8E38-7CA239FD0BE5}" dt="2021-04-28T07:51:52.056" v="139" actId="14100"/>
          <ac:spMkLst>
            <pc:docMk/>
            <pc:sldMk cId="1961006250" sldId="264"/>
            <ac:spMk id="138" creationId="{EC144AD6-3B2D-45D1-8853-A89DE1DE7754}"/>
          </ac:spMkLst>
        </pc:spChg>
        <pc:spChg chg="add mod">
          <ac:chgData name="NOELLE HELEN CLAYTON Clayton" userId="S::nclayton@educa.jcyl.es::8f3c3708-7b38-45dd-9216-7e397bffdaea" providerId="AD" clId="Web-{3D6312FC-E205-4E20-8E38-7CA239FD0BE5}" dt="2021-04-28T07:58:55.333" v="193" actId="20577"/>
          <ac:spMkLst>
            <pc:docMk/>
            <pc:sldMk cId="1961006250" sldId="264"/>
            <ac:spMk id="156" creationId="{0946F738-2DF0-48B7-8B74-1FCD1FEDA80B}"/>
          </ac:spMkLst>
        </pc:spChg>
        <pc:graphicFrameChg chg="add del mod">
          <ac:chgData name="NOELLE HELEN CLAYTON Clayton" userId="S::nclayton@educa.jcyl.es::8f3c3708-7b38-45dd-9216-7e397bffdaea" providerId="AD" clId="Web-{3D6312FC-E205-4E20-8E38-7CA239FD0BE5}" dt="2021-04-28T07:49:32.255" v="123"/>
          <ac:graphicFrameMkLst>
            <pc:docMk/>
            <pc:sldMk cId="1961006250" sldId="264"/>
            <ac:graphicFrameMk id="5" creationId="{EDF1656A-E14E-4917-957E-50455752B5A7}"/>
          </ac:graphicFrameMkLst>
        </pc:graphicFrameChg>
        <pc:graphicFrameChg chg="add del mod">
          <ac:chgData name="NOELLE HELEN CLAYTON Clayton" userId="S::nclayton@educa.jcyl.es::8f3c3708-7b38-45dd-9216-7e397bffdaea" providerId="AD" clId="Web-{3D6312FC-E205-4E20-8E38-7CA239FD0BE5}" dt="2021-04-28T07:49:07.177" v="117"/>
          <ac:graphicFrameMkLst>
            <pc:docMk/>
            <pc:sldMk cId="1961006250" sldId="264"/>
            <ac:graphicFrameMk id="17" creationId="{1E64900E-BF4C-4E53-9071-72D64EC2B848}"/>
          </ac:graphicFrameMkLst>
        </pc:graphicFrameChg>
        <pc:graphicFrameChg chg="add del mod">
          <ac:chgData name="NOELLE HELEN CLAYTON Clayton" userId="S::nclayton@educa.jcyl.es::8f3c3708-7b38-45dd-9216-7e397bffdaea" providerId="AD" clId="Web-{3D6312FC-E205-4E20-8E38-7CA239FD0BE5}" dt="2021-04-28T07:56:52.189" v="168" actId="1076"/>
          <ac:graphicFrameMkLst>
            <pc:docMk/>
            <pc:sldMk cId="1961006250" sldId="264"/>
            <ac:graphicFrameMk id="27" creationId="{7E832617-84F0-4F9F-B6EF-E51EE91712E0}"/>
          </ac:graphicFrameMkLst>
        </pc:graphicFrameChg>
        <pc:picChg chg="del">
          <ac:chgData name="NOELLE HELEN CLAYTON Clayton" userId="S::nclayton@educa.jcyl.es::8f3c3708-7b38-45dd-9216-7e397bffdaea" providerId="AD" clId="Web-{3D6312FC-E205-4E20-8E38-7CA239FD0BE5}" dt="2021-04-28T07:42:16.838" v="101"/>
          <ac:picMkLst>
            <pc:docMk/>
            <pc:sldMk cId="1961006250" sldId="264"/>
            <ac:picMk id="4" creationId="{FC0FA695-14D6-44AD-8B9C-9D3A3D88FC40}"/>
          </ac:picMkLst>
        </pc:picChg>
        <pc:picChg chg="add del mod">
          <ac:chgData name="NOELLE HELEN CLAYTON Clayton" userId="S::nclayton@educa.jcyl.es::8f3c3708-7b38-45dd-9216-7e397bffdaea" providerId="AD" clId="Web-{3D6312FC-E205-4E20-8E38-7CA239FD0BE5}" dt="2021-04-28T07:49:37.990" v="124"/>
          <ac:picMkLst>
            <pc:docMk/>
            <pc:sldMk cId="1961006250" sldId="264"/>
            <ac:picMk id="8" creationId="{4349FD9F-22BC-4E23-9C5B-7BE7A6788468}"/>
          </ac:picMkLst>
        </pc:picChg>
        <pc:picChg chg="mod">
          <ac:chgData name="NOELLE HELEN CLAYTON Clayton" userId="S::nclayton@educa.jcyl.es::8f3c3708-7b38-45dd-9216-7e397bffdaea" providerId="AD" clId="Web-{3D6312FC-E205-4E20-8E38-7CA239FD0BE5}" dt="2021-04-28T07:43:25.324" v="114" actId="1076"/>
          <ac:picMkLst>
            <pc:docMk/>
            <pc:sldMk cId="1961006250" sldId="264"/>
            <ac:picMk id="10" creationId="{13B65079-66FC-4C8D-B34B-C9EEA654F86A}"/>
          </ac:picMkLst>
        </pc:picChg>
        <pc:picChg chg="add mod">
          <ac:chgData name="NOELLE HELEN CLAYTON Clayton" userId="S::nclayton@educa.jcyl.es::8f3c3708-7b38-45dd-9216-7e397bffdaea" providerId="AD" clId="Web-{3D6312FC-E205-4E20-8E38-7CA239FD0BE5}" dt="2021-04-28T07:55:03.842" v="149" actId="1076"/>
          <ac:picMkLst>
            <pc:docMk/>
            <pc:sldMk cId="1961006250" sldId="264"/>
            <ac:picMk id="72" creationId="{5D668453-B391-42B6-A307-42676B735C46}"/>
          </ac:picMkLst>
        </pc:picChg>
        <pc:picChg chg="add mod">
          <ac:chgData name="NOELLE HELEN CLAYTON Clayton" userId="S::nclayton@educa.jcyl.es::8f3c3708-7b38-45dd-9216-7e397bffdaea" providerId="AD" clId="Web-{3D6312FC-E205-4E20-8E38-7CA239FD0BE5}" dt="2021-04-28T07:54:53.139" v="146" actId="14100"/>
          <ac:picMkLst>
            <pc:docMk/>
            <pc:sldMk cId="1961006250" sldId="264"/>
            <ac:picMk id="155" creationId="{73F81A40-5148-4E23-A4F6-1B2362A82B22}"/>
          </ac:picMkLst>
        </pc:picChg>
      </pc:sldChg>
      <pc:sldChg chg="modSp">
        <pc:chgData name="NOELLE HELEN CLAYTON Clayton" userId="S::nclayton@educa.jcyl.es::8f3c3708-7b38-45dd-9216-7e397bffdaea" providerId="AD" clId="Web-{3D6312FC-E205-4E20-8E38-7CA239FD0BE5}" dt="2021-04-28T07:59:42.803" v="200" actId="20577"/>
        <pc:sldMkLst>
          <pc:docMk/>
          <pc:sldMk cId="3984367311" sldId="266"/>
        </pc:sldMkLst>
        <pc:spChg chg="mod">
          <ac:chgData name="NOELLE HELEN CLAYTON Clayton" userId="S::nclayton@educa.jcyl.es::8f3c3708-7b38-45dd-9216-7e397bffdaea" providerId="AD" clId="Web-{3D6312FC-E205-4E20-8E38-7CA239FD0BE5}" dt="2021-04-28T07:59:42.803" v="200" actId="20577"/>
          <ac:spMkLst>
            <pc:docMk/>
            <pc:sldMk cId="3984367311" sldId="266"/>
            <ac:spMk id="3" creationId="{00000000-0000-0000-0000-000000000000}"/>
          </ac:spMkLst>
        </pc:spChg>
      </pc:sldChg>
      <pc:sldChg chg="modSp">
        <pc:chgData name="NOELLE HELEN CLAYTON Clayton" userId="S::nclayton@educa.jcyl.es::8f3c3708-7b38-45dd-9216-7e397bffdaea" providerId="AD" clId="Web-{3D6312FC-E205-4E20-8E38-7CA239FD0BE5}" dt="2021-04-28T08:06:38.470" v="260" actId="20577"/>
        <pc:sldMkLst>
          <pc:docMk/>
          <pc:sldMk cId="3153487549" sldId="268"/>
        </pc:sldMkLst>
        <pc:spChg chg="mod">
          <ac:chgData name="NOELLE HELEN CLAYTON Clayton" userId="S::nclayton@educa.jcyl.es::8f3c3708-7b38-45dd-9216-7e397bffdaea" providerId="AD" clId="Web-{3D6312FC-E205-4E20-8E38-7CA239FD0BE5}" dt="2021-04-28T08:06:38.470" v="260" actId="20577"/>
          <ac:spMkLst>
            <pc:docMk/>
            <pc:sldMk cId="3153487549" sldId="268"/>
            <ac:spMk id="2" creationId="{00000000-0000-0000-0000-000000000000}"/>
          </ac:spMkLst>
        </pc:spChg>
      </pc:sldChg>
      <pc:sldChg chg="addSp delSp modSp">
        <pc:chgData name="NOELLE HELEN CLAYTON Clayton" userId="S::nclayton@educa.jcyl.es::8f3c3708-7b38-45dd-9216-7e397bffdaea" providerId="AD" clId="Web-{3D6312FC-E205-4E20-8E38-7CA239FD0BE5}" dt="2021-04-28T08:04:59.920" v="256" actId="14100"/>
        <pc:sldMkLst>
          <pc:docMk/>
          <pc:sldMk cId="2277806865" sldId="269"/>
        </pc:sldMkLst>
        <pc:spChg chg="mod">
          <ac:chgData name="NOELLE HELEN CLAYTON Clayton" userId="S::nclayton@educa.jcyl.es::8f3c3708-7b38-45dd-9216-7e397bffdaea" providerId="AD" clId="Web-{3D6312FC-E205-4E20-8E38-7CA239FD0BE5}" dt="2021-04-28T08:02:25.901" v="206" actId="1076"/>
          <ac:spMkLst>
            <pc:docMk/>
            <pc:sldMk cId="2277806865" sldId="269"/>
            <ac:spMk id="2" creationId="{BA00AF41-4488-4E3B-9A24-BB1F73F79528}"/>
          </ac:spMkLst>
        </pc:spChg>
        <pc:spChg chg="del mod">
          <ac:chgData name="NOELLE HELEN CLAYTON Clayton" userId="S::nclayton@educa.jcyl.es::8f3c3708-7b38-45dd-9216-7e397bffdaea" providerId="AD" clId="Web-{3D6312FC-E205-4E20-8E38-7CA239FD0BE5}" dt="2021-04-28T08:02:30.635" v="208"/>
          <ac:spMkLst>
            <pc:docMk/>
            <pc:sldMk cId="2277806865" sldId="269"/>
            <ac:spMk id="3" creationId="{5C659691-DBD2-4E58-A87F-7FA93DFEC339}"/>
          </ac:spMkLst>
        </pc:spChg>
        <pc:spChg chg="add mod">
          <ac:chgData name="NOELLE HELEN CLAYTON Clayton" userId="S::nclayton@educa.jcyl.es::8f3c3708-7b38-45dd-9216-7e397bffdaea" providerId="AD" clId="Web-{3D6312FC-E205-4E20-8E38-7CA239FD0BE5}" dt="2021-04-28T08:04:37.185" v="253" actId="20577"/>
          <ac:spMkLst>
            <pc:docMk/>
            <pc:sldMk cId="2277806865" sldId="269"/>
            <ac:spMk id="6" creationId="{25503292-030D-4EB9-AC90-532F68E63AA1}"/>
          </ac:spMkLst>
        </pc:spChg>
        <pc:picChg chg="add mod">
          <ac:chgData name="NOELLE HELEN CLAYTON Clayton" userId="S::nclayton@educa.jcyl.es::8f3c3708-7b38-45dd-9216-7e397bffdaea" providerId="AD" clId="Web-{3D6312FC-E205-4E20-8E38-7CA239FD0BE5}" dt="2021-04-28T08:04:59.920" v="256" actId="14100"/>
          <ac:picMkLst>
            <pc:docMk/>
            <pc:sldMk cId="2277806865" sldId="269"/>
            <ac:picMk id="4" creationId="{1364AB5B-7F1E-4EE9-A322-11910349E8F0}"/>
          </ac:picMkLst>
        </pc:picChg>
      </pc:sldChg>
      <pc:sldChg chg="modSp">
        <pc:chgData name="NOELLE HELEN CLAYTON Clayton" userId="S::nclayton@educa.jcyl.es::8f3c3708-7b38-45dd-9216-7e397bffdaea" providerId="AD" clId="Web-{3D6312FC-E205-4E20-8E38-7CA239FD0BE5}" dt="2021-04-28T08:09:13.911" v="284" actId="1076"/>
        <pc:sldMkLst>
          <pc:docMk/>
          <pc:sldMk cId="4069409131" sldId="275"/>
        </pc:sldMkLst>
        <pc:spChg chg="mod">
          <ac:chgData name="NOELLE HELEN CLAYTON Clayton" userId="S::nclayton@educa.jcyl.es::8f3c3708-7b38-45dd-9216-7e397bffdaea" providerId="AD" clId="Web-{3D6312FC-E205-4E20-8E38-7CA239FD0BE5}" dt="2021-04-28T08:09:13.911" v="284" actId="1076"/>
          <ac:spMkLst>
            <pc:docMk/>
            <pc:sldMk cId="4069409131" sldId="275"/>
            <ac:spMk id="2" creationId="{00000000-0000-0000-0000-000000000000}"/>
          </ac:spMkLst>
        </pc:spChg>
      </pc:sldChg>
      <pc:sldChg chg="addSp modSp addAnim modAnim">
        <pc:chgData name="NOELLE HELEN CLAYTON Clayton" userId="S::nclayton@educa.jcyl.es::8f3c3708-7b38-45dd-9216-7e397bffdaea" providerId="AD" clId="Web-{3D6312FC-E205-4E20-8E38-7CA239FD0BE5}" dt="2021-04-28T08:14:57.576" v="362" actId="20577"/>
        <pc:sldMkLst>
          <pc:docMk/>
          <pc:sldMk cId="2810583781" sldId="277"/>
        </pc:sldMkLst>
        <pc:spChg chg="mod">
          <ac:chgData name="NOELLE HELEN CLAYTON Clayton" userId="S::nclayton@educa.jcyl.es::8f3c3708-7b38-45dd-9216-7e397bffdaea" providerId="AD" clId="Web-{3D6312FC-E205-4E20-8E38-7CA239FD0BE5}" dt="2021-04-28T08:14:57.576" v="362" actId="20577"/>
          <ac:spMkLst>
            <pc:docMk/>
            <pc:sldMk cId="2810583781" sldId="277"/>
            <ac:spMk id="3" creationId="{052FA87C-25A5-44CA-B8FC-39A996C1DB53}"/>
          </ac:spMkLst>
        </pc:spChg>
        <pc:picChg chg="add mod">
          <ac:chgData name="NOELLE HELEN CLAYTON Clayton" userId="S::nclayton@educa.jcyl.es::8f3c3708-7b38-45dd-9216-7e397bffdaea" providerId="AD" clId="Web-{3D6312FC-E205-4E20-8E38-7CA239FD0BE5}" dt="2021-04-28T08:13:24.965" v="333" actId="1076"/>
          <ac:picMkLst>
            <pc:docMk/>
            <pc:sldMk cId="2810583781" sldId="277"/>
            <ac:picMk id="4" creationId="{36A3E20E-392D-4002-A413-CB19CF45C72B}"/>
          </ac:picMkLst>
        </pc:picChg>
      </pc:sldChg>
      <pc:sldChg chg="modSp">
        <pc:chgData name="NOELLE HELEN CLAYTON Clayton" userId="S::nclayton@educa.jcyl.es::8f3c3708-7b38-45dd-9216-7e397bffdaea" providerId="AD" clId="Web-{3D6312FC-E205-4E20-8E38-7CA239FD0BE5}" dt="2021-04-28T08:39:27.943" v="467" actId="20577"/>
        <pc:sldMkLst>
          <pc:docMk/>
          <pc:sldMk cId="414985186" sldId="283"/>
        </pc:sldMkLst>
        <pc:spChg chg="mod">
          <ac:chgData name="NOELLE HELEN CLAYTON Clayton" userId="S::nclayton@educa.jcyl.es::8f3c3708-7b38-45dd-9216-7e397bffdaea" providerId="AD" clId="Web-{3D6312FC-E205-4E20-8E38-7CA239FD0BE5}" dt="2021-04-28T08:39:27.943" v="467" actId="20577"/>
          <ac:spMkLst>
            <pc:docMk/>
            <pc:sldMk cId="414985186" sldId="283"/>
            <ac:spMk id="3" creationId="{00000000-0000-0000-0000-000000000000}"/>
          </ac:spMkLst>
        </pc:spChg>
        <pc:picChg chg="mod">
          <ac:chgData name="NOELLE HELEN CLAYTON Clayton" userId="S::nclayton@educa.jcyl.es::8f3c3708-7b38-45dd-9216-7e397bffdaea" providerId="AD" clId="Web-{3D6312FC-E205-4E20-8E38-7CA239FD0BE5}" dt="2021-04-28T08:38:34.660" v="451" actId="1076"/>
          <ac:picMkLst>
            <pc:docMk/>
            <pc:sldMk cId="414985186" sldId="283"/>
            <ac:picMk id="7" creationId="{44ACB961-3115-43FE-B053-3F7CCD0E6C54}"/>
          </ac:picMkLst>
        </pc:picChg>
      </pc:sldChg>
      <pc:sldChg chg="del">
        <pc:chgData name="NOELLE HELEN CLAYTON Clayton" userId="S::nclayton@educa.jcyl.es::8f3c3708-7b38-45dd-9216-7e397bffdaea" providerId="AD" clId="Web-{3D6312FC-E205-4E20-8E38-7CA239FD0BE5}" dt="2021-04-28T08:48:48.910" v="518"/>
        <pc:sldMkLst>
          <pc:docMk/>
          <pc:sldMk cId="1339754203" sldId="286"/>
        </pc:sldMkLst>
      </pc:sldChg>
      <pc:sldChg chg="modSp">
        <pc:chgData name="NOELLE HELEN CLAYTON Clayton" userId="S::nclayton@educa.jcyl.es::8f3c3708-7b38-45dd-9216-7e397bffdaea" providerId="AD" clId="Web-{3D6312FC-E205-4E20-8E38-7CA239FD0BE5}" dt="2021-04-28T08:06:09.922" v="259" actId="688"/>
        <pc:sldMkLst>
          <pc:docMk/>
          <pc:sldMk cId="760157921" sldId="307"/>
        </pc:sldMkLst>
        <pc:spChg chg="mod">
          <ac:chgData name="NOELLE HELEN CLAYTON Clayton" userId="S::nclayton@educa.jcyl.es::8f3c3708-7b38-45dd-9216-7e397bffdaea" providerId="AD" clId="Web-{3D6312FC-E205-4E20-8E38-7CA239FD0BE5}" dt="2021-04-28T08:06:09.922" v="259" actId="688"/>
          <ac:spMkLst>
            <pc:docMk/>
            <pc:sldMk cId="760157921" sldId="307"/>
            <ac:spMk id="43" creationId="{9C2CBE78-9EF4-4D89-B031-14286CCB6F61}"/>
          </ac:spMkLst>
        </pc:spChg>
        <pc:inkChg chg="mod">
          <ac:chgData name="NOELLE HELEN CLAYTON Clayton" userId="S::nclayton@educa.jcyl.es::8f3c3708-7b38-45dd-9216-7e397bffdaea" providerId="AD" clId="Web-{3D6312FC-E205-4E20-8E38-7CA239FD0BE5}" dt="2021-04-28T08:06:01.562" v="258" actId="1076"/>
          <ac:inkMkLst>
            <pc:docMk/>
            <pc:sldMk cId="760157921" sldId="307"/>
            <ac:inkMk id="18" creationId="{863D8303-8BCC-4A2C-8B33-D6FC02921A00}"/>
          </ac:inkMkLst>
        </pc:inkChg>
      </pc:sldChg>
      <pc:sldChg chg="modSp">
        <pc:chgData name="NOELLE HELEN CLAYTON Clayton" userId="S::nclayton@educa.jcyl.es::8f3c3708-7b38-45dd-9216-7e397bffdaea" providerId="AD" clId="Web-{3D6312FC-E205-4E20-8E38-7CA239FD0BE5}" dt="2021-04-28T07:35:43.281" v="65" actId="1076"/>
        <pc:sldMkLst>
          <pc:docMk/>
          <pc:sldMk cId="341107902" sldId="309"/>
        </pc:sldMkLst>
        <pc:spChg chg="mod">
          <ac:chgData name="NOELLE HELEN CLAYTON Clayton" userId="S::nclayton@educa.jcyl.es::8f3c3708-7b38-45dd-9216-7e397bffdaea" providerId="AD" clId="Web-{3D6312FC-E205-4E20-8E38-7CA239FD0BE5}" dt="2021-04-28T07:35:39.296" v="64" actId="1076"/>
          <ac:spMkLst>
            <pc:docMk/>
            <pc:sldMk cId="341107902" sldId="309"/>
            <ac:spMk id="2" creationId="{00000000-0000-0000-0000-000000000000}"/>
          </ac:spMkLst>
        </pc:spChg>
        <pc:picChg chg="mod">
          <ac:chgData name="NOELLE HELEN CLAYTON Clayton" userId="S::nclayton@educa.jcyl.es::8f3c3708-7b38-45dd-9216-7e397bffdaea" providerId="AD" clId="Web-{3D6312FC-E205-4E20-8E38-7CA239FD0BE5}" dt="2021-04-28T07:35:30.984" v="63" actId="1076"/>
          <ac:picMkLst>
            <pc:docMk/>
            <pc:sldMk cId="341107902" sldId="309"/>
            <ac:picMk id="4" creationId="{38E2F606-B7B4-48F2-B231-BECCB898CBB0}"/>
          </ac:picMkLst>
        </pc:picChg>
        <pc:picChg chg="mod">
          <ac:chgData name="NOELLE HELEN CLAYTON Clayton" userId="S::nclayton@educa.jcyl.es::8f3c3708-7b38-45dd-9216-7e397bffdaea" providerId="AD" clId="Web-{3D6312FC-E205-4E20-8E38-7CA239FD0BE5}" dt="2021-04-28T07:35:04.655" v="56" actId="1076"/>
          <ac:picMkLst>
            <pc:docMk/>
            <pc:sldMk cId="341107902" sldId="309"/>
            <ac:picMk id="9" creationId="{78BDE49D-2893-4201-A560-ABE2CBEE551B}"/>
          </ac:picMkLst>
        </pc:picChg>
        <pc:picChg chg="mod">
          <ac:chgData name="NOELLE HELEN CLAYTON Clayton" userId="S::nclayton@educa.jcyl.es::8f3c3708-7b38-45dd-9216-7e397bffdaea" providerId="AD" clId="Web-{3D6312FC-E205-4E20-8E38-7CA239FD0BE5}" dt="2021-04-28T07:35:43.281" v="65" actId="1076"/>
          <ac:picMkLst>
            <pc:docMk/>
            <pc:sldMk cId="341107902" sldId="309"/>
            <ac:picMk id="10" creationId="{13B65079-66FC-4C8D-B34B-C9EEA654F86A}"/>
          </ac:picMkLst>
        </pc:picChg>
      </pc:sldChg>
      <pc:sldChg chg="modSp">
        <pc:chgData name="NOELLE HELEN CLAYTON Clayton" userId="S::nclayton@educa.jcyl.es::8f3c3708-7b38-45dd-9216-7e397bffdaea" providerId="AD" clId="Web-{3D6312FC-E205-4E20-8E38-7CA239FD0BE5}" dt="2021-04-28T08:07:17.252" v="264" actId="1076"/>
        <pc:sldMkLst>
          <pc:docMk/>
          <pc:sldMk cId="2871934276" sldId="310"/>
        </pc:sldMkLst>
        <pc:spChg chg="mod">
          <ac:chgData name="NOELLE HELEN CLAYTON Clayton" userId="S::nclayton@educa.jcyl.es::8f3c3708-7b38-45dd-9216-7e397bffdaea" providerId="AD" clId="Web-{3D6312FC-E205-4E20-8E38-7CA239FD0BE5}" dt="2021-04-28T08:07:01.689" v="262" actId="20577"/>
          <ac:spMkLst>
            <pc:docMk/>
            <pc:sldMk cId="2871934276" sldId="310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3D6312FC-E205-4E20-8E38-7CA239FD0BE5}" dt="2021-04-28T08:07:17.252" v="264" actId="1076"/>
          <ac:spMkLst>
            <pc:docMk/>
            <pc:sldMk cId="2871934276" sldId="310"/>
            <ac:spMk id="4" creationId="{12170D64-1619-453A-A79C-7E7521578128}"/>
          </ac:spMkLst>
        </pc:spChg>
      </pc:sldChg>
      <pc:sldChg chg="modSp">
        <pc:chgData name="NOELLE HELEN CLAYTON Clayton" userId="S::nclayton@educa.jcyl.es::8f3c3708-7b38-45dd-9216-7e397bffdaea" providerId="AD" clId="Web-{3D6312FC-E205-4E20-8E38-7CA239FD0BE5}" dt="2021-04-28T08:08:14.488" v="267" actId="1076"/>
        <pc:sldMkLst>
          <pc:docMk/>
          <pc:sldMk cId="2236176913" sldId="312"/>
        </pc:sldMkLst>
        <pc:graphicFrameChg chg="mod">
          <ac:chgData name="NOELLE HELEN CLAYTON Clayton" userId="S::nclayton@educa.jcyl.es::8f3c3708-7b38-45dd-9216-7e397bffdaea" providerId="AD" clId="Web-{3D6312FC-E205-4E20-8E38-7CA239FD0BE5}" dt="2021-04-28T08:08:14.488" v="267" actId="1076"/>
          <ac:graphicFrameMkLst>
            <pc:docMk/>
            <pc:sldMk cId="2236176913" sldId="312"/>
            <ac:graphicFrameMk id="28" creationId="{B288D2D6-1A44-4D39-86F7-C4AAB6B792FE}"/>
          </ac:graphicFrameMkLst>
        </pc:graphicFrameChg>
      </pc:sldChg>
      <pc:sldChg chg="del">
        <pc:chgData name="NOELLE HELEN CLAYTON Clayton" userId="S::nclayton@educa.jcyl.es::8f3c3708-7b38-45dd-9216-7e397bffdaea" providerId="AD" clId="Web-{3D6312FC-E205-4E20-8E38-7CA239FD0BE5}" dt="2021-04-28T07:33:33.746" v="53"/>
        <pc:sldMkLst>
          <pc:docMk/>
          <pc:sldMk cId="2735593625" sldId="317"/>
        </pc:sldMkLst>
      </pc:sldChg>
      <pc:sldChg chg="del">
        <pc:chgData name="NOELLE HELEN CLAYTON Clayton" userId="S::nclayton@educa.jcyl.es::8f3c3708-7b38-45dd-9216-7e397bffdaea" providerId="AD" clId="Web-{3D6312FC-E205-4E20-8E38-7CA239FD0BE5}" dt="2021-04-28T08:48:52.942" v="519"/>
        <pc:sldMkLst>
          <pc:docMk/>
          <pc:sldMk cId="476959622" sldId="319"/>
        </pc:sldMkLst>
      </pc:sldChg>
      <pc:sldChg chg="addSp delSp modSp add ord replId">
        <pc:chgData name="NOELLE HELEN CLAYTON Clayton" userId="S::nclayton@educa.jcyl.es::8f3c3708-7b38-45dd-9216-7e397bffdaea" providerId="AD" clId="Web-{3D6312FC-E205-4E20-8E38-7CA239FD0BE5}" dt="2021-04-28T07:58:07.909" v="190" actId="20577"/>
        <pc:sldMkLst>
          <pc:docMk/>
          <pc:sldMk cId="2904521767" sldId="320"/>
        </pc:sldMkLst>
        <pc:spChg chg="mod">
          <ac:chgData name="NOELLE HELEN CLAYTON Clayton" userId="S::nclayton@educa.jcyl.es::8f3c3708-7b38-45dd-9216-7e397bffdaea" providerId="AD" clId="Web-{3D6312FC-E205-4E20-8E38-7CA239FD0BE5}" dt="2021-04-28T07:36:32.860" v="71" actId="20577"/>
          <ac:spMkLst>
            <pc:docMk/>
            <pc:sldMk cId="2904521767" sldId="320"/>
            <ac:spMk id="2" creationId="{00000000-0000-0000-0000-000000000000}"/>
          </ac:spMkLst>
        </pc:spChg>
        <pc:graphicFrameChg chg="add mod modGraphic">
          <ac:chgData name="NOELLE HELEN CLAYTON Clayton" userId="S::nclayton@educa.jcyl.es::8f3c3708-7b38-45dd-9216-7e397bffdaea" providerId="AD" clId="Web-{3D6312FC-E205-4E20-8E38-7CA239FD0BE5}" dt="2021-04-28T07:58:07.909" v="190" actId="20577"/>
          <ac:graphicFrameMkLst>
            <pc:docMk/>
            <pc:sldMk cId="2904521767" sldId="320"/>
            <ac:graphicFrameMk id="5" creationId="{F6444EFF-A2D7-48B6-92FA-27C22E895390}"/>
          </ac:graphicFrameMkLst>
        </pc:graphicFrameChg>
        <pc:picChg chg="add del mod">
          <ac:chgData name="NOELLE HELEN CLAYTON Clayton" userId="S::nclayton@educa.jcyl.es::8f3c3708-7b38-45dd-9216-7e397bffdaea" providerId="AD" clId="Web-{3D6312FC-E205-4E20-8E38-7CA239FD0BE5}" dt="2021-04-28T07:41:09.680" v="96"/>
          <ac:picMkLst>
            <pc:docMk/>
            <pc:sldMk cId="2904521767" sldId="320"/>
            <ac:picMk id="4" creationId="{0F2A5A84-F94C-4878-AF40-8FD4D3ACFF05}"/>
          </ac:picMkLst>
        </pc:picChg>
        <pc:picChg chg="del mod">
          <ac:chgData name="NOELLE HELEN CLAYTON Clayton" userId="S::nclayton@educa.jcyl.es::8f3c3708-7b38-45dd-9216-7e397bffdaea" providerId="AD" clId="Web-{3D6312FC-E205-4E20-8E38-7CA239FD0BE5}" dt="2021-04-28T07:37:13.643" v="73"/>
          <ac:picMkLst>
            <pc:docMk/>
            <pc:sldMk cId="2904521767" sldId="320"/>
            <ac:picMk id="13" creationId="{822F21F6-0321-4E95-BF9F-1C96D22CBD74}"/>
          </ac:picMkLst>
        </pc:picChg>
      </pc:sldChg>
      <pc:sldChg chg="add replId">
        <pc:chgData name="NOELLE HELEN CLAYTON Clayton" userId="S::nclayton@educa.jcyl.es::8f3c3708-7b38-45dd-9216-7e397bffdaea" providerId="AD" clId="Web-{3D6312FC-E205-4E20-8E38-7CA239FD0BE5}" dt="2021-04-28T07:42:09.853" v="100"/>
        <pc:sldMkLst>
          <pc:docMk/>
          <pc:sldMk cId="224210563" sldId="321"/>
        </pc:sldMkLst>
      </pc:sldChg>
      <pc:sldChg chg="addSp delSp modSp add replId addAnim modAnim">
        <pc:chgData name="NOELLE HELEN CLAYTON Clayton" userId="S::nclayton@educa.jcyl.es::8f3c3708-7b38-45dd-9216-7e397bffdaea" providerId="AD" clId="Web-{3D6312FC-E205-4E20-8E38-7CA239FD0BE5}" dt="2021-04-28T08:28:59.129" v="432"/>
        <pc:sldMkLst>
          <pc:docMk/>
          <pc:sldMk cId="1954399175" sldId="322"/>
        </pc:sldMkLst>
        <pc:spChg chg="mod">
          <ac:chgData name="NOELLE HELEN CLAYTON Clayton" userId="S::nclayton@educa.jcyl.es::8f3c3708-7b38-45dd-9216-7e397bffdaea" providerId="AD" clId="Web-{3D6312FC-E205-4E20-8E38-7CA239FD0BE5}" dt="2021-04-28T08:26:30.298" v="414" actId="14100"/>
          <ac:spMkLst>
            <pc:docMk/>
            <pc:sldMk cId="1954399175" sldId="322"/>
            <ac:spMk id="3" creationId="{052FA87C-25A5-44CA-B8FC-39A996C1DB53}"/>
          </ac:spMkLst>
        </pc:spChg>
        <pc:spChg chg="add mod">
          <ac:chgData name="NOELLE HELEN CLAYTON Clayton" userId="S::nclayton@educa.jcyl.es::8f3c3708-7b38-45dd-9216-7e397bffdaea" providerId="AD" clId="Web-{3D6312FC-E205-4E20-8E38-7CA239FD0BE5}" dt="2021-04-28T08:25:08.780" v="406" actId="1076"/>
          <ac:spMkLst>
            <pc:docMk/>
            <pc:sldMk cId="1954399175" sldId="322"/>
            <ac:spMk id="4" creationId="{ED02CF4A-A9F6-4D7C-8C43-4A37FE51C16D}"/>
          </ac:spMkLst>
        </pc:spChg>
        <pc:spChg chg="add del mod">
          <ac:chgData name="NOELLE HELEN CLAYTON Clayton" userId="S::nclayton@educa.jcyl.es::8f3c3708-7b38-45dd-9216-7e397bffdaea" providerId="AD" clId="Web-{3D6312FC-E205-4E20-8E38-7CA239FD0BE5}" dt="2021-04-28T08:28:59.129" v="432"/>
          <ac:spMkLst>
            <pc:docMk/>
            <pc:sldMk cId="1954399175" sldId="322"/>
            <ac:spMk id="5" creationId="{2CB184BC-2555-41E0-9C08-C1E9F25688DC}"/>
          </ac:spMkLst>
        </pc:spChg>
        <pc:spChg chg="add mod">
          <ac:chgData name="NOELLE HELEN CLAYTON Clayton" userId="S::nclayton@educa.jcyl.es::8f3c3708-7b38-45dd-9216-7e397bffdaea" providerId="AD" clId="Web-{3D6312FC-E205-4E20-8E38-7CA239FD0BE5}" dt="2021-04-28T08:27:35.471" v="429" actId="1076"/>
          <ac:spMkLst>
            <pc:docMk/>
            <pc:sldMk cId="1954399175" sldId="322"/>
            <ac:spMk id="6" creationId="{372EE48E-DF68-4C54-9D37-9CF51E96D1A7}"/>
          </ac:spMkLst>
        </pc:spChg>
      </pc:sldChg>
      <pc:sldChg chg="addSp delSp modSp add replId">
        <pc:chgData name="NOELLE HELEN CLAYTON Clayton" userId="S::nclayton@educa.jcyl.es::8f3c3708-7b38-45dd-9216-7e397bffdaea" providerId="AD" clId="Web-{3D6312FC-E205-4E20-8E38-7CA239FD0BE5}" dt="2021-04-28T08:48:22.706" v="517" actId="1076"/>
        <pc:sldMkLst>
          <pc:docMk/>
          <pc:sldMk cId="3727387980" sldId="323"/>
        </pc:sldMkLst>
        <pc:spChg chg="mod">
          <ac:chgData name="NOELLE HELEN CLAYTON Clayton" userId="S::nclayton@educa.jcyl.es::8f3c3708-7b38-45dd-9216-7e397bffdaea" providerId="AD" clId="Web-{3D6312FC-E205-4E20-8E38-7CA239FD0BE5}" dt="2021-04-28T08:39:49.224" v="474" actId="20577"/>
          <ac:spMkLst>
            <pc:docMk/>
            <pc:sldMk cId="3727387980" sldId="323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3D6312FC-E205-4E20-8E38-7CA239FD0BE5}" dt="2021-04-28T08:48:22.706" v="517" actId="1076"/>
          <ac:spMkLst>
            <pc:docMk/>
            <pc:sldMk cId="3727387980" sldId="323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3D6312FC-E205-4E20-8E38-7CA239FD0BE5}" dt="2021-04-28T08:42:16.072" v="492" actId="1076"/>
          <ac:spMkLst>
            <pc:docMk/>
            <pc:sldMk cId="3727387980" sldId="323"/>
            <ac:spMk id="4" creationId="{5BAEF91B-7BA5-496A-8F17-F8EEEBFC0629}"/>
          </ac:spMkLst>
        </pc:spChg>
        <pc:spChg chg="add del mod">
          <ac:chgData name="NOELLE HELEN CLAYTON Clayton" userId="S::nclayton@educa.jcyl.es::8f3c3708-7b38-45dd-9216-7e397bffdaea" providerId="AD" clId="Web-{3D6312FC-E205-4E20-8E38-7CA239FD0BE5}" dt="2021-04-28T08:42:19.603" v="493"/>
          <ac:spMkLst>
            <pc:docMk/>
            <pc:sldMk cId="3727387980" sldId="323"/>
            <ac:spMk id="5" creationId="{74279F8D-1D7B-4B84-80BA-40795565897D}"/>
          </ac:spMkLst>
        </pc:spChg>
        <pc:spChg chg="add mod">
          <ac:chgData name="NOELLE HELEN CLAYTON Clayton" userId="S::nclayton@educa.jcyl.es::8f3c3708-7b38-45dd-9216-7e397bffdaea" providerId="AD" clId="Web-{3D6312FC-E205-4E20-8E38-7CA239FD0BE5}" dt="2021-04-28T08:41:36.430" v="486"/>
          <ac:spMkLst>
            <pc:docMk/>
            <pc:sldMk cId="3727387980" sldId="323"/>
            <ac:spMk id="9" creationId="{5E74A106-7A06-4716-9882-FAEC77A09843}"/>
          </ac:spMkLst>
        </pc:spChg>
        <pc:picChg chg="del">
          <ac:chgData name="NOELLE HELEN CLAYTON Clayton" userId="S::nclayton@educa.jcyl.es::8f3c3708-7b38-45dd-9216-7e397bffdaea" providerId="AD" clId="Web-{3D6312FC-E205-4E20-8E38-7CA239FD0BE5}" dt="2021-04-28T08:40:00.193" v="475"/>
          <ac:picMkLst>
            <pc:docMk/>
            <pc:sldMk cId="3727387980" sldId="323"/>
            <ac:picMk id="7" creationId="{44ACB961-3115-43FE-B053-3F7CCD0E6C54}"/>
          </ac:picMkLst>
        </pc:picChg>
      </pc:sldChg>
      <pc:sldChg chg="new">
        <pc:chgData name="NOELLE HELEN CLAYTON Clayton" userId="S::nclayton@educa.jcyl.es::8f3c3708-7b38-45dd-9216-7e397bffdaea" providerId="AD" clId="Web-{3D6312FC-E205-4E20-8E38-7CA239FD0BE5}" dt="2021-04-28T08:55:53.843" v="520"/>
        <pc:sldMkLst>
          <pc:docMk/>
          <pc:sldMk cId="3098544742" sldId="324"/>
        </pc:sldMkLst>
      </pc:sldChg>
      <pc:sldChg chg="modSp add ord replId">
        <pc:chgData name="NOELLE HELEN CLAYTON Clayton" userId="S::nclayton@educa.jcyl.es::8f3c3708-7b38-45dd-9216-7e397bffdaea" providerId="AD" clId="Web-{3D6312FC-E205-4E20-8E38-7CA239FD0BE5}" dt="2021-04-28T09:01:18.242" v="579" actId="14100"/>
        <pc:sldMkLst>
          <pc:docMk/>
          <pc:sldMk cId="272538890" sldId="325"/>
        </pc:sldMkLst>
        <pc:spChg chg="mod">
          <ac:chgData name="NOELLE HELEN CLAYTON Clayton" userId="S::nclayton@educa.jcyl.es::8f3c3708-7b38-45dd-9216-7e397bffdaea" providerId="AD" clId="Web-{3D6312FC-E205-4E20-8E38-7CA239FD0BE5}" dt="2021-04-28T08:57:03.376" v="536" actId="20577"/>
          <ac:spMkLst>
            <pc:docMk/>
            <pc:sldMk cId="272538890" sldId="325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3D6312FC-E205-4E20-8E38-7CA239FD0BE5}" dt="2021-04-28T09:01:18.242" v="579" actId="14100"/>
          <ac:spMkLst>
            <pc:docMk/>
            <pc:sldMk cId="272538890" sldId="325"/>
            <ac:spMk id="3" creationId="{00000000-0000-0000-0000-000000000000}"/>
          </ac:spMkLst>
        </pc:spChg>
      </pc:sldChg>
    </pc:docChg>
  </pc:docChgLst>
  <pc:docChgLst>
    <pc:chgData name="NOELLE HELEN CLAYTON Clayton" userId="S::nclayton@educa.jcyl.es::8f3c3708-7b38-45dd-9216-7e397bffdaea" providerId="AD" clId="Web-{C0AD4D65-7571-8063-9F8D-99E23E37E1C7}"/>
    <pc:docChg chg="addSld delSld modSld sldOrd">
      <pc:chgData name="NOELLE HELEN CLAYTON Clayton" userId="S::nclayton@educa.jcyl.es::8f3c3708-7b38-45dd-9216-7e397bffdaea" providerId="AD" clId="Web-{C0AD4D65-7571-8063-9F8D-99E23E37E1C7}" dt="2021-04-24T23:48:01.705" v="1016" actId="20577"/>
      <pc:docMkLst>
        <pc:docMk/>
      </pc:docMkLst>
      <pc:sldChg chg="modSp">
        <pc:chgData name="NOELLE HELEN CLAYTON Clayton" userId="S::nclayton@educa.jcyl.es::8f3c3708-7b38-45dd-9216-7e397bffdaea" providerId="AD" clId="Web-{C0AD4D65-7571-8063-9F8D-99E23E37E1C7}" dt="2021-04-24T23:17:41.026" v="565" actId="14100"/>
        <pc:sldMkLst>
          <pc:docMk/>
          <pc:sldMk cId="2024330981" sldId="259"/>
        </pc:sldMkLst>
        <pc:spChg chg="mod">
          <ac:chgData name="NOELLE HELEN CLAYTON Clayton" userId="S::nclayton@educa.jcyl.es::8f3c3708-7b38-45dd-9216-7e397bffdaea" providerId="AD" clId="Web-{C0AD4D65-7571-8063-9F8D-99E23E37E1C7}" dt="2021-04-24T23:13:08.385" v="562" actId="20577"/>
          <ac:spMkLst>
            <pc:docMk/>
            <pc:sldMk cId="2024330981" sldId="259"/>
            <ac:spMk id="3" creationId="{00000000-0000-0000-0000-000000000000}"/>
          </ac:spMkLst>
        </pc:spChg>
        <pc:picChg chg="mod">
          <ac:chgData name="NOELLE HELEN CLAYTON Clayton" userId="S::nclayton@educa.jcyl.es::8f3c3708-7b38-45dd-9216-7e397bffdaea" providerId="AD" clId="Web-{C0AD4D65-7571-8063-9F8D-99E23E37E1C7}" dt="2021-04-24T23:17:41.026" v="565" actId="14100"/>
          <ac:picMkLst>
            <pc:docMk/>
            <pc:sldMk cId="2024330981" sldId="259"/>
            <ac:picMk id="7" creationId="{1C15EF73-191F-4680-8989-A3B52F66C919}"/>
          </ac:picMkLst>
        </pc:picChg>
      </pc:sldChg>
      <pc:sldChg chg="modSp">
        <pc:chgData name="NOELLE HELEN CLAYTON Clayton" userId="S::nclayton@educa.jcyl.es::8f3c3708-7b38-45dd-9216-7e397bffdaea" providerId="AD" clId="Web-{C0AD4D65-7571-8063-9F8D-99E23E37E1C7}" dt="2021-04-24T23:17:56.980" v="567" actId="14100"/>
        <pc:sldMkLst>
          <pc:docMk/>
          <pc:sldMk cId="690077160" sldId="261"/>
        </pc:sldMkLst>
        <pc:picChg chg="mod">
          <ac:chgData name="NOELLE HELEN CLAYTON Clayton" userId="S::nclayton@educa.jcyl.es::8f3c3708-7b38-45dd-9216-7e397bffdaea" providerId="AD" clId="Web-{C0AD4D65-7571-8063-9F8D-99E23E37E1C7}" dt="2021-04-24T23:17:56.980" v="567" actId="14100"/>
          <ac:picMkLst>
            <pc:docMk/>
            <pc:sldMk cId="690077160" sldId="261"/>
            <ac:picMk id="5" creationId="{6EE1390B-12B4-4E82-AE94-3C3B0CEB10A9}"/>
          </ac:picMkLst>
        </pc:picChg>
      </pc:sldChg>
      <pc:sldChg chg="addAnim delAnim modAnim">
        <pc:chgData name="NOELLE HELEN CLAYTON Clayton" userId="S::nclayton@educa.jcyl.es::8f3c3708-7b38-45dd-9216-7e397bffdaea" providerId="AD" clId="Web-{C0AD4D65-7571-8063-9F8D-99E23E37E1C7}" dt="2021-04-24T22:44:15.162" v="340"/>
        <pc:sldMkLst>
          <pc:docMk/>
          <pc:sldMk cId="2151115480" sldId="263"/>
        </pc:sldMkLst>
      </pc:sldChg>
      <pc:sldChg chg="addSp delSp modSp addAnim delAnim modAnim">
        <pc:chgData name="NOELLE HELEN CLAYTON Clayton" userId="S::nclayton@educa.jcyl.es::8f3c3708-7b38-45dd-9216-7e397bffdaea" providerId="AD" clId="Web-{C0AD4D65-7571-8063-9F8D-99E23E37E1C7}" dt="2021-04-24T22:49:01.898" v="344" actId="14100"/>
        <pc:sldMkLst>
          <pc:docMk/>
          <pc:sldMk cId="237443522" sldId="270"/>
        </pc:sldMkLst>
        <pc:spChg chg="mod">
          <ac:chgData name="NOELLE HELEN CLAYTON Clayton" userId="S::nclayton@educa.jcyl.es::8f3c3708-7b38-45dd-9216-7e397bffdaea" providerId="AD" clId="Web-{C0AD4D65-7571-8063-9F8D-99E23E37E1C7}" dt="2021-04-24T22:06:14.188" v="24" actId="20577"/>
          <ac:spMkLst>
            <pc:docMk/>
            <pc:sldMk cId="237443522" sldId="270"/>
            <ac:spMk id="3" creationId="{5C659691-DBD2-4E58-A87F-7FA93DFEC339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08:40.524" v="90" actId="1076"/>
          <ac:spMkLst>
            <pc:docMk/>
            <pc:sldMk cId="237443522" sldId="270"/>
            <ac:spMk id="8" creationId="{C0F1D467-E861-4BFA-B1EC-C30D4E34E727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34:40.613" v="291"/>
          <ac:spMkLst>
            <pc:docMk/>
            <pc:sldMk cId="237443522" sldId="270"/>
            <ac:spMk id="10" creationId="{45484797-2765-42D3-8BF7-330A02FE713A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05:28.373" v="11" actId="20577"/>
          <ac:spMkLst>
            <pc:docMk/>
            <pc:sldMk cId="237443522" sldId="270"/>
            <ac:spMk id="28" creationId="{709322D7-9937-4A04-9E0F-917D48A2CBCA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33:48.204" v="280" actId="1076"/>
          <ac:spMkLst>
            <pc:docMk/>
            <pc:sldMk cId="237443522" sldId="270"/>
            <ac:spMk id="33" creationId="{AB507492-495C-4E2B-8C14-8A17D8E465AF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34:01.080" v="283" actId="1076"/>
          <ac:spMkLst>
            <pc:docMk/>
            <pc:sldMk cId="237443522" sldId="270"/>
            <ac:spMk id="34" creationId="{472EC56C-13EC-4246-ACAC-762707A004F8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34:14.893" v="286" actId="1076"/>
          <ac:spMkLst>
            <pc:docMk/>
            <pc:sldMk cId="237443522" sldId="270"/>
            <ac:spMk id="35" creationId="{81EE7120-8F54-4C1B-B759-450D91907769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34:27.097" v="289" actId="1076"/>
          <ac:spMkLst>
            <pc:docMk/>
            <pc:sldMk cId="237443522" sldId="270"/>
            <ac:spMk id="36" creationId="{93865A48-F45C-435F-81CB-10364F1B12CC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34:57.177" v="294" actId="1076"/>
          <ac:spMkLst>
            <pc:docMk/>
            <pc:sldMk cId="237443522" sldId="270"/>
            <ac:spMk id="37" creationId="{AB314584-7355-4A93-A129-DC83C57F43D8}"/>
          </ac:spMkLst>
        </pc:spChg>
        <pc:picChg chg="add mod">
          <ac:chgData name="NOELLE HELEN CLAYTON Clayton" userId="S::nclayton@educa.jcyl.es::8f3c3708-7b38-45dd-9216-7e397bffdaea" providerId="AD" clId="Web-{C0AD4D65-7571-8063-9F8D-99E23E37E1C7}" dt="2021-04-24T22:49:01.898" v="344" actId="14100"/>
          <ac:picMkLst>
            <pc:docMk/>
            <pc:sldMk cId="237443522" sldId="270"/>
            <ac:picMk id="38" creationId="{20B5E225-F965-42A5-B3EB-7D0C89499464}"/>
          </ac:picMkLst>
        </pc:picChg>
        <pc:inkChg chg="add del">
          <ac:chgData name="NOELLE HELEN CLAYTON Clayton" userId="S::nclayton@educa.jcyl.es::8f3c3708-7b38-45dd-9216-7e397bffdaea" providerId="AD" clId="Web-{C0AD4D65-7571-8063-9F8D-99E23E37E1C7}" dt="2021-04-24T22:11:31.096" v="113"/>
          <ac:inkMkLst>
            <pc:docMk/>
            <pc:sldMk cId="237443522" sldId="270"/>
            <ac:inkMk id="20" creationId="{9027BA64-CA43-404F-89F8-384BE57B291E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1:16.235" v="110"/>
          <ac:inkMkLst>
            <pc:docMk/>
            <pc:sldMk cId="237443522" sldId="270"/>
            <ac:inkMk id="21" creationId="{78118A91-9310-4D7B-8D53-424C7C5C66DC}"/>
          </ac:inkMkLst>
        </pc:inkChg>
        <pc:inkChg chg="del">
          <ac:chgData name="NOELLE HELEN CLAYTON Clayton" userId="S::nclayton@educa.jcyl.es::8f3c3708-7b38-45dd-9216-7e397bffdaea" providerId="AD" clId="Web-{C0AD4D65-7571-8063-9F8D-99E23E37E1C7}" dt="2021-04-24T22:10:26.295" v="106"/>
          <ac:inkMkLst>
            <pc:docMk/>
            <pc:sldMk cId="237443522" sldId="270"/>
            <ac:inkMk id="22" creationId="{BFD589AE-6439-4993-803B-78D95BAD125B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2:08.051" v="114"/>
          <ac:inkMkLst>
            <pc:docMk/>
            <pc:sldMk cId="237443522" sldId="270"/>
            <ac:inkMk id="23" creationId="{430E493C-07E4-4BB8-985D-77684FBD619B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2:21.801" v="116"/>
          <ac:inkMkLst>
            <pc:docMk/>
            <pc:sldMk cId="237443522" sldId="270"/>
            <ac:inkMk id="31" creationId="{6F586CE3-F8EC-46C9-90D7-AE901E3D0226}"/>
          </ac:inkMkLst>
        </pc:inkChg>
        <pc:inkChg chg="add">
          <ac:chgData name="NOELLE HELEN CLAYTON Clayton" userId="S::nclayton@educa.jcyl.es::8f3c3708-7b38-45dd-9216-7e397bffdaea" providerId="AD" clId="Web-{C0AD4D65-7571-8063-9F8D-99E23E37E1C7}" dt="2021-04-24T22:12:41.427" v="117"/>
          <ac:inkMkLst>
            <pc:docMk/>
            <pc:sldMk cId="237443522" sldId="270"/>
            <ac:inkMk id="32" creationId="{6C505BB1-D06E-49F3-A9E2-2B8A64A53649}"/>
          </ac:inkMkLst>
        </pc:inkChg>
      </pc:sldChg>
      <pc:sldChg chg="addSp delSp modSp add replId addAnim modAnim">
        <pc:chgData name="NOELLE HELEN CLAYTON Clayton" userId="S::nclayton@educa.jcyl.es::8f3c3708-7b38-45dd-9216-7e397bffdaea" providerId="AD" clId="Web-{C0AD4D65-7571-8063-9F8D-99E23E37E1C7}" dt="2021-04-24T22:37:14.435" v="328"/>
        <pc:sldMkLst>
          <pc:docMk/>
          <pc:sldMk cId="3145656496" sldId="271"/>
        </pc:sldMkLst>
        <pc:spChg chg="mod">
          <ac:chgData name="NOELLE HELEN CLAYTON Clayton" userId="S::nclayton@educa.jcyl.es::8f3c3708-7b38-45dd-9216-7e397bffdaea" providerId="AD" clId="Web-{C0AD4D65-7571-8063-9F8D-99E23E37E1C7}" dt="2021-04-24T22:23:07.852" v="194" actId="20577"/>
          <ac:spMkLst>
            <pc:docMk/>
            <pc:sldMk cId="3145656496" sldId="271"/>
            <ac:spMk id="3" creationId="{5C659691-DBD2-4E58-A87F-7FA93DFEC339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32:14.527" v="266" actId="20577"/>
          <ac:spMkLst>
            <pc:docMk/>
            <pc:sldMk cId="3145656496" sldId="271"/>
            <ac:spMk id="7" creationId="{B12DA2C4-6F8D-4815-A16C-FF713B62F667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23:31.556" v="204" actId="20577"/>
          <ac:spMkLst>
            <pc:docMk/>
            <pc:sldMk cId="3145656496" sldId="271"/>
            <ac:spMk id="8" creationId="{C0F1D467-E861-4BFA-B1EC-C30D4E34E727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31:31.884" v="257" actId="20577"/>
          <ac:spMkLst>
            <pc:docMk/>
            <pc:sldMk cId="3145656496" sldId="271"/>
            <ac:spMk id="10" creationId="{45484797-2765-42D3-8BF7-330A02FE713A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31:34.978" v="259" actId="20577"/>
          <ac:spMkLst>
            <pc:docMk/>
            <pc:sldMk cId="3145656496" sldId="271"/>
            <ac:spMk id="11" creationId="{37903F68-0A0F-42F6-AEDE-0BCF3FE10BB4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21:53.676" v="180" actId="1076"/>
          <ac:spMkLst>
            <pc:docMk/>
            <pc:sldMk cId="3145656496" sldId="271"/>
            <ac:spMk id="14" creationId="{7EC28C30-2310-4D14-B7E3-252F829636BE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33:16.406" v="277" actId="14100"/>
          <ac:spMkLst>
            <pc:docMk/>
            <pc:sldMk cId="3145656496" sldId="271"/>
            <ac:spMk id="15" creationId="{9B57ACDE-1B97-4783-A9A6-067F7B3787B7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25:57.065" v="218" actId="14100"/>
          <ac:spMkLst>
            <pc:docMk/>
            <pc:sldMk cId="3145656496" sldId="271"/>
            <ac:spMk id="16" creationId="{1C85DE89-EDC8-4C2E-A5BE-0F21E50A4AF5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22:44.366" v="188" actId="688"/>
          <ac:spMkLst>
            <pc:docMk/>
            <pc:sldMk cId="3145656496" sldId="271"/>
            <ac:spMk id="17" creationId="{E29494B1-9F9D-4E00-BCD8-7786BD715B8F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22:51.664" v="189" actId="14100"/>
          <ac:spMkLst>
            <pc:docMk/>
            <pc:sldMk cId="3145656496" sldId="271"/>
            <ac:spMk id="18" creationId="{6B5DAD69-FD4A-4633-8DD4-B8CEA0E19545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23:20.290" v="198" actId="20577"/>
          <ac:spMkLst>
            <pc:docMk/>
            <pc:sldMk cId="3145656496" sldId="271"/>
            <ac:spMk id="28" creationId="{709322D7-9937-4A04-9E0F-917D48A2CBCA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31:52.464" v="262" actId="1076"/>
          <ac:spMkLst>
            <pc:docMk/>
            <pc:sldMk cId="3145656496" sldId="271"/>
            <ac:spMk id="56" creationId="{AF7F346E-0262-4BB0-B90A-6B836134BCAF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33:10.108" v="276" actId="1076"/>
          <ac:spMkLst>
            <pc:docMk/>
            <pc:sldMk cId="3145656496" sldId="271"/>
            <ac:spMk id="57" creationId="{835B5E6E-C5D8-4DEB-9437-80194D659F0E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32:25.419" v="269" actId="1076"/>
          <ac:spMkLst>
            <pc:docMk/>
            <pc:sldMk cId="3145656496" sldId="271"/>
            <ac:spMk id="58" creationId="{707F3546-B9DA-47EE-BE13-44349D8CE190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32:44.045" v="272" actId="1076"/>
          <ac:spMkLst>
            <pc:docMk/>
            <pc:sldMk cId="3145656496" sldId="271"/>
            <ac:spMk id="59" creationId="{B0D25E83-35DB-49E2-AD02-9BEA72E0E556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2:32:57.467" v="275" actId="1076"/>
          <ac:spMkLst>
            <pc:docMk/>
            <pc:sldMk cId="3145656496" sldId="271"/>
            <ac:spMk id="60" creationId="{CB545BB3-3074-42A0-99B4-57B2D6C2F515}"/>
          </ac:spMkLst>
        </pc:spChg>
        <pc:picChg chg="del">
          <ac:chgData name="NOELLE HELEN CLAYTON Clayton" userId="S::nclayton@educa.jcyl.es::8f3c3708-7b38-45dd-9216-7e397bffdaea" providerId="AD" clId="Web-{C0AD4D65-7571-8063-9F8D-99E23E37E1C7}" dt="2021-04-24T22:17:33.865" v="168"/>
          <ac:picMkLst>
            <pc:docMk/>
            <pc:sldMk cId="3145656496" sldId="271"/>
            <ac:picMk id="4" creationId="{89B46983-5E5A-4B92-B156-DCE4E380B914}"/>
          </ac:picMkLst>
        </pc:picChg>
        <pc:picChg chg="add mod">
          <ac:chgData name="NOELLE HELEN CLAYTON Clayton" userId="S::nclayton@educa.jcyl.es::8f3c3708-7b38-45dd-9216-7e397bffdaea" providerId="AD" clId="Web-{C0AD4D65-7571-8063-9F8D-99E23E37E1C7}" dt="2021-04-24T22:23:55.776" v="208" actId="1076"/>
          <ac:picMkLst>
            <pc:docMk/>
            <pc:sldMk cId="3145656496" sldId="271"/>
            <ac:picMk id="35" creationId="{7D370537-D60F-47A7-A138-BE788E911CDD}"/>
          </ac:picMkLst>
        </pc:picChg>
        <pc:picChg chg="add mod">
          <ac:chgData name="NOELLE HELEN CLAYTON Clayton" userId="S::nclayton@educa.jcyl.es::8f3c3708-7b38-45dd-9216-7e397bffdaea" providerId="AD" clId="Web-{C0AD4D65-7571-8063-9F8D-99E23E37E1C7}" dt="2021-04-24T22:24:04.464" v="209" actId="14100"/>
          <ac:picMkLst>
            <pc:docMk/>
            <pc:sldMk cId="3145656496" sldId="271"/>
            <ac:picMk id="50" creationId="{BC2B4450-C04C-4E2A-B3C8-F31D7185882D}"/>
          </ac:picMkLst>
        </pc:picChg>
        <pc:picChg chg="add mod">
          <ac:chgData name="NOELLE HELEN CLAYTON Clayton" userId="S::nclayton@educa.jcyl.es::8f3c3708-7b38-45dd-9216-7e397bffdaea" providerId="AD" clId="Web-{C0AD4D65-7571-8063-9F8D-99E23E37E1C7}" dt="2021-04-24T22:21:34.003" v="177" actId="1076"/>
          <ac:picMkLst>
            <pc:docMk/>
            <pc:sldMk cId="3145656496" sldId="271"/>
            <ac:picMk id="55" creationId="{17B42FD8-3FC2-444E-B7C5-6342A3E43453}"/>
          </ac:picMkLst>
        </pc:picChg>
        <pc:inkChg chg="add">
          <ac:chgData name="NOELLE HELEN CLAYTON Clayton" userId="S::nclayton@educa.jcyl.es::8f3c3708-7b38-45dd-9216-7e397bffdaea" providerId="AD" clId="Web-{C0AD4D65-7571-8063-9F8D-99E23E37E1C7}" dt="2021-04-24T22:13:40.806" v="119"/>
          <ac:inkMkLst>
            <pc:docMk/>
            <pc:sldMk cId="3145656496" sldId="271"/>
            <ac:inkMk id="21" creationId="{3641B07D-074C-4188-AAA5-819C5351B3FE}"/>
          </ac:inkMkLst>
        </pc:inkChg>
        <pc:inkChg chg="add">
          <ac:chgData name="NOELLE HELEN CLAYTON Clayton" userId="S::nclayton@educa.jcyl.es::8f3c3708-7b38-45dd-9216-7e397bffdaea" providerId="AD" clId="Web-{C0AD4D65-7571-8063-9F8D-99E23E37E1C7}" dt="2021-04-24T22:13:43.243" v="120"/>
          <ac:inkMkLst>
            <pc:docMk/>
            <pc:sldMk cId="3145656496" sldId="271"/>
            <ac:inkMk id="22" creationId="{9F25469A-68B8-4D81-94EA-AF171725EAA0}"/>
          </ac:inkMkLst>
        </pc:inkChg>
        <pc:inkChg chg="add">
          <ac:chgData name="NOELLE HELEN CLAYTON Clayton" userId="S::nclayton@educa.jcyl.es::8f3c3708-7b38-45dd-9216-7e397bffdaea" providerId="AD" clId="Web-{C0AD4D65-7571-8063-9F8D-99E23E37E1C7}" dt="2021-04-24T22:13:51.509" v="121"/>
          <ac:inkMkLst>
            <pc:docMk/>
            <pc:sldMk cId="3145656496" sldId="271"/>
            <ac:inkMk id="23" creationId="{C6E03EE0-8281-4FC7-AB47-7B5DF25C44AD}"/>
          </ac:inkMkLst>
        </pc:inkChg>
        <pc:inkChg chg="del">
          <ac:chgData name="NOELLE HELEN CLAYTON Clayton" userId="S::nclayton@educa.jcyl.es::8f3c3708-7b38-45dd-9216-7e397bffdaea" providerId="AD" clId="Web-{C0AD4D65-7571-8063-9F8D-99E23E37E1C7}" dt="2021-04-24T22:24:58.327" v="214"/>
          <ac:inkMkLst>
            <pc:docMk/>
            <pc:sldMk cId="3145656496" sldId="271"/>
            <ac:inkMk id="29" creationId="{1B097208-4B5F-41C7-ADDA-07B081C55AB4}"/>
          </ac:inkMkLst>
        </pc:inkChg>
        <pc:inkChg chg="del">
          <ac:chgData name="NOELLE HELEN CLAYTON Clayton" userId="S::nclayton@educa.jcyl.es::8f3c3708-7b38-45dd-9216-7e397bffdaea" providerId="AD" clId="Web-{C0AD4D65-7571-8063-9F8D-99E23E37E1C7}" dt="2021-04-24T22:24:36.060" v="211"/>
          <ac:inkMkLst>
            <pc:docMk/>
            <pc:sldMk cId="3145656496" sldId="271"/>
            <ac:inkMk id="30" creationId="{54EA4FA3-1051-4517-99A3-0FAB861AB6DA}"/>
          </ac:inkMkLst>
        </pc:inkChg>
        <pc:inkChg chg="add">
          <ac:chgData name="NOELLE HELEN CLAYTON Clayton" userId="S::nclayton@educa.jcyl.es::8f3c3708-7b38-45dd-9216-7e397bffdaea" providerId="AD" clId="Web-{C0AD4D65-7571-8063-9F8D-99E23E37E1C7}" dt="2021-04-24T22:13:51.525" v="122"/>
          <ac:inkMkLst>
            <pc:docMk/>
            <pc:sldMk cId="3145656496" sldId="271"/>
            <ac:inkMk id="31" creationId="{08AE96B5-3A5F-4781-A56D-1B9EF7FE78AE}"/>
          </ac:inkMkLst>
        </pc:inkChg>
        <pc:inkChg chg="add">
          <ac:chgData name="NOELLE HELEN CLAYTON Clayton" userId="S::nclayton@educa.jcyl.es::8f3c3708-7b38-45dd-9216-7e397bffdaea" providerId="AD" clId="Web-{C0AD4D65-7571-8063-9F8D-99E23E37E1C7}" dt="2021-04-24T22:13:54.306" v="123"/>
          <ac:inkMkLst>
            <pc:docMk/>
            <pc:sldMk cId="3145656496" sldId="271"/>
            <ac:inkMk id="33" creationId="{451B84D6-F837-4556-9599-2783D5FE6666}"/>
          </ac:inkMkLst>
        </pc:inkChg>
        <pc:inkChg chg="add">
          <ac:chgData name="NOELLE HELEN CLAYTON Clayton" userId="S::nclayton@educa.jcyl.es::8f3c3708-7b38-45dd-9216-7e397bffdaea" providerId="AD" clId="Web-{C0AD4D65-7571-8063-9F8D-99E23E37E1C7}" dt="2021-04-24T22:13:55.838" v="124"/>
          <ac:inkMkLst>
            <pc:docMk/>
            <pc:sldMk cId="3145656496" sldId="271"/>
            <ac:inkMk id="34" creationId="{2CE7B6A5-47FC-4F10-BDA8-6743538D6506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24:31.606" v="210"/>
          <ac:inkMkLst>
            <pc:docMk/>
            <pc:sldMk cId="3145656496" sldId="271"/>
            <ac:inkMk id="36" creationId="{391A6807-985C-4564-8FBB-763CED866646}"/>
          </ac:inkMkLst>
        </pc:inkChg>
        <pc:inkChg chg="add">
          <ac:chgData name="NOELLE HELEN CLAYTON Clayton" userId="S::nclayton@educa.jcyl.es::8f3c3708-7b38-45dd-9216-7e397bffdaea" providerId="AD" clId="Web-{C0AD4D65-7571-8063-9F8D-99E23E37E1C7}" dt="2021-04-24T22:14:06.166" v="127"/>
          <ac:inkMkLst>
            <pc:docMk/>
            <pc:sldMk cId="3145656496" sldId="271"/>
            <ac:inkMk id="37" creationId="{BA5A03DD-ACBE-4BD8-8946-31CD97B46AAE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4:20.198" v="137"/>
          <ac:inkMkLst>
            <pc:docMk/>
            <pc:sldMk cId="3145656496" sldId="271"/>
            <ac:inkMk id="38" creationId="{E22A3F44-AB3E-408E-953E-392B03571501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4:20.198" v="136"/>
          <ac:inkMkLst>
            <pc:docMk/>
            <pc:sldMk cId="3145656496" sldId="271"/>
            <ac:inkMk id="39" creationId="{4E3801EC-4ED8-4EC9-ACCD-04D7EA0E06A1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4:17.745" v="135"/>
          <ac:inkMkLst>
            <pc:docMk/>
            <pc:sldMk cId="3145656496" sldId="271"/>
            <ac:inkMk id="40" creationId="{C95A5384-2E62-4DEA-8A32-A3D1FFF6C5BF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4:17.745" v="134"/>
          <ac:inkMkLst>
            <pc:docMk/>
            <pc:sldMk cId="3145656496" sldId="271"/>
            <ac:inkMk id="41" creationId="{47633518-CCF9-40DF-A68E-1028539FBED0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4:15.261" v="133"/>
          <ac:inkMkLst>
            <pc:docMk/>
            <pc:sldMk cId="3145656496" sldId="271"/>
            <ac:inkMk id="42" creationId="{F139357D-1BB1-4723-8DC4-F23C803B1138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24:52.795" v="213"/>
          <ac:inkMkLst>
            <pc:docMk/>
            <pc:sldMk cId="3145656496" sldId="271"/>
            <ac:inkMk id="43" creationId="{CC89812D-3076-4109-8BE3-608BB72E3F25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4:36.246" v="144"/>
          <ac:inkMkLst>
            <pc:docMk/>
            <pc:sldMk cId="3145656496" sldId="271"/>
            <ac:inkMk id="44" creationId="{755DC119-6E77-4509-B479-942593489381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4:36.246" v="143"/>
          <ac:inkMkLst>
            <pc:docMk/>
            <pc:sldMk cId="3145656496" sldId="271"/>
            <ac:inkMk id="45" creationId="{446C2B5C-9379-4747-A36C-2079CC7D7737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4:33.355" v="142"/>
          <ac:inkMkLst>
            <pc:docMk/>
            <pc:sldMk cId="3145656496" sldId="271"/>
            <ac:inkMk id="46" creationId="{C6A4E13E-9877-473A-9304-2709B2A9AC35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25:31.282" v="216"/>
          <ac:inkMkLst>
            <pc:docMk/>
            <pc:sldMk cId="3145656496" sldId="271"/>
            <ac:inkMk id="47" creationId="{C0EB29B7-193E-4A29-887B-3B3697A94F48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24:44.904" v="212"/>
          <ac:inkMkLst>
            <pc:docMk/>
            <pc:sldMk cId="3145656496" sldId="271"/>
            <ac:inkMk id="48" creationId="{90481B2C-176C-46A5-8E71-1620344F2AA2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4:57.591" v="148"/>
          <ac:inkMkLst>
            <pc:docMk/>
            <pc:sldMk cId="3145656496" sldId="271"/>
            <ac:inkMk id="49" creationId="{49393633-D881-4B2C-829F-856D68B266CF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25:37.517" v="217"/>
          <ac:inkMkLst>
            <pc:docMk/>
            <pc:sldMk cId="3145656496" sldId="271"/>
            <ac:inkMk id="51" creationId="{77BEEF5F-5443-473D-BE65-3FE4816FB22D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25:06.812" v="215"/>
          <ac:inkMkLst>
            <pc:docMk/>
            <pc:sldMk cId="3145656496" sldId="271"/>
            <ac:inkMk id="52" creationId="{C5F3BA36-5025-45A0-9AF7-16F1F5C36140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6:06.517" v="163"/>
          <ac:inkMkLst>
            <pc:docMk/>
            <pc:sldMk cId="3145656496" sldId="271"/>
            <ac:inkMk id="53" creationId="{5CDCC41E-B3D8-47C0-B79C-77B95092558E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6:10.407" v="165"/>
          <ac:inkMkLst>
            <pc:docMk/>
            <pc:sldMk cId="3145656496" sldId="271"/>
            <ac:inkMk id="54" creationId="{CDB91189-FAB5-4560-A338-598363B9CEE4}"/>
          </ac:inkMkLst>
        </pc:inkChg>
      </pc:sldChg>
      <pc:sldChg chg="addSp delSp add del replId">
        <pc:chgData name="NOELLE HELEN CLAYTON Clayton" userId="S::nclayton@educa.jcyl.es::8f3c3708-7b38-45dd-9216-7e397bffdaea" providerId="AD" clId="Web-{C0AD4D65-7571-8063-9F8D-99E23E37E1C7}" dt="2021-04-24T22:16:04.720" v="162"/>
        <pc:sldMkLst>
          <pc:docMk/>
          <pc:sldMk cId="1293124015" sldId="272"/>
        </pc:sldMkLst>
        <pc:inkChg chg="add del">
          <ac:chgData name="NOELLE HELEN CLAYTON Clayton" userId="S::nclayton@educa.jcyl.es::8f3c3708-7b38-45dd-9216-7e397bffdaea" providerId="AD" clId="Web-{C0AD4D65-7571-8063-9F8D-99E23E37E1C7}" dt="2021-04-24T22:16:01.407" v="161"/>
          <ac:inkMkLst>
            <pc:docMk/>
            <pc:sldMk cId="1293124015" sldId="272"/>
            <ac:inkMk id="38" creationId="{05699002-9488-423B-B894-11A1C5254E3E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5:58.657" v="160"/>
          <ac:inkMkLst>
            <pc:docMk/>
            <pc:sldMk cId="1293124015" sldId="272"/>
            <ac:inkMk id="39" creationId="{69F8A20A-58E7-47E6-A24C-2BB4AD41260A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5:55.875" v="159"/>
          <ac:inkMkLst>
            <pc:docMk/>
            <pc:sldMk cId="1293124015" sldId="272"/>
            <ac:inkMk id="40" creationId="{9905FC24-4B5A-4A5E-AB01-AD5902EEB59F}"/>
          </ac:inkMkLst>
        </pc:inkChg>
        <pc:inkChg chg="add del">
          <ac:chgData name="NOELLE HELEN CLAYTON Clayton" userId="S::nclayton@educa.jcyl.es::8f3c3708-7b38-45dd-9216-7e397bffdaea" providerId="AD" clId="Web-{C0AD4D65-7571-8063-9F8D-99E23E37E1C7}" dt="2021-04-24T22:15:53.110" v="158"/>
          <ac:inkMkLst>
            <pc:docMk/>
            <pc:sldMk cId="1293124015" sldId="272"/>
            <ac:inkMk id="41" creationId="{4CAC35AB-1DE3-4FD0-9176-BE6F45E95256}"/>
          </ac:inkMkLst>
        </pc:inkChg>
      </pc:sldChg>
      <pc:sldChg chg="addSp delSp modSp add ord replId delAnim">
        <pc:chgData name="NOELLE HELEN CLAYTON Clayton" userId="S::nclayton@educa.jcyl.es::8f3c3708-7b38-45dd-9216-7e397bffdaea" providerId="AD" clId="Web-{C0AD4D65-7571-8063-9F8D-99E23E37E1C7}" dt="2021-04-24T23:02:32.537" v="428" actId="1076"/>
        <pc:sldMkLst>
          <pc:docMk/>
          <pc:sldMk cId="1464515413" sldId="272"/>
        </pc:sldMkLst>
        <pc:spChg chg="mod">
          <ac:chgData name="NOELLE HELEN CLAYTON Clayton" userId="S::nclayton@educa.jcyl.es::8f3c3708-7b38-45dd-9216-7e397bffdaea" providerId="AD" clId="Web-{C0AD4D65-7571-8063-9F8D-99E23E37E1C7}" dt="2021-04-24T22:57:17.644" v="393" actId="20577"/>
          <ac:spMkLst>
            <pc:docMk/>
            <pc:sldMk cId="1464515413" sldId="272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54:43.448" v="359" actId="14100"/>
          <ac:spMkLst>
            <pc:docMk/>
            <pc:sldMk cId="1464515413" sldId="272"/>
            <ac:spMk id="5" creationId="{CA1ED012-50DF-4EE3-824B-FA2B516F6DF2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02:32.537" v="428" actId="1076"/>
          <ac:spMkLst>
            <pc:docMk/>
            <pc:sldMk cId="1464515413" sldId="272"/>
            <ac:spMk id="7" creationId="{DB7DB5DC-007E-4B42-9098-7B0BBE44D835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57:07.174" v="391" actId="20577"/>
          <ac:spMkLst>
            <pc:docMk/>
            <pc:sldMk cId="1464515413" sldId="272"/>
            <ac:spMk id="8" creationId="{F60886E4-38F2-4C97-8F5D-538B5C975F62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2:56:28.360" v="374" actId="20577"/>
          <ac:spMkLst>
            <pc:docMk/>
            <pc:sldMk cId="1464515413" sldId="272"/>
            <ac:spMk id="13" creationId="{CCA071B0-64E0-4C36-AF59-157979CEED1C}"/>
          </ac:spMkLst>
        </pc:spChg>
        <pc:picChg chg="add del mod">
          <ac:chgData name="NOELLE HELEN CLAYTON Clayton" userId="S::nclayton@educa.jcyl.es::8f3c3708-7b38-45dd-9216-7e397bffdaea" providerId="AD" clId="Web-{C0AD4D65-7571-8063-9F8D-99E23E37E1C7}" dt="2021-04-24T22:59:51.855" v="412"/>
          <ac:picMkLst>
            <pc:docMk/>
            <pc:sldMk cId="1464515413" sldId="272"/>
            <ac:picMk id="6" creationId="{3D2AE928-861A-4276-9AC0-8A5C6F5DB0FE}"/>
          </ac:picMkLst>
        </pc:picChg>
        <pc:picChg chg="del">
          <ac:chgData name="NOELLE HELEN CLAYTON Clayton" userId="S::nclayton@educa.jcyl.es::8f3c3708-7b38-45dd-9216-7e397bffdaea" providerId="AD" clId="Web-{C0AD4D65-7571-8063-9F8D-99E23E37E1C7}" dt="2021-04-24T22:53:31.600" v="347"/>
          <ac:picMkLst>
            <pc:docMk/>
            <pc:sldMk cId="1464515413" sldId="272"/>
            <ac:picMk id="9" creationId="{6F1E8C4F-411F-4F0A-A4AB-EAD890AB4751}"/>
          </ac:picMkLst>
        </pc:picChg>
        <pc:picChg chg="del">
          <ac:chgData name="NOELLE HELEN CLAYTON Clayton" userId="S::nclayton@educa.jcyl.es::8f3c3708-7b38-45dd-9216-7e397bffdaea" providerId="AD" clId="Web-{C0AD4D65-7571-8063-9F8D-99E23E37E1C7}" dt="2021-04-24T22:53:34.850" v="348"/>
          <ac:picMkLst>
            <pc:docMk/>
            <pc:sldMk cId="1464515413" sldId="272"/>
            <ac:picMk id="11" creationId="{06372E7F-A996-48DA-9F52-461FB6BC24D2}"/>
          </ac:picMkLst>
        </pc:picChg>
        <pc:picChg chg="add mod ord">
          <ac:chgData name="NOELLE HELEN CLAYTON Clayton" userId="S::nclayton@educa.jcyl.es::8f3c3708-7b38-45dd-9216-7e397bffdaea" providerId="AD" clId="Web-{C0AD4D65-7571-8063-9F8D-99E23E37E1C7}" dt="2021-04-24T23:02:11.552" v="424"/>
          <ac:picMkLst>
            <pc:docMk/>
            <pc:sldMk cId="1464515413" sldId="272"/>
            <ac:picMk id="12" creationId="{99A666C4-3166-4A9A-80DC-9851DB6B77BF}"/>
          </ac:picMkLst>
        </pc:picChg>
      </pc:sldChg>
      <pc:sldChg chg="addSp modSp add replId addAnim delAnim modAnim">
        <pc:chgData name="NOELLE HELEN CLAYTON Clayton" userId="S::nclayton@educa.jcyl.es::8f3c3708-7b38-45dd-9216-7e397bffdaea" providerId="AD" clId="Web-{C0AD4D65-7571-8063-9F8D-99E23E37E1C7}" dt="2021-04-24T23:19:23.672" v="606" actId="1076"/>
        <pc:sldMkLst>
          <pc:docMk/>
          <pc:sldMk cId="3929429240" sldId="273"/>
        </pc:sldMkLst>
        <pc:spChg chg="mod">
          <ac:chgData name="NOELLE HELEN CLAYTON Clayton" userId="S::nclayton@educa.jcyl.es::8f3c3708-7b38-45dd-9216-7e397bffdaea" providerId="AD" clId="Web-{C0AD4D65-7571-8063-9F8D-99E23E37E1C7}" dt="2021-04-24T23:11:21.051" v="553" actId="14100"/>
          <ac:spMkLst>
            <pc:docMk/>
            <pc:sldMk cId="3929429240" sldId="273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06:32.176" v="481" actId="1076"/>
          <ac:spMkLst>
            <pc:docMk/>
            <pc:sldMk cId="3929429240" sldId="273"/>
            <ac:spMk id="6" creationId="{31645C72-B98F-4BD8-A526-5D61BE00906C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04:34.233" v="448" actId="1076"/>
          <ac:spMkLst>
            <pc:docMk/>
            <pc:sldMk cId="3929429240" sldId="273"/>
            <ac:spMk id="9" creationId="{B2C02150-C1C7-4BA1-8B03-7A6CBADB09A5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05:08.297" v="455" actId="1076"/>
          <ac:spMkLst>
            <pc:docMk/>
            <pc:sldMk cId="3929429240" sldId="273"/>
            <ac:spMk id="11" creationId="{CC10F4C6-F526-4666-B50E-D62BB91E2895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06:11.285" v="477" actId="20577"/>
          <ac:spMkLst>
            <pc:docMk/>
            <pc:sldMk cId="3929429240" sldId="273"/>
            <ac:spMk id="14" creationId="{80B487F1-AFED-4743-8934-39590C79154D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19:23.672" v="606" actId="1076"/>
          <ac:spMkLst>
            <pc:docMk/>
            <pc:sldMk cId="3929429240" sldId="273"/>
            <ac:spMk id="16" creationId="{C3B66BBE-94DE-475D-8A27-831FFFF96284}"/>
          </ac:spMkLst>
        </pc:spChg>
      </pc:sldChg>
      <pc:sldChg chg="addSp delSp modSp add replId addAnim delAnim">
        <pc:chgData name="NOELLE HELEN CLAYTON Clayton" userId="S::nclayton@educa.jcyl.es::8f3c3708-7b38-45dd-9216-7e397bffdaea" providerId="AD" clId="Web-{C0AD4D65-7571-8063-9F8D-99E23E37E1C7}" dt="2021-04-24T23:29:10.875" v="686" actId="1076"/>
        <pc:sldMkLst>
          <pc:docMk/>
          <pc:sldMk cId="1844294884" sldId="274"/>
        </pc:sldMkLst>
        <pc:spChg chg="mod">
          <ac:chgData name="NOELLE HELEN CLAYTON Clayton" userId="S::nclayton@educa.jcyl.es::8f3c3708-7b38-45dd-9216-7e397bffdaea" providerId="AD" clId="Web-{C0AD4D65-7571-8063-9F8D-99E23E37E1C7}" dt="2021-04-24T23:28:22.373" v="680" actId="1076"/>
          <ac:spMkLst>
            <pc:docMk/>
            <pc:sldMk cId="1844294884" sldId="274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21:42.148" v="622" actId="1076"/>
          <ac:spMkLst>
            <pc:docMk/>
            <pc:sldMk cId="1844294884" sldId="274"/>
            <ac:spMk id="5" creationId="{CA1ED012-50DF-4EE3-824B-FA2B516F6DF2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26:49.415" v="663" actId="1076"/>
          <ac:spMkLst>
            <pc:docMk/>
            <pc:sldMk cId="1844294884" sldId="274"/>
            <ac:spMk id="6" creationId="{31645C72-B98F-4BD8-A526-5D61BE00906C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27:20.823" v="668" actId="20577"/>
          <ac:spMkLst>
            <pc:docMk/>
            <pc:sldMk cId="1844294884" sldId="274"/>
            <ac:spMk id="7" creationId="{DB7DB5DC-007E-4B42-9098-7B0BBE44D835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25:35.629" v="646" actId="20577"/>
          <ac:spMkLst>
            <pc:docMk/>
            <pc:sldMk cId="1844294884" sldId="274"/>
            <ac:spMk id="9" creationId="{B2C02150-C1C7-4BA1-8B03-7A6CBADB09A5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20:25.222" v="611" actId="1076"/>
          <ac:spMkLst>
            <pc:docMk/>
            <pc:sldMk cId="1844294884" sldId="274"/>
            <ac:spMk id="11" creationId="{CC10F4C6-F526-4666-B50E-D62BB91E2895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23:32.560" v="628" actId="1076"/>
          <ac:spMkLst>
            <pc:docMk/>
            <pc:sldMk cId="1844294884" sldId="274"/>
            <ac:spMk id="14" creationId="{80B487F1-AFED-4743-8934-39590C79154D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22:55.386" v="623" actId="1076"/>
          <ac:spMkLst>
            <pc:docMk/>
            <pc:sldMk cId="1844294884" sldId="274"/>
            <ac:spMk id="16" creationId="{C3B66BBE-94DE-475D-8A27-831FFFF96284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28:34.249" v="681" actId="1076"/>
          <ac:spMkLst>
            <pc:docMk/>
            <pc:sldMk cId="1844294884" sldId="274"/>
            <ac:spMk id="19" creationId="{238A3E8A-7229-4AFF-85A1-F71D7EC4F5E9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28:41.140" v="682" actId="1076"/>
          <ac:spMkLst>
            <pc:docMk/>
            <pc:sldMk cId="1844294884" sldId="274"/>
            <ac:spMk id="20" creationId="{40B74EA2-CB30-4AB6-AF70-E361FF103502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29:05.563" v="685" actId="1076"/>
          <ac:spMkLst>
            <pc:docMk/>
            <pc:sldMk cId="1844294884" sldId="274"/>
            <ac:spMk id="21" creationId="{D61E66C8-2DC0-43A5-A7CA-5602F4DC96DC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28:46.093" v="683" actId="1076"/>
          <ac:spMkLst>
            <pc:docMk/>
            <pc:sldMk cId="1844294884" sldId="274"/>
            <ac:spMk id="22" creationId="{F3E4F22A-F164-4146-8741-AAF84AD4EA94}"/>
          </ac:spMkLst>
        </pc:spChg>
        <pc:spChg chg="add del">
          <ac:chgData name="NOELLE HELEN CLAYTON Clayton" userId="S::nclayton@educa.jcyl.es::8f3c3708-7b38-45dd-9216-7e397bffdaea" providerId="AD" clId="Web-{C0AD4D65-7571-8063-9F8D-99E23E37E1C7}" dt="2021-04-24T23:25:51.224" v="648"/>
          <ac:spMkLst>
            <pc:docMk/>
            <pc:sldMk cId="1844294884" sldId="274"/>
            <ac:spMk id="24" creationId="{D9994240-9C5E-4D7B-A103-08B2AA344A66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29:10.875" v="686" actId="1076"/>
          <ac:spMkLst>
            <pc:docMk/>
            <pc:sldMk cId="1844294884" sldId="274"/>
            <ac:spMk id="26" creationId="{5A609BD6-7268-4890-88E2-AFB9CE5B0AF4}"/>
          </ac:spMkLst>
        </pc:spChg>
        <pc:picChg chg="mod">
          <ac:chgData name="NOELLE HELEN CLAYTON Clayton" userId="S::nclayton@educa.jcyl.es::8f3c3708-7b38-45dd-9216-7e397bffdaea" providerId="AD" clId="Web-{C0AD4D65-7571-8063-9F8D-99E23E37E1C7}" dt="2021-04-24T23:23:27.669" v="627" actId="14100"/>
          <ac:picMkLst>
            <pc:docMk/>
            <pc:sldMk cId="1844294884" sldId="274"/>
            <ac:picMk id="12" creationId="{99A666C4-3166-4A9A-80DC-9851DB6B77BF}"/>
          </ac:picMkLst>
        </pc:picChg>
        <pc:picChg chg="add mod">
          <ac:chgData name="NOELLE HELEN CLAYTON Clayton" userId="S::nclayton@educa.jcyl.es::8f3c3708-7b38-45dd-9216-7e397bffdaea" providerId="AD" clId="Web-{C0AD4D65-7571-8063-9F8D-99E23E37E1C7}" dt="2021-04-24T23:27:54.418" v="670" actId="1076"/>
          <ac:picMkLst>
            <pc:docMk/>
            <pc:sldMk cId="1844294884" sldId="274"/>
            <ac:picMk id="18" creationId="{29D7753B-E703-43E8-9EB3-A56C769323ED}"/>
          </ac:picMkLst>
        </pc:picChg>
      </pc:sldChg>
      <pc:sldChg chg="addSp delSp modSp add ord replId">
        <pc:chgData name="NOELLE HELEN CLAYTON Clayton" userId="S::nclayton@educa.jcyl.es::8f3c3708-7b38-45dd-9216-7e397bffdaea" providerId="AD" clId="Web-{C0AD4D65-7571-8063-9F8D-99E23E37E1C7}" dt="2021-04-24T23:46:22.434" v="989" actId="20577"/>
        <pc:sldMkLst>
          <pc:docMk/>
          <pc:sldMk cId="4069409131" sldId="275"/>
        </pc:sldMkLst>
        <pc:spChg chg="mod">
          <ac:chgData name="NOELLE HELEN CLAYTON Clayton" userId="S::nclayton@educa.jcyl.es::8f3c3708-7b38-45dd-9216-7e397bffdaea" providerId="AD" clId="Web-{C0AD4D65-7571-8063-9F8D-99E23E37E1C7}" dt="2021-04-24T23:30:46.818" v="700" actId="14100"/>
          <ac:spMkLst>
            <pc:docMk/>
            <pc:sldMk cId="4069409131" sldId="275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46:22.434" v="989" actId="20577"/>
          <ac:spMkLst>
            <pc:docMk/>
            <pc:sldMk cId="4069409131" sldId="275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33:29.033" v="770" actId="20577"/>
          <ac:spMkLst>
            <pc:docMk/>
            <pc:sldMk cId="4069409131" sldId="275"/>
            <ac:spMk id="6" creationId="{533DA594-DE2A-4F98-8E78-500B98FD4F25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35:22.883" v="828" actId="14100"/>
          <ac:spMkLst>
            <pc:docMk/>
            <pc:sldMk cId="4069409131" sldId="275"/>
            <ac:spMk id="8" creationId="{9E6592AF-8E0B-448A-84D4-5A6822A9A0C8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32:10.934" v="728" actId="20577"/>
          <ac:spMkLst>
            <pc:docMk/>
            <pc:sldMk cId="4069409131" sldId="275"/>
            <ac:spMk id="9" creationId="{86EA53E2-570F-441B-9BF3-8717127A1E36}"/>
          </ac:spMkLst>
        </pc:spChg>
        <pc:picChg chg="del">
          <ac:chgData name="NOELLE HELEN CLAYTON Clayton" userId="S::nclayton@educa.jcyl.es::8f3c3708-7b38-45dd-9216-7e397bffdaea" providerId="AD" clId="Web-{C0AD4D65-7571-8063-9F8D-99E23E37E1C7}" dt="2021-04-24T23:30:58.272" v="701"/>
          <ac:picMkLst>
            <pc:docMk/>
            <pc:sldMk cId="4069409131" sldId="275"/>
            <ac:picMk id="4" creationId="{688FD32B-8BF5-4AA5-BF28-4B3AB8053242}"/>
          </ac:picMkLst>
        </pc:picChg>
        <pc:picChg chg="add mod">
          <ac:chgData name="NOELLE HELEN CLAYTON Clayton" userId="S::nclayton@educa.jcyl.es::8f3c3708-7b38-45dd-9216-7e397bffdaea" providerId="AD" clId="Web-{C0AD4D65-7571-8063-9F8D-99E23E37E1C7}" dt="2021-04-24T23:38:12.080" v="837" actId="1076"/>
          <ac:picMkLst>
            <pc:docMk/>
            <pc:sldMk cId="4069409131" sldId="275"/>
            <ac:picMk id="5" creationId="{8BD4BA38-ED97-40E6-8528-B16DD32F7E30}"/>
          </ac:picMkLst>
        </pc:picChg>
        <pc:picChg chg="add mod">
          <ac:chgData name="NOELLE HELEN CLAYTON Clayton" userId="S::nclayton@educa.jcyl.es::8f3c3708-7b38-45dd-9216-7e397bffdaea" providerId="AD" clId="Web-{C0AD4D65-7571-8063-9F8D-99E23E37E1C7}" dt="2021-04-24T23:38:01.017" v="834" actId="1076"/>
          <ac:picMkLst>
            <pc:docMk/>
            <pc:sldMk cId="4069409131" sldId="275"/>
            <ac:picMk id="7" creationId="{4BF8F097-CD8D-4216-967B-53E82A4591E1}"/>
          </ac:picMkLst>
        </pc:picChg>
      </pc:sldChg>
      <pc:sldChg chg="addSp delSp modSp add ord replId">
        <pc:chgData name="NOELLE HELEN CLAYTON Clayton" userId="S::nclayton@educa.jcyl.es::8f3c3708-7b38-45dd-9216-7e397bffdaea" providerId="AD" clId="Web-{C0AD4D65-7571-8063-9F8D-99E23E37E1C7}" dt="2021-04-24T23:40:50.495" v="871"/>
        <pc:sldMkLst>
          <pc:docMk/>
          <pc:sldMk cId="2641435823" sldId="276"/>
        </pc:sldMkLst>
        <pc:spChg chg="mod">
          <ac:chgData name="NOELLE HELEN CLAYTON Clayton" userId="S::nclayton@educa.jcyl.es::8f3c3708-7b38-45dd-9216-7e397bffdaea" providerId="AD" clId="Web-{C0AD4D65-7571-8063-9F8D-99E23E37E1C7}" dt="2021-04-24T23:39:28.068" v="861" actId="20577"/>
          <ac:spMkLst>
            <pc:docMk/>
            <pc:sldMk cId="2641435823" sldId="276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39:35.350" v="863" actId="20577"/>
          <ac:spMkLst>
            <pc:docMk/>
            <pc:sldMk cId="2641435823" sldId="276"/>
            <ac:spMk id="3" creationId="{00000000-0000-0000-0000-000000000000}"/>
          </ac:spMkLst>
        </pc:spChg>
        <pc:spChg chg="add del">
          <ac:chgData name="NOELLE HELEN CLAYTON Clayton" userId="S::nclayton@educa.jcyl.es::8f3c3708-7b38-45dd-9216-7e397bffdaea" providerId="AD" clId="Web-{C0AD4D65-7571-8063-9F8D-99E23E37E1C7}" dt="2021-04-24T23:40:50.495" v="871"/>
          <ac:spMkLst>
            <pc:docMk/>
            <pc:sldMk cId="2641435823" sldId="276"/>
            <ac:spMk id="4" creationId="{8D54F968-9528-41C3-A449-BD37957E7811}"/>
          </ac:spMkLst>
        </pc:spChg>
      </pc:sldChg>
      <pc:sldChg chg="addSp modSp new">
        <pc:chgData name="NOELLE HELEN CLAYTON Clayton" userId="S::nclayton@educa.jcyl.es::8f3c3708-7b38-45dd-9216-7e397bffdaea" providerId="AD" clId="Web-{C0AD4D65-7571-8063-9F8D-99E23E37E1C7}" dt="2021-04-24T23:45:26.838" v="979" actId="20577"/>
        <pc:sldMkLst>
          <pc:docMk/>
          <pc:sldMk cId="2810583781" sldId="277"/>
        </pc:sldMkLst>
        <pc:spChg chg="mod">
          <ac:chgData name="NOELLE HELEN CLAYTON Clayton" userId="S::nclayton@educa.jcyl.es::8f3c3708-7b38-45dd-9216-7e397bffdaea" providerId="AD" clId="Web-{C0AD4D65-7571-8063-9F8D-99E23E37E1C7}" dt="2021-04-24T23:40:16.852" v="869" actId="20577"/>
          <ac:spMkLst>
            <pc:docMk/>
            <pc:sldMk cId="2810583781" sldId="277"/>
            <ac:spMk id="2" creationId="{096369BC-793A-4B3A-B457-2F01487B16B7}"/>
          </ac:spMkLst>
        </pc:spChg>
        <pc:spChg chg="add mod">
          <ac:chgData name="NOELLE HELEN CLAYTON Clayton" userId="S::nclayton@educa.jcyl.es::8f3c3708-7b38-45dd-9216-7e397bffdaea" providerId="AD" clId="Web-{C0AD4D65-7571-8063-9F8D-99E23E37E1C7}" dt="2021-04-24T23:45:26.838" v="979" actId="20577"/>
          <ac:spMkLst>
            <pc:docMk/>
            <pc:sldMk cId="2810583781" sldId="277"/>
            <ac:spMk id="3" creationId="{052FA87C-25A5-44CA-B8FC-39A996C1DB53}"/>
          </ac:spMkLst>
        </pc:spChg>
      </pc:sldChg>
      <pc:sldChg chg="modSp add ord replId">
        <pc:chgData name="NOELLE HELEN CLAYTON Clayton" userId="S::nclayton@educa.jcyl.es::8f3c3708-7b38-45dd-9216-7e397bffdaea" providerId="AD" clId="Web-{C0AD4D65-7571-8063-9F8D-99E23E37E1C7}" dt="2021-04-24T23:48:01.705" v="1016" actId="20577"/>
        <pc:sldMkLst>
          <pc:docMk/>
          <pc:sldMk cId="755897408" sldId="278"/>
        </pc:sldMkLst>
        <pc:spChg chg="mod">
          <ac:chgData name="NOELLE HELEN CLAYTON Clayton" userId="S::nclayton@educa.jcyl.es::8f3c3708-7b38-45dd-9216-7e397bffdaea" providerId="AD" clId="Web-{C0AD4D65-7571-8063-9F8D-99E23E37E1C7}" dt="2021-04-24T23:47:30.110" v="1006" actId="20577"/>
          <ac:spMkLst>
            <pc:docMk/>
            <pc:sldMk cId="755897408" sldId="278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C0AD4D65-7571-8063-9F8D-99E23E37E1C7}" dt="2021-04-24T23:48:01.705" v="1016" actId="20577"/>
          <ac:spMkLst>
            <pc:docMk/>
            <pc:sldMk cId="755897408" sldId="278"/>
            <ac:spMk id="3" creationId="{00000000-0000-0000-0000-000000000000}"/>
          </ac:spMkLst>
        </pc:spChg>
      </pc:sldChg>
    </pc:docChg>
  </pc:docChgLst>
  <pc:docChgLst>
    <pc:chgData name="NOELLE HELEN CLAYTON Clayton" userId="S::nclayton@educa.jcyl.es::8f3c3708-7b38-45dd-9216-7e397bffdaea" providerId="AD" clId="Web-{D9FA4336-7411-4184-A5FE-16FEAEB03F56}"/>
    <pc:docChg chg="mod addSld delSld modSld sldOrd modMainMaster">
      <pc:chgData name="NOELLE HELEN CLAYTON Clayton" userId="S::nclayton@educa.jcyl.es::8f3c3708-7b38-45dd-9216-7e397bffdaea" providerId="AD" clId="Web-{D9FA4336-7411-4184-A5FE-16FEAEB03F56}" dt="2021-05-02T22:42:09.156" v="2090"/>
      <pc:docMkLst>
        <pc:docMk/>
      </pc:docMkLst>
      <pc:sldChg chg="addAnim delAnim modAnim">
        <pc:chgData name="NOELLE HELEN CLAYTON Clayton" userId="S::nclayton@educa.jcyl.es::8f3c3708-7b38-45dd-9216-7e397bffdaea" providerId="AD" clId="Web-{D9FA4336-7411-4184-A5FE-16FEAEB03F56}" dt="2021-05-02T20:36:10.077" v="1585"/>
        <pc:sldMkLst>
          <pc:docMk/>
          <pc:sldMk cId="2406273178" sldId="256"/>
        </pc:sldMkLst>
      </pc:sldChg>
      <pc:sldChg chg="addSp modSp addAnim modAnim">
        <pc:chgData name="NOELLE HELEN CLAYTON Clayton" userId="S::nclayton@educa.jcyl.es::8f3c3708-7b38-45dd-9216-7e397bffdaea" providerId="AD" clId="Web-{D9FA4336-7411-4184-A5FE-16FEAEB03F56}" dt="2021-05-02T17:51:09.743" v="1010"/>
        <pc:sldMkLst>
          <pc:docMk/>
          <pc:sldMk cId="2645251146" sldId="258"/>
        </pc:sldMkLst>
        <pc:spChg chg="mod">
          <ac:chgData name="NOELLE HELEN CLAYTON Clayton" userId="S::nclayton@educa.jcyl.es::8f3c3708-7b38-45dd-9216-7e397bffdaea" providerId="AD" clId="Web-{D9FA4336-7411-4184-A5FE-16FEAEB03F56}" dt="2021-05-02T12:13:58.274" v="9" actId="20577"/>
          <ac:spMkLst>
            <pc:docMk/>
            <pc:sldMk cId="2645251146" sldId="258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2:14:48.431" v="53" actId="20577"/>
          <ac:spMkLst>
            <pc:docMk/>
            <pc:sldMk cId="2645251146" sldId="258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7:44:25.809" v="1004" actId="20577"/>
          <ac:spMkLst>
            <pc:docMk/>
            <pc:sldMk cId="2645251146" sldId="258"/>
            <ac:spMk id="4" creationId="{CE970594-EB77-41D6-B8CA-0FA286E32359}"/>
          </ac:spMkLst>
        </pc:spChg>
      </pc:sldChg>
      <pc:sldChg chg="addSp delSp modSp ord addAnim delAnim modAnim">
        <pc:chgData name="NOELLE HELEN CLAYTON Clayton" userId="S::nclayton@educa.jcyl.es::8f3c3708-7b38-45dd-9216-7e397bffdaea" providerId="AD" clId="Web-{D9FA4336-7411-4184-A5FE-16FEAEB03F56}" dt="2021-05-02T19:55:11.187" v="1506"/>
        <pc:sldMkLst>
          <pc:docMk/>
          <pc:sldMk cId="2024330981" sldId="259"/>
        </pc:sldMkLst>
        <pc:spChg chg="mod">
          <ac:chgData name="NOELLE HELEN CLAYTON Clayton" userId="S::nclayton@educa.jcyl.es::8f3c3708-7b38-45dd-9216-7e397bffdaea" providerId="AD" clId="Web-{D9FA4336-7411-4184-A5FE-16FEAEB03F56}" dt="2021-05-02T13:10:17.075" v="612" actId="1076"/>
          <ac:spMkLst>
            <pc:docMk/>
            <pc:sldMk cId="2024330981" sldId="259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2024330981" sldId="259"/>
            <ac:spMk id="5" creationId="{3BD30634-96EB-4EE6-95EA-B175C52981D5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2:15:41.714" v="63"/>
          <ac:spMkLst>
            <pc:docMk/>
            <pc:sldMk cId="2024330981" sldId="259"/>
            <ac:spMk id="5" creationId="{CA1ED012-50DF-4EE3-824B-FA2B516F6DF2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3:09:47.636" v="602"/>
          <ac:spMkLst>
            <pc:docMk/>
            <pc:sldMk cId="2024330981" sldId="259"/>
            <ac:spMk id="6" creationId="{26B5DCE8-76FF-473E-850A-C7D3FC84C0F0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09:22.558" v="597"/>
          <ac:spMkLst>
            <pc:docMk/>
            <pc:sldMk cId="2024330981" sldId="259"/>
            <ac:spMk id="8" creationId="{F60886E4-38F2-4C97-8F5D-538B5C975F62}"/>
          </ac:spMkLst>
        </pc:spChg>
        <pc:spChg chg="add del">
          <ac:chgData name="NOELLE HELEN CLAYTON Clayton" userId="S::nclayton@educa.jcyl.es::8f3c3708-7b38-45dd-9216-7e397bffdaea" providerId="AD" clId="Web-{D9FA4336-7411-4184-A5FE-16FEAEB03F56}" dt="2021-05-02T13:09:16.136" v="596"/>
          <ac:spMkLst>
            <pc:docMk/>
            <pc:sldMk cId="2024330981" sldId="259"/>
            <ac:spMk id="9" creationId="{99FA8176-BB43-4FF6-99FB-455D895464EC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8:09:19.070" v="1079" actId="20577"/>
          <ac:spMkLst>
            <pc:docMk/>
            <pc:sldMk cId="2024330981" sldId="259"/>
            <ac:spMk id="11" creationId="{15CA4819-5D32-479C-95A6-C6C3461554B2}"/>
          </ac:spMkLst>
        </pc:spChg>
        <pc:picChg chg="add del mod">
          <ac:chgData name="NOELLE HELEN CLAYTON Clayton" userId="S::nclayton@educa.jcyl.es::8f3c3708-7b38-45dd-9216-7e397bffdaea" providerId="AD" clId="Web-{D9FA4336-7411-4184-A5FE-16FEAEB03F56}" dt="2021-05-02T19:53:36.982" v="1498"/>
          <ac:picMkLst>
            <pc:docMk/>
            <pc:sldMk cId="2024330981" sldId="259"/>
            <ac:picMk id="6" creationId="{D61CFEBB-5642-4CD2-A9E3-6162C5749D0A}"/>
          </ac:picMkLst>
        </pc:picChg>
        <pc:picChg chg="add del mod">
          <ac:chgData name="NOELLE HELEN CLAYTON Clayton" userId="S::nclayton@educa.jcyl.es::8f3c3708-7b38-45dd-9216-7e397bffdaea" providerId="AD" clId="Web-{D9FA4336-7411-4184-A5FE-16FEAEB03F56}" dt="2021-05-02T19:53:29.044" v="1497"/>
          <ac:picMkLst>
            <pc:docMk/>
            <pc:sldMk cId="2024330981" sldId="259"/>
            <ac:picMk id="7" creationId="{068C16ED-44AC-4E38-BC5B-369BE8411DCC}"/>
          </ac:picMkLst>
        </pc:picChg>
        <pc:picChg chg="del mod">
          <ac:chgData name="NOELLE HELEN CLAYTON Clayton" userId="S::nclayton@educa.jcyl.es::8f3c3708-7b38-45dd-9216-7e397bffdaea" providerId="AD" clId="Web-{D9FA4336-7411-4184-A5FE-16FEAEB03F56}" dt="2021-05-02T13:09:10.511" v="594"/>
          <ac:picMkLst>
            <pc:docMk/>
            <pc:sldMk cId="2024330981" sldId="259"/>
            <ac:picMk id="7" creationId="{1C15EF73-191F-4680-8989-A3B52F66C919}"/>
          </ac:picMkLst>
        </pc:picChg>
        <pc:picChg chg="add del mod">
          <ac:chgData name="NOELLE HELEN CLAYTON Clayton" userId="S::nclayton@educa.jcyl.es::8f3c3708-7b38-45dd-9216-7e397bffdaea" providerId="AD" clId="Web-{D9FA4336-7411-4184-A5FE-16FEAEB03F56}" dt="2021-05-02T19:54:36.765" v="1500"/>
          <ac:picMkLst>
            <pc:docMk/>
            <pc:sldMk cId="2024330981" sldId="259"/>
            <ac:picMk id="8" creationId="{CC0ACFE6-18DB-4565-B59F-F391BEE1395C}"/>
          </ac:picMkLst>
        </pc:picChg>
        <pc:picChg chg="add del mod">
          <ac:chgData name="NOELLE HELEN CLAYTON Clayton" userId="S::nclayton@educa.jcyl.es::8f3c3708-7b38-45dd-9216-7e397bffdaea" providerId="AD" clId="Web-{D9FA4336-7411-4184-A5FE-16FEAEB03F56}" dt="2021-05-02T19:54:39.202" v="1501"/>
          <ac:picMkLst>
            <pc:docMk/>
            <pc:sldMk cId="2024330981" sldId="259"/>
            <ac:picMk id="9" creationId="{9BC05694-AB52-4AA1-BF0B-17FF44BF1E52}"/>
          </ac:picMkLst>
        </pc:picChg>
        <pc:picChg chg="add mod">
          <ac:chgData name="NOELLE HELEN CLAYTON Clayton" userId="S::nclayton@educa.jcyl.es::8f3c3708-7b38-45dd-9216-7e397bffdaea" providerId="AD" clId="Web-{D9FA4336-7411-4184-A5FE-16FEAEB03F56}" dt="2021-05-02T19:54:54.937" v="1504" actId="1076"/>
          <ac:picMkLst>
            <pc:docMk/>
            <pc:sldMk cId="2024330981" sldId="259"/>
            <ac:picMk id="12" creationId="{A1BFB4C1-9395-40B2-8A6E-632B73AAD31D}"/>
          </ac:picMkLst>
        </pc:picChg>
        <pc:inkChg chg="add del">
          <ac:chgData name="NOELLE HELEN CLAYTON Clayton" userId="S::nclayton@educa.jcyl.es::8f3c3708-7b38-45dd-9216-7e397bffdaea" providerId="AD" clId="Web-{D9FA4336-7411-4184-A5FE-16FEAEB03F56}" dt="2021-05-02T18:08:49.976" v="1067"/>
          <ac:inkMkLst>
            <pc:docMk/>
            <pc:sldMk cId="2024330981" sldId="259"/>
            <ac:inkMk id="6" creationId="{A9A69F2C-CDF9-49EE-861A-862C56B1CD39}"/>
          </ac:inkMkLst>
        </pc:ink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690077160" sldId="261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690077160" sldId="261"/>
            <ac:spMk id="3" creationId="{9C7F470E-D69A-41D8-93B4-E2078E812E4C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2830988197" sldId="262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2830988197" sldId="262"/>
            <ac:spMk id="14" creationId="{77D43406-A3DF-45C1-A6D8-0621AF6F7766}"/>
          </ac:spMkLst>
        </pc:spChg>
      </pc:sldChg>
      <pc:sldChg chg="modSp ord addAnim delAnim modAnim">
        <pc:chgData name="NOELLE HELEN CLAYTON Clayton" userId="S::nclayton@educa.jcyl.es::8f3c3708-7b38-45dd-9216-7e397bffdaea" providerId="AD" clId="Web-{D9FA4336-7411-4184-A5FE-16FEAEB03F56}" dt="2021-05-02T21:30:57.710" v="1742" actId="20577"/>
        <pc:sldMkLst>
          <pc:docMk/>
          <pc:sldMk cId="2151115480" sldId="263"/>
        </pc:sldMkLst>
        <pc:spChg chg="mod">
          <ac:chgData name="NOELLE HELEN CLAYTON Clayton" userId="S::nclayton@educa.jcyl.es::8f3c3708-7b38-45dd-9216-7e397bffdaea" providerId="AD" clId="Web-{D9FA4336-7411-4184-A5FE-16FEAEB03F56}" dt="2021-05-02T21:30:57.710" v="1742" actId="20577"/>
          <ac:spMkLst>
            <pc:docMk/>
            <pc:sldMk cId="2151115480" sldId="263"/>
            <ac:spMk id="3" creationId="{00000000-0000-0000-0000-000000000000}"/>
          </ac:spMkLst>
        </pc:spChg>
      </pc:sldChg>
      <pc:sldChg chg="addSp delSp modSp addAnim delAnim modAnim">
        <pc:chgData name="NOELLE HELEN CLAYTON Clayton" userId="S::nclayton@educa.jcyl.es::8f3c3708-7b38-45dd-9216-7e397bffdaea" providerId="AD" clId="Web-{D9FA4336-7411-4184-A5FE-16FEAEB03F56}" dt="2021-05-02T20:37:57.517" v="1588"/>
        <pc:sldMkLst>
          <pc:docMk/>
          <pc:sldMk cId="1961006250" sldId="264"/>
        </pc:sldMkLst>
        <pc:spChg chg="add del mod">
          <ac:chgData name="NOELLE HELEN CLAYTON Clayton" userId="S::nclayton@educa.jcyl.es::8f3c3708-7b38-45dd-9216-7e397bffdaea" providerId="AD" clId="Web-{D9FA4336-7411-4184-A5FE-16FEAEB03F56}" dt="2021-05-02T17:48:37.785" v="1006"/>
          <ac:spMkLst>
            <pc:docMk/>
            <pc:sldMk cId="1961006250" sldId="264"/>
            <ac:spMk id="12" creationId="{B645A779-0B82-4FE8-9CE4-EE24EC70CE99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8:17:56.366" v="1092" actId="1076"/>
          <ac:spMkLst>
            <pc:docMk/>
            <pc:sldMk cId="1961006250" sldId="264"/>
            <ac:spMk id="30" creationId="{5839E08B-7190-4E64-B54B-341D7C775A9A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8:18:25.414" v="1097" actId="1076"/>
          <ac:spMkLst>
            <pc:docMk/>
            <pc:sldMk cId="1961006250" sldId="264"/>
            <ac:spMk id="31" creationId="{384A90AC-887A-48A4-BDC8-B466174BFDB9}"/>
          </ac:spMkLst>
        </pc:spChg>
      </pc:sldChg>
      <pc:sldChg chg="modAnim">
        <pc:chgData name="NOELLE HELEN CLAYTON Clayton" userId="S::nclayton@educa.jcyl.es::8f3c3708-7b38-45dd-9216-7e397bffdaea" providerId="AD" clId="Web-{D9FA4336-7411-4184-A5FE-16FEAEB03F56}" dt="2021-05-02T20:33:16.010" v="1573"/>
        <pc:sldMkLst>
          <pc:docMk/>
          <pc:sldMk cId="3984367311" sldId="266"/>
        </pc:sldMkLst>
      </pc:sldChg>
      <pc:sldChg chg="addSp delSp modSp">
        <pc:chgData name="NOELLE HELEN CLAYTON Clayton" userId="S::nclayton@educa.jcyl.es::8f3c3708-7b38-45dd-9216-7e397bffdaea" providerId="AD" clId="Web-{D9FA4336-7411-4184-A5FE-16FEAEB03F56}" dt="2021-05-02T19:33:27.639" v="1330" actId="1076"/>
        <pc:sldMkLst>
          <pc:docMk/>
          <pc:sldMk cId="3153487549" sldId="268"/>
        </pc:sldMkLst>
        <pc:spChg chg="del mod">
          <ac:chgData name="NOELLE HELEN CLAYTON Clayton" userId="S::nclayton@educa.jcyl.es::8f3c3708-7b38-45dd-9216-7e397bffdaea" providerId="AD" clId="Web-{D9FA4336-7411-4184-A5FE-16FEAEB03F56}" dt="2021-05-02T19:32:43.935" v="1318"/>
          <ac:spMkLst>
            <pc:docMk/>
            <pc:sldMk cId="3153487549" sldId="268"/>
            <ac:spMk id="2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9:33:27.639" v="1330" actId="1076"/>
          <ac:spMkLst>
            <pc:docMk/>
            <pc:sldMk cId="3153487549" sldId="268"/>
            <ac:spMk id="4" creationId="{7A90E794-0FA6-4D9D-BF5E-DDB440EFB56F}"/>
          </ac:spMkLst>
        </pc:spChg>
        <pc:spChg chg="add del mod">
          <ac:chgData name="NOELLE HELEN CLAYTON Clayton" userId="S::nclayton@educa.jcyl.es::8f3c3708-7b38-45dd-9216-7e397bffdaea" providerId="AD" clId="Web-{D9FA4336-7411-4184-A5FE-16FEAEB03F56}" dt="2021-05-02T19:32:49.795" v="1320"/>
          <ac:spMkLst>
            <pc:docMk/>
            <pc:sldMk cId="3153487549" sldId="268"/>
            <ac:spMk id="6" creationId="{67A66928-8320-4D51-A338-D443ED97C40C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2277806865" sldId="269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2277806865" sldId="269"/>
            <ac:spMk id="3" creationId="{AF567628-9CC6-4EC4-AF55-F27F105A6F32}"/>
          </ac:spMkLst>
        </pc:spChg>
      </pc:sldChg>
      <pc:sldChg chg="addSp delSp modSp addAnim delAnim modAnim">
        <pc:chgData name="NOELLE HELEN CLAYTON Clayton" userId="S::nclayton@educa.jcyl.es::8f3c3708-7b38-45dd-9216-7e397bffdaea" providerId="AD" clId="Web-{D9FA4336-7411-4184-A5FE-16FEAEB03F56}" dt="2021-05-02T20:58:31.626" v="1654" actId="1076"/>
        <pc:sldMkLst>
          <pc:docMk/>
          <pc:sldMk cId="237443522" sldId="270"/>
        </pc:sldMkLst>
        <pc:spChg chg="del mod">
          <ac:chgData name="NOELLE HELEN CLAYTON Clayton" userId="S::nclayton@educa.jcyl.es::8f3c3708-7b38-45dd-9216-7e397bffdaea" providerId="AD" clId="Web-{D9FA4336-7411-4184-A5FE-16FEAEB03F56}" dt="2021-05-02T20:46:35.467" v="1599"/>
          <ac:spMkLst>
            <pc:docMk/>
            <pc:sldMk cId="237443522" sldId="270"/>
            <ac:spMk id="8" creationId="{C0F1D467-E861-4BFA-B1EC-C30D4E34E727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237443522" sldId="270"/>
            <ac:spMk id="9" creationId="{3E85BFA8-25B9-45EB-9318-7621910CD833}"/>
          </ac:spMkLst>
        </pc:spChg>
        <pc:spChg chg="mod ord">
          <ac:chgData name="NOELLE HELEN CLAYTON Clayton" userId="S::nclayton@educa.jcyl.es::8f3c3708-7b38-45dd-9216-7e397bffdaea" providerId="AD" clId="Web-{D9FA4336-7411-4184-A5FE-16FEAEB03F56}" dt="2021-05-02T20:52:53.883" v="1640" actId="20577"/>
          <ac:spMkLst>
            <pc:docMk/>
            <pc:sldMk cId="237443522" sldId="270"/>
            <ac:spMk id="10" creationId="{45484797-2765-42D3-8BF7-330A02FE713A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20:46:26.327" v="1596"/>
          <ac:spMkLst>
            <pc:docMk/>
            <pc:sldMk cId="237443522" sldId="270"/>
            <ac:spMk id="28" creationId="{709322D7-9937-4A04-9E0F-917D48A2CBCA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20:58:31.626" v="1654" actId="1076"/>
          <ac:spMkLst>
            <pc:docMk/>
            <pc:sldMk cId="237443522" sldId="270"/>
            <ac:spMk id="37" creationId="{AB314584-7355-4A93-A129-DC83C57F43D8}"/>
          </ac:spMkLst>
        </pc:spChg>
        <pc:picChg chg="add mod ord">
          <ac:chgData name="NOELLE HELEN CLAYTON Clayton" userId="S::nclayton@educa.jcyl.es::8f3c3708-7b38-45dd-9216-7e397bffdaea" providerId="AD" clId="Web-{D9FA4336-7411-4184-A5FE-16FEAEB03F56}" dt="2021-05-02T20:48:03.595" v="1610" actId="1076"/>
          <ac:picMkLst>
            <pc:docMk/>
            <pc:sldMk cId="237443522" sldId="270"/>
            <ac:picMk id="15" creationId="{C1CDDF1C-A4CE-4F3B-BFC7-D00D141482BD}"/>
          </ac:picMkLst>
        </pc:picChg>
        <pc:picChg chg="mod">
          <ac:chgData name="NOELLE HELEN CLAYTON Clayton" userId="S::nclayton@educa.jcyl.es::8f3c3708-7b38-45dd-9216-7e397bffdaea" providerId="AD" clId="Web-{D9FA4336-7411-4184-A5FE-16FEAEB03F56}" dt="2021-05-02T20:47:57.079" v="1609" actId="1076"/>
          <ac:picMkLst>
            <pc:docMk/>
            <pc:sldMk cId="237443522" sldId="270"/>
            <ac:picMk id="38" creationId="{20B5E225-F965-42A5-B3EB-7D0C89499464}"/>
          </ac:picMkLst>
        </pc:picChg>
        <pc:inkChg chg="del">
          <ac:chgData name="NOELLE HELEN CLAYTON Clayton" userId="S::nclayton@educa.jcyl.es::8f3c3708-7b38-45dd-9216-7e397bffdaea" providerId="AD" clId="Web-{D9FA4336-7411-4184-A5FE-16FEAEB03F56}" dt="2021-05-02T20:45:57.982" v="1590"/>
          <ac:inkMkLst>
            <pc:docMk/>
            <pc:sldMk cId="237443522" sldId="270"/>
            <ac:inkMk id="20" creationId="{9027BA64-CA43-404F-89F8-384BE57B291E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20:46:14.670" v="1592"/>
          <ac:inkMkLst>
            <pc:docMk/>
            <pc:sldMk cId="237443522" sldId="270"/>
            <ac:inkMk id="24" creationId="{00EAA84A-9070-4D36-BCFA-A7714B442DF4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20:46:07.232" v="1591"/>
          <ac:inkMkLst>
            <pc:docMk/>
            <pc:sldMk cId="237443522" sldId="270"/>
            <ac:inkMk id="32" creationId="{6C505BB1-D06E-49F3-A9E2-2B8A64A53649}"/>
          </ac:inkMkLst>
        </pc:inkChg>
      </pc:sldChg>
      <pc:sldChg chg="addSp delSp modSp addAnim delAnim modAnim">
        <pc:chgData name="NOELLE HELEN CLAYTON Clayton" userId="S::nclayton@educa.jcyl.es::8f3c3708-7b38-45dd-9216-7e397bffdaea" providerId="AD" clId="Web-{D9FA4336-7411-4184-A5FE-16FEAEB03F56}" dt="2021-05-02T20:04:14.654" v="1521" actId="14100"/>
        <pc:sldMkLst>
          <pc:docMk/>
          <pc:sldMk cId="3145656496" sldId="271"/>
        </pc:sldMkLst>
        <pc:spChg chg="del mod">
          <ac:chgData name="NOELLE HELEN CLAYTON Clayton" userId="S::nclayton@educa.jcyl.es::8f3c3708-7b38-45dd-9216-7e397bffdaea" providerId="AD" clId="Web-{D9FA4336-7411-4184-A5FE-16FEAEB03F56}" dt="2021-05-02T19:18:14.288" v="1209"/>
          <ac:spMkLst>
            <pc:docMk/>
            <pc:sldMk cId="3145656496" sldId="271"/>
            <ac:spMk id="8" creationId="{C0F1D467-E861-4BFA-B1EC-C30D4E34E727}"/>
          </ac:spMkLst>
        </pc:spChg>
        <pc:spChg chg="mod ord">
          <ac:chgData name="NOELLE HELEN CLAYTON Clayton" userId="S::nclayton@educa.jcyl.es::8f3c3708-7b38-45dd-9216-7e397bffdaea" providerId="AD" clId="Web-{D9FA4336-7411-4184-A5FE-16FEAEB03F56}" dt="2021-05-02T19:22:02.294" v="1242" actId="1076"/>
          <ac:spMkLst>
            <pc:docMk/>
            <pc:sldMk cId="3145656496" sldId="271"/>
            <ac:spMk id="10" creationId="{45484797-2765-42D3-8BF7-330A02FE713A}"/>
          </ac:spMkLst>
        </pc:spChg>
        <pc:spChg chg="add mod ord">
          <ac:chgData name="NOELLE HELEN CLAYTON Clayton" userId="S::nclayton@educa.jcyl.es::8f3c3708-7b38-45dd-9216-7e397bffdaea" providerId="AD" clId="Web-{D9FA4336-7411-4184-A5FE-16FEAEB03F56}" dt="2021-05-02T19:21:13.762" v="1236"/>
          <ac:spMkLst>
            <pc:docMk/>
            <pc:sldMk cId="3145656496" sldId="271"/>
            <ac:spMk id="15" creationId="{E777142B-71F4-4215-8C48-3D65A187CBC2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9:18:03.819" v="1206"/>
          <ac:spMkLst>
            <pc:docMk/>
            <pc:sldMk cId="3145656496" sldId="271"/>
            <ac:spMk id="28" creationId="{709322D7-9937-4A04-9E0F-917D48A2CBCA}"/>
          </ac:spMkLst>
        </pc:spChg>
        <pc:spChg chg="ord">
          <ac:chgData name="NOELLE HELEN CLAYTON Clayton" userId="S::nclayton@educa.jcyl.es::8f3c3708-7b38-45dd-9216-7e397bffdaea" providerId="AD" clId="Web-{D9FA4336-7411-4184-A5FE-16FEAEB03F56}" dt="2021-05-02T19:19:22.884" v="1219"/>
          <ac:spMkLst>
            <pc:docMk/>
            <pc:sldMk cId="3145656496" sldId="271"/>
            <ac:spMk id="60" creationId="{CB545BB3-3074-42A0-99B4-57B2D6C2F515}"/>
          </ac:spMkLst>
        </pc:spChg>
        <pc:picChg chg="add mod ord">
          <ac:chgData name="NOELLE HELEN CLAYTON Clayton" userId="S::nclayton@educa.jcyl.es::8f3c3708-7b38-45dd-9216-7e397bffdaea" providerId="AD" clId="Web-{D9FA4336-7411-4184-A5FE-16FEAEB03F56}" dt="2021-05-02T20:04:14.654" v="1521" actId="14100"/>
          <ac:picMkLst>
            <pc:docMk/>
            <pc:sldMk cId="3145656496" sldId="271"/>
            <ac:picMk id="16" creationId="{A63CABC0-EF0F-436C-847C-3BFDC47056E7}"/>
          </ac:picMkLst>
        </pc:picChg>
        <pc:picChg chg="mod ord">
          <ac:chgData name="NOELLE HELEN CLAYTON Clayton" userId="S::nclayton@educa.jcyl.es::8f3c3708-7b38-45dd-9216-7e397bffdaea" providerId="AD" clId="Web-{D9FA4336-7411-4184-A5FE-16FEAEB03F56}" dt="2021-05-02T19:21:55.981" v="1241" actId="14100"/>
          <ac:picMkLst>
            <pc:docMk/>
            <pc:sldMk cId="3145656496" sldId="271"/>
            <ac:picMk id="47" creationId="{37A3660A-9276-4063-AB51-4B7998FF3C44}"/>
          </ac:picMkLst>
        </pc:picChg>
        <pc:inkChg chg="del">
          <ac:chgData name="NOELLE HELEN CLAYTON Clayton" userId="S::nclayton@educa.jcyl.es::8f3c3708-7b38-45dd-9216-7e397bffdaea" providerId="AD" clId="Web-{D9FA4336-7411-4184-A5FE-16FEAEB03F56}" dt="2021-05-02T19:18:30.289" v="1213"/>
          <ac:inkMkLst>
            <pc:docMk/>
            <pc:sldMk cId="3145656496" sldId="271"/>
            <ac:inkMk id="9" creationId="{DD774C97-AD75-4FD7-BE48-875B4C41ECE1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9:18:24.648" v="1212"/>
          <ac:inkMkLst>
            <pc:docMk/>
            <pc:sldMk cId="3145656496" sldId="271"/>
            <ac:inkMk id="20" creationId="{9027BA64-CA43-404F-89F8-384BE57B291E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9:18:20.882" v="1211"/>
          <ac:inkMkLst>
            <pc:docMk/>
            <pc:sldMk cId="3145656496" sldId="271"/>
            <ac:inkMk id="24" creationId="{00EAA84A-9070-4D36-BCFA-A7714B442DF4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9:18:41.508" v="1214"/>
          <ac:inkMkLst>
            <pc:docMk/>
            <pc:sldMk cId="3145656496" sldId="271"/>
            <ac:inkMk id="32" creationId="{6C505BB1-D06E-49F3-A9E2-2B8A64A53649}"/>
          </ac:inkMkLst>
        </pc:ink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1464515413" sldId="272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1464515413" sldId="272"/>
            <ac:spMk id="6" creationId="{42BE65EE-B137-46CB-A8E9-1F25A21498B7}"/>
          </ac:spMkLst>
        </pc:spChg>
      </pc:sldChg>
      <pc:sldChg chg="addSp modSp modAnim">
        <pc:chgData name="NOELLE HELEN CLAYTON Clayton" userId="S::nclayton@educa.jcyl.es::8f3c3708-7b38-45dd-9216-7e397bffdaea" providerId="AD" clId="Web-{D9FA4336-7411-4184-A5FE-16FEAEB03F56}" dt="2021-05-02T21:13:54.305" v="1681"/>
        <pc:sldMkLst>
          <pc:docMk/>
          <pc:sldMk cId="3929429240" sldId="273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3929429240" sldId="273"/>
            <ac:spMk id="18" creationId="{8E392B13-2991-453B-94E1-777DE7E138D6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1844294884" sldId="274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1844294884" sldId="274"/>
            <ac:spMk id="23" creationId="{354986F0-AFFA-4F7E-90A8-8B8852F2C8DD}"/>
          </ac:spMkLst>
        </pc:spChg>
      </pc:sldChg>
      <pc:sldChg chg="modSp">
        <pc:chgData name="NOELLE HELEN CLAYTON Clayton" userId="S::nclayton@educa.jcyl.es::8f3c3708-7b38-45dd-9216-7e397bffdaea" providerId="AD" clId="Web-{D9FA4336-7411-4184-A5FE-16FEAEB03F56}" dt="2021-05-02T19:27:40.396" v="1279" actId="20577"/>
        <pc:sldMkLst>
          <pc:docMk/>
          <pc:sldMk cId="4069409131" sldId="275"/>
        </pc:sldMkLst>
        <pc:spChg chg="mod">
          <ac:chgData name="NOELLE HELEN CLAYTON Clayton" userId="S::nclayton@educa.jcyl.es::8f3c3708-7b38-45dd-9216-7e397bffdaea" providerId="AD" clId="Web-{D9FA4336-7411-4184-A5FE-16FEAEB03F56}" dt="2021-05-02T19:27:40.396" v="1279" actId="20577"/>
          <ac:spMkLst>
            <pc:docMk/>
            <pc:sldMk cId="4069409131" sldId="275"/>
            <ac:spMk id="3" creationId="{00000000-0000-0000-0000-000000000000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2810583781" sldId="277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2810583781" sldId="277"/>
            <ac:spMk id="5" creationId="{14FC4A54-43F2-47FA-8173-554DE196C3F2}"/>
          </ac:spMkLst>
        </pc:spChg>
      </pc:sldChg>
      <pc:sldChg chg="modSp">
        <pc:chgData name="NOELLE HELEN CLAYTON Clayton" userId="S::nclayton@educa.jcyl.es::8f3c3708-7b38-45dd-9216-7e397bffdaea" providerId="AD" clId="Web-{D9FA4336-7411-4184-A5FE-16FEAEB03F56}" dt="2021-05-02T21:32:17.306" v="1747" actId="14100"/>
        <pc:sldMkLst>
          <pc:docMk/>
          <pc:sldMk cId="3817160111" sldId="279"/>
        </pc:sldMkLst>
        <pc:spChg chg="mod">
          <ac:chgData name="NOELLE HELEN CLAYTON Clayton" userId="S::nclayton@educa.jcyl.es::8f3c3708-7b38-45dd-9216-7e397bffdaea" providerId="AD" clId="Web-{D9FA4336-7411-4184-A5FE-16FEAEB03F56}" dt="2021-05-02T21:32:17.306" v="1747" actId="14100"/>
          <ac:spMkLst>
            <pc:docMk/>
            <pc:sldMk cId="3817160111" sldId="279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21:31:58.493" v="1744" actId="20577"/>
          <ac:spMkLst>
            <pc:docMk/>
            <pc:sldMk cId="3817160111" sldId="279"/>
            <ac:spMk id="4" creationId="{472D308A-788E-4369-9B92-6649B50D0B78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426389465" sldId="281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426389465" sldId="281"/>
            <ac:spMk id="3" creationId="{622E58A8-7025-4670-83F7-75C9A4715A1A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2937342944" sldId="282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2937342944" sldId="282"/>
            <ac:spMk id="4" creationId="{3F580EA6-4B19-4E97-9B76-92EDC23F708A}"/>
          </ac:spMkLst>
        </pc:spChg>
      </pc:sldChg>
      <pc:sldChg chg="modSp">
        <pc:chgData name="NOELLE HELEN CLAYTON Clayton" userId="S::nclayton@educa.jcyl.es::8f3c3708-7b38-45dd-9216-7e397bffdaea" providerId="AD" clId="Web-{D9FA4336-7411-4184-A5FE-16FEAEB03F56}" dt="2021-05-02T20:06:58.158" v="1546" actId="1076"/>
        <pc:sldMkLst>
          <pc:docMk/>
          <pc:sldMk cId="414985186" sldId="283"/>
        </pc:sldMkLst>
        <pc:spChg chg="mod">
          <ac:chgData name="NOELLE HELEN CLAYTON Clayton" userId="S::nclayton@educa.jcyl.es::8f3c3708-7b38-45dd-9216-7e397bffdaea" providerId="AD" clId="Web-{D9FA4336-7411-4184-A5FE-16FEAEB03F56}" dt="2021-05-02T20:05:41.422" v="1523" actId="20577"/>
          <ac:spMkLst>
            <pc:docMk/>
            <pc:sldMk cId="414985186" sldId="283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20:06:58.158" v="1546" actId="1076"/>
          <ac:spMkLst>
            <pc:docMk/>
            <pc:sldMk cId="414985186" sldId="283"/>
            <ac:spMk id="3" creationId="{00000000-0000-0000-0000-000000000000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800806889" sldId="284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800806889" sldId="284"/>
            <ac:spMk id="4" creationId="{5BB28961-0E19-4F7F-B2F6-602E272A854C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3027459554" sldId="285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3027459554" sldId="285"/>
            <ac:spMk id="3" creationId="{95D94DD1-D1F9-4796-A368-346C870D45F4}"/>
          </ac:spMkLst>
        </pc:spChg>
      </pc:sldChg>
      <pc:sldChg chg="addSp delSp modSp addAnim modAnim">
        <pc:chgData name="NOELLE HELEN CLAYTON Clayton" userId="S::nclayton@educa.jcyl.es::8f3c3708-7b38-45dd-9216-7e397bffdaea" providerId="AD" clId="Web-{D9FA4336-7411-4184-A5FE-16FEAEB03F56}" dt="2021-05-02T20:10:48.336" v="1563"/>
        <pc:sldMkLst>
          <pc:docMk/>
          <pc:sldMk cId="1436431646" sldId="287"/>
        </pc:sldMkLst>
        <pc:spChg chg="add mod">
          <ac:chgData name="NOELLE HELEN CLAYTON Clayton" userId="S::nclayton@educa.jcyl.es::8f3c3708-7b38-45dd-9216-7e397bffdaea" providerId="AD" clId="Web-{D9FA4336-7411-4184-A5FE-16FEAEB03F56}" dt="2021-05-02T20:10:30.945" v="1559" actId="14100"/>
          <ac:spMkLst>
            <pc:docMk/>
            <pc:sldMk cId="1436431646" sldId="287"/>
            <ac:spMk id="2" creationId="{FB964833-6EE0-44D1-9002-9613CDF2FB52}"/>
          </ac:spMkLst>
        </pc:spChg>
        <pc:picChg chg="add del mod">
          <ac:chgData name="NOELLE HELEN CLAYTON Clayton" userId="S::nclayton@educa.jcyl.es::8f3c3708-7b38-45dd-9216-7e397bffdaea" providerId="AD" clId="Web-{D9FA4336-7411-4184-A5FE-16FEAEB03F56}" dt="2021-05-02T20:10:18.085" v="1558"/>
          <ac:picMkLst>
            <pc:docMk/>
            <pc:sldMk cId="1436431646" sldId="287"/>
            <ac:picMk id="4" creationId="{AE5CFF62-D5EB-4080-8DDF-4385B1BDBB00}"/>
          </ac:picMkLst>
        </pc:picChg>
        <pc:picChg chg="add mod">
          <ac:chgData name="NOELLE HELEN CLAYTON Clayton" userId="S::nclayton@educa.jcyl.es::8f3c3708-7b38-45dd-9216-7e397bffdaea" providerId="AD" clId="Web-{D9FA4336-7411-4184-A5FE-16FEAEB03F56}" dt="2021-05-02T20:10:11.585" v="1557" actId="14100"/>
          <ac:picMkLst>
            <pc:docMk/>
            <pc:sldMk cId="1436431646" sldId="287"/>
            <ac:picMk id="6" creationId="{F80596B2-930D-4688-9526-2F6F21C49C7E}"/>
          </ac:picMkLst>
        </pc:picChg>
        <pc:picChg chg="mod">
          <ac:chgData name="NOELLE HELEN CLAYTON Clayton" userId="S::nclayton@educa.jcyl.es::8f3c3708-7b38-45dd-9216-7e397bffdaea" providerId="AD" clId="Web-{D9FA4336-7411-4184-A5FE-16FEAEB03F56}" dt="2021-05-02T19:38:19.803" v="1383" actId="1076"/>
          <ac:picMkLst>
            <pc:docMk/>
            <pc:sldMk cId="1436431646" sldId="287"/>
            <ac:picMk id="8" creationId="{C3DF7773-78E6-47EB-8046-44CF49D8E3F2}"/>
          </ac:picMkLst>
        </pc:pic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43198927" sldId="294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43198927" sldId="294"/>
            <ac:spMk id="3" creationId="{EE22711D-D582-4AAF-8375-6C106DFE6644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3968340985" sldId="295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3968340985" sldId="295"/>
            <ac:spMk id="7" creationId="{A3F8E332-A6D1-4381-900C-1BDE713A6F8B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4073658558" sldId="296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4073658558" sldId="296"/>
            <ac:spMk id="11" creationId="{1B1994D4-4F22-49DA-AEF4-D3A4FF0B68C5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850076404" sldId="297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850076404" sldId="297"/>
            <ac:spMk id="11" creationId="{464353C9-87FE-4E87-A34E-25F10AEA4C04}"/>
          </ac:spMkLst>
        </pc:spChg>
      </pc:sldChg>
      <pc:sldChg chg="modSp">
        <pc:chgData name="NOELLE HELEN CLAYTON Clayton" userId="S::nclayton@educa.jcyl.es::8f3c3708-7b38-45dd-9216-7e397bffdaea" providerId="AD" clId="Web-{D9FA4336-7411-4184-A5FE-16FEAEB03F56}" dt="2021-05-02T19:46:37.175" v="1468" actId="1076"/>
        <pc:sldMkLst>
          <pc:docMk/>
          <pc:sldMk cId="2236896887" sldId="299"/>
        </pc:sldMkLst>
        <pc:spChg chg="mod">
          <ac:chgData name="NOELLE HELEN CLAYTON Clayton" userId="S::nclayton@educa.jcyl.es::8f3c3708-7b38-45dd-9216-7e397bffdaea" providerId="AD" clId="Web-{D9FA4336-7411-4184-A5FE-16FEAEB03F56}" dt="2021-05-02T19:46:37.175" v="1468" actId="1076"/>
          <ac:spMkLst>
            <pc:docMk/>
            <pc:sldMk cId="2236896887" sldId="299"/>
            <ac:spMk id="9" creationId="{86EA53E2-570F-441B-9BF3-8717127A1E36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744133710" sldId="300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744133710" sldId="300"/>
            <ac:spMk id="3" creationId="{8E3030CC-7D97-42E2-8918-3CB41039A451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4009933532" sldId="301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4009933532" sldId="301"/>
            <ac:spMk id="2" creationId="{B41F79CE-9F6A-48CA-94C7-11BFE2EE3F54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4066763785" sldId="302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4066763785" sldId="302"/>
            <ac:spMk id="2" creationId="{8B516B63-72A8-4C48-AF07-202B4538DCCB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474249133" sldId="303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474249133" sldId="303"/>
            <ac:spMk id="2" creationId="{81BBA099-6DF5-4364-9012-B5F4DEE26935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2271030691" sldId="304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2271030691" sldId="304"/>
            <ac:spMk id="4" creationId="{ED33CFB5-8394-4E95-AC65-7B40B1835918}"/>
          </ac:spMkLst>
        </pc:spChg>
      </pc:sldChg>
      <pc:sldChg chg="modSp ord">
        <pc:chgData name="NOELLE HELEN CLAYTON Clayton" userId="S::nclayton@educa.jcyl.es::8f3c3708-7b38-45dd-9216-7e397bffdaea" providerId="AD" clId="Web-{D9FA4336-7411-4184-A5FE-16FEAEB03F56}" dt="2021-05-02T19:48:50.334" v="1488"/>
        <pc:sldMkLst>
          <pc:docMk/>
          <pc:sldMk cId="4042112610" sldId="305"/>
        </pc:sldMkLst>
        <pc:spChg chg="mod">
          <ac:chgData name="NOELLE HELEN CLAYTON Clayton" userId="S::nclayton@educa.jcyl.es::8f3c3708-7b38-45dd-9216-7e397bffdaea" providerId="AD" clId="Web-{D9FA4336-7411-4184-A5FE-16FEAEB03F56}" dt="2021-05-02T19:47:36.676" v="1487" actId="14100"/>
          <ac:spMkLst>
            <pc:docMk/>
            <pc:sldMk cId="4042112610" sldId="305"/>
            <ac:spMk id="9" creationId="{86EA53E2-570F-441B-9BF3-8717127A1E36}"/>
          </ac:spMkLst>
        </pc:spChg>
      </pc:sldChg>
      <pc:sldChg chg="addSp delSp modSp ord">
        <pc:chgData name="NOELLE HELEN CLAYTON Clayton" userId="S::nclayton@educa.jcyl.es::8f3c3708-7b38-45dd-9216-7e397bffdaea" providerId="AD" clId="Web-{D9FA4336-7411-4184-A5FE-16FEAEB03F56}" dt="2021-05-02T19:48:52.647" v="1489"/>
        <pc:sldMkLst>
          <pc:docMk/>
          <pc:sldMk cId="2127974105" sldId="306"/>
        </pc:sldMkLst>
        <pc:spChg chg="mod">
          <ac:chgData name="NOELLE HELEN CLAYTON Clayton" userId="S::nclayton@educa.jcyl.es::8f3c3708-7b38-45dd-9216-7e397bffdaea" providerId="AD" clId="Web-{D9FA4336-7411-4184-A5FE-16FEAEB03F56}" dt="2021-05-02T19:44:05.046" v="1426" actId="20577"/>
          <ac:spMkLst>
            <pc:docMk/>
            <pc:sldMk cId="2127974105" sldId="306"/>
            <ac:spMk id="9" creationId="{86EA53E2-570F-441B-9BF3-8717127A1E36}"/>
          </ac:spMkLst>
        </pc:spChg>
        <pc:picChg chg="del mod">
          <ac:chgData name="NOELLE HELEN CLAYTON Clayton" userId="S::nclayton@educa.jcyl.es::8f3c3708-7b38-45dd-9216-7e397bffdaea" providerId="AD" clId="Web-{D9FA4336-7411-4184-A5FE-16FEAEB03F56}" dt="2021-05-02T19:45:20.642" v="1434"/>
          <ac:picMkLst>
            <pc:docMk/>
            <pc:sldMk cId="2127974105" sldId="306"/>
            <ac:picMk id="4" creationId="{2A549200-171D-45D3-972E-B76475BA19A7}"/>
          </ac:picMkLst>
        </pc:picChg>
        <pc:picChg chg="add mod">
          <ac:chgData name="NOELLE HELEN CLAYTON Clayton" userId="S::nclayton@educa.jcyl.es::8f3c3708-7b38-45dd-9216-7e397bffdaea" providerId="AD" clId="Web-{D9FA4336-7411-4184-A5FE-16FEAEB03F56}" dt="2021-05-02T19:45:10.923" v="1433" actId="1076"/>
          <ac:picMkLst>
            <pc:docMk/>
            <pc:sldMk cId="2127974105" sldId="306"/>
            <ac:picMk id="6" creationId="{2FE906DB-37BE-4853-99BB-8A50574E1CDE}"/>
          </ac:picMkLst>
        </pc:picChg>
      </pc:sldChg>
      <pc:sldChg chg="addSp delSp modSp addAnim delAnim modAnim">
        <pc:chgData name="NOELLE HELEN CLAYTON Clayton" userId="S::nclayton@educa.jcyl.es::8f3c3708-7b38-45dd-9216-7e397bffdaea" providerId="AD" clId="Web-{D9FA4336-7411-4184-A5FE-16FEAEB03F56}" dt="2021-05-02T21:11:25.583" v="1680" actId="1076"/>
        <pc:sldMkLst>
          <pc:docMk/>
          <pc:sldMk cId="760157921" sldId="307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760157921" sldId="307"/>
            <ac:spMk id="2" creationId="{E9F8E96E-E73E-487A-A75F-F73DA94D10B5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9:24:49.439" v="1264"/>
          <ac:spMkLst>
            <pc:docMk/>
            <pc:sldMk cId="760157921" sldId="307"/>
            <ac:spMk id="8" creationId="{C0F1D467-E861-4BFA-B1EC-C30D4E34E727}"/>
          </ac:spMkLst>
        </pc:spChg>
        <pc:spChg chg="add del mod">
          <ac:chgData name="NOELLE HELEN CLAYTON Clayton" userId="S::nclayton@educa.jcyl.es::8f3c3708-7b38-45dd-9216-7e397bffdaea" providerId="AD" clId="Web-{D9FA4336-7411-4184-A5FE-16FEAEB03F56}" dt="2021-05-02T19:24:38.032" v="1261"/>
          <ac:spMkLst>
            <pc:docMk/>
            <pc:sldMk cId="760157921" sldId="307"/>
            <ac:spMk id="10" creationId="{45484797-2765-42D3-8BF7-330A02FE713A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9:24:44.454" v="1262"/>
          <ac:spMkLst>
            <pc:docMk/>
            <pc:sldMk cId="760157921" sldId="307"/>
            <ac:spMk id="28" creationId="{709322D7-9937-4A04-9E0F-917D48A2CBCA}"/>
          </ac:spMkLst>
        </pc:spChg>
        <pc:spChg chg="add">
          <ac:chgData name="NOELLE HELEN CLAYTON Clayton" userId="S::nclayton@educa.jcyl.es::8f3c3708-7b38-45dd-9216-7e397bffdaea" providerId="AD" clId="Web-{D9FA4336-7411-4184-A5FE-16FEAEB03F56}" dt="2021-05-02T19:26:17.097" v="1272"/>
          <ac:spMkLst>
            <pc:docMk/>
            <pc:sldMk cId="760157921" sldId="307"/>
            <ac:spMk id="36" creationId="{7C0F83FF-D370-47F1-9EA0-39B65C0D39A1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21:11:25.583" v="1680" actId="1076"/>
          <ac:spMkLst>
            <pc:docMk/>
            <pc:sldMk cId="760157921" sldId="307"/>
            <ac:spMk id="43" creationId="{9C2CBE78-9EF4-4D89-B031-14286CCB6F61}"/>
          </ac:spMkLst>
        </pc:spChg>
        <pc:picChg chg="add mod">
          <ac:chgData name="NOELLE HELEN CLAYTON Clayton" userId="S::nclayton@educa.jcyl.es::8f3c3708-7b38-45dd-9216-7e397bffdaea" providerId="AD" clId="Web-{D9FA4336-7411-4184-A5FE-16FEAEB03F56}" dt="2021-05-02T20:04:36.108" v="1522" actId="14100"/>
          <ac:picMkLst>
            <pc:docMk/>
            <pc:sldMk cId="760157921" sldId="307"/>
            <ac:picMk id="4" creationId="{529932E7-493B-4C6D-B601-C835CA78A08C}"/>
          </ac:picMkLst>
        </pc:picChg>
        <pc:picChg chg="add">
          <ac:chgData name="NOELLE HELEN CLAYTON Clayton" userId="S::nclayton@educa.jcyl.es::8f3c3708-7b38-45dd-9216-7e397bffdaea" providerId="AD" clId="Web-{D9FA4336-7411-4184-A5FE-16FEAEB03F56}" dt="2021-05-02T19:25:35.674" v="1269"/>
          <ac:picMkLst>
            <pc:docMk/>
            <pc:sldMk cId="760157921" sldId="307"/>
            <ac:picMk id="9" creationId="{E0659F94-B77C-4E56-8F3A-BF9B03C76B96}"/>
          </ac:picMkLst>
        </pc:picChg>
        <pc:picChg chg="add del">
          <ac:chgData name="NOELLE HELEN CLAYTON Clayton" userId="S::nclayton@educa.jcyl.es::8f3c3708-7b38-45dd-9216-7e397bffdaea" providerId="AD" clId="Web-{D9FA4336-7411-4184-A5FE-16FEAEB03F56}" dt="2021-05-02T19:25:54.847" v="1271"/>
          <ac:picMkLst>
            <pc:docMk/>
            <pc:sldMk cId="760157921" sldId="307"/>
            <ac:picMk id="30" creationId="{5200E880-13DF-4FC0-9AC1-5F8D32EDDD16}"/>
          </ac:picMkLst>
        </pc:picChg>
        <pc:inkChg chg="del">
          <ac:chgData name="NOELLE HELEN CLAYTON Clayton" userId="S::nclayton@educa.jcyl.es::8f3c3708-7b38-45dd-9216-7e397bffdaea" providerId="AD" clId="Web-{D9FA4336-7411-4184-A5FE-16FEAEB03F56}" dt="2021-05-02T19:24:53.955" v="1265"/>
          <ac:inkMkLst>
            <pc:docMk/>
            <pc:sldMk cId="760157921" sldId="307"/>
            <ac:inkMk id="20" creationId="{9027BA64-CA43-404F-89F8-384BE57B291E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9:24:57.830" v="1266"/>
          <ac:inkMkLst>
            <pc:docMk/>
            <pc:sldMk cId="760157921" sldId="307"/>
            <ac:inkMk id="24" creationId="{00EAA84A-9070-4D36-BCFA-A7714B442DF4}"/>
          </ac:inkMkLst>
        </pc:inkChg>
        <pc:inkChg chg="mod">
          <ac:chgData name="NOELLE HELEN CLAYTON Clayton" userId="S::nclayton@educa.jcyl.es::8f3c3708-7b38-45dd-9216-7e397bffdaea" providerId="AD" clId="Web-{D9FA4336-7411-4184-A5FE-16FEAEB03F56}" dt="2021-05-02T21:05:37.043" v="1659" actId="1076"/>
          <ac:inkMkLst>
            <pc:docMk/>
            <pc:sldMk cId="760157921" sldId="307"/>
            <ac:inkMk id="29" creationId="{9D909A12-CD9A-417A-A9FC-8990479D0BD4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9:25:03.533" v="1267"/>
          <ac:inkMkLst>
            <pc:docMk/>
            <pc:sldMk cId="760157921" sldId="307"/>
            <ac:inkMk id="32" creationId="{6C505BB1-D06E-49F3-A9E2-2B8A64A53649}"/>
          </ac:inkMkLst>
        </pc:ink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2971776715" sldId="308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2971776715" sldId="308"/>
            <ac:spMk id="3" creationId="{32DE3A37-6B26-4FBC-95F2-F2B4F73E218D}"/>
          </ac:spMkLst>
        </pc:spChg>
      </pc:sldChg>
      <pc:sldChg chg="modSp">
        <pc:chgData name="NOELLE HELEN CLAYTON Clayton" userId="S::nclayton@educa.jcyl.es::8f3c3708-7b38-45dd-9216-7e397bffdaea" providerId="AD" clId="Web-{D9FA4336-7411-4184-A5FE-16FEAEB03F56}" dt="2021-05-02T13:27:54.193" v="817" actId="20577"/>
        <pc:sldMkLst>
          <pc:docMk/>
          <pc:sldMk cId="341107902" sldId="309"/>
        </pc:sldMkLst>
        <pc:spChg chg="mod">
          <ac:chgData name="NOELLE HELEN CLAYTON Clayton" userId="S::nclayton@educa.jcyl.es::8f3c3708-7b38-45dd-9216-7e397bffdaea" providerId="AD" clId="Web-{D9FA4336-7411-4184-A5FE-16FEAEB03F56}" dt="2021-05-02T13:27:54.193" v="817" actId="20577"/>
          <ac:spMkLst>
            <pc:docMk/>
            <pc:sldMk cId="341107902" sldId="309"/>
            <ac:spMk id="2" creationId="{00000000-0000-0000-0000-000000000000}"/>
          </ac:spMkLst>
        </pc:spChg>
      </pc:sldChg>
      <pc:sldChg chg="addSp delSp modSp">
        <pc:chgData name="NOELLE HELEN CLAYTON Clayton" userId="S::nclayton@educa.jcyl.es::8f3c3708-7b38-45dd-9216-7e397bffdaea" providerId="AD" clId="Web-{D9FA4336-7411-4184-A5FE-16FEAEB03F56}" dt="2021-05-02T21:20:12.066" v="1690" actId="20577"/>
        <pc:sldMkLst>
          <pc:docMk/>
          <pc:sldMk cId="2871934276" sldId="310"/>
        </pc:sldMkLst>
        <pc:spChg chg="del mod">
          <ac:chgData name="NOELLE HELEN CLAYTON Clayton" userId="S::nclayton@educa.jcyl.es::8f3c3708-7b38-45dd-9216-7e397bffdaea" providerId="AD" clId="Web-{D9FA4336-7411-4184-A5FE-16FEAEB03F56}" dt="2021-05-02T19:36:14.659" v="1357"/>
          <ac:spMkLst>
            <pc:docMk/>
            <pc:sldMk cId="2871934276" sldId="310"/>
            <ac:spMk id="4" creationId="{12170D64-1619-453A-A79C-7E7521578128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21:20:12.066" v="1690" actId="20577"/>
          <ac:spMkLst>
            <pc:docMk/>
            <pc:sldMk cId="2871934276" sldId="310"/>
            <ac:spMk id="5" creationId="{136D195E-30A7-47E4-A864-1C6938AED980}"/>
          </ac:spMkLst>
        </pc:spChg>
      </pc:sldChg>
      <pc:sldChg chg="addSp modSp addAnim modAnim">
        <pc:chgData name="NOELLE HELEN CLAYTON Clayton" userId="S::nclayton@educa.jcyl.es::8f3c3708-7b38-45dd-9216-7e397bffdaea" providerId="AD" clId="Web-{D9FA4336-7411-4184-A5FE-16FEAEB03F56}" dt="2021-05-02T21:26:37.344" v="1723" actId="14100"/>
        <pc:sldMkLst>
          <pc:docMk/>
          <pc:sldMk cId="2236176913" sldId="312"/>
        </pc:sldMkLst>
        <pc:spChg chg="mod">
          <ac:chgData name="NOELLE HELEN CLAYTON Clayton" userId="S::nclayton@educa.jcyl.es::8f3c3708-7b38-45dd-9216-7e397bffdaea" providerId="AD" clId="Web-{D9FA4336-7411-4184-A5FE-16FEAEB03F56}" dt="2021-05-02T21:26:37.344" v="1723" actId="14100"/>
          <ac:spMkLst>
            <pc:docMk/>
            <pc:sldMk cId="2236176913" sldId="312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21:21:43.037" v="1697" actId="1076"/>
          <ac:spMkLst>
            <pc:docMk/>
            <pc:sldMk cId="2236176913" sldId="312"/>
            <ac:spMk id="13" creationId="{CCA071B0-64E0-4C36-AF59-157979CEED1C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2236176913" sldId="312"/>
            <ac:spMk id="36" creationId="{1F0E779E-4E72-40D0-9446-5F400D3EAD16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21:21:39.755" v="1696" actId="20577"/>
          <ac:spMkLst>
            <pc:docMk/>
            <pc:sldMk cId="2236176913" sldId="312"/>
            <ac:spMk id="97" creationId="{594C3401-BC45-463E-9BF1-A8F0F0A58B2F}"/>
          </ac:spMkLst>
        </pc:spChg>
        <pc:graphicFrameChg chg="mod">
          <ac:chgData name="NOELLE HELEN CLAYTON Clayton" userId="S::nclayton@educa.jcyl.es::8f3c3708-7b38-45dd-9216-7e397bffdaea" providerId="AD" clId="Web-{D9FA4336-7411-4184-A5FE-16FEAEB03F56}" dt="2021-05-02T21:16:15.965" v="1685" actId="1076"/>
          <ac:graphicFrameMkLst>
            <pc:docMk/>
            <pc:sldMk cId="2236176913" sldId="312"/>
            <ac:graphicFrameMk id="28" creationId="{B288D2D6-1A44-4D39-86F7-C4AAB6B792FE}"/>
          </ac:graphicFrameMkLst>
        </pc:graphicFrameChg>
      </pc:sldChg>
      <pc:sldChg chg="addSp delSp modSp">
        <pc:chgData name="NOELLE HELEN CLAYTON Clayton" userId="S::nclayton@educa.jcyl.es::8f3c3708-7b38-45dd-9216-7e397bffdaea" providerId="AD" clId="Web-{D9FA4336-7411-4184-A5FE-16FEAEB03F56}" dt="2021-05-02T19:37:37.552" v="1381" actId="20577"/>
        <pc:sldMkLst>
          <pc:docMk/>
          <pc:sldMk cId="3075226664" sldId="313"/>
        </pc:sldMkLst>
        <pc:spChg chg="del mod">
          <ac:chgData name="NOELLE HELEN CLAYTON Clayton" userId="S::nclayton@educa.jcyl.es::8f3c3708-7b38-45dd-9216-7e397bffdaea" providerId="AD" clId="Web-{D9FA4336-7411-4184-A5FE-16FEAEB03F56}" dt="2021-05-02T19:37:04.801" v="1364"/>
          <ac:spMkLst>
            <pc:docMk/>
            <pc:sldMk cId="3075226664" sldId="313"/>
            <ac:spMk id="2" creationId="{00000000-0000-0000-0000-000000000000}"/>
          </ac:spMkLst>
        </pc:spChg>
        <pc:spChg chg="add del mod">
          <ac:chgData name="NOELLE HELEN CLAYTON Clayton" userId="S::nclayton@educa.jcyl.es::8f3c3708-7b38-45dd-9216-7e397bffdaea" providerId="AD" clId="Web-{D9FA4336-7411-4184-A5FE-16FEAEB03F56}" dt="2021-05-02T19:37:12.832" v="1367"/>
          <ac:spMkLst>
            <pc:docMk/>
            <pc:sldMk cId="3075226664" sldId="313"/>
            <ac:spMk id="6" creationId="{6A5C3F5E-339B-4140-859A-B15C80196754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9:37:37.552" v="1381" actId="20577"/>
          <ac:spMkLst>
            <pc:docMk/>
            <pc:sldMk cId="3075226664" sldId="313"/>
            <ac:spMk id="7" creationId="{A09A9D64-887F-464D-B8F8-2270790BADFE}"/>
          </ac:spMkLst>
        </pc:spChg>
      </pc:sldChg>
      <pc:sldChg chg="addSp delSp modSp">
        <pc:chgData name="NOELLE HELEN CLAYTON Clayton" userId="S::nclayton@educa.jcyl.es::8f3c3708-7b38-45dd-9216-7e397bffdaea" providerId="AD" clId="Web-{D9FA4336-7411-4184-A5FE-16FEAEB03F56}" dt="2021-05-02T19:40:03.602" v="1405" actId="1076"/>
        <pc:sldMkLst>
          <pc:docMk/>
          <pc:sldMk cId="3424628954" sldId="314"/>
        </pc:sldMkLst>
        <pc:spChg chg="del mod">
          <ac:chgData name="NOELLE HELEN CLAYTON Clayton" userId="S::nclayton@educa.jcyl.es::8f3c3708-7b38-45dd-9216-7e397bffdaea" providerId="AD" clId="Web-{D9FA4336-7411-4184-A5FE-16FEAEB03F56}" dt="2021-05-02T19:39:46.555" v="1401"/>
          <ac:spMkLst>
            <pc:docMk/>
            <pc:sldMk cId="3424628954" sldId="314"/>
            <ac:spMk id="2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9:40:03.602" v="1405" actId="1076"/>
          <ac:spMkLst>
            <pc:docMk/>
            <pc:sldMk cId="3424628954" sldId="314"/>
            <ac:spMk id="4" creationId="{55A15827-5962-4BE6-9BF6-38F962F14614}"/>
          </ac:spMkLst>
        </pc:spChg>
        <pc:spChg chg="add del mod">
          <ac:chgData name="NOELLE HELEN CLAYTON Clayton" userId="S::nclayton@educa.jcyl.es::8f3c3708-7b38-45dd-9216-7e397bffdaea" providerId="AD" clId="Web-{D9FA4336-7411-4184-A5FE-16FEAEB03F56}" dt="2021-05-02T19:39:53.149" v="1403"/>
          <ac:spMkLst>
            <pc:docMk/>
            <pc:sldMk cId="3424628954" sldId="314"/>
            <ac:spMk id="6" creationId="{F0557C52-3078-4B32-A474-79CF2A8A04A7}"/>
          </ac:spMkLst>
        </pc:spChg>
      </pc:sldChg>
      <pc:sldChg chg="modSp">
        <pc:chgData name="NOELLE HELEN CLAYTON Clayton" userId="S::nclayton@educa.jcyl.es::8f3c3708-7b38-45dd-9216-7e397bffdaea" providerId="AD" clId="Web-{D9FA4336-7411-4184-A5FE-16FEAEB03F56}" dt="2021-05-02T19:40:42.306" v="1407" actId="20577"/>
        <pc:sldMkLst>
          <pc:docMk/>
          <pc:sldMk cId="407598233" sldId="315"/>
        </pc:sldMkLst>
        <pc:spChg chg="mod">
          <ac:chgData name="NOELLE HELEN CLAYTON Clayton" userId="S::nclayton@educa.jcyl.es::8f3c3708-7b38-45dd-9216-7e397bffdaea" providerId="AD" clId="Web-{D9FA4336-7411-4184-A5FE-16FEAEB03F56}" dt="2021-05-02T19:40:42.306" v="1407" actId="20577"/>
          <ac:spMkLst>
            <pc:docMk/>
            <pc:sldMk cId="407598233" sldId="315"/>
            <ac:spMk id="2" creationId="{00000000-0000-0000-0000-000000000000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3342761292" sldId="316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3342761292" sldId="316"/>
            <ac:spMk id="2" creationId="{2057391F-3A93-4B3D-9BFB-E2AD17553B9C}"/>
          </ac:spMkLst>
        </pc:spChg>
      </pc:sldChg>
      <pc:sldChg chg="addSp delSp modSp addAnim delAnim modAnim">
        <pc:chgData name="NOELLE HELEN CLAYTON Clayton" userId="S::nclayton@educa.jcyl.es::8f3c3708-7b38-45dd-9216-7e397bffdaea" providerId="AD" clId="Web-{D9FA4336-7411-4184-A5FE-16FEAEB03F56}" dt="2021-05-02T20:58:42.751" v="1657" actId="1076"/>
        <pc:sldMkLst>
          <pc:docMk/>
          <pc:sldMk cId="2115566314" sldId="318"/>
        </pc:sldMkLst>
        <pc:spChg chg="del mod">
          <ac:chgData name="NOELLE HELEN CLAYTON Clayton" userId="S::nclayton@educa.jcyl.es::8f3c3708-7b38-45dd-9216-7e397bffdaea" providerId="AD" clId="Web-{D9FA4336-7411-4184-A5FE-16FEAEB03F56}" dt="2021-05-02T20:49:32.566" v="1619"/>
          <ac:spMkLst>
            <pc:docMk/>
            <pc:sldMk cId="2115566314" sldId="318"/>
            <ac:spMk id="8" creationId="{C0F1D467-E861-4BFA-B1EC-C30D4E34E727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2115566314" sldId="318"/>
            <ac:spMk id="9" creationId="{CA891365-988C-4A58-A491-57D5DDC51474}"/>
          </ac:spMkLst>
        </pc:spChg>
        <pc:spChg chg="mod ord">
          <ac:chgData name="NOELLE HELEN CLAYTON Clayton" userId="S::nclayton@educa.jcyl.es::8f3c3708-7b38-45dd-9216-7e397bffdaea" providerId="AD" clId="Web-{D9FA4336-7411-4184-A5FE-16FEAEB03F56}" dt="2021-05-02T20:52:12.335" v="1637" actId="20577"/>
          <ac:spMkLst>
            <pc:docMk/>
            <pc:sldMk cId="2115566314" sldId="318"/>
            <ac:spMk id="10" creationId="{45484797-2765-42D3-8BF7-330A02FE713A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20:49:20.909" v="1615"/>
          <ac:spMkLst>
            <pc:docMk/>
            <pc:sldMk cId="2115566314" sldId="318"/>
            <ac:spMk id="28" creationId="{709322D7-9937-4A04-9E0F-917D48A2CBCA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20:58:42.751" v="1657" actId="1076"/>
          <ac:spMkLst>
            <pc:docMk/>
            <pc:sldMk cId="2115566314" sldId="318"/>
            <ac:spMk id="37" creationId="{AB314584-7355-4A93-A129-DC83C57F43D8}"/>
          </ac:spMkLst>
        </pc:spChg>
        <pc:picChg chg="add del mod">
          <ac:chgData name="NOELLE HELEN CLAYTON Clayton" userId="S::nclayton@educa.jcyl.es::8f3c3708-7b38-45dd-9216-7e397bffdaea" providerId="AD" clId="Web-{D9FA4336-7411-4184-A5FE-16FEAEB03F56}" dt="2021-05-02T20:00:59.931" v="1516"/>
          <ac:picMkLst>
            <pc:docMk/>
            <pc:sldMk cId="2115566314" sldId="318"/>
            <ac:picMk id="15" creationId="{EFB825C8-5BA5-4AD4-A3AA-5209625669B2}"/>
          </ac:picMkLst>
        </pc:picChg>
        <pc:picChg chg="add mod ord">
          <ac:chgData name="NOELLE HELEN CLAYTON Clayton" userId="S::nclayton@educa.jcyl.es::8f3c3708-7b38-45dd-9216-7e397bffdaea" providerId="AD" clId="Web-{D9FA4336-7411-4184-A5FE-16FEAEB03F56}" dt="2021-05-02T20:49:44.347" v="1623" actId="1076"/>
          <ac:picMkLst>
            <pc:docMk/>
            <pc:sldMk cId="2115566314" sldId="318"/>
            <ac:picMk id="16" creationId="{6BCF100B-0D01-4BCB-996A-C92D7069FB0C}"/>
          </ac:picMkLst>
        </pc:picChg>
        <pc:picChg chg="add mod">
          <ac:chgData name="NOELLE HELEN CLAYTON Clayton" userId="S::nclayton@educa.jcyl.es::8f3c3708-7b38-45dd-9216-7e397bffdaea" providerId="AD" clId="Web-{D9FA4336-7411-4184-A5FE-16FEAEB03F56}" dt="2021-05-02T20:51:37.178" v="1632" actId="14100"/>
          <ac:picMkLst>
            <pc:docMk/>
            <pc:sldMk cId="2115566314" sldId="318"/>
            <ac:picMk id="17" creationId="{01DD42C3-6120-4A24-9A28-A9FCFFFC8696}"/>
          </ac:picMkLst>
        </pc:picChg>
        <pc:picChg chg="del">
          <ac:chgData name="NOELLE HELEN CLAYTON Clayton" userId="S::nclayton@educa.jcyl.es::8f3c3708-7b38-45dd-9216-7e397bffdaea" providerId="AD" clId="Web-{D9FA4336-7411-4184-A5FE-16FEAEB03F56}" dt="2021-05-02T19:59:31.022" v="1514"/>
          <ac:picMkLst>
            <pc:docMk/>
            <pc:sldMk cId="2115566314" sldId="318"/>
            <ac:picMk id="38" creationId="{20B5E225-F965-42A5-B3EB-7D0C89499464}"/>
          </ac:picMkLst>
        </pc:picChg>
        <pc:inkChg chg="del mod">
          <ac:chgData name="NOELLE HELEN CLAYTON Clayton" userId="S::nclayton@educa.jcyl.es::8f3c3708-7b38-45dd-9216-7e397bffdaea" providerId="AD" clId="Web-{D9FA4336-7411-4184-A5FE-16FEAEB03F56}" dt="2021-05-02T20:49:35.550" v="1621"/>
          <ac:inkMkLst>
            <pc:docMk/>
            <pc:sldMk cId="2115566314" sldId="318"/>
            <ac:inkMk id="20" creationId="{9027BA64-CA43-404F-89F8-384BE57B291E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20:49:39.628" v="1622"/>
          <ac:inkMkLst>
            <pc:docMk/>
            <pc:sldMk cId="2115566314" sldId="318"/>
            <ac:inkMk id="24" creationId="{00EAA84A-9070-4D36-BCFA-A7714B442DF4}"/>
          </ac:inkMkLst>
        </pc:inkChg>
        <pc:inkChg chg="del mod">
          <ac:chgData name="NOELLE HELEN CLAYTON Clayton" userId="S::nclayton@educa.jcyl.es::8f3c3708-7b38-45dd-9216-7e397bffdaea" providerId="AD" clId="Web-{D9FA4336-7411-4184-A5FE-16FEAEB03F56}" dt="2021-05-02T20:49:27.065" v="1617"/>
          <ac:inkMkLst>
            <pc:docMk/>
            <pc:sldMk cId="2115566314" sldId="318"/>
            <ac:inkMk id="32" creationId="{6C505BB1-D06E-49F3-A9E2-2B8A64A53649}"/>
          </ac:inkMkLst>
        </pc:inkChg>
      </pc:sldChg>
      <pc:sldChg chg="addSp delSp modSp">
        <pc:chgData name="NOELLE HELEN CLAYTON Clayton" userId="S::nclayton@educa.jcyl.es::8f3c3708-7b38-45dd-9216-7e397bffdaea" providerId="AD" clId="Web-{D9FA4336-7411-4184-A5FE-16FEAEB03F56}" dt="2021-05-02T19:32:02.559" v="1315" actId="20577"/>
        <pc:sldMkLst>
          <pc:docMk/>
          <pc:sldMk cId="2904521767" sldId="320"/>
        </pc:sldMkLst>
        <pc:spChg chg="del mod">
          <ac:chgData name="NOELLE HELEN CLAYTON Clayton" userId="S::nclayton@educa.jcyl.es::8f3c3708-7b38-45dd-9216-7e397bffdaea" providerId="AD" clId="Web-{D9FA4336-7411-4184-A5FE-16FEAEB03F56}" dt="2021-05-02T19:31:19.308" v="1307"/>
          <ac:spMkLst>
            <pc:docMk/>
            <pc:sldMk cId="2904521767" sldId="320"/>
            <ac:spMk id="2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9:32:02.559" v="1315" actId="20577"/>
          <ac:spMkLst>
            <pc:docMk/>
            <pc:sldMk cId="2904521767" sldId="320"/>
            <ac:spMk id="42" creationId="{A7A49F16-9EE9-40EE-9C85-45F2736B0623}"/>
          </ac:spMkLst>
        </pc:spChg>
        <pc:spChg chg="add del mod">
          <ac:chgData name="NOELLE HELEN CLAYTON Clayton" userId="S::nclayton@educa.jcyl.es::8f3c3708-7b38-45dd-9216-7e397bffdaea" providerId="AD" clId="Web-{D9FA4336-7411-4184-A5FE-16FEAEB03F56}" dt="2021-05-02T19:31:32.715" v="1310"/>
          <ac:spMkLst>
            <pc:docMk/>
            <pc:sldMk cId="2904521767" sldId="320"/>
            <ac:spMk id="44" creationId="{91E5DE68-0A3F-4863-AFEB-A3F688F13A12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1954399175" sldId="322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1954399175" sldId="322"/>
            <ac:spMk id="5" creationId="{1DD94E7E-DD3C-41AD-9407-984FDB32FEAA}"/>
          </ac:spMkLst>
        </pc:spChg>
      </pc:sldChg>
      <pc:sldChg chg="addSp modSp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3098544742" sldId="324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3098544742" sldId="324"/>
            <ac:spMk id="4" creationId="{39E716A8-C990-4032-9A25-05B9C6AD237D}"/>
          </ac:spMkLst>
        </pc:spChg>
      </pc:sldChg>
      <pc:sldChg chg="addSp delSp modSp mod setClrOvrMap">
        <pc:chgData name="NOELLE HELEN CLAYTON Clayton" userId="S::nclayton@educa.jcyl.es::8f3c3708-7b38-45dd-9216-7e397bffdaea" providerId="AD" clId="Web-{D9FA4336-7411-4184-A5FE-16FEAEB03F56}" dt="2021-05-02T22:42:09.156" v="2090"/>
        <pc:sldMkLst>
          <pc:docMk/>
          <pc:sldMk cId="272538890" sldId="325"/>
        </pc:sldMkLst>
        <pc:spChg chg="mod">
          <ac:chgData name="NOELLE HELEN CLAYTON Clayton" userId="S::nclayton@educa.jcyl.es::8f3c3708-7b38-45dd-9216-7e397bffdaea" providerId="AD" clId="Web-{D9FA4336-7411-4184-A5FE-16FEAEB03F56}" dt="2021-05-02T22:42:09.156" v="2090"/>
          <ac:spMkLst>
            <pc:docMk/>
            <pc:sldMk cId="272538890" sldId="325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22:42:09.156" v="2090"/>
          <ac:spMkLst>
            <pc:docMk/>
            <pc:sldMk cId="272538890" sldId="325"/>
            <ac:spMk id="3" creationId="{00000000-0000-0000-0000-000000000000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22:42:09.156" v="2090"/>
          <ac:spMkLst>
            <pc:docMk/>
            <pc:sldMk cId="272538890" sldId="325"/>
            <ac:spMk id="37" creationId="{0671A8AE-40A1-4631-A6B8-581AFF065482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22:42:09.156" v="2090"/>
          <ac:spMkLst>
            <pc:docMk/>
            <pc:sldMk cId="272538890" sldId="325"/>
            <ac:spMk id="39" creationId="{A44CD100-6267-4E62-AA64-2182A3A6A1C0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22:42:09.156" v="2090"/>
          <ac:spMkLst>
            <pc:docMk/>
            <pc:sldMk cId="272538890" sldId="325"/>
            <ac:spMk id="41" creationId="{AF2F604E-43BE-4DC3-B983-E071523364F8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22:42:09.156" v="2090"/>
          <ac:spMkLst>
            <pc:docMk/>
            <pc:sldMk cId="272538890" sldId="325"/>
            <ac:spMk id="43" creationId="{08C9B587-E65E-4B52-B37C-ABEBB6E87928}"/>
          </ac:spMkLst>
        </pc:spChg>
        <pc:spChg chg="add">
          <ac:chgData name="NOELLE HELEN CLAYTON Clayton" userId="S::nclayton@educa.jcyl.es::8f3c3708-7b38-45dd-9216-7e397bffdaea" providerId="AD" clId="Web-{D9FA4336-7411-4184-A5FE-16FEAEB03F56}" dt="2021-05-02T22:42:09.156" v="2090"/>
          <ac:spMkLst>
            <pc:docMk/>
            <pc:sldMk cId="272538890" sldId="325"/>
            <ac:spMk id="48" creationId="{0671A8AE-40A1-4631-A6B8-581AFF065482}"/>
          </ac:spMkLst>
        </pc:spChg>
        <pc:spChg chg="add">
          <ac:chgData name="NOELLE HELEN CLAYTON Clayton" userId="S::nclayton@educa.jcyl.es::8f3c3708-7b38-45dd-9216-7e397bffdaea" providerId="AD" clId="Web-{D9FA4336-7411-4184-A5FE-16FEAEB03F56}" dt="2021-05-02T22:42:09.156" v="2090"/>
          <ac:spMkLst>
            <pc:docMk/>
            <pc:sldMk cId="272538890" sldId="325"/>
            <ac:spMk id="50" creationId="{A44CD100-6267-4E62-AA64-2182A3A6A1C0}"/>
          </ac:spMkLst>
        </pc:spChg>
        <pc:spChg chg="add">
          <ac:chgData name="NOELLE HELEN CLAYTON Clayton" userId="S::nclayton@educa.jcyl.es::8f3c3708-7b38-45dd-9216-7e397bffdaea" providerId="AD" clId="Web-{D9FA4336-7411-4184-A5FE-16FEAEB03F56}" dt="2021-05-02T22:42:09.156" v="2090"/>
          <ac:spMkLst>
            <pc:docMk/>
            <pc:sldMk cId="272538890" sldId="325"/>
            <ac:spMk id="52" creationId="{AF2F604E-43BE-4DC3-B983-E071523364F8}"/>
          </ac:spMkLst>
        </pc:spChg>
        <pc:spChg chg="add">
          <ac:chgData name="NOELLE HELEN CLAYTON Clayton" userId="S::nclayton@educa.jcyl.es::8f3c3708-7b38-45dd-9216-7e397bffdaea" providerId="AD" clId="Web-{D9FA4336-7411-4184-A5FE-16FEAEB03F56}" dt="2021-05-02T22:42:09.156" v="2090"/>
          <ac:spMkLst>
            <pc:docMk/>
            <pc:sldMk cId="272538890" sldId="325"/>
            <ac:spMk id="54" creationId="{08C9B587-E65E-4B52-B37C-ABEBB6E87928}"/>
          </ac:spMkLst>
        </pc:spChg>
        <pc:picChg chg="mod">
          <ac:chgData name="NOELLE HELEN CLAYTON Clayton" userId="S::nclayton@educa.jcyl.es::8f3c3708-7b38-45dd-9216-7e397bffdaea" providerId="AD" clId="Web-{D9FA4336-7411-4184-A5FE-16FEAEB03F56}" dt="2021-05-02T22:42:09.156" v="2090"/>
          <ac:picMkLst>
            <pc:docMk/>
            <pc:sldMk cId="272538890" sldId="325"/>
            <ac:picMk id="10" creationId="{13B65079-66FC-4C8D-B34B-C9EEA654F86A}"/>
          </ac:picMkLst>
        </pc:picChg>
      </pc:sldChg>
      <pc:sldChg chg="addSp delSp modSp add del ord replId addAnim delAnim">
        <pc:chgData name="NOELLE HELEN CLAYTON Clayton" userId="S::nclayton@educa.jcyl.es::8f3c3708-7b38-45dd-9216-7e397bffdaea" providerId="AD" clId="Web-{D9FA4336-7411-4184-A5FE-16FEAEB03F56}" dt="2021-05-02T13:12:39.031" v="628"/>
        <pc:sldMkLst>
          <pc:docMk/>
          <pc:sldMk cId="1046181899" sldId="326"/>
        </pc:sldMkLst>
        <pc:spChg chg="mod">
          <ac:chgData name="NOELLE HELEN CLAYTON Clayton" userId="S::nclayton@educa.jcyl.es::8f3c3708-7b38-45dd-9216-7e397bffdaea" providerId="AD" clId="Web-{D9FA4336-7411-4184-A5FE-16FEAEB03F56}" dt="2021-05-02T12:24:38.804" v="314" actId="1076"/>
          <ac:spMkLst>
            <pc:docMk/>
            <pc:sldMk cId="1046181899" sldId="326"/>
            <ac:spMk id="3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2:15:29.620" v="59"/>
          <ac:spMkLst>
            <pc:docMk/>
            <pc:sldMk cId="1046181899" sldId="326"/>
            <ac:spMk id="5" creationId="{CA1ED012-50DF-4EE3-824B-FA2B516F6DF2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2:35:18.210" v="365" actId="1076"/>
          <ac:spMkLst>
            <pc:docMk/>
            <pc:sldMk cId="1046181899" sldId="326"/>
            <ac:spMk id="6" creationId="{26B5DCE8-76FF-473E-850A-C7D3FC84C0F0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2:15:32.182" v="60"/>
          <ac:spMkLst>
            <pc:docMk/>
            <pc:sldMk cId="1046181899" sldId="326"/>
            <ac:spMk id="8" creationId="{F60886E4-38F2-4C97-8F5D-538B5C975F62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35:23.616" v="366" actId="1076"/>
          <ac:spMkLst>
            <pc:docMk/>
            <pc:sldMk cId="1046181899" sldId="326"/>
            <ac:spMk id="9" creationId="{DB8B656E-EFB4-4198-B00B-2BA98CA05403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3:07:39.399" v="590" actId="1076"/>
          <ac:spMkLst>
            <pc:docMk/>
            <pc:sldMk cId="1046181899" sldId="326"/>
            <ac:spMk id="11" creationId="{2BCB22BF-B052-4F94-B745-1044277D026B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3:02:54.048" v="560" actId="1076"/>
          <ac:spMkLst>
            <pc:docMk/>
            <pc:sldMk cId="1046181899" sldId="326"/>
            <ac:spMk id="14" creationId="{4BE46CC6-0467-460C-8A52-C41ED12B1466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31:40.971" v="330" actId="1076"/>
          <ac:spMkLst>
            <pc:docMk/>
            <pc:sldMk cId="1046181899" sldId="326"/>
            <ac:spMk id="18" creationId="{91BABC25-167C-4C8F-B2D1-47236EE51481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49:29.153" v="461" actId="1076"/>
          <ac:spMkLst>
            <pc:docMk/>
            <pc:sldMk cId="1046181899" sldId="326"/>
            <ac:spMk id="19" creationId="{4103F4BF-A988-43AD-BC72-1BF0A1A11945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34:23.506" v="363" actId="1076"/>
          <ac:spMkLst>
            <pc:docMk/>
            <pc:sldMk cId="1046181899" sldId="326"/>
            <ac:spMk id="20" creationId="{D7EE0A8C-F3DD-4373-9B3A-2F0926167EF9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3:02:26.828" v="556" actId="1076"/>
          <ac:spMkLst>
            <pc:docMk/>
            <pc:sldMk cId="1046181899" sldId="326"/>
            <ac:spMk id="21" creationId="{458F8219-6AFA-404C-AB6A-239DC86A3DE5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33:18.223" v="355" actId="1076"/>
          <ac:spMkLst>
            <pc:docMk/>
            <pc:sldMk cId="1046181899" sldId="326"/>
            <ac:spMk id="22" creationId="{EE205AB2-0FBC-4AC1-A2E4-BA1C0AA95E02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3:00:09.841" v="540" actId="1076"/>
          <ac:spMkLst>
            <pc:docMk/>
            <pc:sldMk cId="1046181899" sldId="326"/>
            <ac:spMk id="23" creationId="{3698F331-5E92-436E-8C19-B5EB39862D07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59:15.683" v="533"/>
          <ac:spMkLst>
            <pc:docMk/>
            <pc:sldMk cId="1046181899" sldId="326"/>
            <ac:spMk id="24" creationId="{1E2B6CFF-3098-4053-8B26-688FF80FC11C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44:20.192" v="419" actId="20577"/>
          <ac:spMkLst>
            <pc:docMk/>
            <pc:sldMk cId="1046181899" sldId="326"/>
            <ac:spMk id="25" creationId="{DF96B09F-12E8-4112-B6E0-78550A091557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58:55.979" v="531" actId="20577"/>
          <ac:spMkLst>
            <pc:docMk/>
            <pc:sldMk cId="1046181899" sldId="326"/>
            <ac:spMk id="26" creationId="{E5344551-F474-4302-ACC8-DDDA4AEEF595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3:00:50.279" v="543" actId="20577"/>
          <ac:spMkLst>
            <pc:docMk/>
            <pc:sldMk cId="1046181899" sldId="326"/>
            <ac:spMk id="27" creationId="{329EB5A0-8862-43F4-973D-B0369D106FC4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3:01:01.279" v="544"/>
          <ac:spMkLst>
            <pc:docMk/>
            <pc:sldMk cId="1046181899" sldId="326"/>
            <ac:spMk id="28" creationId="{4CF91380-A9AD-48EC-A43B-60F423CDF213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3:01:09.686" v="545" actId="1076"/>
          <ac:spMkLst>
            <pc:docMk/>
            <pc:sldMk cId="1046181899" sldId="326"/>
            <ac:spMk id="29" creationId="{74A76C53-6ECA-4080-9315-A6AF7BCE63D7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3:06:13.708" v="583" actId="1076"/>
          <ac:spMkLst>
            <pc:docMk/>
            <pc:sldMk cId="1046181899" sldId="326"/>
            <ac:spMk id="30" creationId="{184F7847-41A3-4F13-BF1B-6259AE75D54C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45:53.695" v="432" actId="1076"/>
          <ac:spMkLst>
            <pc:docMk/>
            <pc:sldMk cId="1046181899" sldId="326"/>
            <ac:spMk id="31" creationId="{8502B8D4-3DFE-4F56-9F0A-07A32E062F9D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45:59.789" v="434" actId="1076"/>
          <ac:spMkLst>
            <pc:docMk/>
            <pc:sldMk cId="1046181899" sldId="326"/>
            <ac:spMk id="32" creationId="{26B0B1BD-50B3-4D58-AC4A-292ABB1C1FB3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59:23.136" v="534" actId="20577"/>
          <ac:spMkLst>
            <pc:docMk/>
            <pc:sldMk cId="1046181899" sldId="326"/>
            <ac:spMk id="33" creationId="{DA453687-934C-47AF-8A83-FE1C22DFB61A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59:31.230" v="535" actId="20577"/>
          <ac:spMkLst>
            <pc:docMk/>
            <pc:sldMk cId="1046181899" sldId="326"/>
            <ac:spMk id="34" creationId="{669C8ED2-06D7-41C7-9957-C0549AF89425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56:36.132" v="519" actId="14100"/>
          <ac:spMkLst>
            <pc:docMk/>
            <pc:sldMk cId="1046181899" sldId="326"/>
            <ac:spMk id="35" creationId="{41011B99-3BDB-4F60-8355-8583F399597E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57:16.040" v="525" actId="1076"/>
          <ac:spMkLst>
            <pc:docMk/>
            <pc:sldMk cId="1046181899" sldId="326"/>
            <ac:spMk id="36" creationId="{D7ACCE99-E754-45B7-A6AC-57F8CA80EFFA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57:30.884" v="527" actId="14100"/>
          <ac:spMkLst>
            <pc:docMk/>
            <pc:sldMk cId="1046181899" sldId="326"/>
            <ac:spMk id="37" creationId="{AB82502F-6CE1-4A6F-9ABD-96C0375A8600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58:09.072" v="530" actId="14100"/>
          <ac:spMkLst>
            <pc:docMk/>
            <pc:sldMk cId="1046181899" sldId="326"/>
            <ac:spMk id="38" creationId="{CFD48673-02D0-45ED-8E08-A83DFB822F45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59:39.637" v="536" actId="20577"/>
          <ac:spMkLst>
            <pc:docMk/>
            <pc:sldMk cId="1046181899" sldId="326"/>
            <ac:spMk id="39" creationId="{0DE80D57-71C3-4983-A6ED-2D507577ACF1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3:00:00.997" v="539" actId="20577"/>
          <ac:spMkLst>
            <pc:docMk/>
            <pc:sldMk cId="1046181899" sldId="326"/>
            <ac:spMk id="40" creationId="{D152D519-9372-4C8F-A69D-8CE380506947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59:45.574" v="537" actId="20577"/>
          <ac:spMkLst>
            <pc:docMk/>
            <pc:sldMk cId="1046181899" sldId="326"/>
            <ac:spMk id="41" creationId="{A4C58FD9-A722-4211-8820-0A1D9AAF4156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2:59:51.356" v="538" actId="20577"/>
          <ac:spMkLst>
            <pc:docMk/>
            <pc:sldMk cId="1046181899" sldId="326"/>
            <ac:spMk id="42" creationId="{5AD577A5-1C42-4D71-A3FE-4D588D7206DC}"/>
          </ac:spMkLst>
        </pc:spChg>
        <pc:picChg chg="del">
          <ac:chgData name="NOELLE HELEN CLAYTON Clayton" userId="S::nclayton@educa.jcyl.es::8f3c3708-7b38-45dd-9216-7e397bffdaea" providerId="AD" clId="Web-{D9FA4336-7411-4184-A5FE-16FEAEB03F56}" dt="2021-05-02T12:15:23.244" v="56"/>
          <ac:picMkLst>
            <pc:docMk/>
            <pc:sldMk cId="1046181899" sldId="326"/>
            <ac:picMk id="7" creationId="{1C15EF73-191F-4680-8989-A3B52F66C919}"/>
          </ac:picMkLst>
        </pc:picChg>
        <pc:picChg chg="add mod">
          <ac:chgData name="NOELLE HELEN CLAYTON Clayton" userId="S::nclayton@educa.jcyl.es::8f3c3708-7b38-45dd-9216-7e397bffdaea" providerId="AD" clId="Web-{D9FA4336-7411-4184-A5FE-16FEAEB03F56}" dt="2021-05-02T12:53:18.236" v="486" actId="14100"/>
          <ac:picMkLst>
            <pc:docMk/>
            <pc:sldMk cId="1046181899" sldId="326"/>
            <ac:picMk id="12" creationId="{E38182B8-2434-448E-B0A1-9207823A0952}"/>
          </ac:picMkLst>
        </pc:picChg>
        <pc:inkChg chg="add">
          <ac:chgData name="NOELLE HELEN CLAYTON Clayton" userId="S::nclayton@educa.jcyl.es::8f3c3708-7b38-45dd-9216-7e397bffdaea" providerId="AD" clId="Web-{D9FA4336-7411-4184-A5FE-16FEAEB03F56}" dt="2021-05-02T13:04:36.253" v="573"/>
          <ac:inkMkLst>
            <pc:docMk/>
            <pc:sldMk cId="1046181899" sldId="326"/>
            <ac:inkMk id="44" creationId="{F48954D9-161C-4C27-9B9E-CF5EE5DEFC72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3:04:40.144" v="574"/>
          <ac:inkMkLst>
            <pc:docMk/>
            <pc:sldMk cId="1046181899" sldId="326"/>
            <ac:inkMk id="45" creationId="{9077AC33-3910-4E30-9DA1-08795A5BF0E0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3:04:44.175" v="575"/>
          <ac:inkMkLst>
            <pc:docMk/>
            <pc:sldMk cId="1046181899" sldId="326"/>
            <ac:inkMk id="46" creationId="{B7FD581B-D41A-49BB-961C-08AAABF3749A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3:04:49.285" v="576"/>
          <ac:inkMkLst>
            <pc:docMk/>
            <pc:sldMk cId="1046181899" sldId="326"/>
            <ac:inkMk id="47" creationId="{113E9761-1D1F-4E95-A5E8-FD9151331808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3:04:54.675" v="577"/>
          <ac:inkMkLst>
            <pc:docMk/>
            <pc:sldMk cId="1046181899" sldId="326"/>
            <ac:inkMk id="48" creationId="{42DFC4BF-DD1D-476C-B7B8-422504500B92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3:04:59.582" v="578"/>
          <ac:inkMkLst>
            <pc:docMk/>
            <pc:sldMk cId="1046181899" sldId="326"/>
            <ac:inkMk id="49" creationId="{FC486D2C-3402-49E7-B5E0-7CF23D2B5F1E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3:05:06.379" v="579"/>
          <ac:inkMkLst>
            <pc:docMk/>
            <pc:sldMk cId="1046181899" sldId="326"/>
            <ac:inkMk id="50" creationId="{49B8B237-6E7A-4282-8EEA-04578D5132A7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3:05:10.738" v="580"/>
          <ac:inkMkLst>
            <pc:docMk/>
            <pc:sldMk cId="1046181899" sldId="326"/>
            <ac:inkMk id="51" creationId="{F30941CB-245D-4170-A9BB-AE4F9D4FC597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3:05:18.645" v="581"/>
          <ac:inkMkLst>
            <pc:docMk/>
            <pc:sldMk cId="1046181899" sldId="326"/>
            <ac:inkMk id="52" creationId="{0A1FC43E-165D-478E-BC5D-1FCE33EB6C26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3:05:25.973" v="582"/>
          <ac:inkMkLst>
            <pc:docMk/>
            <pc:sldMk cId="1046181899" sldId="326"/>
            <ac:inkMk id="53" creationId="{F90AB76F-F15B-418E-BB34-AEBBE91EC9BD}"/>
          </ac:inkMkLst>
        </pc:inkChg>
        <pc:cxnChg chg="add del mod">
          <ac:chgData name="NOELLE HELEN CLAYTON Clayton" userId="S::nclayton@educa.jcyl.es::8f3c3708-7b38-45dd-9216-7e397bffdaea" providerId="AD" clId="Web-{D9FA4336-7411-4184-A5FE-16FEAEB03F56}" dt="2021-05-02T13:04:17.784" v="572"/>
          <ac:cxnSpMkLst>
            <pc:docMk/>
            <pc:sldMk cId="1046181899" sldId="326"/>
            <ac:cxnSpMk id="43" creationId="{1EF23091-A8FD-4368-8F57-B5F3E39D0407}"/>
          </ac:cxnSpMkLst>
        </pc:cxnChg>
      </pc:sldChg>
      <pc:sldChg chg="addSp delSp modSp add replId addAnim delAnim modAnim">
        <pc:chgData name="NOELLE HELEN CLAYTON Clayton" userId="S::nclayton@educa.jcyl.es::8f3c3708-7b38-45dd-9216-7e397bffdaea" providerId="AD" clId="Web-{D9FA4336-7411-4184-A5FE-16FEAEB03F56}" dt="2021-05-02T18:09:49.399" v="1089" actId="20577"/>
        <pc:sldMkLst>
          <pc:docMk/>
          <pc:sldMk cId="1151764798" sldId="327"/>
        </pc:sldMkLst>
        <pc:spChg chg="mod">
          <ac:chgData name="NOELLE HELEN CLAYTON Clayton" userId="S::nclayton@educa.jcyl.es::8f3c3708-7b38-45dd-9216-7e397bffdaea" providerId="AD" clId="Web-{D9FA4336-7411-4184-A5FE-16FEAEB03F56}" dt="2021-05-02T13:13:57.533" v="635" actId="1076"/>
          <ac:spMkLst>
            <pc:docMk/>
            <pc:sldMk cId="1151764798" sldId="327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3:07:18.991" v="589" actId="14100"/>
          <ac:spMkLst>
            <pc:docMk/>
            <pc:sldMk cId="1151764798" sldId="327"/>
            <ac:spMk id="6" creationId="{26B5DCE8-76FF-473E-850A-C7D3FC84C0F0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1151764798" sldId="327"/>
            <ac:spMk id="7" creationId="{509E82EC-5B6D-4E46-B4BE-0EB253772963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8:09:49.399" v="1089" actId="20577"/>
          <ac:spMkLst>
            <pc:docMk/>
            <pc:sldMk cId="1151764798" sldId="327"/>
            <ac:spMk id="9" creationId="{DB8B656E-EFB4-4198-B00B-2BA98CA05403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7:56:18.095" v="1026" actId="1076"/>
          <ac:spMkLst>
            <pc:docMk/>
            <pc:sldMk cId="1151764798" sldId="327"/>
            <ac:spMk id="11" creationId="{2BCB22BF-B052-4F94-B745-1044277D026B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3:16:13.099" v="637" actId="1076"/>
          <ac:spMkLst>
            <pc:docMk/>
            <pc:sldMk cId="1151764798" sldId="327"/>
            <ac:spMk id="20" creationId="{D7EE0A8C-F3DD-4373-9B3A-2F0926167EF9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3:13:16.313" v="631" actId="20577"/>
          <ac:spMkLst>
            <pc:docMk/>
            <pc:sldMk cId="1151764798" sldId="327"/>
            <ac:spMk id="27" creationId="{329EB5A0-8862-43F4-973D-B0369D106FC4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3:13:30.938" v="633"/>
          <ac:spMkLst>
            <pc:docMk/>
            <pc:sldMk cId="1151764798" sldId="327"/>
            <ac:spMk id="28" creationId="{4CF91380-A9AD-48EC-A43B-60F423CDF213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8:06:13.706" v="1059" actId="20577"/>
          <ac:spMkLst>
            <pc:docMk/>
            <pc:sldMk cId="1151764798" sldId="327"/>
            <ac:spMk id="42" creationId="{5AD577A5-1C42-4D71-A3FE-4D588D7206DC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8:06:18.643" v="1061" actId="1076"/>
          <ac:spMkLst>
            <pc:docMk/>
            <pc:sldMk cId="1151764798" sldId="327"/>
            <ac:spMk id="54" creationId="{51BCE151-1D33-4BED-BCD6-519F6B1A2BCC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8:08:03.678" v="1063" actId="1076"/>
          <ac:spMkLst>
            <pc:docMk/>
            <pc:sldMk cId="1151764798" sldId="327"/>
            <ac:spMk id="55" creationId="{479A3DF9-54B2-42E5-8F35-AFA86D64C066}"/>
          </ac:spMkLst>
        </pc:spChg>
        <pc:inkChg chg="add">
          <ac:chgData name="NOELLE HELEN CLAYTON Clayton" userId="S::nclayton@educa.jcyl.es::8f3c3708-7b38-45dd-9216-7e397bffdaea" providerId="AD" clId="Web-{D9FA4336-7411-4184-A5FE-16FEAEB03F56}" dt="2021-05-02T13:17:02.959" v="640"/>
          <ac:inkMkLst>
            <pc:docMk/>
            <pc:sldMk cId="1151764798" sldId="327"/>
            <ac:inkMk id="5" creationId="{DDD06F25-433C-4935-B362-4B7D1EAD7C78}"/>
          </ac:inkMkLst>
        </pc:inkChg>
        <pc:inkChg chg="add del">
          <ac:chgData name="NOELLE HELEN CLAYTON Clayton" userId="S::nclayton@educa.jcyl.es::8f3c3708-7b38-45dd-9216-7e397bffdaea" providerId="AD" clId="Web-{D9FA4336-7411-4184-A5FE-16FEAEB03F56}" dt="2021-05-02T13:17:13.881" v="642"/>
          <ac:inkMkLst>
            <pc:docMk/>
            <pc:sldMk cId="1151764798" sldId="327"/>
            <ac:inkMk id="7" creationId="{131715F6-01EF-4A9C-B50E-99B54AD4D9F3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3:17:22.272" v="643"/>
          <ac:inkMkLst>
            <pc:docMk/>
            <pc:sldMk cId="1151764798" sldId="327"/>
            <ac:inkMk id="8" creationId="{65869A24-A2E1-4DD9-937E-BD6403DB8189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3:17:24.397" v="644"/>
          <ac:inkMkLst>
            <pc:docMk/>
            <pc:sldMk cId="1151764798" sldId="327"/>
            <ac:inkMk id="13" creationId="{37D48CE8-764E-4411-9D9A-7665EC1BF8BE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8:08:18.569" v="1064"/>
          <ac:inkMkLst>
            <pc:docMk/>
            <pc:sldMk cId="1151764798" sldId="327"/>
            <ac:inkMk id="16" creationId="{036D181F-B407-4129-B6B4-DC275ADB7164}"/>
          </ac:inkMkLst>
        </pc:inkChg>
        <pc:inkChg chg="add del">
          <ac:chgData name="NOELLE HELEN CLAYTON Clayton" userId="S::nclayton@educa.jcyl.es::8f3c3708-7b38-45dd-9216-7e397bffdaea" providerId="AD" clId="Web-{D9FA4336-7411-4184-A5FE-16FEAEB03F56}" dt="2021-05-02T13:18:04.398" v="646"/>
          <ac:inkMkLst>
            <pc:docMk/>
            <pc:sldMk cId="1151764798" sldId="327"/>
            <ac:inkMk id="16" creationId="{8B094ADB-DAC2-4A7C-B4D8-E35DB441A9A7}"/>
          </ac:inkMkLst>
        </pc:inkChg>
        <pc:inkChg chg="add">
          <ac:chgData name="NOELLE HELEN CLAYTON Clayton" userId="S::nclayton@educa.jcyl.es::8f3c3708-7b38-45dd-9216-7e397bffdaea" providerId="AD" clId="Web-{D9FA4336-7411-4184-A5FE-16FEAEB03F56}" dt="2021-05-02T18:08:23.772" v="1065"/>
          <ac:inkMkLst>
            <pc:docMk/>
            <pc:sldMk cId="1151764798" sldId="327"/>
            <ac:inkMk id="43" creationId="{608C8684-6327-4884-8690-DADAA3F117CF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3:16:45.709" v="638"/>
          <ac:inkMkLst>
            <pc:docMk/>
            <pc:sldMk cId="1151764798" sldId="327"/>
            <ac:inkMk id="46" creationId="{B7FD581B-D41A-49BB-961C-08AAABF3749A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3:16:49.021" v="639"/>
          <ac:inkMkLst>
            <pc:docMk/>
            <pc:sldMk cId="1151764798" sldId="327"/>
            <ac:inkMk id="47" creationId="{113E9761-1D1F-4E95-A5E8-FD9151331808}"/>
          </ac:inkMkLst>
        </pc:inkChg>
      </pc:sldChg>
      <pc:sldChg chg="add del replId">
        <pc:chgData name="NOELLE HELEN CLAYTON Clayton" userId="S::nclayton@educa.jcyl.es::8f3c3708-7b38-45dd-9216-7e397bffdaea" providerId="AD" clId="Web-{D9FA4336-7411-4184-A5FE-16FEAEB03F56}" dt="2021-05-02T13:12:45.422" v="629"/>
        <pc:sldMkLst>
          <pc:docMk/>
          <pc:sldMk cId="1551317116" sldId="328"/>
        </pc:sldMkLst>
      </pc:sldChg>
      <pc:sldChg chg="addSp modSp add replId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3644898905" sldId="329"/>
        </pc:sldMkLst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3644898905" sldId="329"/>
            <ac:spMk id="5" creationId="{A3202C19-3CC7-4398-A802-6CF19BCFE6AC}"/>
          </ac:spMkLst>
        </pc:spChg>
      </pc:sldChg>
      <pc:sldChg chg="addSp delSp modSp add replId delAnim">
        <pc:chgData name="NOELLE HELEN CLAYTON Clayton" userId="S::nclayton@educa.jcyl.es::8f3c3708-7b38-45dd-9216-7e397bffdaea" providerId="AD" clId="Web-{D9FA4336-7411-4184-A5FE-16FEAEB03F56}" dt="2021-05-02T17:48:50.051" v="1007"/>
        <pc:sldMkLst>
          <pc:docMk/>
          <pc:sldMk cId="1802269824" sldId="330"/>
        </pc:sldMkLst>
        <pc:spChg chg="mod">
          <ac:chgData name="NOELLE HELEN CLAYTON Clayton" userId="S::nclayton@educa.jcyl.es::8f3c3708-7b38-45dd-9216-7e397bffdaea" providerId="AD" clId="Web-{D9FA4336-7411-4184-A5FE-16FEAEB03F56}" dt="2021-05-02T13:19:45.713" v="658" actId="1076"/>
          <ac:spMkLst>
            <pc:docMk/>
            <pc:sldMk cId="1802269824" sldId="330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7:48:50.051" v="1007"/>
          <ac:spMkLst>
            <pc:docMk/>
            <pc:sldMk cId="1802269824" sldId="330"/>
            <ac:spMk id="5" creationId="{1F4D4FC7-1A4A-4A90-932E-CB7F55187354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19:26.962" v="652"/>
          <ac:spMkLst>
            <pc:docMk/>
            <pc:sldMk cId="1802269824" sldId="330"/>
            <ac:spMk id="6" creationId="{26B5DCE8-76FF-473E-850A-C7D3FC84C0F0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3:19:24.697" v="651"/>
          <ac:spMkLst>
            <pc:docMk/>
            <pc:sldMk cId="1802269824" sldId="330"/>
            <ac:spMk id="9" creationId="{DB8B656E-EFB4-4198-B00B-2BA98CA05403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3:22:20.967" v="702"/>
          <ac:spMkLst>
            <pc:docMk/>
            <pc:sldMk cId="1802269824" sldId="330"/>
            <ac:spMk id="11" creationId="{2BCB22BF-B052-4F94-B745-1044277D026B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3:27:01.536" v="813" actId="1076"/>
          <ac:spMkLst>
            <pc:docMk/>
            <pc:sldMk cId="1802269824" sldId="330"/>
            <ac:spMk id="14" creationId="{4BE46CC6-0467-460C-8A52-C41ED12B1466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3:23:34.765" v="734" actId="14100"/>
          <ac:spMkLst>
            <pc:docMk/>
            <pc:sldMk cId="1802269824" sldId="330"/>
            <ac:spMk id="18" creationId="{91BABC25-167C-4C8F-B2D1-47236EE51481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3:24:47.720" v="765" actId="1076"/>
          <ac:spMkLst>
            <pc:docMk/>
            <pc:sldMk cId="1802269824" sldId="330"/>
            <ac:spMk id="19" creationId="{4103F4BF-A988-43AD-BC72-1BF0A1A11945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3:22:50.905" v="715" actId="20577"/>
          <ac:spMkLst>
            <pc:docMk/>
            <pc:sldMk cId="1802269824" sldId="330"/>
            <ac:spMk id="20" creationId="{D7EE0A8C-F3DD-4373-9B3A-2F0926167EF9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3:26:09.409" v="802" actId="20577"/>
          <ac:spMkLst>
            <pc:docMk/>
            <pc:sldMk cId="1802269824" sldId="330"/>
            <ac:spMk id="21" creationId="{458F8219-6AFA-404C-AB6A-239DC86A3DE5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3:25:37.627" v="785" actId="1076"/>
          <ac:spMkLst>
            <pc:docMk/>
            <pc:sldMk cId="1802269824" sldId="330"/>
            <ac:spMk id="22" creationId="{EE205AB2-0FBC-4AC1-A2E4-BA1C0AA95E02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3:24:01.422" v="746" actId="20577"/>
          <ac:spMkLst>
            <pc:docMk/>
            <pc:sldMk cId="1802269824" sldId="330"/>
            <ac:spMk id="23" creationId="{3698F331-5E92-436E-8C19-B5EB39862D07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3:20:19.323" v="669"/>
          <ac:spMkLst>
            <pc:docMk/>
            <pc:sldMk cId="1802269824" sldId="330"/>
            <ac:spMk id="24" creationId="{1E2B6CFF-3098-4053-8B26-688FF80FC11C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3:26:31.691" v="804"/>
          <ac:spMkLst>
            <pc:docMk/>
            <pc:sldMk cId="1802269824" sldId="330"/>
            <ac:spMk id="25" creationId="{DF96B09F-12E8-4112-B6E0-78550A091557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0:28.120" v="672"/>
          <ac:spMkLst>
            <pc:docMk/>
            <pc:sldMk cId="1802269824" sldId="330"/>
            <ac:spMk id="26" creationId="{E5344551-F474-4302-ACC8-DDDA4AEEF595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3:20:08.417" v="663"/>
          <ac:spMkLst>
            <pc:docMk/>
            <pc:sldMk cId="1802269824" sldId="330"/>
            <ac:spMk id="27" creationId="{329EB5A0-8862-43F4-973D-B0369D106FC4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0:06.573" v="662"/>
          <ac:spMkLst>
            <pc:docMk/>
            <pc:sldMk cId="1802269824" sldId="330"/>
            <ac:spMk id="28" creationId="{4CF91380-A9AD-48EC-A43B-60F423CDF213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0:09.682" v="664"/>
          <ac:spMkLst>
            <pc:docMk/>
            <pc:sldMk cId="1802269824" sldId="330"/>
            <ac:spMk id="29" creationId="{74A76C53-6ECA-4080-9315-A6AF7BCE63D7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0:26.573" v="671"/>
          <ac:spMkLst>
            <pc:docMk/>
            <pc:sldMk cId="1802269824" sldId="330"/>
            <ac:spMk id="30" creationId="{184F7847-41A3-4F13-BF1B-6259AE75D54C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0:35.652" v="674"/>
          <ac:spMkLst>
            <pc:docMk/>
            <pc:sldMk cId="1802269824" sldId="330"/>
            <ac:spMk id="31" creationId="{8502B8D4-3DFE-4F56-9F0A-07A32E062F9D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0:47.230" v="679"/>
          <ac:spMkLst>
            <pc:docMk/>
            <pc:sldMk cId="1802269824" sldId="330"/>
            <ac:spMk id="32" creationId="{26B0B1BD-50B3-4D58-AC4A-292ABB1C1FB3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3:20:40.417" v="676"/>
          <ac:spMkLst>
            <pc:docMk/>
            <pc:sldMk cId="1802269824" sldId="330"/>
            <ac:spMk id="33" creationId="{DA453687-934C-47AF-8A83-FE1C22DFB61A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0:45.542" v="678"/>
          <ac:spMkLst>
            <pc:docMk/>
            <pc:sldMk cId="1802269824" sldId="330"/>
            <ac:spMk id="34" creationId="{669C8ED2-06D7-41C7-9957-C0549AF89425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1:16.840" v="688"/>
          <ac:spMkLst>
            <pc:docMk/>
            <pc:sldMk cId="1802269824" sldId="330"/>
            <ac:spMk id="35" creationId="{41011B99-3BDB-4F60-8355-8583F399597E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1:05.824" v="685"/>
          <ac:spMkLst>
            <pc:docMk/>
            <pc:sldMk cId="1802269824" sldId="330"/>
            <ac:spMk id="36" creationId="{D7ACCE99-E754-45B7-A6AC-57F8CA80EFFA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1:29.762" v="693"/>
          <ac:spMkLst>
            <pc:docMk/>
            <pc:sldMk cId="1802269824" sldId="330"/>
            <ac:spMk id="37" creationId="{AB82502F-6CE1-4A6F-9ABD-96C0375A8600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1:27.387" v="692"/>
          <ac:spMkLst>
            <pc:docMk/>
            <pc:sldMk cId="1802269824" sldId="330"/>
            <ac:spMk id="38" creationId="{CFD48673-02D0-45ED-8E08-A83DFB822F45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3:21:25.575" v="691"/>
          <ac:spMkLst>
            <pc:docMk/>
            <pc:sldMk cId="1802269824" sldId="330"/>
            <ac:spMk id="39" creationId="{0DE80D57-71C3-4983-A6ED-2D507577ACF1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1:19.684" v="689"/>
          <ac:spMkLst>
            <pc:docMk/>
            <pc:sldMk cId="1802269824" sldId="330"/>
            <ac:spMk id="40" creationId="{D152D519-9372-4C8F-A69D-8CE380506947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13:20:53.777" v="681"/>
          <ac:spMkLst>
            <pc:docMk/>
            <pc:sldMk cId="1802269824" sldId="330"/>
            <ac:spMk id="41" creationId="{A4C58FD9-A722-4211-8820-0A1D9AAF4156}"/>
          </ac:spMkLst>
        </pc:spChg>
        <pc:spChg chg="del mod">
          <ac:chgData name="NOELLE HELEN CLAYTON Clayton" userId="S::nclayton@educa.jcyl.es::8f3c3708-7b38-45dd-9216-7e397bffdaea" providerId="AD" clId="Web-{D9FA4336-7411-4184-A5FE-16FEAEB03F56}" dt="2021-05-02T13:21:00.824" v="684"/>
          <ac:spMkLst>
            <pc:docMk/>
            <pc:sldMk cId="1802269824" sldId="330"/>
            <ac:spMk id="42" creationId="{5AD577A5-1C42-4D71-A3FE-4D588D7206DC}"/>
          </ac:spMkLst>
        </pc:spChg>
        <pc:picChg chg="add del mod">
          <ac:chgData name="NOELLE HELEN CLAYTON Clayton" userId="S::nclayton@educa.jcyl.es::8f3c3708-7b38-45dd-9216-7e397bffdaea" providerId="AD" clId="Web-{D9FA4336-7411-4184-A5FE-16FEAEB03F56}" dt="2021-05-02T13:27:37.193" v="815"/>
          <ac:picMkLst>
            <pc:docMk/>
            <pc:sldMk cId="1802269824" sldId="330"/>
            <ac:picMk id="12" creationId="{E38182B8-2434-448E-B0A1-9207823A0952}"/>
          </ac:picMkLst>
        </pc:picChg>
        <pc:inkChg chg="del">
          <ac:chgData name="NOELLE HELEN CLAYTON Clayton" userId="S::nclayton@educa.jcyl.es::8f3c3708-7b38-45dd-9216-7e397bffdaea" providerId="AD" clId="Web-{D9FA4336-7411-4184-A5FE-16FEAEB03F56}" dt="2021-05-02T13:20:12.854" v="666"/>
          <ac:inkMkLst>
            <pc:docMk/>
            <pc:sldMk cId="1802269824" sldId="330"/>
            <ac:inkMk id="5" creationId="{DDD06F25-433C-4935-B362-4B7D1EAD7C78}"/>
          </ac:inkMkLst>
        </pc:inkChg>
        <pc:inkChg chg="del mod">
          <ac:chgData name="NOELLE HELEN CLAYTON Clayton" userId="S::nclayton@educa.jcyl.es::8f3c3708-7b38-45dd-9216-7e397bffdaea" providerId="AD" clId="Web-{D9FA4336-7411-4184-A5FE-16FEAEB03F56}" dt="2021-05-02T13:20:15.682" v="667"/>
          <ac:inkMkLst>
            <pc:docMk/>
            <pc:sldMk cId="1802269824" sldId="330"/>
            <ac:inkMk id="8" creationId="{65869A24-A2E1-4DD9-937E-BD6403DB8189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3:20:24.261" v="670"/>
          <ac:inkMkLst>
            <pc:docMk/>
            <pc:sldMk cId="1802269824" sldId="330"/>
            <ac:inkMk id="44" creationId="{F48954D9-161C-4C27-9B9E-CF5EE5DEFC72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3:20:32.105" v="673"/>
          <ac:inkMkLst>
            <pc:docMk/>
            <pc:sldMk cId="1802269824" sldId="330"/>
            <ac:inkMk id="45" creationId="{9077AC33-3910-4E30-9DA1-08795A5BF0E0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3:20:43.058" v="677"/>
          <ac:inkMkLst>
            <pc:docMk/>
            <pc:sldMk cId="1802269824" sldId="330"/>
            <ac:inkMk id="48" creationId="{42DFC4BF-DD1D-476C-B7B8-422504500B92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3:20:49.589" v="680"/>
          <ac:inkMkLst>
            <pc:docMk/>
            <pc:sldMk cId="1802269824" sldId="330"/>
            <ac:inkMk id="49" creationId="{FC486D2C-3402-49E7-B5E0-7CF23D2B5F1E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3:21:44.200" v="697"/>
          <ac:inkMkLst>
            <pc:docMk/>
            <pc:sldMk cId="1802269824" sldId="330"/>
            <ac:inkMk id="50" creationId="{49B8B237-6E7A-4282-8EEA-04578D5132A7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3:21:41.606" v="696"/>
          <ac:inkMkLst>
            <pc:docMk/>
            <pc:sldMk cId="1802269824" sldId="330"/>
            <ac:inkMk id="51" creationId="{F30941CB-245D-4170-A9BB-AE4F9D4FC597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3:21:36.872" v="695"/>
          <ac:inkMkLst>
            <pc:docMk/>
            <pc:sldMk cId="1802269824" sldId="330"/>
            <ac:inkMk id="52" creationId="{0A1FC43E-165D-478E-BC5D-1FCE33EB6C26}"/>
          </ac:inkMkLst>
        </pc:inkChg>
        <pc:inkChg chg="del">
          <ac:chgData name="NOELLE HELEN CLAYTON Clayton" userId="S::nclayton@educa.jcyl.es::8f3c3708-7b38-45dd-9216-7e397bffdaea" providerId="AD" clId="Web-{D9FA4336-7411-4184-A5FE-16FEAEB03F56}" dt="2021-05-02T13:21:34.794" v="694"/>
          <ac:inkMkLst>
            <pc:docMk/>
            <pc:sldMk cId="1802269824" sldId="330"/>
            <ac:inkMk id="53" creationId="{F90AB76F-F15B-418E-BB34-AEBBE91EC9BD}"/>
          </ac:inkMkLst>
        </pc:inkChg>
      </pc:sldChg>
      <pc:sldChg chg="addSp delSp modSp add mod replId delAnim setClrOvrMap">
        <pc:chgData name="NOELLE HELEN CLAYTON Clayton" userId="S::nclayton@educa.jcyl.es::8f3c3708-7b38-45dd-9216-7e397bffdaea" providerId="AD" clId="Web-{D9FA4336-7411-4184-A5FE-16FEAEB03F56}" dt="2021-05-02T22:40:29.200" v="2087" actId="20577"/>
        <pc:sldMkLst>
          <pc:docMk/>
          <pc:sldMk cId="3724321364" sldId="331"/>
        </pc:sldMkLst>
        <pc:spChg chg="del">
          <ac:chgData name="NOELLE HELEN CLAYTON Clayton" userId="S::nclayton@educa.jcyl.es::8f3c3708-7b38-45dd-9216-7e397bffdaea" providerId="AD" clId="Web-{D9FA4336-7411-4184-A5FE-16FEAEB03F56}" dt="2021-05-02T15:52:16.853" v="876"/>
          <ac:spMkLst>
            <pc:docMk/>
            <pc:sldMk cId="3724321364" sldId="331"/>
            <ac:spMk id="2" creationId="{00000000-0000-0000-0000-000000000000}"/>
          </ac:spMkLst>
        </pc:spChg>
        <pc:spChg chg="add del mod">
          <ac:chgData name="NOELLE HELEN CLAYTON Clayton" userId="S::nclayton@educa.jcyl.es::8f3c3708-7b38-45dd-9216-7e397bffdaea" providerId="AD" clId="Web-{D9FA4336-7411-4184-A5FE-16FEAEB03F56}" dt="2021-05-02T22:20:23.068" v="1972"/>
          <ac:spMkLst>
            <pc:docMk/>
            <pc:sldMk cId="3724321364" sldId="331"/>
            <ac:spMk id="2" creationId="{EAE3BA23-8AE2-4BE6-8FA5-B07BCA2D24F7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22:40:29.200" v="2087" actId="20577"/>
          <ac:spMkLst>
            <pc:docMk/>
            <pc:sldMk cId="3724321364" sldId="331"/>
            <ac:spMk id="3" creationId="{00000000-0000-0000-0000-000000000000}"/>
          </ac:spMkLst>
        </pc:spChg>
        <pc:spChg chg="add del mod">
          <ac:chgData name="NOELLE HELEN CLAYTON Clayton" userId="S::nclayton@educa.jcyl.es::8f3c3708-7b38-45dd-9216-7e397bffdaea" providerId="AD" clId="Web-{D9FA4336-7411-4184-A5FE-16FEAEB03F56}" dt="2021-05-02T15:52:21.041" v="877"/>
          <ac:spMkLst>
            <pc:docMk/>
            <pc:sldMk cId="3724321364" sldId="331"/>
            <ac:spMk id="5" creationId="{D9BDA6D4-31C8-4E3D-9F75-D8EF5D195254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22:18:51.160" v="1963"/>
          <ac:spMkLst>
            <pc:docMk/>
            <pc:sldMk cId="3724321364" sldId="331"/>
            <ac:spMk id="37" creationId="{0671A8AE-40A1-4631-A6B8-581AFF065482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22:18:51.160" v="1963"/>
          <ac:spMkLst>
            <pc:docMk/>
            <pc:sldMk cId="3724321364" sldId="331"/>
            <ac:spMk id="39" creationId="{A44CD100-6267-4E62-AA64-2182A3A6A1C0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22:18:51.160" v="1963"/>
          <ac:spMkLst>
            <pc:docMk/>
            <pc:sldMk cId="3724321364" sldId="331"/>
            <ac:spMk id="41" creationId="{AF2F604E-43BE-4DC3-B983-E071523364F8}"/>
          </ac:spMkLst>
        </pc:spChg>
        <pc:spChg chg="del">
          <ac:chgData name="NOELLE HELEN CLAYTON Clayton" userId="S::nclayton@educa.jcyl.es::8f3c3708-7b38-45dd-9216-7e397bffdaea" providerId="AD" clId="Web-{D9FA4336-7411-4184-A5FE-16FEAEB03F56}" dt="2021-05-02T22:18:51.160" v="1963"/>
          <ac:spMkLst>
            <pc:docMk/>
            <pc:sldMk cId="3724321364" sldId="331"/>
            <ac:spMk id="43" creationId="{08C9B587-E65E-4B52-B37C-ABEBB6E87928}"/>
          </ac:spMkLst>
        </pc:spChg>
        <pc:spChg chg="add del">
          <ac:chgData name="NOELLE HELEN CLAYTON Clayton" userId="S::nclayton@educa.jcyl.es::8f3c3708-7b38-45dd-9216-7e397bffdaea" providerId="AD" clId="Web-{D9FA4336-7411-4184-A5FE-16FEAEB03F56}" dt="2021-05-02T22:21:30.507" v="1977"/>
          <ac:spMkLst>
            <pc:docMk/>
            <pc:sldMk cId="3724321364" sldId="331"/>
            <ac:spMk id="48" creationId="{2FB82883-1DC0-4BE1-A607-009095F3355A}"/>
          </ac:spMkLst>
        </pc:spChg>
        <pc:spChg chg="add del">
          <ac:chgData name="NOELLE HELEN CLAYTON Clayton" userId="S::nclayton@educa.jcyl.es::8f3c3708-7b38-45dd-9216-7e397bffdaea" providerId="AD" clId="Web-{D9FA4336-7411-4184-A5FE-16FEAEB03F56}" dt="2021-05-02T22:21:30.507" v="1977"/>
          <ac:spMkLst>
            <pc:docMk/>
            <pc:sldMk cId="3724321364" sldId="331"/>
            <ac:spMk id="50" creationId="{9FA98EAA-A866-4C95-A2A8-44E46FBAD5A0}"/>
          </ac:spMkLst>
        </pc:spChg>
        <pc:spChg chg="add del">
          <ac:chgData name="NOELLE HELEN CLAYTON Clayton" userId="S::nclayton@educa.jcyl.es::8f3c3708-7b38-45dd-9216-7e397bffdaea" providerId="AD" clId="Web-{D9FA4336-7411-4184-A5FE-16FEAEB03F56}" dt="2021-05-02T22:21:30.507" v="1977"/>
          <ac:spMkLst>
            <pc:docMk/>
            <pc:sldMk cId="3724321364" sldId="331"/>
            <ac:spMk id="55" creationId="{0671A8AE-40A1-4631-A6B8-581AFF065482}"/>
          </ac:spMkLst>
        </pc:spChg>
        <pc:spChg chg="add del">
          <ac:chgData name="NOELLE HELEN CLAYTON Clayton" userId="S::nclayton@educa.jcyl.es::8f3c3708-7b38-45dd-9216-7e397bffdaea" providerId="AD" clId="Web-{D9FA4336-7411-4184-A5FE-16FEAEB03F56}" dt="2021-05-02T22:21:30.507" v="1977"/>
          <ac:spMkLst>
            <pc:docMk/>
            <pc:sldMk cId="3724321364" sldId="331"/>
            <ac:spMk id="57" creationId="{A44CD100-6267-4E62-AA64-2182A3A6A1C0}"/>
          </ac:spMkLst>
        </pc:spChg>
        <pc:spChg chg="add del">
          <ac:chgData name="NOELLE HELEN CLAYTON Clayton" userId="S::nclayton@educa.jcyl.es::8f3c3708-7b38-45dd-9216-7e397bffdaea" providerId="AD" clId="Web-{D9FA4336-7411-4184-A5FE-16FEAEB03F56}" dt="2021-05-02T22:21:30.507" v="1977"/>
          <ac:spMkLst>
            <pc:docMk/>
            <pc:sldMk cId="3724321364" sldId="331"/>
            <ac:spMk id="59" creationId="{AF2F604E-43BE-4DC3-B983-E071523364F8}"/>
          </ac:spMkLst>
        </pc:spChg>
        <pc:spChg chg="add del">
          <ac:chgData name="NOELLE HELEN CLAYTON Clayton" userId="S::nclayton@educa.jcyl.es::8f3c3708-7b38-45dd-9216-7e397bffdaea" providerId="AD" clId="Web-{D9FA4336-7411-4184-A5FE-16FEAEB03F56}" dt="2021-05-02T22:21:30.507" v="1977"/>
          <ac:spMkLst>
            <pc:docMk/>
            <pc:sldMk cId="3724321364" sldId="331"/>
            <ac:spMk id="61" creationId="{08C9B587-E65E-4B52-B37C-ABEBB6E87928}"/>
          </ac:spMkLst>
        </pc:spChg>
        <pc:picChg chg="mod">
          <ac:chgData name="NOELLE HELEN CLAYTON Clayton" userId="S::nclayton@educa.jcyl.es::8f3c3708-7b38-45dd-9216-7e397bffdaea" providerId="AD" clId="Web-{D9FA4336-7411-4184-A5FE-16FEAEB03F56}" dt="2021-05-02T22:38:22.365" v="2067" actId="1076"/>
          <ac:picMkLst>
            <pc:docMk/>
            <pc:sldMk cId="3724321364" sldId="331"/>
            <ac:picMk id="10" creationId="{13B65079-66FC-4C8D-B34B-C9EEA654F86A}"/>
          </ac:picMkLst>
        </pc:picChg>
      </pc:sldChg>
      <pc:sldChg chg="addSp delSp modSp add ord replId">
        <pc:chgData name="NOELLE HELEN CLAYTON Clayton" userId="S::nclayton@educa.jcyl.es::8f3c3708-7b38-45dd-9216-7e397bffdaea" providerId="AD" clId="Web-{D9FA4336-7411-4184-A5FE-16FEAEB03F56}" dt="2021-05-02T19:35:33.611" v="1353" actId="1076"/>
        <pc:sldMkLst>
          <pc:docMk/>
          <pc:sldMk cId="1098321489" sldId="332"/>
        </pc:sldMkLst>
        <pc:spChg chg="del mod">
          <ac:chgData name="NOELLE HELEN CLAYTON Clayton" userId="S::nclayton@educa.jcyl.es::8f3c3708-7b38-45dd-9216-7e397bffdaea" providerId="AD" clId="Web-{D9FA4336-7411-4184-A5FE-16FEAEB03F56}" dt="2021-05-02T19:34:53.954" v="1347"/>
          <ac:spMkLst>
            <pc:docMk/>
            <pc:sldMk cId="1098321489" sldId="332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D9FA4336-7411-4184-A5FE-16FEAEB03F56}" dt="2021-05-02T19:34:42.297" v="1344" actId="1076"/>
          <ac:spMkLst>
            <pc:docMk/>
            <pc:sldMk cId="1098321489" sldId="332"/>
            <ac:spMk id="3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9:35:33.611" v="1353" actId="1076"/>
          <ac:spMkLst>
            <pc:docMk/>
            <pc:sldMk cId="1098321489" sldId="332"/>
            <ac:spMk id="25" creationId="{E9D1A212-1589-41B3-ACA6-5BD3C8CA3BF6}"/>
          </ac:spMkLst>
        </pc:spChg>
        <pc:spChg chg="add del mod">
          <ac:chgData name="NOELLE HELEN CLAYTON Clayton" userId="S::nclayton@educa.jcyl.es::8f3c3708-7b38-45dd-9216-7e397bffdaea" providerId="AD" clId="Web-{D9FA4336-7411-4184-A5FE-16FEAEB03F56}" dt="2021-05-02T19:35:13.064" v="1349"/>
          <ac:spMkLst>
            <pc:docMk/>
            <pc:sldMk cId="1098321489" sldId="332"/>
            <ac:spMk id="28" creationId="{F4A4B0BC-021C-4E96-895E-3DAD6CE9A44F}"/>
          </ac:spMkLst>
        </pc:spChg>
        <pc:graphicFrameChg chg="del">
          <ac:chgData name="NOELLE HELEN CLAYTON Clayton" userId="S::nclayton@educa.jcyl.es::8f3c3708-7b38-45dd-9216-7e397bffdaea" providerId="AD" clId="Web-{D9FA4336-7411-4184-A5FE-16FEAEB03F56}" dt="2021-05-02T18:47:17.424" v="1117"/>
          <ac:graphicFrameMkLst>
            <pc:docMk/>
            <pc:sldMk cId="1098321489" sldId="332"/>
            <ac:graphicFrameMk id="5" creationId="{F6444EFF-A2D7-48B6-92FA-27C22E895390}"/>
          </ac:graphicFrameMkLst>
        </pc:graphicFrameChg>
        <pc:picChg chg="add mod">
          <ac:chgData name="NOELLE HELEN CLAYTON Clayton" userId="S::nclayton@educa.jcyl.es::8f3c3708-7b38-45dd-9216-7e397bffdaea" providerId="AD" clId="Web-{D9FA4336-7411-4184-A5FE-16FEAEB03F56}" dt="2021-05-02T19:34:46.876" v="1345" actId="1076"/>
          <ac:picMkLst>
            <pc:docMk/>
            <pc:sldMk cId="1098321489" sldId="332"/>
            <ac:picMk id="24" creationId="{DBF9ACE4-4709-47AA-88E6-15C17778A571}"/>
          </ac:picMkLst>
        </pc:picChg>
      </pc:sldChg>
      <pc:sldChg chg="add del replId">
        <pc:chgData name="NOELLE HELEN CLAYTON Clayton" userId="S::nclayton@educa.jcyl.es::8f3c3708-7b38-45dd-9216-7e397bffdaea" providerId="AD" clId="Web-{D9FA4336-7411-4184-A5FE-16FEAEB03F56}" dt="2021-05-02T18:42:44.992" v="1099"/>
        <pc:sldMkLst>
          <pc:docMk/>
          <pc:sldMk cId="2326734043" sldId="332"/>
        </pc:sldMkLst>
      </pc:sldChg>
      <pc:sldChg chg="addSp delSp modSp new addAnim modAnim">
        <pc:chgData name="NOELLE HELEN CLAYTON Clayton" userId="S::nclayton@educa.jcyl.es::8f3c3708-7b38-45dd-9216-7e397bffdaea" providerId="AD" clId="Web-{D9FA4336-7411-4184-A5FE-16FEAEB03F56}" dt="2021-05-02T22:03:39.571" v="1921"/>
        <pc:sldMkLst>
          <pc:docMk/>
          <pc:sldMk cId="3097615581" sldId="333"/>
        </pc:sldMkLst>
        <pc:spChg chg="add mod">
          <ac:chgData name="NOELLE HELEN CLAYTON Clayton" userId="S::nclayton@educa.jcyl.es::8f3c3708-7b38-45dd-9216-7e397bffdaea" providerId="AD" clId="Web-{D9FA4336-7411-4184-A5FE-16FEAEB03F56}" dt="2021-05-02T20:44:05.651" v="1589" actId="20577"/>
          <ac:spMkLst>
            <pc:docMk/>
            <pc:sldMk cId="3097615581" sldId="333"/>
            <ac:spMk id="9" creationId="{5E568DE6-3276-4132-BB68-FD4CBF660AFC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19:14:43.705" v="1189" actId="1076"/>
          <ac:spMkLst>
            <pc:docMk/>
            <pc:sldMk cId="3097615581" sldId="333"/>
            <ac:spMk id="10" creationId="{082D45F0-93B6-4810-B963-4BC64BC02021}"/>
          </ac:spMkLst>
        </pc:spChg>
        <pc:spChg chg="add mod">
          <ac:chgData name="NOELLE HELEN CLAYTON Clayton" userId="S::nclayton@educa.jcyl.es::8f3c3708-7b38-45dd-9216-7e397bffdaea" providerId="AD" clId="Web-{D9FA4336-7411-4184-A5FE-16FEAEB03F56}" dt="2021-05-02T22:03:19.727" v="1919" actId="1076"/>
          <ac:spMkLst>
            <pc:docMk/>
            <pc:sldMk cId="3097615581" sldId="333"/>
            <ac:spMk id="11" creationId="{3875D13A-6760-4273-8EF2-5B021501C0A0}"/>
          </ac:spMkLst>
        </pc:spChg>
        <pc:picChg chg="add del mod">
          <ac:chgData name="NOELLE HELEN CLAYTON Clayton" userId="S::nclayton@educa.jcyl.es::8f3c3708-7b38-45dd-9216-7e397bffdaea" providerId="AD" clId="Web-{D9FA4336-7411-4184-A5FE-16FEAEB03F56}" dt="2021-05-02T18:55:30.156" v="1126"/>
          <ac:picMkLst>
            <pc:docMk/>
            <pc:sldMk cId="3097615581" sldId="333"/>
            <ac:picMk id="3" creationId="{C2F72BD5-DB22-43E5-982C-7CA4D0DEF42B}"/>
          </ac:picMkLst>
        </pc:picChg>
        <pc:picChg chg="add mod">
          <ac:chgData name="NOELLE HELEN CLAYTON Clayton" userId="S::nclayton@educa.jcyl.es::8f3c3708-7b38-45dd-9216-7e397bffdaea" providerId="AD" clId="Web-{D9FA4336-7411-4184-A5FE-16FEAEB03F56}" dt="2021-05-02T19:11:40.122" v="1161" actId="1076"/>
          <ac:picMkLst>
            <pc:docMk/>
            <pc:sldMk cId="3097615581" sldId="333"/>
            <ac:picMk id="4" creationId="{0BFAEB85-2CE8-4F35-86BA-B20FA8F4B619}"/>
          </ac:picMkLst>
        </pc:picChg>
        <pc:picChg chg="add mod">
          <ac:chgData name="NOELLE HELEN CLAYTON Clayton" userId="S::nclayton@educa.jcyl.es::8f3c3708-7b38-45dd-9216-7e397bffdaea" providerId="AD" clId="Web-{D9FA4336-7411-4184-A5FE-16FEAEB03F56}" dt="2021-05-02T19:11:45.857" v="1162" actId="14100"/>
          <ac:picMkLst>
            <pc:docMk/>
            <pc:sldMk cId="3097615581" sldId="333"/>
            <ac:picMk id="5" creationId="{1C3AE794-A5D9-41A5-BBB0-0E52A786D2DF}"/>
          </ac:picMkLst>
        </pc:picChg>
        <pc:picChg chg="add mod ord">
          <ac:chgData name="NOELLE HELEN CLAYTON Clayton" userId="S::nclayton@educa.jcyl.es::8f3c3708-7b38-45dd-9216-7e397bffdaea" providerId="AD" clId="Web-{D9FA4336-7411-4184-A5FE-16FEAEB03F56}" dt="2021-05-02T19:15:11.159" v="1191" actId="1076"/>
          <ac:picMkLst>
            <pc:docMk/>
            <pc:sldMk cId="3097615581" sldId="333"/>
            <ac:picMk id="6" creationId="{503A3C2E-76C5-46BA-81FE-C43871FBBD47}"/>
          </ac:picMkLst>
        </pc:picChg>
        <pc:picChg chg="add mod ord">
          <ac:chgData name="NOELLE HELEN CLAYTON Clayton" userId="S::nclayton@educa.jcyl.es::8f3c3708-7b38-45dd-9216-7e397bffdaea" providerId="AD" clId="Web-{D9FA4336-7411-4184-A5FE-16FEAEB03F56}" dt="2021-05-02T19:15:03.831" v="1190" actId="14100"/>
          <ac:picMkLst>
            <pc:docMk/>
            <pc:sldMk cId="3097615581" sldId="333"/>
            <ac:picMk id="7" creationId="{14EEE821-7507-4D89-8D4E-586143738498}"/>
          </ac:picMkLst>
        </pc:picChg>
        <pc:picChg chg="add mod">
          <ac:chgData name="NOELLE HELEN CLAYTON Clayton" userId="S::nclayton@educa.jcyl.es::8f3c3708-7b38-45dd-9216-7e397bffdaea" providerId="AD" clId="Web-{D9FA4336-7411-4184-A5FE-16FEAEB03F56}" dt="2021-05-02T19:15:18.722" v="1192" actId="14100"/>
          <ac:picMkLst>
            <pc:docMk/>
            <pc:sldMk cId="3097615581" sldId="333"/>
            <ac:picMk id="8" creationId="{4BA64B3C-1A64-4344-90E4-26D5C8BE514E}"/>
          </ac:picMkLst>
        </pc:picChg>
      </pc:sldChg>
      <pc:sldChg chg="addSp modSp new">
        <pc:chgData name="NOELLE HELEN CLAYTON Clayton" userId="S::nclayton@educa.jcyl.es::8f3c3708-7b38-45dd-9216-7e397bffdaea" providerId="AD" clId="Web-{D9FA4336-7411-4184-A5FE-16FEAEB03F56}" dt="2021-05-02T20:15:12.546" v="1572" actId="1076"/>
        <pc:sldMkLst>
          <pc:docMk/>
          <pc:sldMk cId="3876414651" sldId="334"/>
        </pc:sldMkLst>
        <pc:spChg chg="add mod">
          <ac:chgData name="NOELLE HELEN CLAYTON Clayton" userId="S::nclayton@educa.jcyl.es::8f3c3708-7b38-45dd-9216-7e397bffdaea" providerId="AD" clId="Web-{D9FA4336-7411-4184-A5FE-16FEAEB03F56}" dt="2021-05-02T20:15:12.546" v="1572" actId="1076"/>
          <ac:spMkLst>
            <pc:docMk/>
            <pc:sldMk cId="3876414651" sldId="334"/>
            <ac:spMk id="4" creationId="{526BC000-D50B-4CFC-8138-591038B0756B}"/>
          </ac:spMkLst>
        </pc:spChg>
        <pc:picChg chg="add mod">
          <ac:chgData name="NOELLE HELEN CLAYTON Clayton" userId="S::nclayton@educa.jcyl.es::8f3c3708-7b38-45dd-9216-7e397bffdaea" providerId="AD" clId="Web-{D9FA4336-7411-4184-A5FE-16FEAEB03F56}" dt="2021-05-02T20:14:14.575" v="1567" actId="14100"/>
          <ac:picMkLst>
            <pc:docMk/>
            <pc:sldMk cId="3876414651" sldId="334"/>
            <ac:picMk id="3" creationId="{D5EFD097-1DB5-4FF6-B0B8-6391A50FB0C5}"/>
          </ac:picMkLst>
        </pc:picChg>
      </pc:sldChg>
      <pc:sldChg chg="addSp delSp modSp add replId delAnim">
        <pc:chgData name="NOELLE HELEN CLAYTON Clayton" userId="S::nclayton@educa.jcyl.es::8f3c3708-7b38-45dd-9216-7e397bffdaea" providerId="AD" clId="Web-{D9FA4336-7411-4184-A5FE-16FEAEB03F56}" dt="2021-05-02T22:40:51.123" v="2089"/>
        <pc:sldMkLst>
          <pc:docMk/>
          <pc:sldMk cId="2436186177" sldId="335"/>
        </pc:sldMkLst>
        <pc:spChg chg="del mod">
          <ac:chgData name="NOELLE HELEN CLAYTON Clayton" userId="S::nclayton@educa.jcyl.es::8f3c3708-7b38-45dd-9216-7e397bffdaea" providerId="AD" clId="Web-{D9FA4336-7411-4184-A5FE-16FEAEB03F56}" dt="2021-05-02T22:17:38.158" v="1962"/>
          <ac:spMkLst>
            <pc:docMk/>
            <pc:sldMk cId="2436186177" sldId="335"/>
            <ac:spMk id="3" creationId="{00000000-0000-0000-0000-000000000000}"/>
          </ac:spMkLst>
        </pc:spChg>
        <pc:spChg chg="add del mod">
          <ac:chgData name="NOELLE HELEN CLAYTON Clayton" userId="S::nclayton@educa.jcyl.es::8f3c3708-7b38-45dd-9216-7e397bffdaea" providerId="AD" clId="Web-{D9FA4336-7411-4184-A5FE-16FEAEB03F56}" dt="2021-05-02T22:40:51.123" v="2089"/>
          <ac:spMkLst>
            <pc:docMk/>
            <pc:sldMk cId="2436186177" sldId="335"/>
            <ac:spMk id="5" creationId="{34B09020-AEC7-4649-86A4-13B7DAB9FF3A}"/>
          </ac:spMkLst>
        </pc:spChg>
      </pc:sldChg>
      <pc:sldMasterChg chg="mod modSldLayout">
        <pc:chgData name="NOELLE HELEN CLAYTON Clayton" userId="S::nclayton@educa.jcyl.es::8f3c3708-7b38-45dd-9216-7e397bffdaea" providerId="AD" clId="Web-{D9FA4336-7411-4184-A5FE-16FEAEB03F56}" dt="2021-05-02T17:48:52.786" v="1008"/>
        <pc:sldMasterMkLst>
          <pc:docMk/>
          <pc:sldMasterMk cId="2611624794" sldId="2147483776"/>
        </pc:sldMasterMkLst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2611624794" sldId="2147483776"/>
            <pc:sldLayoutMk cId="71402853" sldId="2147483777"/>
          </pc:sldLayoutMkLst>
        </pc:sldLayoutChg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2611624794" sldId="2147483776"/>
            <pc:sldLayoutMk cId="1479484509" sldId="2147483778"/>
          </pc:sldLayoutMkLst>
        </pc:sldLayoutChg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2611624794" sldId="2147483776"/>
            <pc:sldLayoutMk cId="4160614399" sldId="2147483779"/>
          </pc:sldLayoutMkLst>
        </pc:sldLayoutChg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2611624794" sldId="2147483776"/>
            <pc:sldLayoutMk cId="4287049861" sldId="2147483780"/>
          </pc:sldLayoutMkLst>
        </pc:sldLayoutChg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2611624794" sldId="2147483776"/>
            <pc:sldLayoutMk cId="1258617195" sldId="2147483781"/>
          </pc:sldLayoutMkLst>
        </pc:sldLayoutChg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2611624794" sldId="2147483776"/>
            <pc:sldLayoutMk cId="2472347370" sldId="2147483782"/>
          </pc:sldLayoutMkLst>
        </pc:sldLayoutChg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2611624794" sldId="2147483776"/>
            <pc:sldLayoutMk cId="401012349" sldId="2147483783"/>
          </pc:sldLayoutMkLst>
        </pc:sldLayoutChg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2611624794" sldId="2147483776"/>
            <pc:sldLayoutMk cId="3161288261" sldId="2147483784"/>
          </pc:sldLayoutMkLst>
        </pc:sldLayoutChg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2611624794" sldId="2147483776"/>
            <pc:sldLayoutMk cId="3040134525" sldId="2147483785"/>
          </pc:sldLayoutMkLst>
        </pc:sldLayoutChg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2611624794" sldId="2147483776"/>
            <pc:sldLayoutMk cId="639492681" sldId="2147483786"/>
          </pc:sldLayoutMkLst>
        </pc:sldLayoutChg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2611624794" sldId="2147483776"/>
            <pc:sldLayoutMk cId="272424288" sldId="2147483787"/>
          </pc:sldLayoutMkLst>
        </pc:sldLayoutChg>
      </pc:sldMasterChg>
      <pc:sldMasterChg chg="mod modSldLayout">
        <pc:chgData name="NOELLE HELEN CLAYTON Clayton" userId="S::nclayton@educa.jcyl.es::8f3c3708-7b38-45dd-9216-7e397bffdaea" providerId="AD" clId="Web-{D9FA4336-7411-4184-A5FE-16FEAEB03F56}" dt="2021-05-02T17:48:52.786" v="1008"/>
        <pc:sldMasterMkLst>
          <pc:docMk/>
          <pc:sldMasterMk cId="309203612" sldId="2147483837"/>
        </pc:sldMasterMkLst>
        <pc:sldLayoutChg chg="mod">
          <pc:chgData name="NOELLE HELEN CLAYTON Clayton" userId="S::nclayton@educa.jcyl.es::8f3c3708-7b38-45dd-9216-7e397bffdaea" providerId="AD" clId="Web-{D9FA4336-7411-4184-A5FE-16FEAEB03F56}" dt="2021-05-02T17:48:52.786" v="1008"/>
          <pc:sldLayoutMkLst>
            <pc:docMk/>
            <pc:sldMasterMk cId="309203612" sldId="2147483837"/>
            <pc:sldLayoutMk cId="2339918151" sldId="2147483832"/>
          </pc:sldLayoutMkLst>
        </pc:sldLayoutChg>
      </pc:sldMasterChg>
    </pc:docChg>
  </pc:docChgLst>
  <pc:docChgLst>
    <pc:chgData name="NOELLE HELEN CLAYTON Clayton" userId="S::nclayton@educa.jcyl.es::8f3c3708-7b38-45dd-9216-7e397bffdaea" providerId="AD" clId="Web-{8DEA2B23-9B80-4820-A9A3-09D233305F53}"/>
    <pc:docChg chg="addSld delSld modSld sldOrd">
      <pc:chgData name="NOELLE HELEN CLAYTON Clayton" userId="S::nclayton@educa.jcyl.es::8f3c3708-7b38-45dd-9216-7e397bffdaea" providerId="AD" clId="Web-{8DEA2B23-9B80-4820-A9A3-09D233305F53}" dt="2021-04-26T09:00:30.999" v="752" actId="1076"/>
      <pc:docMkLst>
        <pc:docMk/>
      </pc:docMkLst>
      <pc:sldChg chg="modSp">
        <pc:chgData name="NOELLE HELEN CLAYTON Clayton" userId="S::nclayton@educa.jcyl.es::8f3c3708-7b38-45dd-9216-7e397bffdaea" providerId="AD" clId="Web-{8DEA2B23-9B80-4820-A9A3-09D233305F53}" dt="2021-04-26T07:04:01.409" v="16" actId="20577"/>
        <pc:sldMkLst>
          <pc:docMk/>
          <pc:sldMk cId="2645251146" sldId="258"/>
        </pc:sldMkLst>
        <pc:spChg chg="mod">
          <ac:chgData name="NOELLE HELEN CLAYTON Clayton" userId="S::nclayton@educa.jcyl.es::8f3c3708-7b38-45dd-9216-7e397bffdaea" providerId="AD" clId="Web-{8DEA2B23-9B80-4820-A9A3-09D233305F53}" dt="2021-04-26T07:04:01.409" v="16" actId="20577"/>
          <ac:spMkLst>
            <pc:docMk/>
            <pc:sldMk cId="2645251146" sldId="258"/>
            <ac:spMk id="3" creationId="{00000000-0000-0000-0000-000000000000}"/>
          </ac:spMkLst>
        </pc:spChg>
      </pc:sldChg>
      <pc:sldChg chg="addSp modSp addAnim modAnim">
        <pc:chgData name="NOELLE HELEN CLAYTON Clayton" userId="S::nclayton@educa.jcyl.es::8f3c3708-7b38-45dd-9216-7e397bffdaea" providerId="AD" clId="Web-{8DEA2B23-9B80-4820-A9A3-09D233305F53}" dt="2021-04-26T07:12:53.734" v="69"/>
        <pc:sldMkLst>
          <pc:docMk/>
          <pc:sldMk cId="2830988197" sldId="262"/>
        </pc:sldMkLst>
        <pc:spChg chg="add mod">
          <ac:chgData name="NOELLE HELEN CLAYTON Clayton" userId="S::nclayton@educa.jcyl.es::8f3c3708-7b38-45dd-9216-7e397bffdaea" providerId="AD" clId="Web-{8DEA2B23-9B80-4820-A9A3-09D233305F53}" dt="2021-04-26T07:12:27.342" v="62" actId="1076"/>
          <ac:spMkLst>
            <pc:docMk/>
            <pc:sldMk cId="2830988197" sldId="262"/>
            <ac:spMk id="6" creationId="{84DC08CF-F9C4-4439-8FAB-8D8838FC8412}"/>
          </ac:spMkLst>
        </pc:spChg>
        <pc:spChg chg="add mod">
          <ac:chgData name="NOELLE HELEN CLAYTON Clayton" userId="S::nclayton@educa.jcyl.es::8f3c3708-7b38-45dd-9216-7e397bffdaea" providerId="AD" clId="Web-{8DEA2B23-9B80-4820-A9A3-09D233305F53}" dt="2021-04-26T07:12:32.249" v="63" actId="1076"/>
          <ac:spMkLst>
            <pc:docMk/>
            <pc:sldMk cId="2830988197" sldId="262"/>
            <ac:spMk id="7" creationId="{2FC07320-A2A1-4FCE-AAF7-50B789873731}"/>
          </ac:spMkLst>
        </pc:spChg>
        <pc:spChg chg="mod">
          <ac:chgData name="NOELLE HELEN CLAYTON Clayton" userId="S::nclayton@educa.jcyl.es::8f3c3708-7b38-45dd-9216-7e397bffdaea" providerId="AD" clId="Web-{8DEA2B23-9B80-4820-A9A3-09D233305F53}" dt="2021-04-26T07:11:03.403" v="49" actId="20577"/>
          <ac:spMkLst>
            <pc:docMk/>
            <pc:sldMk cId="2830988197" sldId="262"/>
            <ac:spMk id="8" creationId="{F60886E4-38F2-4C97-8F5D-538B5C975F62}"/>
          </ac:spMkLst>
        </pc:spChg>
        <pc:spChg chg="add mod">
          <ac:chgData name="NOELLE HELEN CLAYTON Clayton" userId="S::nclayton@educa.jcyl.es::8f3c3708-7b38-45dd-9216-7e397bffdaea" providerId="AD" clId="Web-{8DEA2B23-9B80-4820-A9A3-09D233305F53}" dt="2021-04-26T07:12:15.686" v="61"/>
          <ac:spMkLst>
            <pc:docMk/>
            <pc:sldMk cId="2830988197" sldId="262"/>
            <ac:spMk id="12" creationId="{A8994998-11C9-42FA-8271-529B90BB6DE4}"/>
          </ac:spMkLst>
        </pc:spChg>
        <pc:spChg chg="mod">
          <ac:chgData name="NOELLE HELEN CLAYTON Clayton" userId="S::nclayton@educa.jcyl.es::8f3c3708-7b38-45dd-9216-7e397bffdaea" providerId="AD" clId="Web-{8DEA2B23-9B80-4820-A9A3-09D233305F53}" dt="2021-04-26T07:10:50.778" v="47" actId="20577"/>
          <ac:spMkLst>
            <pc:docMk/>
            <pc:sldMk cId="2830988197" sldId="262"/>
            <ac:spMk id="13" creationId="{CCA071B0-64E0-4C36-AF59-157979CEED1C}"/>
          </ac:spMkLst>
        </pc:spChg>
      </pc:sldChg>
      <pc:sldChg chg="modSp">
        <pc:chgData name="NOELLE HELEN CLAYTON Clayton" userId="S::nclayton@educa.jcyl.es::8f3c3708-7b38-45dd-9216-7e397bffdaea" providerId="AD" clId="Web-{8DEA2B23-9B80-4820-A9A3-09D233305F53}" dt="2021-04-26T07:13:31.578" v="71" actId="20577"/>
        <pc:sldMkLst>
          <pc:docMk/>
          <pc:sldMk cId="2275079563" sldId="267"/>
        </pc:sldMkLst>
        <pc:spChg chg="mod">
          <ac:chgData name="NOELLE HELEN CLAYTON Clayton" userId="S::nclayton@educa.jcyl.es::8f3c3708-7b38-45dd-9216-7e397bffdaea" providerId="AD" clId="Web-{8DEA2B23-9B80-4820-A9A3-09D233305F53}" dt="2021-04-26T07:13:31.578" v="71" actId="20577"/>
          <ac:spMkLst>
            <pc:docMk/>
            <pc:sldMk cId="2275079563" sldId="267"/>
            <ac:spMk id="2" creationId="{00000000-0000-0000-0000-000000000000}"/>
          </ac:spMkLst>
        </pc:spChg>
      </pc:sldChg>
      <pc:sldChg chg="modSp">
        <pc:chgData name="NOELLE HELEN CLAYTON Clayton" userId="S::nclayton@educa.jcyl.es::8f3c3708-7b38-45dd-9216-7e397bffdaea" providerId="AD" clId="Web-{8DEA2B23-9B80-4820-A9A3-09D233305F53}" dt="2021-04-26T07:14:08.876" v="78" actId="1076"/>
        <pc:sldMkLst>
          <pc:docMk/>
          <pc:sldMk cId="3153487549" sldId="268"/>
        </pc:sldMkLst>
        <pc:spChg chg="mod">
          <ac:chgData name="NOELLE HELEN CLAYTON Clayton" userId="S::nclayton@educa.jcyl.es::8f3c3708-7b38-45dd-9216-7e397bffdaea" providerId="AD" clId="Web-{8DEA2B23-9B80-4820-A9A3-09D233305F53}" dt="2021-04-26T07:14:08.876" v="78" actId="1076"/>
          <ac:spMkLst>
            <pc:docMk/>
            <pc:sldMk cId="3153487549" sldId="268"/>
            <ac:spMk id="2" creationId="{00000000-0000-0000-0000-000000000000}"/>
          </ac:spMkLst>
        </pc:spChg>
      </pc:sldChg>
      <pc:sldChg chg="modSp ord addAnim delAnim modAnim">
        <pc:chgData name="NOELLE HELEN CLAYTON Clayton" userId="S::nclayton@educa.jcyl.es::8f3c3708-7b38-45dd-9216-7e397bffdaea" providerId="AD" clId="Web-{8DEA2B23-9B80-4820-A9A3-09D233305F53}" dt="2021-04-26T07:55:59.920" v="129"/>
        <pc:sldMkLst>
          <pc:docMk/>
          <pc:sldMk cId="1844294884" sldId="274"/>
        </pc:sldMkLst>
        <pc:spChg chg="mod">
          <ac:chgData name="NOELLE HELEN CLAYTON Clayton" userId="S::nclayton@educa.jcyl.es::8f3c3708-7b38-45dd-9216-7e397bffdaea" providerId="AD" clId="Web-{8DEA2B23-9B80-4820-A9A3-09D233305F53}" dt="2021-04-26T07:55:27.248" v="117" actId="20577"/>
          <ac:spMkLst>
            <pc:docMk/>
            <pc:sldMk cId="1844294884" sldId="274"/>
            <ac:spMk id="8" creationId="{F60886E4-38F2-4C97-8F5D-538B5C975F62}"/>
          </ac:spMkLst>
        </pc:spChg>
      </pc:sldChg>
      <pc:sldChg chg="modSp">
        <pc:chgData name="NOELLE HELEN CLAYTON Clayton" userId="S::nclayton@educa.jcyl.es::8f3c3708-7b38-45dd-9216-7e397bffdaea" providerId="AD" clId="Web-{8DEA2B23-9B80-4820-A9A3-09D233305F53}" dt="2021-04-26T08:25:09.623" v="533" actId="20577"/>
        <pc:sldMkLst>
          <pc:docMk/>
          <pc:sldMk cId="2810583781" sldId="277"/>
        </pc:sldMkLst>
        <pc:spChg chg="mod">
          <ac:chgData name="NOELLE HELEN CLAYTON Clayton" userId="S::nclayton@educa.jcyl.es::8f3c3708-7b38-45dd-9216-7e397bffdaea" providerId="AD" clId="Web-{8DEA2B23-9B80-4820-A9A3-09D233305F53}" dt="2021-04-26T08:25:09.623" v="533" actId="20577"/>
          <ac:spMkLst>
            <pc:docMk/>
            <pc:sldMk cId="2810583781" sldId="277"/>
            <ac:spMk id="2" creationId="{096369BC-793A-4B3A-B457-2F01487B16B7}"/>
          </ac:spMkLst>
        </pc:spChg>
        <pc:spChg chg="mod">
          <ac:chgData name="NOELLE HELEN CLAYTON Clayton" userId="S::nclayton@educa.jcyl.es::8f3c3708-7b38-45dd-9216-7e397bffdaea" providerId="AD" clId="Web-{8DEA2B23-9B80-4820-A9A3-09D233305F53}" dt="2021-04-26T08:24:53.435" v="527" actId="20577"/>
          <ac:spMkLst>
            <pc:docMk/>
            <pc:sldMk cId="2810583781" sldId="277"/>
            <ac:spMk id="3" creationId="{052FA87C-25A5-44CA-B8FC-39A996C1DB53}"/>
          </ac:spMkLst>
        </pc:spChg>
      </pc:sldChg>
      <pc:sldChg chg="modSp">
        <pc:chgData name="NOELLE HELEN CLAYTON Clayton" userId="S::nclayton@educa.jcyl.es::8f3c3708-7b38-45dd-9216-7e397bffdaea" providerId="AD" clId="Web-{8DEA2B23-9B80-4820-A9A3-09D233305F53}" dt="2021-04-26T08:26:18.577" v="538" actId="20577"/>
        <pc:sldMkLst>
          <pc:docMk/>
          <pc:sldMk cId="755897408" sldId="278"/>
        </pc:sldMkLst>
        <pc:spChg chg="mod">
          <ac:chgData name="NOELLE HELEN CLAYTON Clayton" userId="S::nclayton@educa.jcyl.es::8f3c3708-7b38-45dd-9216-7e397bffdaea" providerId="AD" clId="Web-{8DEA2B23-9B80-4820-A9A3-09D233305F53}" dt="2021-04-26T08:26:18.577" v="538" actId="20577"/>
          <ac:spMkLst>
            <pc:docMk/>
            <pc:sldMk cId="755897408" sldId="278"/>
            <ac:spMk id="2" creationId="{00000000-0000-0000-0000-000000000000}"/>
          </ac:spMkLst>
        </pc:spChg>
      </pc:sldChg>
      <pc:sldChg chg="addSp delSp modSp addAnim delAnim">
        <pc:chgData name="NOELLE HELEN CLAYTON Clayton" userId="S::nclayton@educa.jcyl.es::8f3c3708-7b38-45dd-9216-7e397bffdaea" providerId="AD" clId="Web-{8DEA2B23-9B80-4820-A9A3-09D233305F53}" dt="2021-04-26T08:29:39.816" v="569" actId="14100"/>
        <pc:sldMkLst>
          <pc:docMk/>
          <pc:sldMk cId="3627985030" sldId="280"/>
        </pc:sldMkLst>
        <pc:spChg chg="mod">
          <ac:chgData name="NOELLE HELEN CLAYTON Clayton" userId="S::nclayton@educa.jcyl.es::8f3c3708-7b38-45dd-9216-7e397bffdaea" providerId="AD" clId="Web-{8DEA2B23-9B80-4820-A9A3-09D233305F53}" dt="2021-04-26T08:29:34.129" v="568" actId="14100"/>
          <ac:spMkLst>
            <pc:docMk/>
            <pc:sldMk cId="3627985030" sldId="280"/>
            <ac:spMk id="6" creationId="{FE33F88F-8348-476C-9553-A25F9388D7C6}"/>
          </ac:spMkLst>
        </pc:spChg>
        <pc:picChg chg="add del mod">
          <ac:chgData name="NOELLE HELEN CLAYTON Clayton" userId="S::nclayton@educa.jcyl.es::8f3c3708-7b38-45dd-9216-7e397bffdaea" providerId="AD" clId="Web-{8DEA2B23-9B80-4820-A9A3-09D233305F53}" dt="2021-04-26T08:28:23.689" v="562"/>
          <ac:picMkLst>
            <pc:docMk/>
            <pc:sldMk cId="3627985030" sldId="280"/>
            <ac:picMk id="4" creationId="{9D4CF176-6D27-41AF-88CE-E66479240D3F}"/>
          </ac:picMkLst>
        </pc:picChg>
        <pc:picChg chg="mod">
          <ac:chgData name="NOELLE HELEN CLAYTON Clayton" userId="S::nclayton@educa.jcyl.es::8f3c3708-7b38-45dd-9216-7e397bffdaea" providerId="AD" clId="Web-{8DEA2B23-9B80-4820-A9A3-09D233305F53}" dt="2021-04-26T08:29:39.816" v="569" actId="14100"/>
          <ac:picMkLst>
            <pc:docMk/>
            <pc:sldMk cId="3627985030" sldId="280"/>
            <ac:picMk id="5" creationId="{D58E718B-EC4D-4334-B859-1FD8762082CC}"/>
          </ac:picMkLst>
        </pc:picChg>
        <pc:picChg chg="mod">
          <ac:chgData name="NOELLE HELEN CLAYTON Clayton" userId="S::nclayton@educa.jcyl.es::8f3c3708-7b38-45dd-9216-7e397bffdaea" providerId="AD" clId="Web-{8DEA2B23-9B80-4820-A9A3-09D233305F53}" dt="2021-04-26T08:29:00.659" v="563" actId="14100"/>
          <ac:picMkLst>
            <pc:docMk/>
            <pc:sldMk cId="3627985030" sldId="280"/>
            <ac:picMk id="10" creationId="{13B65079-66FC-4C8D-B34B-C9EEA654F86A}"/>
          </ac:picMkLst>
        </pc:picChg>
      </pc:sldChg>
      <pc:sldChg chg="delSp modSp delAnim">
        <pc:chgData name="NOELLE HELEN CLAYTON Clayton" userId="S::nclayton@educa.jcyl.es::8f3c3708-7b38-45dd-9216-7e397bffdaea" providerId="AD" clId="Web-{8DEA2B23-9B80-4820-A9A3-09D233305F53}" dt="2021-04-26T08:31:40.835" v="590" actId="1076"/>
        <pc:sldMkLst>
          <pc:docMk/>
          <pc:sldMk cId="1339754203" sldId="286"/>
        </pc:sldMkLst>
        <pc:spChg chg="del mod">
          <ac:chgData name="NOELLE HELEN CLAYTON Clayton" userId="S::nclayton@educa.jcyl.es::8f3c3708-7b38-45dd-9216-7e397bffdaea" providerId="AD" clId="Web-{8DEA2B23-9B80-4820-A9A3-09D233305F53}" dt="2021-04-26T08:31:05.490" v="584"/>
          <ac:spMkLst>
            <pc:docMk/>
            <pc:sldMk cId="1339754203" sldId="286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8DEA2B23-9B80-4820-A9A3-09D233305F53}" dt="2021-04-26T08:31:01.552" v="582" actId="20577"/>
          <ac:spMkLst>
            <pc:docMk/>
            <pc:sldMk cId="1339754203" sldId="286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8DEA2B23-9B80-4820-A9A3-09D233305F53}" dt="2021-04-26T08:31:40.835" v="590" actId="1076"/>
          <ac:spMkLst>
            <pc:docMk/>
            <pc:sldMk cId="1339754203" sldId="286"/>
            <ac:spMk id="5" creationId="{6D0A80EF-31D8-4BC6-B8C8-5455340DD5DC}"/>
          </ac:spMkLst>
        </pc:spChg>
        <pc:picChg chg="mod">
          <ac:chgData name="NOELLE HELEN CLAYTON Clayton" userId="S::nclayton@educa.jcyl.es::8f3c3708-7b38-45dd-9216-7e397bffdaea" providerId="AD" clId="Web-{8DEA2B23-9B80-4820-A9A3-09D233305F53}" dt="2021-04-26T08:31:16.600" v="587" actId="1076"/>
          <ac:picMkLst>
            <pc:docMk/>
            <pc:sldMk cId="1339754203" sldId="286"/>
            <ac:picMk id="4" creationId="{69FD60CC-EE7A-4CC6-B20E-3E5E77211E8B}"/>
          </ac:picMkLst>
        </pc:picChg>
      </pc:sldChg>
      <pc:sldChg chg="addSp delSp modSp delAnim">
        <pc:chgData name="NOELLE HELEN CLAYTON Clayton" userId="S::nclayton@educa.jcyl.es::8f3c3708-7b38-45dd-9216-7e397bffdaea" providerId="AD" clId="Web-{8DEA2B23-9B80-4820-A9A3-09D233305F53}" dt="2021-04-26T08:38:33.344" v="615" actId="20577"/>
        <pc:sldMkLst>
          <pc:docMk/>
          <pc:sldMk cId="1436431646" sldId="287"/>
        </pc:sldMkLst>
        <pc:spChg chg="del">
          <ac:chgData name="NOELLE HELEN CLAYTON Clayton" userId="S::nclayton@educa.jcyl.es::8f3c3708-7b38-45dd-9216-7e397bffdaea" providerId="AD" clId="Web-{8DEA2B23-9B80-4820-A9A3-09D233305F53}" dt="2021-04-26T08:31:57.210" v="591"/>
          <ac:spMkLst>
            <pc:docMk/>
            <pc:sldMk cId="1436431646" sldId="287"/>
            <ac:spMk id="2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8DEA2B23-9B80-4820-A9A3-09D233305F53}" dt="2021-04-26T08:38:33.344" v="615" actId="20577"/>
          <ac:spMkLst>
            <pc:docMk/>
            <pc:sldMk cId="1436431646" sldId="287"/>
            <ac:spMk id="3" creationId="{00000000-0000-0000-0000-000000000000}"/>
          </ac:spMkLst>
        </pc:spChg>
        <pc:spChg chg="mod">
          <ac:chgData name="NOELLE HELEN CLAYTON Clayton" userId="S::nclayton@educa.jcyl.es::8f3c3708-7b38-45dd-9216-7e397bffdaea" providerId="AD" clId="Web-{8DEA2B23-9B80-4820-A9A3-09D233305F53}" dt="2021-04-26T08:38:03.781" v="606" actId="20577"/>
          <ac:spMkLst>
            <pc:docMk/>
            <pc:sldMk cId="1436431646" sldId="287"/>
            <ac:spMk id="5" creationId="{6D0A80EF-31D8-4BC6-B8C8-5455340DD5DC}"/>
          </ac:spMkLst>
        </pc:spChg>
        <pc:spChg chg="add del mod">
          <ac:chgData name="NOELLE HELEN CLAYTON Clayton" userId="S::nclayton@educa.jcyl.es::8f3c3708-7b38-45dd-9216-7e397bffdaea" providerId="AD" clId="Web-{8DEA2B23-9B80-4820-A9A3-09D233305F53}" dt="2021-04-26T08:32:03.382" v="593"/>
          <ac:spMkLst>
            <pc:docMk/>
            <pc:sldMk cId="1436431646" sldId="287"/>
            <ac:spMk id="6" creationId="{BE98C09F-B4BB-466C-9F05-7A821B8ACCA8}"/>
          </ac:spMkLst>
        </pc:spChg>
        <pc:picChg chg="del mod">
          <ac:chgData name="NOELLE HELEN CLAYTON Clayton" userId="S::nclayton@educa.jcyl.es::8f3c3708-7b38-45dd-9216-7e397bffdaea" providerId="AD" clId="Web-{8DEA2B23-9B80-4820-A9A3-09D233305F53}" dt="2021-04-26T08:34:40.698" v="598"/>
          <ac:picMkLst>
            <pc:docMk/>
            <pc:sldMk cId="1436431646" sldId="287"/>
            <ac:picMk id="7" creationId="{EA11487A-4711-46C5-BE9A-A0D761394E67}"/>
          </ac:picMkLst>
        </pc:picChg>
        <pc:picChg chg="add mod">
          <ac:chgData name="NOELLE HELEN CLAYTON Clayton" userId="S::nclayton@educa.jcyl.es::8f3c3708-7b38-45dd-9216-7e397bffdaea" providerId="AD" clId="Web-{8DEA2B23-9B80-4820-A9A3-09D233305F53}" dt="2021-04-26T08:36:14.263" v="603" actId="14100"/>
          <ac:picMkLst>
            <pc:docMk/>
            <pc:sldMk cId="1436431646" sldId="287"/>
            <ac:picMk id="8" creationId="{C3DF7773-78E6-47EB-8046-44CF49D8E3F2}"/>
          </ac:picMkLst>
        </pc:picChg>
      </pc:sldChg>
      <pc:sldChg chg="modSp">
        <pc:chgData name="NOELLE HELEN CLAYTON Clayton" userId="S::nclayton@educa.jcyl.es::8f3c3708-7b38-45dd-9216-7e397bffdaea" providerId="AD" clId="Web-{8DEA2B23-9B80-4820-A9A3-09D233305F53}" dt="2021-04-26T08:39:09.532" v="633" actId="20577"/>
        <pc:sldMkLst>
          <pc:docMk/>
          <pc:sldMk cId="1917834500" sldId="288"/>
        </pc:sldMkLst>
        <pc:spChg chg="mod">
          <ac:chgData name="NOELLE HELEN CLAYTON Clayton" userId="S::nclayton@educa.jcyl.es::8f3c3708-7b38-45dd-9216-7e397bffdaea" providerId="AD" clId="Web-{8DEA2B23-9B80-4820-A9A3-09D233305F53}" dt="2021-04-26T08:39:09.532" v="633" actId="20577"/>
          <ac:spMkLst>
            <pc:docMk/>
            <pc:sldMk cId="1917834500" sldId="288"/>
            <ac:spMk id="2" creationId="{00000000-0000-0000-0000-000000000000}"/>
          </ac:spMkLst>
        </pc:spChg>
        <pc:picChg chg="mod">
          <ac:chgData name="NOELLE HELEN CLAYTON Clayton" userId="S::nclayton@educa.jcyl.es::8f3c3708-7b38-45dd-9216-7e397bffdaea" providerId="AD" clId="Web-{8DEA2B23-9B80-4820-A9A3-09D233305F53}" dt="2021-04-26T08:38:48.985" v="616" actId="1076"/>
          <ac:picMkLst>
            <pc:docMk/>
            <pc:sldMk cId="1917834500" sldId="288"/>
            <ac:picMk id="4" creationId="{35E26A1E-EA26-4791-A35D-DA9321AC1C77}"/>
          </ac:picMkLst>
        </pc:picChg>
      </pc:sldChg>
      <pc:sldChg chg="delSp modSp del delAnim">
        <pc:chgData name="NOELLE HELEN CLAYTON Clayton" userId="S::nclayton@educa.jcyl.es::8f3c3708-7b38-45dd-9216-7e397bffdaea" providerId="AD" clId="Web-{8DEA2B23-9B80-4820-A9A3-09D233305F53}" dt="2021-04-26T08:57:38.636" v="713"/>
        <pc:sldMkLst>
          <pc:docMk/>
          <pc:sldMk cId="458844597" sldId="291"/>
        </pc:sldMkLst>
        <pc:spChg chg="mod">
          <ac:chgData name="NOELLE HELEN CLAYTON Clayton" userId="S::nclayton@educa.jcyl.es::8f3c3708-7b38-45dd-9216-7e397bffdaea" providerId="AD" clId="Web-{8DEA2B23-9B80-4820-A9A3-09D233305F53}" dt="2021-04-26T08:52:20.035" v="680" actId="20577"/>
          <ac:spMkLst>
            <pc:docMk/>
            <pc:sldMk cId="458844597" sldId="291"/>
            <ac:spMk id="2" creationId="{00000000-0000-0000-0000-000000000000}"/>
          </ac:spMkLst>
        </pc:spChg>
        <pc:spChg chg="del mod">
          <ac:chgData name="NOELLE HELEN CLAYTON Clayton" userId="S::nclayton@educa.jcyl.es::8f3c3708-7b38-45dd-9216-7e397bffdaea" providerId="AD" clId="Web-{8DEA2B23-9B80-4820-A9A3-09D233305F53}" dt="2021-04-26T08:57:29.167" v="712"/>
          <ac:spMkLst>
            <pc:docMk/>
            <pc:sldMk cId="458844597" sldId="291"/>
            <ac:spMk id="3" creationId="{00000000-0000-0000-0000-000000000000}"/>
          </ac:spMkLst>
        </pc:spChg>
        <pc:picChg chg="mod">
          <ac:chgData name="NOELLE HELEN CLAYTON Clayton" userId="S::nclayton@educa.jcyl.es::8f3c3708-7b38-45dd-9216-7e397bffdaea" providerId="AD" clId="Web-{8DEA2B23-9B80-4820-A9A3-09D233305F53}" dt="2021-04-26T08:53:02.473" v="682" actId="14100"/>
          <ac:picMkLst>
            <pc:docMk/>
            <pc:sldMk cId="458844597" sldId="291"/>
            <ac:picMk id="10" creationId="{13B65079-66FC-4C8D-B34B-C9EEA654F86A}"/>
          </ac:picMkLst>
        </pc:picChg>
      </pc:sldChg>
      <pc:sldChg chg="modSp">
        <pc:chgData name="NOELLE HELEN CLAYTON Clayton" userId="S::nclayton@educa.jcyl.es::8f3c3708-7b38-45dd-9216-7e397bffdaea" providerId="AD" clId="Web-{8DEA2B23-9B80-4820-A9A3-09D233305F53}" dt="2021-04-26T08:58:09.137" v="725" actId="20577"/>
        <pc:sldMkLst>
          <pc:docMk/>
          <pc:sldMk cId="4045930938" sldId="293"/>
        </pc:sldMkLst>
        <pc:spChg chg="mod">
          <ac:chgData name="NOELLE HELEN CLAYTON Clayton" userId="S::nclayton@educa.jcyl.es::8f3c3708-7b38-45dd-9216-7e397bffdaea" providerId="AD" clId="Web-{8DEA2B23-9B80-4820-A9A3-09D233305F53}" dt="2021-04-26T08:58:09.137" v="725" actId="20577"/>
          <ac:spMkLst>
            <pc:docMk/>
            <pc:sldMk cId="4045930938" sldId="293"/>
            <ac:spMk id="10" creationId="{4EE41688-D6C2-49C1-AFC3-748B17F8902C}"/>
          </ac:spMkLst>
        </pc:spChg>
      </pc:sldChg>
      <pc:sldChg chg="ord">
        <pc:chgData name="NOELLE HELEN CLAYTON Clayton" userId="S::nclayton@educa.jcyl.es::8f3c3708-7b38-45dd-9216-7e397bffdaea" providerId="AD" clId="Web-{8DEA2B23-9B80-4820-A9A3-09D233305F53}" dt="2021-04-26T08:52:39.645" v="681"/>
        <pc:sldMkLst>
          <pc:docMk/>
          <pc:sldMk cId="2404660533" sldId="298"/>
        </pc:sldMkLst>
      </pc:sldChg>
      <pc:sldChg chg="delSp modSp">
        <pc:chgData name="NOELLE HELEN CLAYTON Clayton" userId="S::nclayton@educa.jcyl.es::8f3c3708-7b38-45dd-9216-7e397bffdaea" providerId="AD" clId="Web-{8DEA2B23-9B80-4820-A9A3-09D233305F53}" dt="2021-04-26T09:00:30.999" v="752" actId="1076"/>
        <pc:sldMkLst>
          <pc:docMk/>
          <pc:sldMk cId="4009933532" sldId="301"/>
        </pc:sldMkLst>
        <pc:spChg chg="mod">
          <ac:chgData name="NOELLE HELEN CLAYTON Clayton" userId="S::nclayton@educa.jcyl.es::8f3c3708-7b38-45dd-9216-7e397bffdaea" providerId="AD" clId="Web-{8DEA2B23-9B80-4820-A9A3-09D233305F53}" dt="2021-04-26T09:00:30.999" v="752" actId="1076"/>
          <ac:spMkLst>
            <pc:docMk/>
            <pc:sldMk cId="4009933532" sldId="301"/>
            <ac:spMk id="24" creationId="{F55090A0-7319-4BEF-8AC0-132426FDDD59}"/>
          </ac:spMkLst>
        </pc:spChg>
        <pc:picChg chg="del mod">
          <ac:chgData name="NOELLE HELEN CLAYTON Clayton" userId="S::nclayton@educa.jcyl.es::8f3c3708-7b38-45dd-9216-7e397bffdaea" providerId="AD" clId="Web-{8DEA2B23-9B80-4820-A9A3-09D233305F53}" dt="2021-04-26T09:00:24.390" v="748"/>
          <ac:picMkLst>
            <pc:docMk/>
            <pc:sldMk cId="4009933532" sldId="301"/>
            <ac:picMk id="25" creationId="{45519B2B-5CF1-491D-A53F-862270AA44B7}"/>
          </ac:picMkLst>
        </pc:picChg>
        <pc:picChg chg="mod">
          <ac:chgData name="NOELLE HELEN CLAYTON Clayton" userId="S::nclayton@educa.jcyl.es::8f3c3708-7b38-45dd-9216-7e397bffdaea" providerId="AD" clId="Web-{8DEA2B23-9B80-4820-A9A3-09D233305F53}" dt="2021-04-26T09:00:12.624" v="746" actId="1076"/>
          <ac:picMkLst>
            <pc:docMk/>
            <pc:sldMk cId="4009933532" sldId="301"/>
            <ac:picMk id="26" creationId="{76C1EF7A-4062-4EFE-972B-0A6CAB6FE859}"/>
          </ac:picMkLst>
        </pc:picChg>
      </pc:sldChg>
      <pc:sldChg chg="addSp delSp modSp add ord replId">
        <pc:chgData name="NOELLE HELEN CLAYTON Clayton" userId="S::nclayton@educa.jcyl.es::8f3c3708-7b38-45dd-9216-7e397bffdaea" providerId="AD" clId="Web-{8DEA2B23-9B80-4820-A9A3-09D233305F53}" dt="2021-04-26T07:07:25.367" v="44" actId="1076"/>
        <pc:sldMkLst>
          <pc:docMk/>
          <pc:sldMk cId="341107902" sldId="309"/>
        </pc:sldMkLst>
        <pc:spChg chg="mod">
          <ac:chgData name="NOELLE HELEN CLAYTON Clayton" userId="S::nclayton@educa.jcyl.es::8f3c3708-7b38-45dd-9216-7e397bffdaea" providerId="AD" clId="Web-{8DEA2B23-9B80-4820-A9A3-09D233305F53}" dt="2021-04-26T06:59:26.511" v="13" actId="1076"/>
          <ac:spMkLst>
            <pc:docMk/>
            <pc:sldMk cId="341107902" sldId="309"/>
            <ac:spMk id="2" creationId="{00000000-0000-0000-0000-000000000000}"/>
          </ac:spMkLst>
        </pc:spChg>
        <pc:spChg chg="add mod">
          <ac:chgData name="NOELLE HELEN CLAYTON Clayton" userId="S::nclayton@educa.jcyl.es::8f3c3708-7b38-45dd-9216-7e397bffdaea" providerId="AD" clId="Web-{8DEA2B23-9B80-4820-A9A3-09D233305F53}" dt="2021-04-26T07:07:22.007" v="43" actId="1076"/>
          <ac:spMkLst>
            <pc:docMk/>
            <pc:sldMk cId="341107902" sldId="309"/>
            <ac:spMk id="11" creationId="{991AC0DB-9D05-492D-BC47-4874EC001F6B}"/>
          </ac:spMkLst>
        </pc:spChg>
        <pc:picChg chg="add mod">
          <ac:chgData name="NOELLE HELEN CLAYTON Clayton" userId="S::nclayton@educa.jcyl.es::8f3c3708-7b38-45dd-9216-7e397bffdaea" providerId="AD" clId="Web-{8DEA2B23-9B80-4820-A9A3-09D233305F53}" dt="2021-04-26T07:05:18.598" v="20" actId="1076"/>
          <ac:picMkLst>
            <pc:docMk/>
            <pc:sldMk cId="341107902" sldId="309"/>
            <ac:picMk id="4" creationId="{38E2F606-B7B4-48F2-B231-BECCB898CBB0}"/>
          </ac:picMkLst>
        </pc:picChg>
        <pc:picChg chg="add del mod">
          <ac:chgData name="NOELLE HELEN CLAYTON Clayton" userId="S::nclayton@educa.jcyl.es::8f3c3708-7b38-45dd-9216-7e397bffdaea" providerId="AD" clId="Web-{8DEA2B23-9B80-4820-A9A3-09D233305F53}" dt="2021-04-26T07:05:56.911" v="34"/>
          <ac:picMkLst>
            <pc:docMk/>
            <pc:sldMk cId="341107902" sldId="309"/>
            <ac:picMk id="5" creationId="{DB5A408D-BBF6-4393-8A3F-AFC84F6B2CBC}"/>
          </ac:picMkLst>
        </pc:picChg>
        <pc:picChg chg="add del mod">
          <ac:chgData name="NOELLE HELEN CLAYTON Clayton" userId="S::nclayton@educa.jcyl.es::8f3c3708-7b38-45dd-9216-7e397bffdaea" providerId="AD" clId="Web-{8DEA2B23-9B80-4820-A9A3-09D233305F53}" dt="2021-04-26T07:05:56.130" v="32"/>
          <ac:picMkLst>
            <pc:docMk/>
            <pc:sldMk cId="341107902" sldId="309"/>
            <ac:picMk id="6" creationId="{A32622A0-6AA5-45ED-8FBA-BB4FB8C8A04D}"/>
          </ac:picMkLst>
        </pc:picChg>
        <pc:picChg chg="add del mod">
          <ac:chgData name="NOELLE HELEN CLAYTON Clayton" userId="S::nclayton@educa.jcyl.es::8f3c3708-7b38-45dd-9216-7e397bffdaea" providerId="AD" clId="Web-{8DEA2B23-9B80-4820-A9A3-09D233305F53}" dt="2021-04-26T07:05:54.896" v="30"/>
          <ac:picMkLst>
            <pc:docMk/>
            <pc:sldMk cId="341107902" sldId="309"/>
            <ac:picMk id="7" creationId="{352685C6-45F2-4AF1-BC92-65C06A205A14}"/>
          </ac:picMkLst>
        </pc:picChg>
        <pc:picChg chg="add del mod">
          <ac:chgData name="NOELLE HELEN CLAYTON Clayton" userId="S::nclayton@educa.jcyl.es::8f3c3708-7b38-45dd-9216-7e397bffdaea" providerId="AD" clId="Web-{8DEA2B23-9B80-4820-A9A3-09D233305F53}" dt="2021-04-26T07:05:53.583" v="28"/>
          <ac:picMkLst>
            <pc:docMk/>
            <pc:sldMk cId="341107902" sldId="309"/>
            <ac:picMk id="8" creationId="{53D126E7-A2E3-4369-B0B6-7486C37F9935}"/>
          </ac:picMkLst>
        </pc:picChg>
        <pc:picChg chg="add mod">
          <ac:chgData name="NOELLE HELEN CLAYTON Clayton" userId="S::nclayton@educa.jcyl.es::8f3c3708-7b38-45dd-9216-7e397bffdaea" providerId="AD" clId="Web-{8DEA2B23-9B80-4820-A9A3-09D233305F53}" dt="2021-04-26T07:07:25.367" v="44" actId="1076"/>
          <ac:picMkLst>
            <pc:docMk/>
            <pc:sldMk cId="341107902" sldId="309"/>
            <ac:picMk id="9" creationId="{78BDE49D-2893-4201-A560-ABE2CBEE551B}"/>
          </ac:picMkLst>
        </pc:picChg>
        <pc:picChg chg="del mod">
          <ac:chgData name="NOELLE HELEN CLAYTON Clayton" userId="S::nclayton@educa.jcyl.es::8f3c3708-7b38-45dd-9216-7e397bffdaea" providerId="AD" clId="Web-{8DEA2B23-9B80-4820-A9A3-09D233305F53}" dt="2021-04-26T07:03:18.751" v="15"/>
          <ac:picMkLst>
            <pc:docMk/>
            <pc:sldMk cId="341107902" sldId="309"/>
            <ac:picMk id="13" creationId="{822F21F6-0321-4E95-BF9F-1C96D22CBD74}"/>
          </ac:picMkLst>
        </pc:picChg>
      </pc:sldChg>
      <pc:sldChg chg="addSp delSp modSp add ord replId">
        <pc:chgData name="NOELLE HELEN CLAYTON Clayton" userId="S::nclayton@educa.jcyl.es::8f3c3708-7b38-45dd-9216-7e397bffdaea" providerId="AD" clId="Web-{8DEA2B23-9B80-4820-A9A3-09D233305F53}" dt="2021-04-26T07:28:07.833" v="106" actId="14100"/>
        <pc:sldMkLst>
          <pc:docMk/>
          <pc:sldMk cId="2871934276" sldId="310"/>
        </pc:sldMkLst>
        <pc:spChg chg="mod">
          <ac:chgData name="NOELLE HELEN CLAYTON Clayton" userId="S::nclayton@educa.jcyl.es::8f3c3708-7b38-45dd-9216-7e397bffdaea" providerId="AD" clId="Web-{8DEA2B23-9B80-4820-A9A3-09D233305F53}" dt="2021-04-26T07:17:39.990" v="85" actId="20577"/>
          <ac:spMkLst>
            <pc:docMk/>
            <pc:sldMk cId="2871934276" sldId="310"/>
            <ac:spMk id="2" creationId="{00000000-0000-0000-0000-000000000000}"/>
          </ac:spMkLst>
        </pc:spChg>
        <pc:picChg chg="add del mod">
          <ac:chgData name="NOELLE HELEN CLAYTON Clayton" userId="S::nclayton@educa.jcyl.es::8f3c3708-7b38-45dd-9216-7e397bffdaea" providerId="AD" clId="Web-{8DEA2B23-9B80-4820-A9A3-09D233305F53}" dt="2021-04-26T07:27:38.364" v="101"/>
          <ac:picMkLst>
            <pc:docMk/>
            <pc:sldMk cId="2871934276" sldId="310"/>
            <ac:picMk id="4" creationId="{A1789C14-CF9B-4BED-A040-CACE0612FFA5}"/>
          </ac:picMkLst>
        </pc:picChg>
        <pc:picChg chg="add del mod">
          <ac:chgData name="NOELLE HELEN CLAYTON Clayton" userId="S::nclayton@educa.jcyl.es::8f3c3708-7b38-45dd-9216-7e397bffdaea" providerId="AD" clId="Web-{8DEA2B23-9B80-4820-A9A3-09D233305F53}" dt="2021-04-26T07:26:33.347" v="94"/>
          <ac:picMkLst>
            <pc:docMk/>
            <pc:sldMk cId="2871934276" sldId="310"/>
            <ac:picMk id="5" creationId="{CACC24CE-4F44-4C8D-87B3-62592B9EAC7C}"/>
          </ac:picMkLst>
        </pc:picChg>
        <pc:picChg chg="add del mod">
          <ac:chgData name="NOELLE HELEN CLAYTON Clayton" userId="S::nclayton@educa.jcyl.es::8f3c3708-7b38-45dd-9216-7e397bffdaea" providerId="AD" clId="Web-{8DEA2B23-9B80-4820-A9A3-09D233305F53}" dt="2021-04-26T07:26:33.237" v="92"/>
          <ac:picMkLst>
            <pc:docMk/>
            <pc:sldMk cId="2871934276" sldId="310"/>
            <ac:picMk id="6" creationId="{C879879B-A0C9-4FE8-BCCC-314D972B2087}"/>
          </ac:picMkLst>
        </pc:picChg>
        <pc:picChg chg="add mod">
          <ac:chgData name="NOELLE HELEN CLAYTON Clayton" userId="S::nclayton@educa.jcyl.es::8f3c3708-7b38-45dd-9216-7e397bffdaea" providerId="AD" clId="Web-{8DEA2B23-9B80-4820-A9A3-09D233305F53}" dt="2021-04-26T07:28:07.833" v="106" actId="14100"/>
          <ac:picMkLst>
            <pc:docMk/>
            <pc:sldMk cId="2871934276" sldId="310"/>
            <ac:picMk id="7" creationId="{99676E81-031D-4EFA-8C07-3B4D92E44DB8}"/>
          </ac:picMkLst>
        </pc:picChg>
        <pc:picChg chg="del mod">
          <ac:chgData name="NOELLE HELEN CLAYTON Clayton" userId="S::nclayton@educa.jcyl.es::8f3c3708-7b38-45dd-9216-7e397bffdaea" providerId="AD" clId="Web-{8DEA2B23-9B80-4820-A9A3-09D233305F53}" dt="2021-04-26T07:26:31.597" v="87"/>
          <ac:picMkLst>
            <pc:docMk/>
            <pc:sldMk cId="2871934276" sldId="310"/>
            <ac:picMk id="13" creationId="{822F21F6-0321-4E95-BF9F-1C96D22CBD74}"/>
          </ac:picMkLst>
        </pc:picChg>
      </pc:sldChg>
      <pc:sldChg chg="add del replId">
        <pc:chgData name="NOELLE HELEN CLAYTON Clayton" userId="S::nclayton@educa.jcyl.es::8f3c3708-7b38-45dd-9216-7e397bffdaea" providerId="AD" clId="Web-{8DEA2B23-9B80-4820-A9A3-09D233305F53}" dt="2021-04-26T08:40:33.425" v="634"/>
        <pc:sldMkLst>
          <pc:docMk/>
          <pc:sldMk cId="2477480970" sldId="311"/>
        </pc:sldMkLst>
      </pc:sldChg>
      <pc:sldChg chg="addSp delSp modSp add replId addAnim delAnim modAnim">
        <pc:chgData name="NOELLE HELEN CLAYTON Clayton" userId="S::nclayton@educa.jcyl.es::8f3c3708-7b38-45dd-9216-7e397bffdaea" providerId="AD" clId="Web-{8DEA2B23-9B80-4820-A9A3-09D233305F53}" dt="2021-04-26T08:14:01.170" v="299"/>
        <pc:sldMkLst>
          <pc:docMk/>
          <pc:sldMk cId="2236176913" sldId="312"/>
        </pc:sldMkLst>
        <pc:spChg chg="del mod">
          <ac:chgData name="NOELLE HELEN CLAYTON Clayton" userId="S::nclayton@educa.jcyl.es::8f3c3708-7b38-45dd-9216-7e397bffdaea" providerId="AD" clId="Web-{8DEA2B23-9B80-4820-A9A3-09D233305F53}" dt="2021-04-26T08:02:39.599" v="193"/>
          <ac:spMkLst>
            <pc:docMk/>
            <pc:sldMk cId="2236176913" sldId="312"/>
            <ac:spMk id="5" creationId="{CA1ED012-50DF-4EE3-824B-FA2B516F6DF2}"/>
          </ac:spMkLst>
        </pc:spChg>
        <pc:spChg chg="del mod">
          <ac:chgData name="NOELLE HELEN CLAYTON Clayton" userId="S::nclayton@educa.jcyl.es::8f3c3708-7b38-45dd-9216-7e397bffdaea" providerId="AD" clId="Web-{8DEA2B23-9B80-4820-A9A3-09D233305F53}" dt="2021-04-26T08:12:26.371" v="248"/>
          <ac:spMkLst>
            <pc:docMk/>
            <pc:sldMk cId="2236176913" sldId="312"/>
            <ac:spMk id="6" creationId="{31645C72-B98F-4BD8-A526-5D61BE00906C}"/>
          </ac:spMkLst>
        </pc:spChg>
        <pc:spChg chg="del mod">
          <ac:chgData name="NOELLE HELEN CLAYTON Clayton" userId="S::nclayton@educa.jcyl.es::8f3c3708-7b38-45dd-9216-7e397bffdaea" providerId="AD" clId="Web-{8DEA2B23-9B80-4820-A9A3-09D233305F53}" dt="2021-04-26T08:12:23.152" v="241"/>
          <ac:spMkLst>
            <pc:docMk/>
            <pc:sldMk cId="2236176913" sldId="312"/>
            <ac:spMk id="7" creationId="{DB7DB5DC-007E-4B42-9098-7B0BBE44D835}"/>
          </ac:spMkLst>
        </pc:spChg>
        <pc:spChg chg="mod">
          <ac:chgData name="NOELLE HELEN CLAYTON Clayton" userId="S::nclayton@educa.jcyl.es::8f3c3708-7b38-45dd-9216-7e397bffdaea" providerId="AD" clId="Web-{8DEA2B23-9B80-4820-A9A3-09D233305F53}" dt="2021-04-26T08:13:11.888" v="292" actId="20577"/>
          <ac:spMkLst>
            <pc:docMk/>
            <pc:sldMk cId="2236176913" sldId="312"/>
            <ac:spMk id="8" creationId="{F60886E4-38F2-4C97-8F5D-538B5C975F62}"/>
          </ac:spMkLst>
        </pc:spChg>
        <pc:spChg chg="del mod">
          <ac:chgData name="NOELLE HELEN CLAYTON Clayton" userId="S::nclayton@educa.jcyl.es::8f3c3708-7b38-45dd-9216-7e397bffdaea" providerId="AD" clId="Web-{8DEA2B23-9B80-4820-A9A3-09D233305F53}" dt="2021-04-26T08:12:30.121" v="250"/>
          <ac:spMkLst>
            <pc:docMk/>
            <pc:sldMk cId="2236176913" sldId="312"/>
            <ac:spMk id="9" creationId="{B2C02150-C1C7-4BA1-8B03-7A6CBADB09A5}"/>
          </ac:spMkLst>
        </pc:spChg>
        <pc:spChg chg="del mod">
          <ac:chgData name="NOELLE HELEN CLAYTON Clayton" userId="S::nclayton@educa.jcyl.es::8f3c3708-7b38-45dd-9216-7e397bffdaea" providerId="AD" clId="Web-{8DEA2B23-9B80-4820-A9A3-09D233305F53}" dt="2021-04-26T08:12:23.527" v="243"/>
          <ac:spMkLst>
            <pc:docMk/>
            <pc:sldMk cId="2236176913" sldId="312"/>
            <ac:spMk id="11" creationId="{CC10F4C6-F526-4666-B50E-D62BB91E2895}"/>
          </ac:spMkLst>
        </pc:spChg>
        <pc:spChg chg="del mod">
          <ac:chgData name="NOELLE HELEN CLAYTON Clayton" userId="S::nclayton@educa.jcyl.es::8f3c3708-7b38-45dd-9216-7e397bffdaea" providerId="AD" clId="Web-{8DEA2B23-9B80-4820-A9A3-09D233305F53}" dt="2021-04-26T08:12:24.215" v="246"/>
          <ac:spMkLst>
            <pc:docMk/>
            <pc:sldMk cId="2236176913" sldId="312"/>
            <ac:spMk id="14" creationId="{80B487F1-AFED-4743-8934-39590C79154D}"/>
          </ac:spMkLst>
        </pc:spChg>
        <pc:spChg chg="add mod">
          <ac:chgData name="NOELLE HELEN CLAYTON Clayton" userId="S::nclayton@educa.jcyl.es::8f3c3708-7b38-45dd-9216-7e397bffdaea" providerId="AD" clId="Web-{8DEA2B23-9B80-4820-A9A3-09D233305F53}" dt="2021-04-26T07:58:58.173" v="144" actId="1076"/>
          <ac:spMkLst>
            <pc:docMk/>
            <pc:sldMk cId="2236176913" sldId="312"/>
            <ac:spMk id="23" creationId="{639A6719-ADBC-454C-B143-632985171515}"/>
          </ac:spMkLst>
        </pc:spChg>
        <pc:spChg chg="add del mod">
          <ac:chgData name="NOELLE HELEN CLAYTON Clayton" userId="S::nclayton@educa.jcyl.es::8f3c3708-7b38-45dd-9216-7e397bffdaea" providerId="AD" clId="Web-{8DEA2B23-9B80-4820-A9A3-09D233305F53}" dt="2021-04-26T07:58:51.626" v="143"/>
          <ac:spMkLst>
            <pc:docMk/>
            <pc:sldMk cId="2236176913" sldId="312"/>
            <ac:spMk id="24" creationId="{06772261-B919-4922-A7B1-5B6B55891798}"/>
          </ac:spMkLst>
        </pc:spChg>
        <pc:spChg chg="add mod">
          <ac:chgData name="NOELLE HELEN CLAYTON Clayton" userId="S::nclayton@educa.jcyl.es::8f3c3708-7b38-45dd-9216-7e397bffdaea" providerId="AD" clId="Web-{8DEA2B23-9B80-4820-A9A3-09D233305F53}" dt="2021-04-26T07:59:33.502" v="157" actId="1076"/>
          <ac:spMkLst>
            <pc:docMk/>
            <pc:sldMk cId="2236176913" sldId="312"/>
            <ac:spMk id="25" creationId="{E862871F-FE63-46F6-BBB1-06B7B5D84EB7}"/>
          </ac:spMkLst>
        </pc:spChg>
        <pc:spChg chg="add mod">
          <ac:chgData name="NOELLE HELEN CLAYTON Clayton" userId="S::nclayton@educa.jcyl.es::8f3c3708-7b38-45dd-9216-7e397bffdaea" providerId="AD" clId="Web-{8DEA2B23-9B80-4820-A9A3-09D233305F53}" dt="2021-04-26T08:03:08.115" v="199" actId="1076"/>
          <ac:spMkLst>
            <pc:docMk/>
            <pc:sldMk cId="2236176913" sldId="312"/>
            <ac:spMk id="27" creationId="{6382C76C-33CD-4A2A-B978-3E425B242E75}"/>
          </ac:spMkLst>
        </pc:spChg>
        <pc:spChg chg="add del mod">
          <ac:chgData name="NOELLE HELEN CLAYTON Clayton" userId="S::nclayton@educa.jcyl.es::8f3c3708-7b38-45dd-9216-7e397bffdaea" providerId="AD" clId="Web-{8DEA2B23-9B80-4820-A9A3-09D233305F53}" dt="2021-04-26T08:13:30.779" v="295"/>
          <ac:spMkLst>
            <pc:docMk/>
            <pc:sldMk cId="2236176913" sldId="312"/>
            <ac:spMk id="41" creationId="{D055D306-5D8F-4B8F-BFA5-673F60409623}"/>
          </ac:spMkLst>
        </pc:spChg>
        <pc:graphicFrameChg chg="add mod modGraphic">
          <ac:chgData name="NOELLE HELEN CLAYTON Clayton" userId="S::nclayton@educa.jcyl.es::8f3c3708-7b38-45dd-9216-7e397bffdaea" providerId="AD" clId="Web-{8DEA2B23-9B80-4820-A9A3-09D233305F53}" dt="2021-04-26T08:13:49.420" v="297" actId="1076"/>
          <ac:graphicFrameMkLst>
            <pc:docMk/>
            <pc:sldMk cId="2236176913" sldId="312"/>
            <ac:graphicFrameMk id="28" creationId="{B288D2D6-1A44-4D39-86F7-C4AAB6B792FE}"/>
          </ac:graphicFrameMkLst>
        </pc:graphicFrameChg>
        <pc:picChg chg="mod">
          <ac:chgData name="NOELLE HELEN CLAYTON Clayton" userId="S::nclayton@educa.jcyl.es::8f3c3708-7b38-45dd-9216-7e397bffdaea" providerId="AD" clId="Web-{8DEA2B23-9B80-4820-A9A3-09D233305F53}" dt="2021-04-26T08:02:14.067" v="181" actId="1076"/>
          <ac:picMkLst>
            <pc:docMk/>
            <pc:sldMk cId="2236176913" sldId="312"/>
            <ac:picMk id="10" creationId="{13B65079-66FC-4C8D-B34B-C9EEA654F86A}"/>
          </ac:picMkLst>
        </pc:picChg>
        <pc:picChg chg="del mod">
          <ac:chgData name="NOELLE HELEN CLAYTON Clayton" userId="S::nclayton@educa.jcyl.es::8f3c3708-7b38-45dd-9216-7e397bffdaea" providerId="AD" clId="Web-{8DEA2B23-9B80-4820-A9A3-09D233305F53}" dt="2021-04-26T07:56:21.092" v="132"/>
          <ac:picMkLst>
            <pc:docMk/>
            <pc:sldMk cId="2236176913" sldId="312"/>
            <ac:picMk id="12" creationId="{99A666C4-3166-4A9A-80DC-9851DB6B77BF}"/>
          </ac:picMkLst>
        </pc:picChg>
      </pc:sldChg>
      <pc:sldChg chg="addSp delSp modSp add ord replId addAnim delAnim">
        <pc:chgData name="NOELLE HELEN CLAYTON Clayton" userId="S::nclayton@educa.jcyl.es::8f3c3708-7b38-45dd-9216-7e397bffdaea" providerId="AD" clId="Web-{8DEA2B23-9B80-4820-A9A3-09D233305F53}" dt="2021-04-26T08:28:12.845" v="561"/>
        <pc:sldMkLst>
          <pc:docMk/>
          <pc:sldMk cId="3075226664" sldId="313"/>
        </pc:sldMkLst>
        <pc:spChg chg="mod">
          <ac:chgData name="NOELLE HELEN CLAYTON Clayton" userId="S::nclayton@educa.jcyl.es::8f3c3708-7b38-45dd-9216-7e397bffdaea" providerId="AD" clId="Web-{8DEA2B23-9B80-4820-A9A3-09D233305F53}" dt="2021-04-26T08:26:38.109" v="551" actId="20577"/>
          <ac:spMkLst>
            <pc:docMk/>
            <pc:sldMk cId="3075226664" sldId="313"/>
            <ac:spMk id="2" creationId="{00000000-0000-0000-0000-000000000000}"/>
          </ac:spMkLst>
        </pc:spChg>
        <pc:picChg chg="add mod">
          <ac:chgData name="NOELLE HELEN CLAYTON Clayton" userId="S::nclayton@educa.jcyl.es::8f3c3708-7b38-45dd-9216-7e397bffdaea" providerId="AD" clId="Web-{8DEA2B23-9B80-4820-A9A3-09D233305F53}" dt="2021-04-26T08:27:58.658" v="560" actId="1076"/>
          <ac:picMkLst>
            <pc:docMk/>
            <pc:sldMk cId="3075226664" sldId="313"/>
            <ac:picMk id="4" creationId="{7EAA70CD-515F-4C20-941A-9B8F944FAEAF}"/>
          </ac:picMkLst>
        </pc:picChg>
        <pc:picChg chg="del mod">
          <ac:chgData name="NOELLE HELEN CLAYTON Clayton" userId="S::nclayton@educa.jcyl.es::8f3c3708-7b38-45dd-9216-7e397bffdaea" providerId="AD" clId="Web-{8DEA2B23-9B80-4820-A9A3-09D233305F53}" dt="2021-04-26T08:26:42.515" v="553"/>
          <ac:picMkLst>
            <pc:docMk/>
            <pc:sldMk cId="3075226664" sldId="313"/>
            <ac:picMk id="7" creationId="{99676E81-031D-4EFA-8C07-3B4D92E44DB8}"/>
          </ac:picMkLst>
        </pc:picChg>
      </pc:sldChg>
      <pc:sldChg chg="addSp delSp modSp add ord replId">
        <pc:chgData name="NOELLE HELEN CLAYTON Clayton" userId="S::nclayton@educa.jcyl.es::8f3c3708-7b38-45dd-9216-7e397bffdaea" providerId="AD" clId="Web-{8DEA2B23-9B80-4820-A9A3-09D233305F53}" dt="2021-04-26T08:44:57.478" v="677" actId="1076"/>
        <pc:sldMkLst>
          <pc:docMk/>
          <pc:sldMk cId="3424628954" sldId="314"/>
        </pc:sldMkLst>
        <pc:spChg chg="mod">
          <ac:chgData name="NOELLE HELEN CLAYTON Clayton" userId="S::nclayton@educa.jcyl.es::8f3c3708-7b38-45dd-9216-7e397bffdaea" providerId="AD" clId="Web-{8DEA2B23-9B80-4820-A9A3-09D233305F53}" dt="2021-04-26T08:41:31.754" v="658" actId="1076"/>
          <ac:spMkLst>
            <pc:docMk/>
            <pc:sldMk cId="3424628954" sldId="314"/>
            <ac:spMk id="2" creationId="{00000000-0000-0000-0000-000000000000}"/>
          </ac:spMkLst>
        </pc:spChg>
        <pc:picChg chg="del">
          <ac:chgData name="NOELLE HELEN CLAYTON Clayton" userId="S::nclayton@educa.jcyl.es::8f3c3708-7b38-45dd-9216-7e397bffdaea" providerId="AD" clId="Web-{8DEA2B23-9B80-4820-A9A3-09D233305F53}" dt="2021-04-26T08:44:08.008" v="659"/>
          <ac:picMkLst>
            <pc:docMk/>
            <pc:sldMk cId="3424628954" sldId="314"/>
            <ac:picMk id="4" creationId="{7EAA70CD-515F-4C20-941A-9B8F944FAEAF}"/>
          </ac:picMkLst>
        </pc:picChg>
        <pc:picChg chg="add del mod">
          <ac:chgData name="NOELLE HELEN CLAYTON Clayton" userId="S::nclayton@educa.jcyl.es::8f3c3708-7b38-45dd-9216-7e397bffdaea" providerId="AD" clId="Web-{8DEA2B23-9B80-4820-A9A3-09D233305F53}" dt="2021-04-26T08:44:43.181" v="672"/>
          <ac:picMkLst>
            <pc:docMk/>
            <pc:sldMk cId="3424628954" sldId="314"/>
            <ac:picMk id="5" creationId="{F117B043-296E-4D25-8012-46C77F392E27}"/>
          </ac:picMkLst>
        </pc:picChg>
        <pc:picChg chg="add del mod">
          <ac:chgData name="NOELLE HELEN CLAYTON Clayton" userId="S::nclayton@educa.jcyl.es::8f3c3708-7b38-45dd-9216-7e397bffdaea" providerId="AD" clId="Web-{8DEA2B23-9B80-4820-A9A3-09D233305F53}" dt="2021-04-26T08:44:42.009" v="670"/>
          <ac:picMkLst>
            <pc:docMk/>
            <pc:sldMk cId="3424628954" sldId="314"/>
            <ac:picMk id="6" creationId="{FD8C0625-E6F4-49E8-B85F-1872F8E58301}"/>
          </ac:picMkLst>
        </pc:picChg>
        <pc:picChg chg="add del mod">
          <ac:chgData name="NOELLE HELEN CLAYTON Clayton" userId="S::nclayton@educa.jcyl.es::8f3c3708-7b38-45dd-9216-7e397bffdaea" providerId="AD" clId="Web-{8DEA2B23-9B80-4820-A9A3-09D233305F53}" dt="2021-04-26T08:44:40.477" v="668"/>
          <ac:picMkLst>
            <pc:docMk/>
            <pc:sldMk cId="3424628954" sldId="314"/>
            <ac:picMk id="7" creationId="{3709239D-69A1-423C-BA49-A9DDEE1DFB8C}"/>
          </ac:picMkLst>
        </pc:picChg>
        <pc:picChg chg="add del mod">
          <ac:chgData name="NOELLE HELEN CLAYTON Clayton" userId="S::nclayton@educa.jcyl.es::8f3c3708-7b38-45dd-9216-7e397bffdaea" providerId="AD" clId="Web-{8DEA2B23-9B80-4820-A9A3-09D233305F53}" dt="2021-04-26T08:44:39.040" v="666"/>
          <ac:picMkLst>
            <pc:docMk/>
            <pc:sldMk cId="3424628954" sldId="314"/>
            <ac:picMk id="8" creationId="{1AACFACE-2F68-4B1D-9824-439D54D9ED85}"/>
          </ac:picMkLst>
        </pc:picChg>
        <pc:picChg chg="add mod">
          <ac:chgData name="NOELLE HELEN CLAYTON Clayton" userId="S::nclayton@educa.jcyl.es::8f3c3708-7b38-45dd-9216-7e397bffdaea" providerId="AD" clId="Web-{8DEA2B23-9B80-4820-A9A3-09D233305F53}" dt="2021-04-26T08:44:57.478" v="677" actId="1076"/>
          <ac:picMkLst>
            <pc:docMk/>
            <pc:sldMk cId="3424628954" sldId="314"/>
            <ac:picMk id="9" creationId="{24F461F5-7008-482D-A2E9-BCC0CBF54C96}"/>
          </ac:picMkLst>
        </pc:picChg>
      </pc:sldChg>
      <pc:sldChg chg="addSp delSp modSp add ord replId">
        <pc:chgData name="NOELLE HELEN CLAYTON Clayton" userId="S::nclayton@educa.jcyl.es::8f3c3708-7b38-45dd-9216-7e397bffdaea" providerId="AD" clId="Web-{8DEA2B23-9B80-4820-A9A3-09D233305F53}" dt="2021-04-26T08:57:05.604" v="709" actId="1076"/>
        <pc:sldMkLst>
          <pc:docMk/>
          <pc:sldMk cId="407598233" sldId="315"/>
        </pc:sldMkLst>
        <pc:spChg chg="mod">
          <ac:chgData name="NOELLE HELEN CLAYTON Clayton" userId="S::nclayton@educa.jcyl.es::8f3c3708-7b38-45dd-9216-7e397bffdaea" providerId="AD" clId="Web-{8DEA2B23-9B80-4820-A9A3-09D233305F53}" dt="2021-04-26T08:57:00.760" v="707" actId="1076"/>
          <ac:spMkLst>
            <pc:docMk/>
            <pc:sldMk cId="407598233" sldId="315"/>
            <ac:spMk id="2" creationId="{00000000-0000-0000-0000-000000000000}"/>
          </ac:spMkLst>
        </pc:spChg>
        <pc:picChg chg="add mod">
          <ac:chgData name="NOELLE HELEN CLAYTON Clayton" userId="S::nclayton@educa.jcyl.es::8f3c3708-7b38-45dd-9216-7e397bffdaea" providerId="AD" clId="Web-{8DEA2B23-9B80-4820-A9A3-09D233305F53}" dt="2021-04-26T08:57:05.604" v="709" actId="1076"/>
          <ac:picMkLst>
            <pc:docMk/>
            <pc:sldMk cId="407598233" sldId="315"/>
            <ac:picMk id="4" creationId="{6AD9C9D1-C2B1-40C8-B272-7950B1D02632}"/>
          </ac:picMkLst>
        </pc:picChg>
        <pc:picChg chg="del">
          <ac:chgData name="NOELLE HELEN CLAYTON Clayton" userId="S::nclayton@educa.jcyl.es::8f3c3708-7b38-45dd-9216-7e397bffdaea" providerId="AD" clId="Web-{8DEA2B23-9B80-4820-A9A3-09D233305F53}" dt="2021-04-26T08:56:27.947" v="702"/>
          <ac:picMkLst>
            <pc:docMk/>
            <pc:sldMk cId="407598233" sldId="315"/>
            <ac:picMk id="9" creationId="{24F461F5-7008-482D-A2E9-BCC0CBF54C96}"/>
          </ac:picMkLst>
        </pc:picChg>
      </pc:sldChg>
      <pc:sldChg chg="delSp modSp add replId delAnim">
        <pc:chgData name="NOELLE HELEN CLAYTON Clayton" userId="S::nclayton@educa.jcyl.es::8f3c3708-7b38-45dd-9216-7e397bffdaea" providerId="AD" clId="Web-{8DEA2B23-9B80-4820-A9A3-09D233305F53}" dt="2021-04-26T08:59:51.217" v="742" actId="14100"/>
        <pc:sldMkLst>
          <pc:docMk/>
          <pc:sldMk cId="3342761292" sldId="316"/>
        </pc:sldMkLst>
        <pc:spChg chg="del mod">
          <ac:chgData name="NOELLE HELEN CLAYTON Clayton" userId="S::nclayton@educa.jcyl.es::8f3c3708-7b38-45dd-9216-7e397bffdaea" providerId="AD" clId="Web-{8DEA2B23-9B80-4820-A9A3-09D233305F53}" dt="2021-04-26T08:59:39.592" v="739"/>
          <ac:spMkLst>
            <pc:docMk/>
            <pc:sldMk cId="3342761292" sldId="316"/>
            <ac:spMk id="3" creationId="{00000000-0000-0000-0000-000000000000}"/>
          </ac:spMkLst>
        </pc:spChg>
        <pc:picChg chg="mod">
          <ac:chgData name="NOELLE HELEN CLAYTON Clayton" userId="S::nclayton@educa.jcyl.es::8f3c3708-7b38-45dd-9216-7e397bffdaea" providerId="AD" clId="Web-{8DEA2B23-9B80-4820-A9A3-09D233305F53}" dt="2021-04-26T08:59:26.685" v="735" actId="688"/>
          <ac:picMkLst>
            <pc:docMk/>
            <pc:sldMk cId="3342761292" sldId="316"/>
            <ac:picMk id="22" creationId="{76EC94AE-90D0-4399-859B-5F6AF054C8A5}"/>
          </ac:picMkLst>
        </pc:picChg>
        <pc:picChg chg="mod">
          <ac:chgData name="NOELLE HELEN CLAYTON Clayton" userId="S::nclayton@educa.jcyl.es::8f3c3708-7b38-45dd-9216-7e397bffdaea" providerId="AD" clId="Web-{8DEA2B23-9B80-4820-A9A3-09D233305F53}" dt="2021-04-26T08:59:51.217" v="742" actId="14100"/>
          <ac:picMkLst>
            <pc:docMk/>
            <pc:sldMk cId="3342761292" sldId="316"/>
            <ac:picMk id="25" creationId="{45519B2B-5CF1-491D-A53F-862270AA44B7}"/>
          </ac:picMkLst>
        </pc:picChg>
        <pc:picChg chg="mod">
          <ac:chgData name="NOELLE HELEN CLAYTON Clayton" userId="S::nclayton@educa.jcyl.es::8f3c3708-7b38-45dd-9216-7e397bffdaea" providerId="AD" clId="Web-{8DEA2B23-9B80-4820-A9A3-09D233305F53}" dt="2021-04-26T08:59:33.764" v="737" actId="1076"/>
          <ac:picMkLst>
            <pc:docMk/>
            <pc:sldMk cId="3342761292" sldId="316"/>
            <ac:picMk id="26" creationId="{76C1EF7A-4062-4EFE-972B-0A6CAB6FE859}"/>
          </ac:picMkLst>
        </pc:picChg>
      </pc:sldChg>
    </pc:docChg>
  </pc:docChgLst>
  <pc:docChgLst>
    <pc:chgData name="NOELLE HELEN CLAYTON Clayton" userId="S::nclayton@educa.jcyl.es::8f3c3708-7b38-45dd-9216-7e397bffdaea" providerId="AD" clId="Web-{5559DBA1-193C-6067-09B9-0CA400633BED}"/>
    <pc:docChg chg="addSld modSld">
      <pc:chgData name="NOELLE HELEN CLAYTON Clayton" userId="S::nclayton@educa.jcyl.es::8f3c3708-7b38-45dd-9216-7e397bffdaea" providerId="AD" clId="Web-{5559DBA1-193C-6067-09B9-0CA400633BED}" dt="2021-04-24T22:03:27.367" v="107"/>
      <pc:docMkLst>
        <pc:docMk/>
      </pc:docMkLst>
      <pc:sldChg chg="modSp">
        <pc:chgData name="NOELLE HELEN CLAYTON Clayton" userId="S::nclayton@educa.jcyl.es::8f3c3708-7b38-45dd-9216-7e397bffdaea" providerId="AD" clId="Web-{5559DBA1-193C-6067-09B9-0CA400633BED}" dt="2021-04-24T21:46:12.128" v="14" actId="20577"/>
        <pc:sldMkLst>
          <pc:docMk/>
          <pc:sldMk cId="2277806865" sldId="269"/>
        </pc:sldMkLst>
        <pc:spChg chg="mod">
          <ac:chgData name="NOELLE HELEN CLAYTON Clayton" userId="S::nclayton@educa.jcyl.es::8f3c3708-7b38-45dd-9216-7e397bffdaea" providerId="AD" clId="Web-{5559DBA1-193C-6067-09B9-0CA400633BED}" dt="2021-04-24T21:44:54.439" v="9" actId="20577"/>
          <ac:spMkLst>
            <pc:docMk/>
            <pc:sldMk cId="2277806865" sldId="269"/>
            <ac:spMk id="2" creationId="{BA00AF41-4488-4E3B-9A24-BB1F73F79528}"/>
          </ac:spMkLst>
        </pc:spChg>
        <pc:spChg chg="mod">
          <ac:chgData name="NOELLE HELEN CLAYTON Clayton" userId="S::nclayton@educa.jcyl.es::8f3c3708-7b38-45dd-9216-7e397bffdaea" providerId="AD" clId="Web-{5559DBA1-193C-6067-09B9-0CA400633BED}" dt="2021-04-24T21:46:12.128" v="14" actId="20577"/>
          <ac:spMkLst>
            <pc:docMk/>
            <pc:sldMk cId="2277806865" sldId="269"/>
            <ac:spMk id="3" creationId="{5C659691-DBD2-4E58-A87F-7FA93DFEC339}"/>
          </ac:spMkLst>
        </pc:spChg>
      </pc:sldChg>
      <pc:sldChg chg="addSp delSp modSp add mod replId setBg setClrOvrMap">
        <pc:chgData name="NOELLE HELEN CLAYTON Clayton" userId="S::nclayton@educa.jcyl.es::8f3c3708-7b38-45dd-9216-7e397bffdaea" providerId="AD" clId="Web-{5559DBA1-193C-6067-09B9-0CA400633BED}" dt="2021-04-24T22:03:27.367" v="107"/>
        <pc:sldMkLst>
          <pc:docMk/>
          <pc:sldMk cId="237443522" sldId="270"/>
        </pc:sldMkLst>
        <pc:spChg chg="mod">
          <ac:chgData name="NOELLE HELEN CLAYTON Clayton" userId="S::nclayton@educa.jcyl.es::8f3c3708-7b38-45dd-9216-7e397bffdaea" providerId="AD" clId="Web-{5559DBA1-193C-6067-09B9-0CA400633BED}" dt="2021-04-24T21:54:13.779" v="46" actId="20577"/>
          <ac:spMkLst>
            <pc:docMk/>
            <pc:sldMk cId="237443522" sldId="270"/>
            <ac:spMk id="2" creationId="{BA00AF41-4488-4E3B-9A24-BB1F73F79528}"/>
          </ac:spMkLst>
        </pc:spChg>
        <pc:spChg chg="mod">
          <ac:chgData name="NOELLE HELEN CLAYTON Clayton" userId="S::nclayton@educa.jcyl.es::8f3c3708-7b38-45dd-9216-7e397bffdaea" providerId="AD" clId="Web-{5559DBA1-193C-6067-09B9-0CA400633BED}" dt="2021-04-24T21:59:54.488" v="82" actId="14100"/>
          <ac:spMkLst>
            <pc:docMk/>
            <pc:sldMk cId="237443522" sldId="270"/>
            <ac:spMk id="3" creationId="{5C659691-DBD2-4E58-A87F-7FA93DFEC339}"/>
          </ac:spMkLst>
        </pc:spChg>
        <pc:spChg chg="add">
          <ac:chgData name="NOELLE HELEN CLAYTON Clayton" userId="S::nclayton@educa.jcyl.es::8f3c3708-7b38-45dd-9216-7e397bffdaea" providerId="AD" clId="Web-{5559DBA1-193C-6067-09B9-0CA400633BED}" dt="2021-04-24T21:47:30.723" v="18"/>
          <ac:spMkLst>
            <pc:docMk/>
            <pc:sldMk cId="237443522" sldId="270"/>
            <ac:spMk id="5" creationId="{EB6D1D7F-141C-4D8E-BFBA-D95B68E16385}"/>
          </ac:spMkLst>
        </pc:spChg>
        <pc:spChg chg="add">
          <ac:chgData name="NOELLE HELEN CLAYTON Clayton" userId="S::nclayton@educa.jcyl.es::8f3c3708-7b38-45dd-9216-7e397bffdaea" providerId="AD" clId="Web-{5559DBA1-193C-6067-09B9-0CA400633BED}" dt="2021-04-24T21:47:30.723" v="18"/>
          <ac:spMkLst>
            <pc:docMk/>
            <pc:sldMk cId="237443522" sldId="270"/>
            <ac:spMk id="6" creationId="{558DA214-7FDA-4C9D-A7CF-9AD725E290E1}"/>
          </ac:spMkLst>
        </pc:spChg>
        <pc:spChg chg="add mod">
          <ac:chgData name="NOELLE HELEN CLAYTON Clayton" userId="S::nclayton@educa.jcyl.es::8f3c3708-7b38-45dd-9216-7e397bffdaea" providerId="AD" clId="Web-{5559DBA1-193C-6067-09B9-0CA400633BED}" dt="2021-04-24T21:52:45.777" v="40"/>
          <ac:spMkLst>
            <pc:docMk/>
            <pc:sldMk cId="237443522" sldId="270"/>
            <ac:spMk id="7" creationId="{B12DA2C4-6F8D-4815-A16C-FF713B62F667}"/>
          </ac:spMkLst>
        </pc:spChg>
        <pc:spChg chg="add del">
          <ac:chgData name="NOELLE HELEN CLAYTON Clayton" userId="S::nclayton@educa.jcyl.es::8f3c3708-7b38-45dd-9216-7e397bffdaea" providerId="AD" clId="Web-{5559DBA1-193C-6067-09B9-0CA400633BED}" dt="2021-04-24T21:47:30.707" v="17"/>
          <ac:spMkLst>
            <pc:docMk/>
            <pc:sldMk cId="237443522" sldId="270"/>
            <ac:spMk id="8" creationId="{EB6D1D7F-141C-4D8E-BFBA-D95B68E16385}"/>
          </ac:spMkLst>
        </pc:spChg>
        <pc:spChg chg="add del">
          <ac:chgData name="NOELLE HELEN CLAYTON Clayton" userId="S::nclayton@educa.jcyl.es::8f3c3708-7b38-45dd-9216-7e397bffdaea" providerId="AD" clId="Web-{5559DBA1-193C-6067-09B9-0CA400633BED}" dt="2021-04-24T21:47:30.707" v="17"/>
          <ac:spMkLst>
            <pc:docMk/>
            <pc:sldMk cId="237443522" sldId="270"/>
            <ac:spMk id="10" creationId="{558DA214-7FDA-4C9D-A7CF-9AD725E290E1}"/>
          </ac:spMkLst>
        </pc:spChg>
        <pc:spChg chg="add mod">
          <ac:chgData name="NOELLE HELEN CLAYTON Clayton" userId="S::nclayton@educa.jcyl.es::8f3c3708-7b38-45dd-9216-7e397bffdaea" providerId="AD" clId="Web-{5559DBA1-193C-6067-09B9-0CA400633BED}" dt="2021-04-24T21:53:25.278" v="44"/>
          <ac:spMkLst>
            <pc:docMk/>
            <pc:sldMk cId="237443522" sldId="270"/>
            <ac:spMk id="11" creationId="{37903F68-0A0F-42F6-AEDE-0BCF3FE10BB4}"/>
          </ac:spMkLst>
        </pc:spChg>
        <pc:spChg chg="add mod">
          <ac:chgData name="NOELLE HELEN CLAYTON Clayton" userId="S::nclayton@educa.jcyl.es::8f3c3708-7b38-45dd-9216-7e397bffdaea" providerId="AD" clId="Web-{5559DBA1-193C-6067-09B9-0CA400633BED}" dt="2021-04-24T21:53:17.902" v="42"/>
          <ac:spMkLst>
            <pc:docMk/>
            <pc:sldMk cId="237443522" sldId="270"/>
            <ac:spMk id="12" creationId="{671995B0-A964-44B1-96DD-8C9AA263FFA7}"/>
          </ac:spMkLst>
        </pc:spChg>
        <pc:spChg chg="add mod">
          <ac:chgData name="NOELLE HELEN CLAYTON Clayton" userId="S::nclayton@educa.jcyl.es::8f3c3708-7b38-45dd-9216-7e397bffdaea" providerId="AD" clId="Web-{5559DBA1-193C-6067-09B9-0CA400633BED}" dt="2021-04-24T21:52:54.699" v="41"/>
          <ac:spMkLst>
            <pc:docMk/>
            <pc:sldMk cId="237443522" sldId="270"/>
            <ac:spMk id="13" creationId="{A7A2C79C-5495-4A38-B3BA-3CF2F3925067}"/>
          </ac:spMkLst>
        </pc:spChg>
        <pc:spChg chg="add mod">
          <ac:chgData name="NOELLE HELEN CLAYTON Clayton" userId="S::nclayton@educa.jcyl.es::8f3c3708-7b38-45dd-9216-7e397bffdaea" providerId="AD" clId="Web-{5559DBA1-193C-6067-09B9-0CA400633BED}" dt="2021-04-24T21:53:21.481" v="43"/>
          <ac:spMkLst>
            <pc:docMk/>
            <pc:sldMk cId="237443522" sldId="270"/>
            <ac:spMk id="14" creationId="{7EC28C30-2310-4D14-B7E3-252F829636BE}"/>
          </ac:spMkLst>
        </pc:spChg>
        <pc:spChg chg="add mod">
          <ac:chgData name="NOELLE HELEN CLAYTON Clayton" userId="S::nclayton@educa.jcyl.es::8f3c3708-7b38-45dd-9216-7e397bffdaea" providerId="AD" clId="Web-{5559DBA1-193C-6067-09B9-0CA400633BED}" dt="2021-04-24T21:57:53.111" v="65" actId="14100"/>
          <ac:spMkLst>
            <pc:docMk/>
            <pc:sldMk cId="237443522" sldId="270"/>
            <ac:spMk id="15" creationId="{9B57ACDE-1B97-4783-A9A6-067F7B3787B7}"/>
          </ac:spMkLst>
        </pc:spChg>
        <pc:spChg chg="add mod">
          <ac:chgData name="NOELLE HELEN CLAYTON Clayton" userId="S::nclayton@educa.jcyl.es::8f3c3708-7b38-45dd-9216-7e397bffdaea" providerId="AD" clId="Web-{5559DBA1-193C-6067-09B9-0CA400633BED}" dt="2021-04-24T21:58:47.878" v="73" actId="688"/>
          <ac:spMkLst>
            <pc:docMk/>
            <pc:sldMk cId="237443522" sldId="270"/>
            <ac:spMk id="16" creationId="{1C85DE89-EDC8-4C2E-A5BE-0F21E50A4AF5}"/>
          </ac:spMkLst>
        </pc:spChg>
        <pc:spChg chg="add mod">
          <ac:chgData name="NOELLE HELEN CLAYTON Clayton" userId="S::nclayton@educa.jcyl.es::8f3c3708-7b38-45dd-9216-7e397bffdaea" providerId="AD" clId="Web-{5559DBA1-193C-6067-09B9-0CA400633BED}" dt="2021-04-24T21:58:41.081" v="72" actId="1076"/>
          <ac:spMkLst>
            <pc:docMk/>
            <pc:sldMk cId="237443522" sldId="270"/>
            <ac:spMk id="17" creationId="{E29494B1-9F9D-4E00-BCD8-7786BD715B8F}"/>
          </ac:spMkLst>
        </pc:spChg>
        <pc:spChg chg="add mod">
          <ac:chgData name="NOELLE HELEN CLAYTON Clayton" userId="S::nclayton@educa.jcyl.es::8f3c3708-7b38-45dd-9216-7e397bffdaea" providerId="AD" clId="Web-{5559DBA1-193C-6067-09B9-0CA400633BED}" dt="2021-04-24T21:57:39.002" v="64" actId="14100"/>
          <ac:spMkLst>
            <pc:docMk/>
            <pc:sldMk cId="237443522" sldId="270"/>
            <ac:spMk id="18" creationId="{6B5DAD69-FD4A-4633-8DD4-B8CEA0E19545}"/>
          </ac:spMkLst>
        </pc:spChg>
        <pc:spChg chg="add mod">
          <ac:chgData name="NOELLE HELEN CLAYTON Clayton" userId="S::nclayton@educa.jcyl.es::8f3c3708-7b38-45dd-9216-7e397bffdaea" providerId="AD" clId="Web-{5559DBA1-193C-6067-09B9-0CA400633BED}" dt="2021-04-24T21:58:22.080" v="70" actId="14100"/>
          <ac:spMkLst>
            <pc:docMk/>
            <pc:sldMk cId="237443522" sldId="270"/>
            <ac:spMk id="19" creationId="{4334535E-B920-419D-99DD-0A61F028DE8F}"/>
          </ac:spMkLst>
        </pc:spChg>
        <pc:spChg chg="add">
          <ac:chgData name="NOELLE HELEN CLAYTON Clayton" userId="S::nclayton@educa.jcyl.es::8f3c3708-7b38-45dd-9216-7e397bffdaea" providerId="AD" clId="Web-{5559DBA1-193C-6067-09B9-0CA400633BED}" dt="2021-04-24T22:02:22.256" v="93"/>
          <ac:spMkLst>
            <pc:docMk/>
            <pc:sldMk cId="237443522" sldId="270"/>
            <ac:spMk id="28" creationId="{709322D7-9937-4A04-9E0F-917D48A2CBCA}"/>
          </ac:spMkLst>
        </pc:spChg>
        <pc:picChg chg="add mod">
          <ac:chgData name="NOELLE HELEN CLAYTON Clayton" userId="S::nclayton@educa.jcyl.es::8f3c3708-7b38-45dd-9216-7e397bffdaea" providerId="AD" clId="Web-{5559DBA1-193C-6067-09B9-0CA400633BED}" dt="2021-04-24T21:52:30.666" v="38" actId="1076"/>
          <ac:picMkLst>
            <pc:docMk/>
            <pc:sldMk cId="237443522" sldId="270"/>
            <ac:picMk id="4" creationId="{89B46983-5E5A-4B92-B156-DCE4E380B914}"/>
          </ac:picMkLst>
        </pc:picChg>
        <pc:inkChg chg="add del">
          <ac:chgData name="NOELLE HELEN CLAYTON Clayton" userId="S::nclayton@educa.jcyl.es::8f3c3708-7b38-45dd-9216-7e397bffdaea" providerId="AD" clId="Web-{5559DBA1-193C-6067-09B9-0CA400633BED}" dt="2021-04-24T22:00:51.942" v="84"/>
          <ac:inkMkLst>
            <pc:docMk/>
            <pc:sldMk cId="237443522" sldId="270"/>
            <ac:inkMk id="20" creationId="{3DAE4BFB-378B-4A6D-A596-7AF47F78A4FE}"/>
          </ac:inkMkLst>
        </pc:inkChg>
        <pc:inkChg chg="add del">
          <ac:chgData name="NOELLE HELEN CLAYTON Clayton" userId="S::nclayton@educa.jcyl.es::8f3c3708-7b38-45dd-9216-7e397bffdaea" providerId="AD" clId="Web-{5559DBA1-193C-6067-09B9-0CA400633BED}" dt="2021-04-24T22:01:26.724" v="86"/>
          <ac:inkMkLst>
            <pc:docMk/>
            <pc:sldMk cId="237443522" sldId="270"/>
            <ac:inkMk id="21" creationId="{F749314B-30C9-432E-85A3-ACCC1A1FDD88}"/>
          </ac:inkMkLst>
        </pc:inkChg>
        <pc:inkChg chg="add">
          <ac:chgData name="NOELLE HELEN CLAYTON Clayton" userId="S::nclayton@educa.jcyl.es::8f3c3708-7b38-45dd-9216-7e397bffdaea" providerId="AD" clId="Web-{5559DBA1-193C-6067-09B9-0CA400633BED}" dt="2021-04-24T22:01:38.365" v="87"/>
          <ac:inkMkLst>
            <pc:docMk/>
            <pc:sldMk cId="237443522" sldId="270"/>
            <ac:inkMk id="22" creationId="{BFD589AE-6439-4993-803B-78D95BAD125B}"/>
          </ac:inkMkLst>
        </pc:inkChg>
        <pc:inkChg chg="add">
          <ac:chgData name="NOELLE HELEN CLAYTON Clayton" userId="S::nclayton@educa.jcyl.es::8f3c3708-7b38-45dd-9216-7e397bffdaea" providerId="AD" clId="Web-{5559DBA1-193C-6067-09B9-0CA400633BED}" dt="2021-04-24T22:01:45.131" v="88"/>
          <ac:inkMkLst>
            <pc:docMk/>
            <pc:sldMk cId="237443522" sldId="270"/>
            <ac:inkMk id="23" creationId="{430E493C-07E4-4BB8-985D-77684FBD619B}"/>
          </ac:inkMkLst>
        </pc:inkChg>
        <pc:inkChg chg="add">
          <ac:chgData name="NOELLE HELEN CLAYTON Clayton" userId="S::nclayton@educa.jcyl.es::8f3c3708-7b38-45dd-9216-7e397bffdaea" providerId="AD" clId="Web-{5559DBA1-193C-6067-09B9-0CA400633BED}" dt="2021-04-24T22:01:50.803" v="89"/>
          <ac:inkMkLst>
            <pc:docMk/>
            <pc:sldMk cId="237443522" sldId="270"/>
            <ac:inkMk id="24" creationId="{00EAA84A-9070-4D36-BCFA-A7714B442DF4}"/>
          </ac:inkMkLst>
        </pc:inkChg>
        <pc:inkChg chg="add">
          <ac:chgData name="NOELLE HELEN CLAYTON Clayton" userId="S::nclayton@educa.jcyl.es::8f3c3708-7b38-45dd-9216-7e397bffdaea" providerId="AD" clId="Web-{5559DBA1-193C-6067-09B9-0CA400633BED}" dt="2021-04-24T22:02:04.225" v="90"/>
          <ac:inkMkLst>
            <pc:docMk/>
            <pc:sldMk cId="237443522" sldId="270"/>
            <ac:inkMk id="25" creationId="{BC37FFBF-E205-4F16-9641-49E3B1920B0F}"/>
          </ac:inkMkLst>
        </pc:inkChg>
        <pc:inkChg chg="add">
          <ac:chgData name="NOELLE HELEN CLAYTON Clayton" userId="S::nclayton@educa.jcyl.es::8f3c3708-7b38-45dd-9216-7e397bffdaea" providerId="AD" clId="Web-{5559DBA1-193C-6067-09B9-0CA400633BED}" dt="2021-04-24T22:02:05.818" v="91"/>
          <ac:inkMkLst>
            <pc:docMk/>
            <pc:sldMk cId="237443522" sldId="270"/>
            <ac:inkMk id="26" creationId="{A5A5BD29-39ED-4D15-BC12-C540521F487F}"/>
          </ac:inkMkLst>
        </pc:inkChg>
        <pc:inkChg chg="add">
          <ac:chgData name="NOELLE HELEN CLAYTON Clayton" userId="S::nclayton@educa.jcyl.es::8f3c3708-7b38-45dd-9216-7e397bffdaea" providerId="AD" clId="Web-{5559DBA1-193C-6067-09B9-0CA400633BED}" dt="2021-04-24T22:02:05.818" v="92"/>
          <ac:inkMkLst>
            <pc:docMk/>
            <pc:sldMk cId="237443522" sldId="270"/>
            <ac:inkMk id="27" creationId="{42049BB6-EF09-4502-AF11-327AF66C960B}"/>
          </ac:inkMkLst>
        </pc:inkChg>
        <pc:inkChg chg="add">
          <ac:chgData name="NOELLE HELEN CLAYTON Clayton" userId="S::nclayton@educa.jcyl.es::8f3c3708-7b38-45dd-9216-7e397bffdaea" providerId="AD" clId="Web-{5559DBA1-193C-6067-09B9-0CA400633BED}" dt="2021-04-24T22:02:39.381" v="94"/>
          <ac:inkMkLst>
            <pc:docMk/>
            <pc:sldMk cId="237443522" sldId="270"/>
            <ac:inkMk id="29" creationId="{1B097208-4B5F-41C7-ADDA-07B081C55AB4}"/>
          </ac:inkMkLst>
        </pc:inkChg>
        <pc:inkChg chg="add">
          <ac:chgData name="NOELLE HELEN CLAYTON Clayton" userId="S::nclayton@educa.jcyl.es::8f3c3708-7b38-45dd-9216-7e397bffdaea" providerId="AD" clId="Web-{5559DBA1-193C-6067-09B9-0CA400633BED}" dt="2021-04-24T22:02:39.381" v="95"/>
          <ac:inkMkLst>
            <pc:docMk/>
            <pc:sldMk cId="237443522" sldId="270"/>
            <ac:inkMk id="30" creationId="{54EA4FA3-1051-4517-99A3-0FAB861AB6DA}"/>
          </ac:inkMkLst>
        </pc:inkChg>
        <pc:inkChg chg="add del">
          <ac:chgData name="NOELLE HELEN CLAYTON Clayton" userId="S::nclayton@educa.jcyl.es::8f3c3708-7b38-45dd-9216-7e397bffdaea" providerId="AD" clId="Web-{5559DBA1-193C-6067-09B9-0CA400633BED}" dt="2021-04-24T22:03:27.367" v="107"/>
          <ac:inkMkLst>
            <pc:docMk/>
            <pc:sldMk cId="237443522" sldId="270"/>
            <ac:inkMk id="31" creationId="{DBCBD32E-0784-4228-8E27-5E24661CB5B7}"/>
          </ac:inkMkLst>
        </pc:inkChg>
        <pc:inkChg chg="add del">
          <ac:chgData name="NOELLE HELEN CLAYTON Clayton" userId="S::nclayton@educa.jcyl.es::8f3c3708-7b38-45dd-9216-7e397bffdaea" providerId="AD" clId="Web-{5559DBA1-193C-6067-09B9-0CA400633BED}" dt="2021-04-24T22:03:27.367" v="106"/>
          <ac:inkMkLst>
            <pc:docMk/>
            <pc:sldMk cId="237443522" sldId="270"/>
            <ac:inkMk id="32" creationId="{F5DF7D97-2D88-4A0C-BC4C-28F8FBD5FF61}"/>
          </ac:inkMkLst>
        </pc:inkChg>
        <pc:inkChg chg="add del">
          <ac:chgData name="NOELLE HELEN CLAYTON Clayton" userId="S::nclayton@educa.jcyl.es::8f3c3708-7b38-45dd-9216-7e397bffdaea" providerId="AD" clId="Web-{5559DBA1-193C-6067-09B9-0CA400633BED}" dt="2021-04-24T22:03:24.710" v="105"/>
          <ac:inkMkLst>
            <pc:docMk/>
            <pc:sldMk cId="237443522" sldId="270"/>
            <ac:inkMk id="33" creationId="{8A875A8D-5D7E-41C6-AE65-1F3AF9382FC4}"/>
          </ac:inkMkLst>
        </pc:inkChg>
        <pc:inkChg chg="add del">
          <ac:chgData name="NOELLE HELEN CLAYTON Clayton" userId="S::nclayton@educa.jcyl.es::8f3c3708-7b38-45dd-9216-7e397bffdaea" providerId="AD" clId="Web-{5559DBA1-193C-6067-09B9-0CA400633BED}" dt="2021-04-24T22:03:24.710" v="104"/>
          <ac:inkMkLst>
            <pc:docMk/>
            <pc:sldMk cId="237443522" sldId="270"/>
            <ac:inkMk id="34" creationId="{17C4FC12-AE02-49BB-8C67-FA3A6151E57C}"/>
          </ac:inkMkLst>
        </pc:inkChg>
        <pc:inkChg chg="add del">
          <ac:chgData name="NOELLE HELEN CLAYTON Clayton" userId="S::nclayton@educa.jcyl.es::8f3c3708-7b38-45dd-9216-7e397bffdaea" providerId="AD" clId="Web-{5559DBA1-193C-6067-09B9-0CA400633BED}" dt="2021-04-24T22:02:51.882" v="101"/>
          <ac:inkMkLst>
            <pc:docMk/>
            <pc:sldMk cId="237443522" sldId="270"/>
            <ac:inkMk id="35" creationId="{2DF92293-1DAB-435E-9F4F-6934DBA43765}"/>
          </ac:inkMkLst>
        </pc:inkChg>
        <pc:inkChg chg="add del">
          <ac:chgData name="NOELLE HELEN CLAYTON Clayton" userId="S::nclayton@educa.jcyl.es::8f3c3708-7b38-45dd-9216-7e397bffdaea" providerId="AD" clId="Web-{5559DBA1-193C-6067-09B9-0CA400633BED}" dt="2021-04-24T22:03:22.038" v="103"/>
          <ac:inkMkLst>
            <pc:docMk/>
            <pc:sldMk cId="237443522" sldId="270"/>
            <ac:inkMk id="36" creationId="{97B49DAD-9320-4E2E-8BCE-E28C3DFE64C4}"/>
          </ac:inkMkLst>
        </pc:inkChg>
        <pc:cxnChg chg="add mod">
          <ac:chgData name="NOELLE HELEN CLAYTON Clayton" userId="S::nclayton@educa.jcyl.es::8f3c3708-7b38-45dd-9216-7e397bffdaea" providerId="AD" clId="Web-{5559DBA1-193C-6067-09B9-0CA400633BED}" dt="2021-04-24T21:54:30.326" v="48" actId="1076"/>
          <ac:cxnSpMkLst>
            <pc:docMk/>
            <pc:sldMk cId="237443522" sldId="270"/>
            <ac:cxnSpMk id="9" creationId="{F53314A5-F226-43F4-B498-4E9839301C48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FC4BBD-92A1-4985-9758-09FB0B1037F9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</dgm:pt>
    <dgm:pt modelId="{17E7CC0A-326E-4E19-AF8A-EAE32845531A}">
      <dgm:prSet phldrT="[Texto]" phldr="0"/>
      <dgm:spPr/>
      <dgm:t>
        <a:bodyPr/>
        <a:lstStyle/>
        <a:p>
          <a:r>
            <a:rPr lang="es-ES" dirty="0">
              <a:solidFill>
                <a:schemeClr val="bg1"/>
              </a:solidFill>
              <a:latin typeface="Edwardian Script ITC"/>
            </a:rPr>
            <a:t>.</a:t>
          </a:r>
        </a:p>
      </dgm:t>
    </dgm:pt>
    <dgm:pt modelId="{4568479E-17C1-4197-8E2F-C2D0E80F6ADF}" type="parTrans" cxnId="{5A2F4760-392C-4E3D-AC69-E788D156A1DA}">
      <dgm:prSet/>
      <dgm:spPr/>
    </dgm:pt>
    <dgm:pt modelId="{B934F522-7260-4661-A966-3567C301C90F}" type="sibTrans" cxnId="{5A2F4760-392C-4E3D-AC69-E788D156A1DA}">
      <dgm:prSet/>
      <dgm:spPr/>
      <dgm:t>
        <a:bodyPr/>
        <a:lstStyle/>
        <a:p>
          <a:endParaRPr lang="es-ES"/>
        </a:p>
      </dgm:t>
    </dgm:pt>
    <dgm:pt modelId="{5BD5B269-A904-4873-8A89-14669A35A530}">
      <dgm:prSet phldrT="[Texto]" phldr="0"/>
      <dgm:spPr/>
      <dgm:t>
        <a:bodyPr/>
        <a:lstStyle/>
        <a:p>
          <a:r>
            <a:rPr lang="es-ES" dirty="0">
              <a:solidFill>
                <a:schemeClr val="bg1"/>
              </a:solidFill>
              <a:latin typeface="Edwardian Script ITC"/>
            </a:rPr>
            <a:t>.</a:t>
          </a:r>
        </a:p>
      </dgm:t>
    </dgm:pt>
    <dgm:pt modelId="{474E5747-6EE4-4332-BB2A-5D448B438D9B}" type="parTrans" cxnId="{9C7430F7-C773-4D6E-869F-F1F853F5CA7D}">
      <dgm:prSet/>
      <dgm:spPr/>
    </dgm:pt>
    <dgm:pt modelId="{BF3F4FB2-A02A-4E29-9408-73714BCC8A37}" type="sibTrans" cxnId="{9C7430F7-C773-4D6E-869F-F1F853F5CA7D}">
      <dgm:prSet/>
      <dgm:spPr/>
      <dgm:t>
        <a:bodyPr/>
        <a:lstStyle/>
        <a:p>
          <a:endParaRPr lang="es-ES"/>
        </a:p>
      </dgm:t>
    </dgm:pt>
    <dgm:pt modelId="{1ECCBD85-9E82-4EF1-8939-B925E07829E8}">
      <dgm:prSet phldr="0"/>
      <dgm:spPr/>
      <dgm:t>
        <a:bodyPr/>
        <a:lstStyle/>
        <a:p>
          <a:r>
            <a:rPr lang="es-ES" dirty="0">
              <a:solidFill>
                <a:schemeClr val="bg1"/>
              </a:solidFill>
              <a:latin typeface="Edwardian Script ITC"/>
            </a:rPr>
            <a:t>.</a:t>
          </a:r>
        </a:p>
      </dgm:t>
    </dgm:pt>
    <dgm:pt modelId="{C980333F-3785-410F-8294-E23F5A0EB177}" type="parTrans" cxnId="{2C34958E-9557-47B1-B9A4-DEDE6028E933}">
      <dgm:prSet/>
      <dgm:spPr/>
    </dgm:pt>
    <dgm:pt modelId="{7DB4D449-CB8E-423B-9020-E35CFB31209A}" type="sibTrans" cxnId="{2C34958E-9557-47B1-B9A4-DEDE6028E933}">
      <dgm:prSet/>
      <dgm:spPr/>
    </dgm:pt>
    <dgm:pt modelId="{BA29013A-6106-4DB3-AFE6-CE1FBADEAA46}" type="pres">
      <dgm:prSet presAssocID="{7EFC4BBD-92A1-4985-9758-09FB0B1037F9}" presName="linearFlow" presStyleCnt="0">
        <dgm:presLayoutVars>
          <dgm:resizeHandles val="exact"/>
        </dgm:presLayoutVars>
      </dgm:prSet>
      <dgm:spPr/>
    </dgm:pt>
    <dgm:pt modelId="{B08B6622-58C3-4B6C-9E13-A0654A1665BC}" type="pres">
      <dgm:prSet presAssocID="{17E7CC0A-326E-4E19-AF8A-EAE32845531A}" presName="node" presStyleLbl="node1" presStyleIdx="0" presStyleCnt="3">
        <dgm:presLayoutVars>
          <dgm:bulletEnabled val="1"/>
        </dgm:presLayoutVars>
      </dgm:prSet>
      <dgm:spPr/>
    </dgm:pt>
    <dgm:pt modelId="{74AA06DF-D92C-4150-85A2-92FDBE366312}" type="pres">
      <dgm:prSet presAssocID="{B934F522-7260-4661-A966-3567C301C90F}" presName="sibTrans" presStyleLbl="sibTrans2D1" presStyleIdx="0" presStyleCnt="2"/>
      <dgm:spPr/>
    </dgm:pt>
    <dgm:pt modelId="{CB9B64CC-C0DA-4D74-BC34-F56AEF55239B}" type="pres">
      <dgm:prSet presAssocID="{B934F522-7260-4661-A966-3567C301C90F}" presName="connectorText" presStyleLbl="sibTrans2D1" presStyleIdx="0" presStyleCnt="2"/>
      <dgm:spPr/>
    </dgm:pt>
    <dgm:pt modelId="{0C52CDE6-DEC6-4CFF-AD1F-F195BDC0F43B}" type="pres">
      <dgm:prSet presAssocID="{5BD5B269-A904-4873-8A89-14669A35A530}" presName="node" presStyleLbl="node1" presStyleIdx="1" presStyleCnt="3">
        <dgm:presLayoutVars>
          <dgm:bulletEnabled val="1"/>
        </dgm:presLayoutVars>
      </dgm:prSet>
      <dgm:spPr/>
    </dgm:pt>
    <dgm:pt modelId="{2F859D71-B8BC-44F4-AC02-F37761B01A00}" type="pres">
      <dgm:prSet presAssocID="{BF3F4FB2-A02A-4E29-9408-73714BCC8A37}" presName="sibTrans" presStyleLbl="sibTrans2D1" presStyleIdx="1" presStyleCnt="2"/>
      <dgm:spPr/>
    </dgm:pt>
    <dgm:pt modelId="{D420D0E6-F7DE-4E33-AFC3-8EAA1918C790}" type="pres">
      <dgm:prSet presAssocID="{BF3F4FB2-A02A-4E29-9408-73714BCC8A37}" presName="connectorText" presStyleLbl="sibTrans2D1" presStyleIdx="1" presStyleCnt="2"/>
      <dgm:spPr/>
    </dgm:pt>
    <dgm:pt modelId="{37D7B8C6-5CB2-4481-8D2F-DB72D137817B}" type="pres">
      <dgm:prSet presAssocID="{1ECCBD85-9E82-4EF1-8939-B925E07829E8}" presName="node" presStyleLbl="node1" presStyleIdx="2" presStyleCnt="3">
        <dgm:presLayoutVars>
          <dgm:bulletEnabled val="1"/>
        </dgm:presLayoutVars>
      </dgm:prSet>
      <dgm:spPr/>
    </dgm:pt>
  </dgm:ptLst>
  <dgm:cxnLst>
    <dgm:cxn modelId="{1BD9E321-C939-453B-95E0-2CFE65A3C538}" type="presOf" srcId="{BF3F4FB2-A02A-4E29-9408-73714BCC8A37}" destId="{2F859D71-B8BC-44F4-AC02-F37761B01A00}" srcOrd="0" destOrd="0" presId="urn:microsoft.com/office/officeart/2005/8/layout/process2"/>
    <dgm:cxn modelId="{04F5D435-1AB2-4934-9026-1F0CE1036DF8}" type="presOf" srcId="{7EFC4BBD-92A1-4985-9758-09FB0B1037F9}" destId="{BA29013A-6106-4DB3-AFE6-CE1FBADEAA46}" srcOrd="0" destOrd="0" presId="urn:microsoft.com/office/officeart/2005/8/layout/process2"/>
    <dgm:cxn modelId="{4773895C-9264-4740-B4DE-6B2EC62C51FA}" type="presOf" srcId="{1ECCBD85-9E82-4EF1-8939-B925E07829E8}" destId="{37D7B8C6-5CB2-4481-8D2F-DB72D137817B}" srcOrd="0" destOrd="0" presId="urn:microsoft.com/office/officeart/2005/8/layout/process2"/>
    <dgm:cxn modelId="{5A2F4760-392C-4E3D-AC69-E788D156A1DA}" srcId="{7EFC4BBD-92A1-4985-9758-09FB0B1037F9}" destId="{17E7CC0A-326E-4E19-AF8A-EAE32845531A}" srcOrd="0" destOrd="0" parTransId="{4568479E-17C1-4197-8E2F-C2D0E80F6ADF}" sibTransId="{B934F522-7260-4661-A966-3567C301C90F}"/>
    <dgm:cxn modelId="{DA882277-DCBD-4A89-B033-A5DF84F2EBE4}" type="presOf" srcId="{17E7CC0A-326E-4E19-AF8A-EAE32845531A}" destId="{B08B6622-58C3-4B6C-9E13-A0654A1665BC}" srcOrd="0" destOrd="0" presId="urn:microsoft.com/office/officeart/2005/8/layout/process2"/>
    <dgm:cxn modelId="{2C34958E-9557-47B1-B9A4-DEDE6028E933}" srcId="{7EFC4BBD-92A1-4985-9758-09FB0B1037F9}" destId="{1ECCBD85-9E82-4EF1-8939-B925E07829E8}" srcOrd="2" destOrd="0" parTransId="{C980333F-3785-410F-8294-E23F5A0EB177}" sibTransId="{7DB4D449-CB8E-423B-9020-E35CFB31209A}"/>
    <dgm:cxn modelId="{F532ED99-1FAB-4762-BB6B-0F005555C359}" type="presOf" srcId="{B934F522-7260-4661-A966-3567C301C90F}" destId="{74AA06DF-D92C-4150-85A2-92FDBE366312}" srcOrd="0" destOrd="0" presId="urn:microsoft.com/office/officeart/2005/8/layout/process2"/>
    <dgm:cxn modelId="{A84645CC-1576-4241-B5DC-F53F2A733BD7}" type="presOf" srcId="{B934F522-7260-4661-A966-3567C301C90F}" destId="{CB9B64CC-C0DA-4D74-BC34-F56AEF55239B}" srcOrd="1" destOrd="0" presId="urn:microsoft.com/office/officeart/2005/8/layout/process2"/>
    <dgm:cxn modelId="{3C8E69D0-56AB-4889-A4B4-E2C07D989893}" type="presOf" srcId="{5BD5B269-A904-4873-8A89-14669A35A530}" destId="{0C52CDE6-DEC6-4CFF-AD1F-F195BDC0F43B}" srcOrd="0" destOrd="0" presId="urn:microsoft.com/office/officeart/2005/8/layout/process2"/>
    <dgm:cxn modelId="{2E51C4EC-EE2A-4CC4-8B04-5D3E54E4F9D4}" type="presOf" srcId="{BF3F4FB2-A02A-4E29-9408-73714BCC8A37}" destId="{D420D0E6-F7DE-4E33-AFC3-8EAA1918C790}" srcOrd="1" destOrd="0" presId="urn:microsoft.com/office/officeart/2005/8/layout/process2"/>
    <dgm:cxn modelId="{9C7430F7-C773-4D6E-869F-F1F853F5CA7D}" srcId="{7EFC4BBD-92A1-4985-9758-09FB0B1037F9}" destId="{5BD5B269-A904-4873-8A89-14669A35A530}" srcOrd="1" destOrd="0" parTransId="{474E5747-6EE4-4332-BB2A-5D448B438D9B}" sibTransId="{BF3F4FB2-A02A-4E29-9408-73714BCC8A37}"/>
    <dgm:cxn modelId="{96960A67-D5E0-461D-88BE-726A092270D5}" type="presParOf" srcId="{BA29013A-6106-4DB3-AFE6-CE1FBADEAA46}" destId="{B08B6622-58C3-4B6C-9E13-A0654A1665BC}" srcOrd="0" destOrd="0" presId="urn:microsoft.com/office/officeart/2005/8/layout/process2"/>
    <dgm:cxn modelId="{6C1C4BD0-AECC-49C7-AB4C-82B7BF77F2AF}" type="presParOf" srcId="{BA29013A-6106-4DB3-AFE6-CE1FBADEAA46}" destId="{74AA06DF-D92C-4150-85A2-92FDBE366312}" srcOrd="1" destOrd="0" presId="urn:microsoft.com/office/officeart/2005/8/layout/process2"/>
    <dgm:cxn modelId="{AF56EF76-5FC6-45C5-A785-6ADE6D18347A}" type="presParOf" srcId="{74AA06DF-D92C-4150-85A2-92FDBE366312}" destId="{CB9B64CC-C0DA-4D74-BC34-F56AEF55239B}" srcOrd="0" destOrd="0" presId="urn:microsoft.com/office/officeart/2005/8/layout/process2"/>
    <dgm:cxn modelId="{F2FEBEEE-A480-4D2C-8A0A-CBC22273CEFF}" type="presParOf" srcId="{BA29013A-6106-4DB3-AFE6-CE1FBADEAA46}" destId="{0C52CDE6-DEC6-4CFF-AD1F-F195BDC0F43B}" srcOrd="2" destOrd="0" presId="urn:microsoft.com/office/officeart/2005/8/layout/process2"/>
    <dgm:cxn modelId="{34BA7B0F-F5E9-4777-B782-5C7EC12DD05A}" type="presParOf" srcId="{BA29013A-6106-4DB3-AFE6-CE1FBADEAA46}" destId="{2F859D71-B8BC-44F4-AC02-F37761B01A00}" srcOrd="3" destOrd="0" presId="urn:microsoft.com/office/officeart/2005/8/layout/process2"/>
    <dgm:cxn modelId="{02CF1B60-2731-4E3A-9B83-1EE2D460DD94}" type="presParOf" srcId="{2F859D71-B8BC-44F4-AC02-F37761B01A00}" destId="{D420D0E6-F7DE-4E33-AFC3-8EAA1918C790}" srcOrd="0" destOrd="0" presId="urn:microsoft.com/office/officeart/2005/8/layout/process2"/>
    <dgm:cxn modelId="{A548B70D-560E-461C-AD76-5E1E12365224}" type="presParOf" srcId="{BA29013A-6106-4DB3-AFE6-CE1FBADEAA46}" destId="{37D7B8C6-5CB2-4481-8D2F-DB72D137817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FC4BBD-92A1-4985-9758-09FB0B1037F9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</dgm:pt>
    <dgm:pt modelId="{17E7CC0A-326E-4E19-AF8A-EAE32845531A}">
      <dgm:prSet phldrT="[Texto]" phldr="0"/>
      <dgm:spPr/>
      <dgm:t>
        <a:bodyPr/>
        <a:lstStyle/>
        <a:p>
          <a:r>
            <a:rPr lang="es-ES" dirty="0" err="1">
              <a:latin typeface="Franklin Gothic Demi Cond"/>
            </a:rPr>
            <a:t>First</a:t>
          </a:r>
          <a:endParaRPr lang="es-ES" dirty="0"/>
        </a:p>
      </dgm:t>
    </dgm:pt>
    <dgm:pt modelId="{4568479E-17C1-4197-8E2F-C2D0E80F6ADF}" type="parTrans" cxnId="{5A2F4760-392C-4E3D-AC69-E788D156A1DA}">
      <dgm:prSet/>
      <dgm:spPr/>
    </dgm:pt>
    <dgm:pt modelId="{B934F522-7260-4661-A966-3567C301C90F}" type="sibTrans" cxnId="{5A2F4760-392C-4E3D-AC69-E788D156A1DA}">
      <dgm:prSet/>
      <dgm:spPr/>
      <dgm:t>
        <a:bodyPr/>
        <a:lstStyle/>
        <a:p>
          <a:endParaRPr lang="es-ES"/>
        </a:p>
      </dgm:t>
    </dgm:pt>
    <dgm:pt modelId="{4DD6E950-ACE3-46F9-86EE-1E78EEFE0606}">
      <dgm:prSet phldrT="[Texto]" phldr="0"/>
      <dgm:spPr/>
      <dgm:t>
        <a:bodyPr/>
        <a:lstStyle/>
        <a:p>
          <a:r>
            <a:rPr lang="es-ES" dirty="0">
              <a:latin typeface="Franklin Gothic Demi Cond"/>
            </a:rPr>
            <a:t>Next</a:t>
          </a:r>
          <a:endParaRPr lang="es-ES" dirty="0"/>
        </a:p>
      </dgm:t>
    </dgm:pt>
    <dgm:pt modelId="{C94D2FF1-ADAA-4155-A971-24C027561526}" type="parTrans" cxnId="{706F0879-F5D0-442E-A92D-C351289E89CB}">
      <dgm:prSet/>
      <dgm:spPr/>
    </dgm:pt>
    <dgm:pt modelId="{CFE4A64A-7FE8-42AC-B432-57BB81E5260B}" type="sibTrans" cxnId="{706F0879-F5D0-442E-A92D-C351289E89CB}">
      <dgm:prSet/>
      <dgm:spPr/>
      <dgm:t>
        <a:bodyPr/>
        <a:lstStyle/>
        <a:p>
          <a:endParaRPr lang="es-ES"/>
        </a:p>
      </dgm:t>
    </dgm:pt>
    <dgm:pt modelId="{5BD5B269-A904-4873-8A89-14669A35A530}">
      <dgm:prSet phldrT="[Texto]" phldr="0"/>
      <dgm:spPr/>
      <dgm:t>
        <a:bodyPr/>
        <a:lstStyle/>
        <a:p>
          <a:r>
            <a:rPr lang="es-ES" dirty="0" err="1">
              <a:latin typeface="Franklin Gothic Demi Cond"/>
            </a:rPr>
            <a:t>Then</a:t>
          </a:r>
          <a:endParaRPr lang="es-ES" dirty="0"/>
        </a:p>
      </dgm:t>
    </dgm:pt>
    <dgm:pt modelId="{474E5747-6EE4-4332-BB2A-5D448B438D9B}" type="parTrans" cxnId="{D4F659DA-4BA6-44EA-8FBE-98096899B3E5}">
      <dgm:prSet/>
      <dgm:spPr/>
    </dgm:pt>
    <dgm:pt modelId="{BF3F4FB2-A02A-4E29-9408-73714BCC8A37}" type="sibTrans" cxnId="{D4F659DA-4BA6-44EA-8FBE-98096899B3E5}">
      <dgm:prSet/>
      <dgm:spPr/>
      <dgm:t>
        <a:bodyPr/>
        <a:lstStyle/>
        <a:p>
          <a:endParaRPr lang="es-ES"/>
        </a:p>
      </dgm:t>
    </dgm:pt>
    <dgm:pt modelId="{67DB2F8B-550A-435E-B9B9-D8E4A0371514}">
      <dgm:prSet phldr="0"/>
      <dgm:spPr/>
      <dgm:t>
        <a:bodyPr/>
        <a:lstStyle/>
        <a:p>
          <a:r>
            <a:rPr lang="es-ES" dirty="0">
              <a:latin typeface="Franklin Gothic Demi Cond"/>
            </a:rPr>
            <a:t>Finally</a:t>
          </a:r>
        </a:p>
      </dgm:t>
    </dgm:pt>
    <dgm:pt modelId="{0BC2F61A-A1F7-43AF-91D9-38C89B3B10D6}" type="parTrans" cxnId="{4538AB53-30E1-4F8E-8957-6AF5848590D5}">
      <dgm:prSet/>
      <dgm:spPr/>
    </dgm:pt>
    <dgm:pt modelId="{4EED0CA4-472C-432E-B4E4-817FAF55EB80}" type="sibTrans" cxnId="{4538AB53-30E1-4F8E-8957-6AF5848590D5}">
      <dgm:prSet/>
      <dgm:spPr/>
    </dgm:pt>
    <dgm:pt modelId="{BA29013A-6106-4DB3-AFE6-CE1FBADEAA46}" type="pres">
      <dgm:prSet presAssocID="{7EFC4BBD-92A1-4985-9758-09FB0B1037F9}" presName="linearFlow" presStyleCnt="0">
        <dgm:presLayoutVars>
          <dgm:resizeHandles val="exact"/>
        </dgm:presLayoutVars>
      </dgm:prSet>
      <dgm:spPr/>
    </dgm:pt>
    <dgm:pt modelId="{B08B6622-58C3-4B6C-9E13-A0654A1665BC}" type="pres">
      <dgm:prSet presAssocID="{17E7CC0A-326E-4E19-AF8A-EAE32845531A}" presName="node" presStyleLbl="node1" presStyleIdx="0" presStyleCnt="4">
        <dgm:presLayoutVars>
          <dgm:bulletEnabled val="1"/>
        </dgm:presLayoutVars>
      </dgm:prSet>
      <dgm:spPr/>
    </dgm:pt>
    <dgm:pt modelId="{74AA06DF-D92C-4150-85A2-92FDBE366312}" type="pres">
      <dgm:prSet presAssocID="{B934F522-7260-4661-A966-3567C301C90F}" presName="sibTrans" presStyleLbl="sibTrans2D1" presStyleIdx="0" presStyleCnt="3"/>
      <dgm:spPr/>
    </dgm:pt>
    <dgm:pt modelId="{CB9B64CC-C0DA-4D74-BC34-F56AEF55239B}" type="pres">
      <dgm:prSet presAssocID="{B934F522-7260-4661-A966-3567C301C90F}" presName="connectorText" presStyleLbl="sibTrans2D1" presStyleIdx="0" presStyleCnt="3"/>
      <dgm:spPr/>
    </dgm:pt>
    <dgm:pt modelId="{87DF98EF-57C8-4E31-9E0F-F2240C49D25B}" type="pres">
      <dgm:prSet presAssocID="{4DD6E950-ACE3-46F9-86EE-1E78EEFE0606}" presName="node" presStyleLbl="node1" presStyleIdx="1" presStyleCnt="4">
        <dgm:presLayoutVars>
          <dgm:bulletEnabled val="1"/>
        </dgm:presLayoutVars>
      </dgm:prSet>
      <dgm:spPr/>
    </dgm:pt>
    <dgm:pt modelId="{C0A034CA-E326-42F7-B886-3AC97A75FA29}" type="pres">
      <dgm:prSet presAssocID="{CFE4A64A-7FE8-42AC-B432-57BB81E5260B}" presName="sibTrans" presStyleLbl="sibTrans2D1" presStyleIdx="1" presStyleCnt="3"/>
      <dgm:spPr/>
    </dgm:pt>
    <dgm:pt modelId="{5EBA751F-2CF1-4A66-8D97-2114C750020A}" type="pres">
      <dgm:prSet presAssocID="{CFE4A64A-7FE8-42AC-B432-57BB81E5260B}" presName="connectorText" presStyleLbl="sibTrans2D1" presStyleIdx="1" presStyleCnt="3"/>
      <dgm:spPr/>
    </dgm:pt>
    <dgm:pt modelId="{0C52CDE6-DEC6-4CFF-AD1F-F195BDC0F43B}" type="pres">
      <dgm:prSet presAssocID="{5BD5B269-A904-4873-8A89-14669A35A530}" presName="node" presStyleLbl="node1" presStyleIdx="2" presStyleCnt="4">
        <dgm:presLayoutVars>
          <dgm:bulletEnabled val="1"/>
        </dgm:presLayoutVars>
      </dgm:prSet>
      <dgm:spPr/>
    </dgm:pt>
    <dgm:pt modelId="{8A4EBF54-4427-4632-923A-41A79870CD4D}" type="pres">
      <dgm:prSet presAssocID="{BF3F4FB2-A02A-4E29-9408-73714BCC8A37}" presName="sibTrans" presStyleLbl="sibTrans2D1" presStyleIdx="2" presStyleCnt="3"/>
      <dgm:spPr/>
    </dgm:pt>
    <dgm:pt modelId="{23748818-3046-4AC4-B5AB-DEF12C866D82}" type="pres">
      <dgm:prSet presAssocID="{BF3F4FB2-A02A-4E29-9408-73714BCC8A37}" presName="connectorText" presStyleLbl="sibTrans2D1" presStyleIdx="2" presStyleCnt="3"/>
      <dgm:spPr/>
    </dgm:pt>
    <dgm:pt modelId="{473F5099-879D-4D27-AE61-76A09014B047}" type="pres">
      <dgm:prSet presAssocID="{67DB2F8B-550A-435E-B9B9-D8E4A0371514}" presName="node" presStyleLbl="node1" presStyleIdx="3" presStyleCnt="4">
        <dgm:presLayoutVars>
          <dgm:bulletEnabled val="1"/>
        </dgm:presLayoutVars>
      </dgm:prSet>
      <dgm:spPr/>
    </dgm:pt>
  </dgm:ptLst>
  <dgm:cxnLst>
    <dgm:cxn modelId="{75DFDD2B-EFC6-4021-9885-8BE66A797416}" type="presOf" srcId="{5BD5B269-A904-4873-8A89-14669A35A530}" destId="{0C52CDE6-DEC6-4CFF-AD1F-F195BDC0F43B}" srcOrd="0" destOrd="0" presId="urn:microsoft.com/office/officeart/2005/8/layout/process2"/>
    <dgm:cxn modelId="{04F5D435-1AB2-4934-9026-1F0CE1036DF8}" type="presOf" srcId="{7EFC4BBD-92A1-4985-9758-09FB0B1037F9}" destId="{BA29013A-6106-4DB3-AFE6-CE1FBADEAA46}" srcOrd="0" destOrd="0" presId="urn:microsoft.com/office/officeart/2005/8/layout/process2"/>
    <dgm:cxn modelId="{5A2F4760-392C-4E3D-AC69-E788D156A1DA}" srcId="{7EFC4BBD-92A1-4985-9758-09FB0B1037F9}" destId="{17E7CC0A-326E-4E19-AF8A-EAE32845531A}" srcOrd="0" destOrd="0" parTransId="{4568479E-17C1-4197-8E2F-C2D0E80F6ADF}" sibTransId="{B934F522-7260-4661-A966-3567C301C90F}"/>
    <dgm:cxn modelId="{C314596B-5F9E-4FB4-97B5-1272F046CBDC}" type="presOf" srcId="{B934F522-7260-4661-A966-3567C301C90F}" destId="{CB9B64CC-C0DA-4D74-BC34-F56AEF55239B}" srcOrd="1" destOrd="0" presId="urn:microsoft.com/office/officeart/2005/8/layout/process2"/>
    <dgm:cxn modelId="{4538AB53-30E1-4F8E-8957-6AF5848590D5}" srcId="{7EFC4BBD-92A1-4985-9758-09FB0B1037F9}" destId="{67DB2F8B-550A-435E-B9B9-D8E4A0371514}" srcOrd="3" destOrd="0" parTransId="{0BC2F61A-A1F7-43AF-91D9-38C89B3B10D6}" sibTransId="{4EED0CA4-472C-432E-B4E4-817FAF55EB80}"/>
    <dgm:cxn modelId="{706F0879-F5D0-442E-A92D-C351289E89CB}" srcId="{7EFC4BBD-92A1-4985-9758-09FB0B1037F9}" destId="{4DD6E950-ACE3-46F9-86EE-1E78EEFE0606}" srcOrd="1" destOrd="0" parTransId="{C94D2FF1-ADAA-4155-A971-24C027561526}" sibTransId="{CFE4A64A-7FE8-42AC-B432-57BB81E5260B}"/>
    <dgm:cxn modelId="{60A7E580-CE9E-42BE-BF52-2DE2F988B7C2}" type="presOf" srcId="{4DD6E950-ACE3-46F9-86EE-1E78EEFE0606}" destId="{87DF98EF-57C8-4E31-9E0F-F2240C49D25B}" srcOrd="0" destOrd="0" presId="urn:microsoft.com/office/officeart/2005/8/layout/process2"/>
    <dgm:cxn modelId="{479B2887-D315-468B-8290-E892E52AEC13}" type="presOf" srcId="{17E7CC0A-326E-4E19-AF8A-EAE32845531A}" destId="{B08B6622-58C3-4B6C-9E13-A0654A1665BC}" srcOrd="0" destOrd="0" presId="urn:microsoft.com/office/officeart/2005/8/layout/process2"/>
    <dgm:cxn modelId="{FD0A048F-7A19-4C28-B5AE-CB95CF42A21C}" type="presOf" srcId="{67DB2F8B-550A-435E-B9B9-D8E4A0371514}" destId="{473F5099-879D-4D27-AE61-76A09014B047}" srcOrd="0" destOrd="0" presId="urn:microsoft.com/office/officeart/2005/8/layout/process2"/>
    <dgm:cxn modelId="{4D4EEF9F-11D4-4878-BE19-8A06A3B44D51}" type="presOf" srcId="{BF3F4FB2-A02A-4E29-9408-73714BCC8A37}" destId="{23748818-3046-4AC4-B5AB-DEF12C866D82}" srcOrd="1" destOrd="0" presId="urn:microsoft.com/office/officeart/2005/8/layout/process2"/>
    <dgm:cxn modelId="{0B3C10C1-9C9F-4264-8BBC-A5CDD78A5C0A}" type="presOf" srcId="{BF3F4FB2-A02A-4E29-9408-73714BCC8A37}" destId="{8A4EBF54-4427-4632-923A-41A79870CD4D}" srcOrd="0" destOrd="0" presId="urn:microsoft.com/office/officeart/2005/8/layout/process2"/>
    <dgm:cxn modelId="{57C85DD1-BC71-4DBC-9288-A4F37E5EFD10}" type="presOf" srcId="{CFE4A64A-7FE8-42AC-B432-57BB81E5260B}" destId="{5EBA751F-2CF1-4A66-8D97-2114C750020A}" srcOrd="1" destOrd="0" presId="urn:microsoft.com/office/officeart/2005/8/layout/process2"/>
    <dgm:cxn modelId="{D4F659DA-4BA6-44EA-8FBE-98096899B3E5}" srcId="{7EFC4BBD-92A1-4985-9758-09FB0B1037F9}" destId="{5BD5B269-A904-4873-8A89-14669A35A530}" srcOrd="2" destOrd="0" parTransId="{474E5747-6EE4-4332-BB2A-5D448B438D9B}" sibTransId="{BF3F4FB2-A02A-4E29-9408-73714BCC8A37}"/>
    <dgm:cxn modelId="{5C99D8DA-075E-4BF6-9743-9BE15D300B22}" type="presOf" srcId="{CFE4A64A-7FE8-42AC-B432-57BB81E5260B}" destId="{C0A034CA-E326-42F7-B886-3AC97A75FA29}" srcOrd="0" destOrd="0" presId="urn:microsoft.com/office/officeart/2005/8/layout/process2"/>
    <dgm:cxn modelId="{8E9DDBEB-AD47-4B89-8904-F78AC9574E0A}" type="presOf" srcId="{B934F522-7260-4661-A966-3567C301C90F}" destId="{74AA06DF-D92C-4150-85A2-92FDBE366312}" srcOrd="0" destOrd="0" presId="urn:microsoft.com/office/officeart/2005/8/layout/process2"/>
    <dgm:cxn modelId="{CD9B8A03-5932-4DA7-A5A2-93F87B5A2647}" type="presParOf" srcId="{BA29013A-6106-4DB3-AFE6-CE1FBADEAA46}" destId="{B08B6622-58C3-4B6C-9E13-A0654A1665BC}" srcOrd="0" destOrd="0" presId="urn:microsoft.com/office/officeart/2005/8/layout/process2"/>
    <dgm:cxn modelId="{7AC8B7FD-AFE5-4E8A-A3EF-BC1095DA3B2B}" type="presParOf" srcId="{BA29013A-6106-4DB3-AFE6-CE1FBADEAA46}" destId="{74AA06DF-D92C-4150-85A2-92FDBE366312}" srcOrd="1" destOrd="0" presId="urn:microsoft.com/office/officeart/2005/8/layout/process2"/>
    <dgm:cxn modelId="{E7C4DFF9-AEFE-457D-967E-B017DC82BDE9}" type="presParOf" srcId="{74AA06DF-D92C-4150-85A2-92FDBE366312}" destId="{CB9B64CC-C0DA-4D74-BC34-F56AEF55239B}" srcOrd="0" destOrd="0" presId="urn:microsoft.com/office/officeart/2005/8/layout/process2"/>
    <dgm:cxn modelId="{61F11C88-E821-41DA-AD36-38F6D205903D}" type="presParOf" srcId="{BA29013A-6106-4DB3-AFE6-CE1FBADEAA46}" destId="{87DF98EF-57C8-4E31-9E0F-F2240C49D25B}" srcOrd="2" destOrd="0" presId="urn:microsoft.com/office/officeart/2005/8/layout/process2"/>
    <dgm:cxn modelId="{0087FA84-95B8-4DDB-AA32-57E90D0B9F3A}" type="presParOf" srcId="{BA29013A-6106-4DB3-AFE6-CE1FBADEAA46}" destId="{C0A034CA-E326-42F7-B886-3AC97A75FA29}" srcOrd="3" destOrd="0" presId="urn:microsoft.com/office/officeart/2005/8/layout/process2"/>
    <dgm:cxn modelId="{2FA96E11-50DD-43A2-AEF1-4BAC375A389C}" type="presParOf" srcId="{C0A034CA-E326-42F7-B886-3AC97A75FA29}" destId="{5EBA751F-2CF1-4A66-8D97-2114C750020A}" srcOrd="0" destOrd="0" presId="urn:microsoft.com/office/officeart/2005/8/layout/process2"/>
    <dgm:cxn modelId="{15E315DF-6C6A-42AC-84F0-9EFCE4EB4065}" type="presParOf" srcId="{BA29013A-6106-4DB3-AFE6-CE1FBADEAA46}" destId="{0C52CDE6-DEC6-4CFF-AD1F-F195BDC0F43B}" srcOrd="4" destOrd="0" presId="urn:microsoft.com/office/officeart/2005/8/layout/process2"/>
    <dgm:cxn modelId="{C4C953B4-C69C-476C-9124-6D87C0F31732}" type="presParOf" srcId="{BA29013A-6106-4DB3-AFE6-CE1FBADEAA46}" destId="{8A4EBF54-4427-4632-923A-41A79870CD4D}" srcOrd="5" destOrd="0" presId="urn:microsoft.com/office/officeart/2005/8/layout/process2"/>
    <dgm:cxn modelId="{BDB4425C-0178-4574-93D6-6ED26DAA5958}" type="presParOf" srcId="{8A4EBF54-4427-4632-923A-41A79870CD4D}" destId="{23748818-3046-4AC4-B5AB-DEF12C866D82}" srcOrd="0" destOrd="0" presId="urn:microsoft.com/office/officeart/2005/8/layout/process2"/>
    <dgm:cxn modelId="{56F789AC-254A-4911-86EE-E8621E2BE21F}" type="presParOf" srcId="{BA29013A-6106-4DB3-AFE6-CE1FBADEAA46}" destId="{473F5099-879D-4D27-AE61-76A09014B04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291B14-DEED-4F4A-8DC5-9DD6FB74F0D7}" type="doc">
      <dgm:prSet loTypeId="urn:microsoft.com/office/officeart/2005/8/layout/hierarchy6" loCatId="hierarchy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s-ES"/>
        </a:p>
      </dgm:t>
    </dgm:pt>
    <dgm:pt modelId="{162450F6-2A44-4CFE-95F0-A590F08F1E81}">
      <dgm:prSet phldrT="[Texto]" phldr="0"/>
      <dgm:spPr/>
      <dgm:t>
        <a:bodyPr/>
        <a:lstStyle/>
        <a:p>
          <a:r>
            <a:rPr lang="es-ES">
              <a:latin typeface="Franklin Gothic Demi Cond"/>
            </a:rPr>
            <a:t>ENERGY</a:t>
          </a:r>
          <a:endParaRPr lang="es-ES"/>
        </a:p>
      </dgm:t>
    </dgm:pt>
    <dgm:pt modelId="{B4E994C4-A311-4FD1-807F-7784C0054A45}" type="parTrans" cxnId="{48B9CD11-DC37-4887-A330-0A4EDC15B618}">
      <dgm:prSet/>
      <dgm:spPr/>
      <dgm:t>
        <a:bodyPr/>
        <a:lstStyle/>
        <a:p>
          <a:endParaRPr lang="es-ES"/>
        </a:p>
      </dgm:t>
    </dgm:pt>
    <dgm:pt modelId="{1BB32071-C7FE-4FE8-80F0-3024F9EFDDD6}" type="sibTrans" cxnId="{48B9CD11-DC37-4887-A330-0A4EDC15B618}">
      <dgm:prSet/>
      <dgm:spPr/>
      <dgm:t>
        <a:bodyPr/>
        <a:lstStyle/>
        <a:p>
          <a:endParaRPr lang="es-ES"/>
        </a:p>
      </dgm:t>
    </dgm:pt>
    <dgm:pt modelId="{66D892E1-7FFA-42BA-AB07-02F3ED24032C}">
      <dgm:prSet phldrT="[Texto]" phldr="0"/>
      <dgm:spPr/>
      <dgm:t>
        <a:bodyPr/>
        <a:lstStyle/>
        <a:p>
          <a:r>
            <a:rPr lang="es-ES">
              <a:latin typeface="Franklin Gothic Demi Cond"/>
            </a:rPr>
            <a:t>RENEWABLE</a:t>
          </a:r>
          <a:endParaRPr lang="es-ES"/>
        </a:p>
      </dgm:t>
    </dgm:pt>
    <dgm:pt modelId="{42BCE90A-E115-4086-BC8C-ACE907B7281A}" type="parTrans" cxnId="{FC0010CE-ABD4-4D87-A474-F520F8B2F0C2}">
      <dgm:prSet/>
      <dgm:spPr/>
      <dgm:t>
        <a:bodyPr/>
        <a:lstStyle/>
        <a:p>
          <a:endParaRPr lang="es-ES"/>
        </a:p>
      </dgm:t>
    </dgm:pt>
    <dgm:pt modelId="{1DF4137E-B179-4571-AC5F-4F886292F8B3}" type="sibTrans" cxnId="{FC0010CE-ABD4-4D87-A474-F520F8B2F0C2}">
      <dgm:prSet/>
      <dgm:spPr/>
      <dgm:t>
        <a:bodyPr/>
        <a:lstStyle/>
        <a:p>
          <a:endParaRPr lang="es-ES"/>
        </a:p>
      </dgm:t>
    </dgm:pt>
    <dgm:pt modelId="{050472CF-D9FB-4E9B-B52F-D6A6B2306C1C}">
      <dgm:prSet phldrT="[Texto]" phldr="1"/>
      <dgm:spPr/>
      <dgm:t>
        <a:bodyPr/>
        <a:lstStyle/>
        <a:p>
          <a:endParaRPr lang="es-ES" dirty="0"/>
        </a:p>
      </dgm:t>
    </dgm:pt>
    <dgm:pt modelId="{0B4C79D4-2926-4C9D-9D72-FEE0129906C0}" type="parTrans" cxnId="{112EEB9C-83C9-430D-91FD-B4C1AB498F0A}">
      <dgm:prSet/>
      <dgm:spPr/>
      <dgm:t>
        <a:bodyPr/>
        <a:lstStyle/>
        <a:p>
          <a:endParaRPr lang="es-ES"/>
        </a:p>
      </dgm:t>
    </dgm:pt>
    <dgm:pt modelId="{5D6D2C99-2245-4AB3-8282-AD9573076B5A}" type="sibTrans" cxnId="{112EEB9C-83C9-430D-91FD-B4C1AB498F0A}">
      <dgm:prSet/>
      <dgm:spPr/>
      <dgm:t>
        <a:bodyPr/>
        <a:lstStyle/>
        <a:p>
          <a:endParaRPr lang="es-ES"/>
        </a:p>
      </dgm:t>
    </dgm:pt>
    <dgm:pt modelId="{626AAEB8-012E-45CD-B149-EEF968F62C1A}">
      <dgm:prSet phldrT="[Texto]" phldr="1"/>
      <dgm:spPr/>
      <dgm:t>
        <a:bodyPr/>
        <a:lstStyle/>
        <a:p>
          <a:endParaRPr lang="es-ES" dirty="0"/>
        </a:p>
      </dgm:t>
    </dgm:pt>
    <dgm:pt modelId="{E8490DF7-9D87-4C66-8730-CE737F622C81}" type="parTrans" cxnId="{F0130A43-010C-4C98-824F-DAD1E66F7A97}">
      <dgm:prSet/>
      <dgm:spPr/>
      <dgm:t>
        <a:bodyPr/>
        <a:lstStyle/>
        <a:p>
          <a:endParaRPr lang="es-ES"/>
        </a:p>
      </dgm:t>
    </dgm:pt>
    <dgm:pt modelId="{30FEFA06-6E1D-458B-BCED-BAE821747B01}" type="sibTrans" cxnId="{F0130A43-010C-4C98-824F-DAD1E66F7A97}">
      <dgm:prSet/>
      <dgm:spPr/>
      <dgm:t>
        <a:bodyPr/>
        <a:lstStyle/>
        <a:p>
          <a:endParaRPr lang="es-ES"/>
        </a:p>
      </dgm:t>
    </dgm:pt>
    <dgm:pt modelId="{C8919791-2EF8-4B95-A8F0-B3D7AC7CEB91}">
      <dgm:prSet phldrT="[Texto]" phldr="0"/>
      <dgm:spPr/>
      <dgm:t>
        <a:bodyPr/>
        <a:lstStyle/>
        <a:p>
          <a:r>
            <a:rPr lang="es-ES">
              <a:latin typeface="Franklin Gothic Demi Cond"/>
            </a:rPr>
            <a:t>NON-RENEWABLE</a:t>
          </a:r>
          <a:endParaRPr lang="es-ES"/>
        </a:p>
      </dgm:t>
    </dgm:pt>
    <dgm:pt modelId="{C9A2947F-2912-4922-AAB8-BA0BEE4B5E3F}" type="parTrans" cxnId="{9C68563A-34DD-4D14-A1ED-D494DE65E908}">
      <dgm:prSet/>
      <dgm:spPr/>
      <dgm:t>
        <a:bodyPr/>
        <a:lstStyle/>
        <a:p>
          <a:endParaRPr lang="es-ES"/>
        </a:p>
      </dgm:t>
    </dgm:pt>
    <dgm:pt modelId="{B94482BF-118B-4109-8AD8-5F11A448908D}" type="sibTrans" cxnId="{9C68563A-34DD-4D14-A1ED-D494DE65E908}">
      <dgm:prSet/>
      <dgm:spPr/>
      <dgm:t>
        <a:bodyPr/>
        <a:lstStyle/>
        <a:p>
          <a:endParaRPr lang="es-ES"/>
        </a:p>
      </dgm:t>
    </dgm:pt>
    <dgm:pt modelId="{54CE40F3-1590-454C-AC42-F94A672116B2}">
      <dgm:prSet phldrT="[Texto]" phldr="1"/>
      <dgm:spPr/>
      <dgm:t>
        <a:bodyPr/>
        <a:lstStyle/>
        <a:p>
          <a:endParaRPr lang="es-ES"/>
        </a:p>
      </dgm:t>
    </dgm:pt>
    <dgm:pt modelId="{971FA79E-64BA-4B46-B9CF-58D32C5971E5}" type="parTrans" cxnId="{6FFBDD4C-911E-434F-9CC2-7A4B4C5D5E2B}">
      <dgm:prSet/>
      <dgm:spPr/>
      <dgm:t>
        <a:bodyPr/>
        <a:lstStyle/>
        <a:p>
          <a:endParaRPr lang="es-ES"/>
        </a:p>
      </dgm:t>
    </dgm:pt>
    <dgm:pt modelId="{FC7A93CD-1165-4F27-88B6-DE410726D150}" type="sibTrans" cxnId="{6FFBDD4C-911E-434F-9CC2-7A4B4C5D5E2B}">
      <dgm:prSet/>
      <dgm:spPr/>
      <dgm:t>
        <a:bodyPr/>
        <a:lstStyle/>
        <a:p>
          <a:endParaRPr lang="es-ES"/>
        </a:p>
      </dgm:t>
    </dgm:pt>
    <dgm:pt modelId="{BC457DD3-96C1-475C-AFE0-F81F449B5E7F}">
      <dgm:prSet phldrT="[Texto]" phldr="1"/>
      <dgm:spPr/>
      <dgm:t>
        <a:bodyPr/>
        <a:lstStyle/>
        <a:p>
          <a:endParaRPr lang="es-ES"/>
        </a:p>
      </dgm:t>
    </dgm:pt>
    <dgm:pt modelId="{B379E134-6FC7-4B36-9F53-4AAD13834E8F}" type="parTrans" cxnId="{21644AE7-B458-4BB9-BE94-39B1A8585E4B}">
      <dgm:prSet/>
      <dgm:spPr/>
      <dgm:t>
        <a:bodyPr/>
        <a:lstStyle/>
        <a:p>
          <a:endParaRPr lang="es-ES"/>
        </a:p>
      </dgm:t>
    </dgm:pt>
    <dgm:pt modelId="{6EB2DB44-E777-4F96-BC3D-80508FFEFC23}" type="sibTrans" cxnId="{21644AE7-B458-4BB9-BE94-39B1A8585E4B}">
      <dgm:prSet/>
      <dgm:spPr/>
      <dgm:t>
        <a:bodyPr/>
        <a:lstStyle/>
        <a:p>
          <a:endParaRPr lang="es-ES"/>
        </a:p>
      </dgm:t>
    </dgm:pt>
    <dgm:pt modelId="{6EFF1E1F-EE16-4DB6-9D04-0DB46CD293B9}">
      <dgm:prSet phldrT="[Texto]" phldr="1"/>
      <dgm:spPr/>
      <dgm:t>
        <a:bodyPr/>
        <a:lstStyle/>
        <a:p>
          <a:endParaRPr lang="es-ES"/>
        </a:p>
      </dgm:t>
    </dgm:pt>
    <dgm:pt modelId="{34EA16FD-7985-4CAB-8AA3-71E96C831F6A}" type="parTrans" cxnId="{D1892739-C6AF-4F74-A6AA-EC78B09A6BC7}">
      <dgm:prSet/>
      <dgm:spPr/>
      <dgm:t>
        <a:bodyPr/>
        <a:lstStyle/>
        <a:p>
          <a:endParaRPr lang="es-ES"/>
        </a:p>
      </dgm:t>
    </dgm:pt>
    <dgm:pt modelId="{818A7B81-685B-4C55-832B-A1E98C3C3AA1}" type="sibTrans" cxnId="{D1892739-C6AF-4F74-A6AA-EC78B09A6BC7}">
      <dgm:prSet/>
      <dgm:spPr/>
      <dgm:t>
        <a:bodyPr/>
        <a:lstStyle/>
        <a:p>
          <a:endParaRPr lang="es-ES"/>
        </a:p>
      </dgm:t>
    </dgm:pt>
    <dgm:pt modelId="{4FAE17B9-2856-470C-B709-A95CA33CBE3E}">
      <dgm:prSet phldrT="[Texto]" phldr="1"/>
      <dgm:spPr/>
      <dgm:t>
        <a:bodyPr/>
        <a:lstStyle/>
        <a:p>
          <a:endParaRPr lang="es-ES"/>
        </a:p>
      </dgm:t>
    </dgm:pt>
    <dgm:pt modelId="{46B300AD-3819-457D-86EB-893A266D9F16}" type="parTrans" cxnId="{F46CD329-8DE3-4568-AF00-E117B80C1A7C}">
      <dgm:prSet/>
      <dgm:spPr/>
      <dgm:t>
        <a:bodyPr/>
        <a:lstStyle/>
        <a:p>
          <a:endParaRPr lang="es-ES"/>
        </a:p>
      </dgm:t>
    </dgm:pt>
    <dgm:pt modelId="{16022B7A-85C2-47A0-92BA-B148233C6DF3}" type="sibTrans" cxnId="{F46CD329-8DE3-4568-AF00-E117B80C1A7C}">
      <dgm:prSet/>
      <dgm:spPr/>
      <dgm:t>
        <a:bodyPr/>
        <a:lstStyle/>
        <a:p>
          <a:endParaRPr lang="es-ES"/>
        </a:p>
      </dgm:t>
    </dgm:pt>
    <dgm:pt modelId="{7F6DB059-99C4-45B9-A751-68D5FA8FC5BD}" type="pres">
      <dgm:prSet presAssocID="{3B291B14-DEED-4F4A-8DC5-9DD6FB74F0D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2D5C315-4704-4CE7-856A-77A1FA7EEC6B}" type="pres">
      <dgm:prSet presAssocID="{3B291B14-DEED-4F4A-8DC5-9DD6FB74F0D7}" presName="hierFlow" presStyleCnt="0"/>
      <dgm:spPr/>
    </dgm:pt>
    <dgm:pt modelId="{DFE7F097-AE66-4254-949D-2E028F0592C1}" type="pres">
      <dgm:prSet presAssocID="{3B291B14-DEED-4F4A-8DC5-9DD6FB74F0D7}" presName="firstBuf" presStyleCnt="0"/>
      <dgm:spPr/>
    </dgm:pt>
    <dgm:pt modelId="{13AE6DEE-DD2D-4ABC-BD0B-89EB24122D74}" type="pres">
      <dgm:prSet presAssocID="{3B291B14-DEED-4F4A-8DC5-9DD6FB74F0D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51BC143-2092-4F29-BFA0-BC9ECD4B7BB2}" type="pres">
      <dgm:prSet presAssocID="{162450F6-2A44-4CFE-95F0-A590F08F1E81}" presName="Name14" presStyleCnt="0"/>
      <dgm:spPr/>
    </dgm:pt>
    <dgm:pt modelId="{610E9703-32BD-4349-ABFA-75D0961FC4F0}" type="pres">
      <dgm:prSet presAssocID="{162450F6-2A44-4CFE-95F0-A590F08F1E81}" presName="level1Shape" presStyleLbl="node0" presStyleIdx="0" presStyleCnt="1">
        <dgm:presLayoutVars>
          <dgm:chPref val="3"/>
        </dgm:presLayoutVars>
      </dgm:prSet>
      <dgm:spPr/>
    </dgm:pt>
    <dgm:pt modelId="{CEC69E39-7101-4697-8CB3-2C81A97C51A7}" type="pres">
      <dgm:prSet presAssocID="{162450F6-2A44-4CFE-95F0-A590F08F1E81}" presName="hierChild2" presStyleCnt="0"/>
      <dgm:spPr/>
    </dgm:pt>
    <dgm:pt modelId="{B6C55A56-C1D9-4998-B6C5-532CCBF64D31}" type="pres">
      <dgm:prSet presAssocID="{42BCE90A-E115-4086-BC8C-ACE907B7281A}" presName="Name19" presStyleLbl="parChTrans1D2" presStyleIdx="0" presStyleCnt="2"/>
      <dgm:spPr/>
    </dgm:pt>
    <dgm:pt modelId="{A829E3C9-D77A-4D61-8010-EBD5CB7434D4}" type="pres">
      <dgm:prSet presAssocID="{66D892E1-7FFA-42BA-AB07-02F3ED24032C}" presName="Name21" presStyleCnt="0"/>
      <dgm:spPr/>
    </dgm:pt>
    <dgm:pt modelId="{2CF7D094-EDF6-44C2-B3B1-322D7E9D6F4E}" type="pres">
      <dgm:prSet presAssocID="{66D892E1-7FFA-42BA-AB07-02F3ED24032C}" presName="level2Shape" presStyleLbl="node2" presStyleIdx="0" presStyleCnt="2"/>
      <dgm:spPr/>
    </dgm:pt>
    <dgm:pt modelId="{AB07D2B8-FE9D-42BA-8235-85C7BC790A4F}" type="pres">
      <dgm:prSet presAssocID="{66D892E1-7FFA-42BA-AB07-02F3ED24032C}" presName="hierChild3" presStyleCnt="0"/>
      <dgm:spPr/>
    </dgm:pt>
    <dgm:pt modelId="{5070A9E5-3B86-47DB-BD90-1CC30F0683D1}" type="pres">
      <dgm:prSet presAssocID="{0B4C79D4-2926-4C9D-9D72-FEE0129906C0}" presName="Name19" presStyleLbl="parChTrans1D3" presStyleIdx="0" presStyleCnt="3"/>
      <dgm:spPr/>
    </dgm:pt>
    <dgm:pt modelId="{B1A7A4AD-0945-44C6-9EC1-FB6A703937E3}" type="pres">
      <dgm:prSet presAssocID="{050472CF-D9FB-4E9B-B52F-D6A6B2306C1C}" presName="Name21" presStyleCnt="0"/>
      <dgm:spPr/>
    </dgm:pt>
    <dgm:pt modelId="{6C2F86AF-7F87-498F-9589-C6B4E1CF91F8}" type="pres">
      <dgm:prSet presAssocID="{050472CF-D9FB-4E9B-B52F-D6A6B2306C1C}" presName="level2Shape" presStyleLbl="node3" presStyleIdx="0" presStyleCnt="3"/>
      <dgm:spPr/>
    </dgm:pt>
    <dgm:pt modelId="{CD48D370-3440-4C32-B459-2D9BB3461237}" type="pres">
      <dgm:prSet presAssocID="{050472CF-D9FB-4E9B-B52F-D6A6B2306C1C}" presName="hierChild3" presStyleCnt="0"/>
      <dgm:spPr/>
    </dgm:pt>
    <dgm:pt modelId="{34A48A06-237C-4B19-A374-E612DFE0941B}" type="pres">
      <dgm:prSet presAssocID="{E8490DF7-9D87-4C66-8730-CE737F622C81}" presName="Name19" presStyleLbl="parChTrans1D3" presStyleIdx="1" presStyleCnt="3"/>
      <dgm:spPr/>
    </dgm:pt>
    <dgm:pt modelId="{09186E70-CC23-450C-A131-2ADDB49B99E8}" type="pres">
      <dgm:prSet presAssocID="{626AAEB8-012E-45CD-B149-EEF968F62C1A}" presName="Name21" presStyleCnt="0"/>
      <dgm:spPr/>
    </dgm:pt>
    <dgm:pt modelId="{7748782E-077B-4705-AB1C-FB3AF73129A7}" type="pres">
      <dgm:prSet presAssocID="{626AAEB8-012E-45CD-B149-EEF968F62C1A}" presName="level2Shape" presStyleLbl="node3" presStyleIdx="1" presStyleCnt="3"/>
      <dgm:spPr/>
    </dgm:pt>
    <dgm:pt modelId="{DF829BEF-1069-4FE4-A6FE-0A5F57DF4A75}" type="pres">
      <dgm:prSet presAssocID="{626AAEB8-012E-45CD-B149-EEF968F62C1A}" presName="hierChild3" presStyleCnt="0"/>
      <dgm:spPr/>
    </dgm:pt>
    <dgm:pt modelId="{4445E358-4161-44EB-8B77-635F5409FCB6}" type="pres">
      <dgm:prSet presAssocID="{C9A2947F-2912-4922-AAB8-BA0BEE4B5E3F}" presName="Name19" presStyleLbl="parChTrans1D2" presStyleIdx="1" presStyleCnt="2"/>
      <dgm:spPr/>
    </dgm:pt>
    <dgm:pt modelId="{29849E98-CF69-40FF-B0E0-7BA3C2180ACE}" type="pres">
      <dgm:prSet presAssocID="{C8919791-2EF8-4B95-A8F0-B3D7AC7CEB91}" presName="Name21" presStyleCnt="0"/>
      <dgm:spPr/>
    </dgm:pt>
    <dgm:pt modelId="{9F2C92DA-AF86-4E6A-83D9-B0B6A6D2844D}" type="pres">
      <dgm:prSet presAssocID="{C8919791-2EF8-4B95-A8F0-B3D7AC7CEB91}" presName="level2Shape" presStyleLbl="node2" presStyleIdx="1" presStyleCnt="2"/>
      <dgm:spPr/>
    </dgm:pt>
    <dgm:pt modelId="{CECF08DD-30EB-42FF-9862-F201B85409A9}" type="pres">
      <dgm:prSet presAssocID="{C8919791-2EF8-4B95-A8F0-B3D7AC7CEB91}" presName="hierChild3" presStyleCnt="0"/>
      <dgm:spPr/>
    </dgm:pt>
    <dgm:pt modelId="{D488EEC2-10F3-4EEC-90D2-1AA4D1C2FEBF}" type="pres">
      <dgm:prSet presAssocID="{971FA79E-64BA-4B46-B9CF-58D32C5971E5}" presName="Name19" presStyleLbl="parChTrans1D3" presStyleIdx="2" presStyleCnt="3"/>
      <dgm:spPr/>
    </dgm:pt>
    <dgm:pt modelId="{23F5E266-2DA2-4140-B54C-83E887B847A9}" type="pres">
      <dgm:prSet presAssocID="{54CE40F3-1590-454C-AC42-F94A672116B2}" presName="Name21" presStyleCnt="0"/>
      <dgm:spPr/>
    </dgm:pt>
    <dgm:pt modelId="{90F6096E-F001-4482-986B-13A208014C3A}" type="pres">
      <dgm:prSet presAssocID="{54CE40F3-1590-454C-AC42-F94A672116B2}" presName="level2Shape" presStyleLbl="node3" presStyleIdx="2" presStyleCnt="3"/>
      <dgm:spPr/>
    </dgm:pt>
    <dgm:pt modelId="{CB7DBB15-5886-4967-8CCC-53F80F51C2EF}" type="pres">
      <dgm:prSet presAssocID="{54CE40F3-1590-454C-AC42-F94A672116B2}" presName="hierChild3" presStyleCnt="0"/>
      <dgm:spPr/>
    </dgm:pt>
    <dgm:pt modelId="{E0B31768-066C-4C79-86C1-C3A1F7A7D65C}" type="pres">
      <dgm:prSet presAssocID="{3B291B14-DEED-4F4A-8DC5-9DD6FB74F0D7}" presName="bgShapesFlow" presStyleCnt="0"/>
      <dgm:spPr/>
    </dgm:pt>
    <dgm:pt modelId="{BB6DABEC-9F24-464C-A0E1-C99C55FC28E9}" type="pres">
      <dgm:prSet presAssocID="{BC457DD3-96C1-475C-AFE0-F81F449B5E7F}" presName="rectComp" presStyleCnt="0"/>
      <dgm:spPr/>
    </dgm:pt>
    <dgm:pt modelId="{ABC01706-0F32-403C-9C2A-A07441662BEC}" type="pres">
      <dgm:prSet presAssocID="{BC457DD3-96C1-475C-AFE0-F81F449B5E7F}" presName="bgRect" presStyleLbl="bgShp" presStyleIdx="0" presStyleCnt="3"/>
      <dgm:spPr/>
    </dgm:pt>
    <dgm:pt modelId="{FEAD2A8C-2BF0-4CA7-9E78-C69503CEC757}" type="pres">
      <dgm:prSet presAssocID="{BC457DD3-96C1-475C-AFE0-F81F449B5E7F}" presName="bgRectTx" presStyleLbl="bgShp" presStyleIdx="0" presStyleCnt="3">
        <dgm:presLayoutVars>
          <dgm:bulletEnabled val="1"/>
        </dgm:presLayoutVars>
      </dgm:prSet>
      <dgm:spPr/>
    </dgm:pt>
    <dgm:pt modelId="{1125C0A8-844A-4D64-99C1-411420CC30E4}" type="pres">
      <dgm:prSet presAssocID="{BC457DD3-96C1-475C-AFE0-F81F449B5E7F}" presName="spComp" presStyleCnt="0"/>
      <dgm:spPr/>
    </dgm:pt>
    <dgm:pt modelId="{A7CCB481-C932-466E-BA66-42DB8063A7DE}" type="pres">
      <dgm:prSet presAssocID="{BC457DD3-96C1-475C-AFE0-F81F449B5E7F}" presName="vSp" presStyleCnt="0"/>
      <dgm:spPr/>
    </dgm:pt>
    <dgm:pt modelId="{4223A81F-7549-44E4-BE4B-3BAE3FE21815}" type="pres">
      <dgm:prSet presAssocID="{6EFF1E1F-EE16-4DB6-9D04-0DB46CD293B9}" presName="rectComp" presStyleCnt="0"/>
      <dgm:spPr/>
    </dgm:pt>
    <dgm:pt modelId="{55E7E322-8971-4FFC-A3A8-50A145755AEF}" type="pres">
      <dgm:prSet presAssocID="{6EFF1E1F-EE16-4DB6-9D04-0DB46CD293B9}" presName="bgRect" presStyleLbl="bgShp" presStyleIdx="1" presStyleCnt="3"/>
      <dgm:spPr/>
    </dgm:pt>
    <dgm:pt modelId="{77A4815D-EACC-4E4D-907E-A11B72A00C23}" type="pres">
      <dgm:prSet presAssocID="{6EFF1E1F-EE16-4DB6-9D04-0DB46CD293B9}" presName="bgRectTx" presStyleLbl="bgShp" presStyleIdx="1" presStyleCnt="3">
        <dgm:presLayoutVars>
          <dgm:bulletEnabled val="1"/>
        </dgm:presLayoutVars>
      </dgm:prSet>
      <dgm:spPr/>
    </dgm:pt>
    <dgm:pt modelId="{560287A4-A1E8-4FA5-80A8-0A1C79048942}" type="pres">
      <dgm:prSet presAssocID="{6EFF1E1F-EE16-4DB6-9D04-0DB46CD293B9}" presName="spComp" presStyleCnt="0"/>
      <dgm:spPr/>
    </dgm:pt>
    <dgm:pt modelId="{B8B44727-02F8-4731-8022-1764F558A65D}" type="pres">
      <dgm:prSet presAssocID="{6EFF1E1F-EE16-4DB6-9D04-0DB46CD293B9}" presName="vSp" presStyleCnt="0"/>
      <dgm:spPr/>
    </dgm:pt>
    <dgm:pt modelId="{A03847AB-575F-4B2A-A63B-5EEB5B4058DF}" type="pres">
      <dgm:prSet presAssocID="{4FAE17B9-2856-470C-B709-A95CA33CBE3E}" presName="rectComp" presStyleCnt="0"/>
      <dgm:spPr/>
    </dgm:pt>
    <dgm:pt modelId="{A289120E-F20E-46AF-9E18-290E198B4AF8}" type="pres">
      <dgm:prSet presAssocID="{4FAE17B9-2856-470C-B709-A95CA33CBE3E}" presName="bgRect" presStyleLbl="bgShp" presStyleIdx="2" presStyleCnt="3"/>
      <dgm:spPr/>
    </dgm:pt>
    <dgm:pt modelId="{561463E1-9CA0-4810-B2FD-BCF10BABF638}" type="pres">
      <dgm:prSet presAssocID="{4FAE17B9-2856-470C-B709-A95CA33CBE3E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D53D4910-8A07-40D3-8BB4-68B84C0501D1}" type="presOf" srcId="{54CE40F3-1590-454C-AC42-F94A672116B2}" destId="{90F6096E-F001-4482-986B-13A208014C3A}" srcOrd="0" destOrd="0" presId="urn:microsoft.com/office/officeart/2005/8/layout/hierarchy6"/>
    <dgm:cxn modelId="{48B9CD11-DC37-4887-A330-0A4EDC15B618}" srcId="{3B291B14-DEED-4F4A-8DC5-9DD6FB74F0D7}" destId="{162450F6-2A44-4CFE-95F0-A590F08F1E81}" srcOrd="0" destOrd="0" parTransId="{B4E994C4-A311-4FD1-807F-7784C0054A45}" sibTransId="{1BB32071-C7FE-4FE8-80F0-3024F9EFDDD6}"/>
    <dgm:cxn modelId="{E37DDB16-BC0A-4523-A750-05C553AEA6E8}" type="presOf" srcId="{6EFF1E1F-EE16-4DB6-9D04-0DB46CD293B9}" destId="{55E7E322-8971-4FFC-A3A8-50A145755AEF}" srcOrd="0" destOrd="0" presId="urn:microsoft.com/office/officeart/2005/8/layout/hierarchy6"/>
    <dgm:cxn modelId="{F46CD329-8DE3-4568-AF00-E117B80C1A7C}" srcId="{3B291B14-DEED-4F4A-8DC5-9DD6FB74F0D7}" destId="{4FAE17B9-2856-470C-B709-A95CA33CBE3E}" srcOrd="3" destOrd="0" parTransId="{46B300AD-3819-457D-86EB-893A266D9F16}" sibTransId="{16022B7A-85C2-47A0-92BA-B148233C6DF3}"/>
    <dgm:cxn modelId="{D1892739-C6AF-4F74-A6AA-EC78B09A6BC7}" srcId="{3B291B14-DEED-4F4A-8DC5-9DD6FB74F0D7}" destId="{6EFF1E1F-EE16-4DB6-9D04-0DB46CD293B9}" srcOrd="2" destOrd="0" parTransId="{34EA16FD-7985-4CAB-8AA3-71E96C831F6A}" sibTransId="{818A7B81-685B-4C55-832B-A1E98C3C3AA1}"/>
    <dgm:cxn modelId="{9C68563A-34DD-4D14-A1ED-D494DE65E908}" srcId="{162450F6-2A44-4CFE-95F0-A590F08F1E81}" destId="{C8919791-2EF8-4B95-A8F0-B3D7AC7CEB91}" srcOrd="1" destOrd="0" parTransId="{C9A2947F-2912-4922-AAB8-BA0BEE4B5E3F}" sibTransId="{B94482BF-118B-4109-8AD8-5F11A448908D}"/>
    <dgm:cxn modelId="{68D7895D-BAB8-4FEB-B099-9BDE63C547E5}" type="presOf" srcId="{C8919791-2EF8-4B95-A8F0-B3D7AC7CEB91}" destId="{9F2C92DA-AF86-4E6A-83D9-B0B6A6D2844D}" srcOrd="0" destOrd="0" presId="urn:microsoft.com/office/officeart/2005/8/layout/hierarchy6"/>
    <dgm:cxn modelId="{96E79C61-6E97-4729-BF18-BC05443968A2}" type="presOf" srcId="{BC457DD3-96C1-475C-AFE0-F81F449B5E7F}" destId="{ABC01706-0F32-403C-9C2A-A07441662BEC}" srcOrd="0" destOrd="0" presId="urn:microsoft.com/office/officeart/2005/8/layout/hierarchy6"/>
    <dgm:cxn modelId="{F0130A43-010C-4C98-824F-DAD1E66F7A97}" srcId="{66D892E1-7FFA-42BA-AB07-02F3ED24032C}" destId="{626AAEB8-012E-45CD-B149-EEF968F62C1A}" srcOrd="1" destOrd="0" parTransId="{E8490DF7-9D87-4C66-8730-CE737F622C81}" sibTransId="{30FEFA06-6E1D-458B-BCED-BAE821747B01}"/>
    <dgm:cxn modelId="{0A257067-8A6E-4269-97A1-C5836763CC2E}" type="presOf" srcId="{626AAEB8-012E-45CD-B149-EEF968F62C1A}" destId="{7748782E-077B-4705-AB1C-FB3AF73129A7}" srcOrd="0" destOrd="0" presId="urn:microsoft.com/office/officeart/2005/8/layout/hierarchy6"/>
    <dgm:cxn modelId="{27FC416C-4804-4A97-A2AC-4DAA2BA77E40}" type="presOf" srcId="{E8490DF7-9D87-4C66-8730-CE737F622C81}" destId="{34A48A06-237C-4B19-A374-E612DFE0941B}" srcOrd="0" destOrd="0" presId="urn:microsoft.com/office/officeart/2005/8/layout/hierarchy6"/>
    <dgm:cxn modelId="{6FFBDD4C-911E-434F-9CC2-7A4B4C5D5E2B}" srcId="{C8919791-2EF8-4B95-A8F0-B3D7AC7CEB91}" destId="{54CE40F3-1590-454C-AC42-F94A672116B2}" srcOrd="0" destOrd="0" parTransId="{971FA79E-64BA-4B46-B9CF-58D32C5971E5}" sibTransId="{FC7A93CD-1165-4F27-88B6-DE410726D150}"/>
    <dgm:cxn modelId="{3CBE8A74-1E15-4B94-88CE-BF9498ED0392}" type="presOf" srcId="{BC457DD3-96C1-475C-AFE0-F81F449B5E7F}" destId="{FEAD2A8C-2BF0-4CA7-9E78-C69503CEC757}" srcOrd="1" destOrd="0" presId="urn:microsoft.com/office/officeart/2005/8/layout/hierarchy6"/>
    <dgm:cxn modelId="{F0F0BA97-3949-418D-8F45-CB6BD946F260}" type="presOf" srcId="{0B4C79D4-2926-4C9D-9D72-FEE0129906C0}" destId="{5070A9E5-3B86-47DB-BD90-1CC30F0683D1}" srcOrd="0" destOrd="0" presId="urn:microsoft.com/office/officeart/2005/8/layout/hierarchy6"/>
    <dgm:cxn modelId="{5047DB9A-8E2F-42F3-8409-8A6948ED98C6}" type="presOf" srcId="{42BCE90A-E115-4086-BC8C-ACE907B7281A}" destId="{B6C55A56-C1D9-4998-B6C5-532CCBF64D31}" srcOrd="0" destOrd="0" presId="urn:microsoft.com/office/officeart/2005/8/layout/hierarchy6"/>
    <dgm:cxn modelId="{112EEB9C-83C9-430D-91FD-B4C1AB498F0A}" srcId="{66D892E1-7FFA-42BA-AB07-02F3ED24032C}" destId="{050472CF-D9FB-4E9B-B52F-D6A6B2306C1C}" srcOrd="0" destOrd="0" parTransId="{0B4C79D4-2926-4C9D-9D72-FEE0129906C0}" sibTransId="{5D6D2C99-2245-4AB3-8282-AD9573076B5A}"/>
    <dgm:cxn modelId="{984C21B5-457F-4574-B708-F5652D51236D}" type="presOf" srcId="{6EFF1E1F-EE16-4DB6-9D04-0DB46CD293B9}" destId="{77A4815D-EACC-4E4D-907E-A11B72A00C23}" srcOrd="1" destOrd="0" presId="urn:microsoft.com/office/officeart/2005/8/layout/hierarchy6"/>
    <dgm:cxn modelId="{E5139BC1-5663-4ABC-8E8F-F55880C6B277}" type="presOf" srcId="{3B291B14-DEED-4F4A-8DC5-9DD6FB74F0D7}" destId="{7F6DB059-99C4-45B9-A751-68D5FA8FC5BD}" srcOrd="0" destOrd="0" presId="urn:microsoft.com/office/officeart/2005/8/layout/hierarchy6"/>
    <dgm:cxn modelId="{18C79CC8-90F1-401B-8850-AA560256F391}" type="presOf" srcId="{050472CF-D9FB-4E9B-B52F-D6A6B2306C1C}" destId="{6C2F86AF-7F87-498F-9589-C6B4E1CF91F8}" srcOrd="0" destOrd="0" presId="urn:microsoft.com/office/officeart/2005/8/layout/hierarchy6"/>
    <dgm:cxn modelId="{9B07C0CA-A566-45FF-8AF7-E0646F082DBB}" type="presOf" srcId="{162450F6-2A44-4CFE-95F0-A590F08F1E81}" destId="{610E9703-32BD-4349-ABFA-75D0961FC4F0}" srcOrd="0" destOrd="0" presId="urn:microsoft.com/office/officeart/2005/8/layout/hierarchy6"/>
    <dgm:cxn modelId="{FC0010CE-ABD4-4D87-A474-F520F8B2F0C2}" srcId="{162450F6-2A44-4CFE-95F0-A590F08F1E81}" destId="{66D892E1-7FFA-42BA-AB07-02F3ED24032C}" srcOrd="0" destOrd="0" parTransId="{42BCE90A-E115-4086-BC8C-ACE907B7281A}" sibTransId="{1DF4137E-B179-4571-AC5F-4F886292F8B3}"/>
    <dgm:cxn modelId="{EB0338CF-3957-4451-BCA8-746CA3A1E4B3}" type="presOf" srcId="{4FAE17B9-2856-470C-B709-A95CA33CBE3E}" destId="{561463E1-9CA0-4810-B2FD-BCF10BABF638}" srcOrd="1" destOrd="0" presId="urn:microsoft.com/office/officeart/2005/8/layout/hierarchy6"/>
    <dgm:cxn modelId="{B26E86DA-A4C1-4D11-B198-65F923FDED9B}" type="presOf" srcId="{66D892E1-7FFA-42BA-AB07-02F3ED24032C}" destId="{2CF7D094-EDF6-44C2-B3B1-322D7E9D6F4E}" srcOrd="0" destOrd="0" presId="urn:microsoft.com/office/officeart/2005/8/layout/hierarchy6"/>
    <dgm:cxn modelId="{0A5296DD-25F6-4AC9-87AF-ABA18079B079}" type="presOf" srcId="{971FA79E-64BA-4B46-B9CF-58D32C5971E5}" destId="{D488EEC2-10F3-4EEC-90D2-1AA4D1C2FEBF}" srcOrd="0" destOrd="0" presId="urn:microsoft.com/office/officeart/2005/8/layout/hierarchy6"/>
    <dgm:cxn modelId="{21644AE7-B458-4BB9-BE94-39B1A8585E4B}" srcId="{3B291B14-DEED-4F4A-8DC5-9DD6FB74F0D7}" destId="{BC457DD3-96C1-475C-AFE0-F81F449B5E7F}" srcOrd="1" destOrd="0" parTransId="{B379E134-6FC7-4B36-9F53-4AAD13834E8F}" sibTransId="{6EB2DB44-E777-4F96-BC3D-80508FFEFC23}"/>
    <dgm:cxn modelId="{8193AAE9-E19E-469E-AA90-D1D1BAC4AD99}" type="presOf" srcId="{4FAE17B9-2856-470C-B709-A95CA33CBE3E}" destId="{A289120E-F20E-46AF-9E18-290E198B4AF8}" srcOrd="0" destOrd="0" presId="urn:microsoft.com/office/officeart/2005/8/layout/hierarchy6"/>
    <dgm:cxn modelId="{19FDB0EF-D252-4D15-A7F2-8F0EAB77EA2A}" type="presOf" srcId="{C9A2947F-2912-4922-AAB8-BA0BEE4B5E3F}" destId="{4445E358-4161-44EB-8B77-635F5409FCB6}" srcOrd="0" destOrd="0" presId="urn:microsoft.com/office/officeart/2005/8/layout/hierarchy6"/>
    <dgm:cxn modelId="{0AEBF564-B3F8-4E20-96E5-E815846C7503}" type="presParOf" srcId="{7F6DB059-99C4-45B9-A751-68D5FA8FC5BD}" destId="{E2D5C315-4704-4CE7-856A-77A1FA7EEC6B}" srcOrd="0" destOrd="0" presId="urn:microsoft.com/office/officeart/2005/8/layout/hierarchy6"/>
    <dgm:cxn modelId="{1FCC34A2-E234-4865-A24C-9ED31CE02F87}" type="presParOf" srcId="{E2D5C315-4704-4CE7-856A-77A1FA7EEC6B}" destId="{DFE7F097-AE66-4254-949D-2E028F0592C1}" srcOrd="0" destOrd="0" presId="urn:microsoft.com/office/officeart/2005/8/layout/hierarchy6"/>
    <dgm:cxn modelId="{1094049D-534E-4D69-8875-50F0AFCAE636}" type="presParOf" srcId="{E2D5C315-4704-4CE7-856A-77A1FA7EEC6B}" destId="{13AE6DEE-DD2D-4ABC-BD0B-89EB24122D74}" srcOrd="1" destOrd="0" presId="urn:microsoft.com/office/officeart/2005/8/layout/hierarchy6"/>
    <dgm:cxn modelId="{34555B73-82AF-44C4-9E88-73097B37027E}" type="presParOf" srcId="{13AE6DEE-DD2D-4ABC-BD0B-89EB24122D74}" destId="{951BC143-2092-4F29-BFA0-BC9ECD4B7BB2}" srcOrd="0" destOrd="0" presId="urn:microsoft.com/office/officeart/2005/8/layout/hierarchy6"/>
    <dgm:cxn modelId="{8BCAF738-D70C-42DE-87AD-7DECE728720C}" type="presParOf" srcId="{951BC143-2092-4F29-BFA0-BC9ECD4B7BB2}" destId="{610E9703-32BD-4349-ABFA-75D0961FC4F0}" srcOrd="0" destOrd="0" presId="urn:microsoft.com/office/officeart/2005/8/layout/hierarchy6"/>
    <dgm:cxn modelId="{04A5B85E-1AE1-4947-AFA0-665C076047A6}" type="presParOf" srcId="{951BC143-2092-4F29-BFA0-BC9ECD4B7BB2}" destId="{CEC69E39-7101-4697-8CB3-2C81A97C51A7}" srcOrd="1" destOrd="0" presId="urn:microsoft.com/office/officeart/2005/8/layout/hierarchy6"/>
    <dgm:cxn modelId="{42C011D1-2A77-44C8-BDAC-F368B1F9BA45}" type="presParOf" srcId="{CEC69E39-7101-4697-8CB3-2C81A97C51A7}" destId="{B6C55A56-C1D9-4998-B6C5-532CCBF64D31}" srcOrd="0" destOrd="0" presId="urn:microsoft.com/office/officeart/2005/8/layout/hierarchy6"/>
    <dgm:cxn modelId="{054C6228-9D5F-469B-B7CD-7435290A1169}" type="presParOf" srcId="{CEC69E39-7101-4697-8CB3-2C81A97C51A7}" destId="{A829E3C9-D77A-4D61-8010-EBD5CB7434D4}" srcOrd="1" destOrd="0" presId="urn:microsoft.com/office/officeart/2005/8/layout/hierarchy6"/>
    <dgm:cxn modelId="{EE0099CE-729D-4E22-A30E-3DC87A14D972}" type="presParOf" srcId="{A829E3C9-D77A-4D61-8010-EBD5CB7434D4}" destId="{2CF7D094-EDF6-44C2-B3B1-322D7E9D6F4E}" srcOrd="0" destOrd="0" presId="urn:microsoft.com/office/officeart/2005/8/layout/hierarchy6"/>
    <dgm:cxn modelId="{291DFBAE-BA76-48CD-B944-79DCCC9B50A1}" type="presParOf" srcId="{A829E3C9-D77A-4D61-8010-EBD5CB7434D4}" destId="{AB07D2B8-FE9D-42BA-8235-85C7BC790A4F}" srcOrd="1" destOrd="0" presId="urn:microsoft.com/office/officeart/2005/8/layout/hierarchy6"/>
    <dgm:cxn modelId="{94E2F3B1-AC3A-4C86-BA29-15DB91024F60}" type="presParOf" srcId="{AB07D2B8-FE9D-42BA-8235-85C7BC790A4F}" destId="{5070A9E5-3B86-47DB-BD90-1CC30F0683D1}" srcOrd="0" destOrd="0" presId="urn:microsoft.com/office/officeart/2005/8/layout/hierarchy6"/>
    <dgm:cxn modelId="{D4AC6AEE-4E80-4943-8CFA-E6E4436E4DE1}" type="presParOf" srcId="{AB07D2B8-FE9D-42BA-8235-85C7BC790A4F}" destId="{B1A7A4AD-0945-44C6-9EC1-FB6A703937E3}" srcOrd="1" destOrd="0" presId="urn:microsoft.com/office/officeart/2005/8/layout/hierarchy6"/>
    <dgm:cxn modelId="{06FBE681-04E2-4DE2-BDA5-2DE7241D2522}" type="presParOf" srcId="{B1A7A4AD-0945-44C6-9EC1-FB6A703937E3}" destId="{6C2F86AF-7F87-498F-9589-C6B4E1CF91F8}" srcOrd="0" destOrd="0" presId="urn:microsoft.com/office/officeart/2005/8/layout/hierarchy6"/>
    <dgm:cxn modelId="{50B85553-C1F5-4EF0-A144-C49B11080F97}" type="presParOf" srcId="{B1A7A4AD-0945-44C6-9EC1-FB6A703937E3}" destId="{CD48D370-3440-4C32-B459-2D9BB3461237}" srcOrd="1" destOrd="0" presId="urn:microsoft.com/office/officeart/2005/8/layout/hierarchy6"/>
    <dgm:cxn modelId="{AB8311B6-2C20-4C27-BDE3-21CE439F8344}" type="presParOf" srcId="{AB07D2B8-FE9D-42BA-8235-85C7BC790A4F}" destId="{34A48A06-237C-4B19-A374-E612DFE0941B}" srcOrd="2" destOrd="0" presId="urn:microsoft.com/office/officeart/2005/8/layout/hierarchy6"/>
    <dgm:cxn modelId="{9B8B75F7-C3BB-4E4A-B8BD-18178ABCA0E5}" type="presParOf" srcId="{AB07D2B8-FE9D-42BA-8235-85C7BC790A4F}" destId="{09186E70-CC23-450C-A131-2ADDB49B99E8}" srcOrd="3" destOrd="0" presId="urn:microsoft.com/office/officeart/2005/8/layout/hierarchy6"/>
    <dgm:cxn modelId="{46FE4057-5367-4C55-BC63-39BB79F011A7}" type="presParOf" srcId="{09186E70-CC23-450C-A131-2ADDB49B99E8}" destId="{7748782E-077B-4705-AB1C-FB3AF73129A7}" srcOrd="0" destOrd="0" presId="urn:microsoft.com/office/officeart/2005/8/layout/hierarchy6"/>
    <dgm:cxn modelId="{4A9F9FCE-D54B-4746-8AE9-1D4F2D2E17F6}" type="presParOf" srcId="{09186E70-CC23-450C-A131-2ADDB49B99E8}" destId="{DF829BEF-1069-4FE4-A6FE-0A5F57DF4A75}" srcOrd="1" destOrd="0" presId="urn:microsoft.com/office/officeart/2005/8/layout/hierarchy6"/>
    <dgm:cxn modelId="{D899DC2D-CEED-4AA7-A082-252078EE51DD}" type="presParOf" srcId="{CEC69E39-7101-4697-8CB3-2C81A97C51A7}" destId="{4445E358-4161-44EB-8B77-635F5409FCB6}" srcOrd="2" destOrd="0" presId="urn:microsoft.com/office/officeart/2005/8/layout/hierarchy6"/>
    <dgm:cxn modelId="{6112F8B4-B58E-4456-9732-A8DE3F0370EB}" type="presParOf" srcId="{CEC69E39-7101-4697-8CB3-2C81A97C51A7}" destId="{29849E98-CF69-40FF-B0E0-7BA3C2180ACE}" srcOrd="3" destOrd="0" presId="urn:microsoft.com/office/officeart/2005/8/layout/hierarchy6"/>
    <dgm:cxn modelId="{51C4563A-66FA-448C-8FC0-6BD295C66E5F}" type="presParOf" srcId="{29849E98-CF69-40FF-B0E0-7BA3C2180ACE}" destId="{9F2C92DA-AF86-4E6A-83D9-B0B6A6D2844D}" srcOrd="0" destOrd="0" presId="urn:microsoft.com/office/officeart/2005/8/layout/hierarchy6"/>
    <dgm:cxn modelId="{7175F772-B502-4ACD-86C9-36A5CE418540}" type="presParOf" srcId="{29849E98-CF69-40FF-B0E0-7BA3C2180ACE}" destId="{CECF08DD-30EB-42FF-9862-F201B85409A9}" srcOrd="1" destOrd="0" presId="urn:microsoft.com/office/officeart/2005/8/layout/hierarchy6"/>
    <dgm:cxn modelId="{8AA680B0-63B3-42E4-8994-1A30CA44582E}" type="presParOf" srcId="{CECF08DD-30EB-42FF-9862-F201B85409A9}" destId="{D488EEC2-10F3-4EEC-90D2-1AA4D1C2FEBF}" srcOrd="0" destOrd="0" presId="urn:microsoft.com/office/officeart/2005/8/layout/hierarchy6"/>
    <dgm:cxn modelId="{AB539409-4A9B-435F-866B-EC06F6340113}" type="presParOf" srcId="{CECF08DD-30EB-42FF-9862-F201B85409A9}" destId="{23F5E266-2DA2-4140-B54C-83E887B847A9}" srcOrd="1" destOrd="0" presId="urn:microsoft.com/office/officeart/2005/8/layout/hierarchy6"/>
    <dgm:cxn modelId="{E17596DA-0932-4409-AECD-47E802CA248C}" type="presParOf" srcId="{23F5E266-2DA2-4140-B54C-83E887B847A9}" destId="{90F6096E-F001-4482-986B-13A208014C3A}" srcOrd="0" destOrd="0" presId="urn:microsoft.com/office/officeart/2005/8/layout/hierarchy6"/>
    <dgm:cxn modelId="{14C4415B-EA40-4A1A-865F-79C02730B6DD}" type="presParOf" srcId="{23F5E266-2DA2-4140-B54C-83E887B847A9}" destId="{CB7DBB15-5886-4967-8CCC-53F80F51C2EF}" srcOrd="1" destOrd="0" presId="urn:microsoft.com/office/officeart/2005/8/layout/hierarchy6"/>
    <dgm:cxn modelId="{BB41BA35-D90B-4690-A3A9-87681A770236}" type="presParOf" srcId="{7F6DB059-99C4-45B9-A751-68D5FA8FC5BD}" destId="{E0B31768-066C-4C79-86C1-C3A1F7A7D65C}" srcOrd="1" destOrd="0" presId="urn:microsoft.com/office/officeart/2005/8/layout/hierarchy6"/>
    <dgm:cxn modelId="{B0B1AE19-41F0-4888-93FD-AF80A3D24292}" type="presParOf" srcId="{E0B31768-066C-4C79-86C1-C3A1F7A7D65C}" destId="{BB6DABEC-9F24-464C-A0E1-C99C55FC28E9}" srcOrd="0" destOrd="0" presId="urn:microsoft.com/office/officeart/2005/8/layout/hierarchy6"/>
    <dgm:cxn modelId="{8E496464-AD82-4E9A-8A67-BC30BC31A3A4}" type="presParOf" srcId="{BB6DABEC-9F24-464C-A0E1-C99C55FC28E9}" destId="{ABC01706-0F32-403C-9C2A-A07441662BEC}" srcOrd="0" destOrd="0" presId="urn:microsoft.com/office/officeart/2005/8/layout/hierarchy6"/>
    <dgm:cxn modelId="{B4CD733E-F9EB-4FFC-9943-9CE8533258C8}" type="presParOf" srcId="{BB6DABEC-9F24-464C-A0E1-C99C55FC28E9}" destId="{FEAD2A8C-2BF0-4CA7-9E78-C69503CEC757}" srcOrd="1" destOrd="0" presId="urn:microsoft.com/office/officeart/2005/8/layout/hierarchy6"/>
    <dgm:cxn modelId="{996680AA-7BF8-47B6-A4EC-F1D1987DAA9F}" type="presParOf" srcId="{E0B31768-066C-4C79-86C1-C3A1F7A7D65C}" destId="{1125C0A8-844A-4D64-99C1-411420CC30E4}" srcOrd="1" destOrd="0" presId="urn:microsoft.com/office/officeart/2005/8/layout/hierarchy6"/>
    <dgm:cxn modelId="{F7647073-09C7-4294-B501-ED9C949356BE}" type="presParOf" srcId="{1125C0A8-844A-4D64-99C1-411420CC30E4}" destId="{A7CCB481-C932-466E-BA66-42DB8063A7DE}" srcOrd="0" destOrd="0" presId="urn:microsoft.com/office/officeart/2005/8/layout/hierarchy6"/>
    <dgm:cxn modelId="{599E0F70-BE8A-478F-8A2D-35F4983F0415}" type="presParOf" srcId="{E0B31768-066C-4C79-86C1-C3A1F7A7D65C}" destId="{4223A81F-7549-44E4-BE4B-3BAE3FE21815}" srcOrd="2" destOrd="0" presId="urn:microsoft.com/office/officeart/2005/8/layout/hierarchy6"/>
    <dgm:cxn modelId="{94ACECD4-2FF7-450F-8F25-D1A0C376F750}" type="presParOf" srcId="{4223A81F-7549-44E4-BE4B-3BAE3FE21815}" destId="{55E7E322-8971-4FFC-A3A8-50A145755AEF}" srcOrd="0" destOrd="0" presId="urn:microsoft.com/office/officeart/2005/8/layout/hierarchy6"/>
    <dgm:cxn modelId="{1FB627B9-7C45-4CD6-B0C9-35294E4C0F64}" type="presParOf" srcId="{4223A81F-7549-44E4-BE4B-3BAE3FE21815}" destId="{77A4815D-EACC-4E4D-907E-A11B72A00C23}" srcOrd="1" destOrd="0" presId="urn:microsoft.com/office/officeart/2005/8/layout/hierarchy6"/>
    <dgm:cxn modelId="{6B751373-C471-4F2F-8968-71109406FE1D}" type="presParOf" srcId="{E0B31768-066C-4C79-86C1-C3A1F7A7D65C}" destId="{560287A4-A1E8-4FA5-80A8-0A1C79048942}" srcOrd="3" destOrd="0" presId="urn:microsoft.com/office/officeart/2005/8/layout/hierarchy6"/>
    <dgm:cxn modelId="{CEC3D56D-26A2-45B7-9799-F06CC6ACDEA7}" type="presParOf" srcId="{560287A4-A1E8-4FA5-80A8-0A1C79048942}" destId="{B8B44727-02F8-4731-8022-1764F558A65D}" srcOrd="0" destOrd="0" presId="urn:microsoft.com/office/officeart/2005/8/layout/hierarchy6"/>
    <dgm:cxn modelId="{E2E2414C-3D2A-4D55-B60D-AF040CD0B8D5}" type="presParOf" srcId="{E0B31768-066C-4C79-86C1-C3A1F7A7D65C}" destId="{A03847AB-575F-4B2A-A63B-5EEB5B4058DF}" srcOrd="4" destOrd="0" presId="urn:microsoft.com/office/officeart/2005/8/layout/hierarchy6"/>
    <dgm:cxn modelId="{3E95914E-4B82-4589-A5B9-F6976EB260C2}" type="presParOf" srcId="{A03847AB-575F-4B2A-A63B-5EEB5B4058DF}" destId="{A289120E-F20E-46AF-9E18-290E198B4AF8}" srcOrd="0" destOrd="0" presId="urn:microsoft.com/office/officeart/2005/8/layout/hierarchy6"/>
    <dgm:cxn modelId="{2B500F0B-843C-4FB1-99F8-042AF0420D3C}" type="presParOf" srcId="{A03847AB-575F-4B2A-A63B-5EEB5B4058DF}" destId="{561463E1-9CA0-4810-B2FD-BCF10BABF63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9D963B-EA74-46D4-888C-C1580B21B90E}" type="doc">
      <dgm:prSet loTypeId="urn:microsoft.com/office/officeart/2005/8/layout/vList6" loCatId="process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114A38CF-FCF1-4D3D-A333-EA4F947BF353}">
      <dgm:prSet phldrT="[Texto]" phldr="0"/>
      <dgm:spPr/>
      <dgm:t>
        <a:bodyPr/>
        <a:lstStyle/>
        <a:p>
          <a:pPr rtl="0"/>
          <a:r>
            <a:rPr lang="es-ES"/>
            <a:t>I went to bed late</a:t>
          </a:r>
        </a:p>
      </dgm:t>
    </dgm:pt>
    <dgm:pt modelId="{3F52A0FE-EA5F-4090-BEFA-06C777C88518}" type="parTrans" cxnId="{F0C5082A-F700-43A9-928F-37A159450E85}">
      <dgm:prSet/>
      <dgm:spPr/>
      <dgm:t>
        <a:bodyPr/>
        <a:lstStyle/>
        <a:p>
          <a:endParaRPr lang="es-ES"/>
        </a:p>
      </dgm:t>
    </dgm:pt>
    <dgm:pt modelId="{56208EF1-83F5-4350-BEF6-87E0B40A177B}" type="sibTrans" cxnId="{F0C5082A-F700-43A9-928F-37A159450E85}">
      <dgm:prSet/>
      <dgm:spPr/>
      <dgm:t>
        <a:bodyPr/>
        <a:lstStyle/>
        <a:p>
          <a:endParaRPr lang="es-ES"/>
        </a:p>
      </dgm:t>
    </dgm:pt>
    <dgm:pt modelId="{4F249025-7E15-412B-AC31-C88A6FFA385F}">
      <dgm:prSet phldrT="[Texto]" phldr="0"/>
      <dgm:spPr/>
      <dgm:t>
        <a:bodyPr/>
        <a:lstStyle/>
        <a:p>
          <a:pPr rtl="0"/>
          <a:r>
            <a:rPr lang="es-ES">
              <a:latin typeface="The Hand Black"/>
              <a:ea typeface="FangSong"/>
            </a:rPr>
            <a:t>Cause</a:t>
          </a:r>
          <a:r>
            <a:rPr lang="es-ES">
              <a:latin typeface="The Hand Black"/>
            </a:rPr>
            <a:t> 1</a:t>
          </a:r>
        </a:p>
      </dgm:t>
    </dgm:pt>
    <dgm:pt modelId="{BC69E396-4976-43C5-9FA0-63783FA74470}" type="parTrans" cxnId="{ECF34AC7-D919-4B4F-9B24-5630D24942E0}">
      <dgm:prSet/>
      <dgm:spPr/>
      <dgm:t>
        <a:bodyPr/>
        <a:lstStyle/>
        <a:p>
          <a:endParaRPr lang="es-ES"/>
        </a:p>
      </dgm:t>
    </dgm:pt>
    <dgm:pt modelId="{B240ADCB-C7C6-4B22-9250-D636923066AB}" type="sibTrans" cxnId="{ECF34AC7-D919-4B4F-9B24-5630D24942E0}">
      <dgm:prSet/>
      <dgm:spPr/>
      <dgm:t>
        <a:bodyPr/>
        <a:lstStyle/>
        <a:p>
          <a:endParaRPr lang="es-ES"/>
        </a:p>
      </dgm:t>
    </dgm:pt>
    <dgm:pt modelId="{352E6CCF-92DC-49C8-B424-89BE3B5CF085}">
      <dgm:prSet phldrT="[Texto]" phldr="0"/>
      <dgm:spPr/>
      <dgm:t>
        <a:bodyPr/>
        <a:lstStyle/>
        <a:p>
          <a:pPr rtl="0"/>
          <a:r>
            <a:rPr lang="es-ES">
              <a:latin typeface="Franklin Gothic Demi Cond"/>
            </a:rPr>
            <a:t>I didn't hear the alarm clock</a:t>
          </a:r>
          <a:endParaRPr lang="es-ES"/>
        </a:p>
      </dgm:t>
    </dgm:pt>
    <dgm:pt modelId="{A4DD2208-302D-4EFB-81B5-D9D82574DC90}" type="parTrans" cxnId="{CF78CC3E-0742-4384-A584-424618828C80}">
      <dgm:prSet/>
      <dgm:spPr/>
      <dgm:t>
        <a:bodyPr/>
        <a:lstStyle/>
        <a:p>
          <a:endParaRPr lang="es-ES"/>
        </a:p>
      </dgm:t>
    </dgm:pt>
    <dgm:pt modelId="{42E218E1-9391-41EE-A810-C0ACFBFE8650}" type="sibTrans" cxnId="{CF78CC3E-0742-4384-A584-424618828C80}">
      <dgm:prSet/>
      <dgm:spPr/>
      <dgm:t>
        <a:bodyPr/>
        <a:lstStyle/>
        <a:p>
          <a:endParaRPr lang="es-ES"/>
        </a:p>
      </dgm:t>
    </dgm:pt>
    <dgm:pt modelId="{CBA16A25-E5CF-451B-99EB-EE28BAFFCC0B}">
      <dgm:prSet phldrT="[Texto]" phldr="0"/>
      <dgm:spPr/>
      <dgm:t>
        <a:bodyPr/>
        <a:lstStyle/>
        <a:p>
          <a:pPr rtl="0"/>
          <a:r>
            <a:rPr lang="es-ES">
              <a:latin typeface="The Hand Black"/>
            </a:rPr>
            <a:t>Cause 2</a:t>
          </a:r>
        </a:p>
      </dgm:t>
    </dgm:pt>
    <dgm:pt modelId="{8AA05782-5559-4E5D-BED9-F36CE91B1371}" type="parTrans" cxnId="{ABFF714B-C60A-40B1-9771-7958C4CF2B85}">
      <dgm:prSet/>
      <dgm:spPr/>
      <dgm:t>
        <a:bodyPr/>
        <a:lstStyle/>
        <a:p>
          <a:endParaRPr lang="es-ES"/>
        </a:p>
      </dgm:t>
    </dgm:pt>
    <dgm:pt modelId="{3592B31A-7CB1-4F0B-9147-BF2216DF3AA9}" type="sibTrans" cxnId="{ABFF714B-C60A-40B1-9771-7958C4CF2B85}">
      <dgm:prSet/>
      <dgm:spPr/>
      <dgm:t>
        <a:bodyPr/>
        <a:lstStyle/>
        <a:p>
          <a:endParaRPr lang="es-ES"/>
        </a:p>
      </dgm:t>
    </dgm:pt>
    <dgm:pt modelId="{6C7366DB-2B80-4251-A1EB-C83B7624CAB4}" type="pres">
      <dgm:prSet presAssocID="{EA9D963B-EA74-46D4-888C-C1580B21B90E}" presName="Name0" presStyleCnt="0">
        <dgm:presLayoutVars>
          <dgm:dir/>
          <dgm:animLvl val="lvl"/>
          <dgm:resizeHandles/>
        </dgm:presLayoutVars>
      </dgm:prSet>
      <dgm:spPr/>
    </dgm:pt>
    <dgm:pt modelId="{F69BD152-B0AB-4CD6-9C2E-B16EF16C3601}" type="pres">
      <dgm:prSet presAssocID="{114A38CF-FCF1-4D3D-A333-EA4F947BF353}" presName="linNode" presStyleCnt="0"/>
      <dgm:spPr/>
    </dgm:pt>
    <dgm:pt modelId="{E650376A-00C8-46DE-BC84-67D2EF700450}" type="pres">
      <dgm:prSet presAssocID="{114A38CF-FCF1-4D3D-A333-EA4F947BF353}" presName="parentShp" presStyleLbl="node1" presStyleIdx="0" presStyleCnt="2">
        <dgm:presLayoutVars>
          <dgm:bulletEnabled val="1"/>
        </dgm:presLayoutVars>
      </dgm:prSet>
      <dgm:spPr/>
    </dgm:pt>
    <dgm:pt modelId="{B2D8752D-D745-482B-85CA-C1F1EBBCB312}" type="pres">
      <dgm:prSet presAssocID="{114A38CF-FCF1-4D3D-A333-EA4F947BF353}" presName="childShp" presStyleLbl="bgAccFollowNode1" presStyleIdx="0" presStyleCnt="2">
        <dgm:presLayoutVars>
          <dgm:bulletEnabled val="1"/>
        </dgm:presLayoutVars>
      </dgm:prSet>
      <dgm:spPr/>
    </dgm:pt>
    <dgm:pt modelId="{9AE54748-0B9B-4957-AF62-AD0186743324}" type="pres">
      <dgm:prSet presAssocID="{56208EF1-83F5-4350-BEF6-87E0B40A177B}" presName="spacing" presStyleCnt="0"/>
      <dgm:spPr/>
    </dgm:pt>
    <dgm:pt modelId="{43EE2763-A49D-40C4-B71D-64B50C381266}" type="pres">
      <dgm:prSet presAssocID="{352E6CCF-92DC-49C8-B424-89BE3B5CF085}" presName="linNode" presStyleCnt="0"/>
      <dgm:spPr/>
    </dgm:pt>
    <dgm:pt modelId="{54F2F611-8096-459C-A5B3-44781E02AF7A}" type="pres">
      <dgm:prSet presAssocID="{352E6CCF-92DC-49C8-B424-89BE3B5CF085}" presName="parentShp" presStyleLbl="node1" presStyleIdx="1" presStyleCnt="2">
        <dgm:presLayoutVars>
          <dgm:bulletEnabled val="1"/>
        </dgm:presLayoutVars>
      </dgm:prSet>
      <dgm:spPr/>
    </dgm:pt>
    <dgm:pt modelId="{C052EEF5-14F1-4997-A956-667AE438A51E}" type="pres">
      <dgm:prSet presAssocID="{352E6CCF-92DC-49C8-B424-89BE3B5CF08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F0C5082A-F700-43A9-928F-37A159450E85}" srcId="{EA9D963B-EA74-46D4-888C-C1580B21B90E}" destId="{114A38CF-FCF1-4D3D-A333-EA4F947BF353}" srcOrd="0" destOrd="0" parTransId="{3F52A0FE-EA5F-4090-BEFA-06C777C88518}" sibTransId="{56208EF1-83F5-4350-BEF6-87E0B40A177B}"/>
    <dgm:cxn modelId="{CF78CC3E-0742-4384-A584-424618828C80}" srcId="{EA9D963B-EA74-46D4-888C-C1580B21B90E}" destId="{352E6CCF-92DC-49C8-B424-89BE3B5CF085}" srcOrd="1" destOrd="0" parTransId="{A4DD2208-302D-4EFB-81B5-D9D82574DC90}" sibTransId="{42E218E1-9391-41EE-A810-C0ACFBFE8650}"/>
    <dgm:cxn modelId="{2E61C545-E209-4AC5-89C9-1658C8A12277}" type="presOf" srcId="{CBA16A25-E5CF-451B-99EB-EE28BAFFCC0B}" destId="{C052EEF5-14F1-4997-A956-667AE438A51E}" srcOrd="0" destOrd="0" presId="urn:microsoft.com/office/officeart/2005/8/layout/vList6"/>
    <dgm:cxn modelId="{ABFF714B-C60A-40B1-9771-7958C4CF2B85}" srcId="{352E6CCF-92DC-49C8-B424-89BE3B5CF085}" destId="{CBA16A25-E5CF-451B-99EB-EE28BAFFCC0B}" srcOrd="0" destOrd="0" parTransId="{8AA05782-5559-4E5D-BED9-F36CE91B1371}" sibTransId="{3592B31A-7CB1-4F0B-9147-BF2216DF3AA9}"/>
    <dgm:cxn modelId="{31175A70-FB7A-4A9A-884D-E69DC1253C59}" type="presOf" srcId="{352E6CCF-92DC-49C8-B424-89BE3B5CF085}" destId="{54F2F611-8096-459C-A5B3-44781E02AF7A}" srcOrd="0" destOrd="0" presId="urn:microsoft.com/office/officeart/2005/8/layout/vList6"/>
    <dgm:cxn modelId="{FB404476-72DB-4BD2-B2ED-DA5660F1957C}" type="presOf" srcId="{114A38CF-FCF1-4D3D-A333-EA4F947BF353}" destId="{E650376A-00C8-46DE-BC84-67D2EF700450}" srcOrd="0" destOrd="0" presId="urn:microsoft.com/office/officeart/2005/8/layout/vList6"/>
    <dgm:cxn modelId="{E89EC27B-FD61-4100-8CAA-EA3181616D74}" type="presOf" srcId="{EA9D963B-EA74-46D4-888C-C1580B21B90E}" destId="{6C7366DB-2B80-4251-A1EB-C83B7624CAB4}" srcOrd="0" destOrd="0" presId="urn:microsoft.com/office/officeart/2005/8/layout/vList6"/>
    <dgm:cxn modelId="{CA09EE8B-C301-4665-8FEF-2C896903A56C}" type="presOf" srcId="{4F249025-7E15-412B-AC31-C88A6FFA385F}" destId="{B2D8752D-D745-482B-85CA-C1F1EBBCB312}" srcOrd="0" destOrd="0" presId="urn:microsoft.com/office/officeart/2005/8/layout/vList6"/>
    <dgm:cxn modelId="{ECF34AC7-D919-4B4F-9B24-5630D24942E0}" srcId="{114A38CF-FCF1-4D3D-A333-EA4F947BF353}" destId="{4F249025-7E15-412B-AC31-C88A6FFA385F}" srcOrd="0" destOrd="0" parTransId="{BC69E396-4976-43C5-9FA0-63783FA74470}" sibTransId="{B240ADCB-C7C6-4B22-9250-D636923066AB}"/>
    <dgm:cxn modelId="{DA081B4A-710F-4F4A-81E5-D6800EAAB47E}" type="presParOf" srcId="{6C7366DB-2B80-4251-A1EB-C83B7624CAB4}" destId="{F69BD152-B0AB-4CD6-9C2E-B16EF16C3601}" srcOrd="0" destOrd="0" presId="urn:microsoft.com/office/officeart/2005/8/layout/vList6"/>
    <dgm:cxn modelId="{23573C99-7521-45BC-9838-D57069EA2E0A}" type="presParOf" srcId="{F69BD152-B0AB-4CD6-9C2E-B16EF16C3601}" destId="{E650376A-00C8-46DE-BC84-67D2EF700450}" srcOrd="0" destOrd="0" presId="urn:microsoft.com/office/officeart/2005/8/layout/vList6"/>
    <dgm:cxn modelId="{026AB6F3-5AB5-4F80-9E46-55124D03E429}" type="presParOf" srcId="{F69BD152-B0AB-4CD6-9C2E-B16EF16C3601}" destId="{B2D8752D-D745-482B-85CA-C1F1EBBCB312}" srcOrd="1" destOrd="0" presId="urn:microsoft.com/office/officeart/2005/8/layout/vList6"/>
    <dgm:cxn modelId="{1BA8DE2E-AE3E-4E3B-8984-AF9B09E859FA}" type="presParOf" srcId="{6C7366DB-2B80-4251-A1EB-C83B7624CAB4}" destId="{9AE54748-0B9B-4957-AF62-AD0186743324}" srcOrd="1" destOrd="0" presId="urn:microsoft.com/office/officeart/2005/8/layout/vList6"/>
    <dgm:cxn modelId="{85E767C9-95E0-4B24-8607-71EA6DEB8926}" type="presParOf" srcId="{6C7366DB-2B80-4251-A1EB-C83B7624CAB4}" destId="{43EE2763-A49D-40C4-B71D-64B50C381266}" srcOrd="2" destOrd="0" presId="urn:microsoft.com/office/officeart/2005/8/layout/vList6"/>
    <dgm:cxn modelId="{37C4FDBA-0408-4321-A33C-10AFA170AF3B}" type="presParOf" srcId="{43EE2763-A49D-40C4-B71D-64B50C381266}" destId="{54F2F611-8096-459C-A5B3-44781E02AF7A}" srcOrd="0" destOrd="0" presId="urn:microsoft.com/office/officeart/2005/8/layout/vList6"/>
    <dgm:cxn modelId="{59DAF171-489B-40B7-BFC0-34C8504A3780}" type="presParOf" srcId="{43EE2763-A49D-40C4-B71D-64B50C381266}" destId="{C052EEF5-14F1-4997-A956-667AE438A51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9D963B-EA74-46D4-888C-C1580B21B90E}" type="doc">
      <dgm:prSet loTypeId="urn:microsoft.com/office/officeart/2005/8/layout/vList6" loCatId="process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114A38CF-FCF1-4D3D-A333-EA4F947BF353}">
      <dgm:prSet phldrT="[Texto]" phldr="0"/>
      <dgm:spPr/>
      <dgm:t>
        <a:bodyPr/>
        <a:lstStyle/>
        <a:p>
          <a:pPr rtl="0"/>
          <a:r>
            <a:rPr lang="es-ES"/>
            <a:t>I went to bed late</a:t>
          </a:r>
        </a:p>
      </dgm:t>
    </dgm:pt>
    <dgm:pt modelId="{3F52A0FE-EA5F-4090-BEFA-06C777C88518}" type="parTrans" cxnId="{F0C5082A-F700-43A9-928F-37A159450E85}">
      <dgm:prSet/>
      <dgm:spPr/>
      <dgm:t>
        <a:bodyPr/>
        <a:lstStyle/>
        <a:p>
          <a:endParaRPr lang="es-ES"/>
        </a:p>
      </dgm:t>
    </dgm:pt>
    <dgm:pt modelId="{56208EF1-83F5-4350-BEF6-87E0B40A177B}" type="sibTrans" cxnId="{F0C5082A-F700-43A9-928F-37A159450E85}">
      <dgm:prSet/>
      <dgm:spPr/>
      <dgm:t>
        <a:bodyPr/>
        <a:lstStyle/>
        <a:p>
          <a:endParaRPr lang="es-ES"/>
        </a:p>
      </dgm:t>
    </dgm:pt>
    <dgm:pt modelId="{4F249025-7E15-412B-AC31-C88A6FFA385F}">
      <dgm:prSet phldrT="[Texto]" phldr="0"/>
      <dgm:spPr/>
      <dgm:t>
        <a:bodyPr/>
        <a:lstStyle/>
        <a:p>
          <a:pPr rtl="0"/>
          <a:r>
            <a:rPr lang="es-ES">
              <a:latin typeface="The Hand Black"/>
              <a:ea typeface="FangSong"/>
            </a:rPr>
            <a:t>Cause</a:t>
          </a:r>
          <a:r>
            <a:rPr lang="es-ES">
              <a:latin typeface="The Hand Black"/>
            </a:rPr>
            <a:t> 1</a:t>
          </a:r>
        </a:p>
      </dgm:t>
    </dgm:pt>
    <dgm:pt modelId="{BC69E396-4976-43C5-9FA0-63783FA74470}" type="parTrans" cxnId="{ECF34AC7-D919-4B4F-9B24-5630D24942E0}">
      <dgm:prSet/>
      <dgm:spPr/>
      <dgm:t>
        <a:bodyPr/>
        <a:lstStyle/>
        <a:p>
          <a:endParaRPr lang="es-ES"/>
        </a:p>
      </dgm:t>
    </dgm:pt>
    <dgm:pt modelId="{B240ADCB-C7C6-4B22-9250-D636923066AB}" type="sibTrans" cxnId="{ECF34AC7-D919-4B4F-9B24-5630D24942E0}">
      <dgm:prSet/>
      <dgm:spPr/>
      <dgm:t>
        <a:bodyPr/>
        <a:lstStyle/>
        <a:p>
          <a:endParaRPr lang="es-ES"/>
        </a:p>
      </dgm:t>
    </dgm:pt>
    <dgm:pt modelId="{352E6CCF-92DC-49C8-B424-89BE3B5CF085}">
      <dgm:prSet phldrT="[Texto]" phldr="0"/>
      <dgm:spPr/>
      <dgm:t>
        <a:bodyPr/>
        <a:lstStyle/>
        <a:p>
          <a:pPr rtl="0"/>
          <a:r>
            <a:rPr lang="es-ES">
              <a:latin typeface="Franklin Gothic Demi Cond"/>
            </a:rPr>
            <a:t>I didn't hear the alarm clock</a:t>
          </a:r>
          <a:endParaRPr lang="es-ES"/>
        </a:p>
      </dgm:t>
    </dgm:pt>
    <dgm:pt modelId="{A4DD2208-302D-4EFB-81B5-D9D82574DC90}" type="parTrans" cxnId="{CF78CC3E-0742-4384-A584-424618828C80}">
      <dgm:prSet/>
      <dgm:spPr/>
      <dgm:t>
        <a:bodyPr/>
        <a:lstStyle/>
        <a:p>
          <a:endParaRPr lang="es-ES"/>
        </a:p>
      </dgm:t>
    </dgm:pt>
    <dgm:pt modelId="{42E218E1-9391-41EE-A810-C0ACFBFE8650}" type="sibTrans" cxnId="{CF78CC3E-0742-4384-A584-424618828C80}">
      <dgm:prSet/>
      <dgm:spPr/>
      <dgm:t>
        <a:bodyPr/>
        <a:lstStyle/>
        <a:p>
          <a:endParaRPr lang="es-ES"/>
        </a:p>
      </dgm:t>
    </dgm:pt>
    <dgm:pt modelId="{CBA16A25-E5CF-451B-99EB-EE28BAFFCC0B}">
      <dgm:prSet phldrT="[Texto]" phldr="0"/>
      <dgm:spPr/>
      <dgm:t>
        <a:bodyPr/>
        <a:lstStyle/>
        <a:p>
          <a:pPr rtl="0"/>
          <a:r>
            <a:rPr lang="es-ES">
              <a:latin typeface="The Hand Black"/>
            </a:rPr>
            <a:t>Cause 2</a:t>
          </a:r>
        </a:p>
      </dgm:t>
    </dgm:pt>
    <dgm:pt modelId="{8AA05782-5559-4E5D-BED9-F36CE91B1371}" type="parTrans" cxnId="{ABFF714B-C60A-40B1-9771-7958C4CF2B85}">
      <dgm:prSet/>
      <dgm:spPr/>
      <dgm:t>
        <a:bodyPr/>
        <a:lstStyle/>
        <a:p>
          <a:endParaRPr lang="es-ES"/>
        </a:p>
      </dgm:t>
    </dgm:pt>
    <dgm:pt modelId="{3592B31A-7CB1-4F0B-9147-BF2216DF3AA9}" type="sibTrans" cxnId="{ABFF714B-C60A-40B1-9771-7958C4CF2B85}">
      <dgm:prSet/>
      <dgm:spPr/>
      <dgm:t>
        <a:bodyPr/>
        <a:lstStyle/>
        <a:p>
          <a:endParaRPr lang="es-ES"/>
        </a:p>
      </dgm:t>
    </dgm:pt>
    <dgm:pt modelId="{6C7366DB-2B80-4251-A1EB-C83B7624CAB4}" type="pres">
      <dgm:prSet presAssocID="{EA9D963B-EA74-46D4-888C-C1580B21B90E}" presName="Name0" presStyleCnt="0">
        <dgm:presLayoutVars>
          <dgm:dir/>
          <dgm:animLvl val="lvl"/>
          <dgm:resizeHandles/>
        </dgm:presLayoutVars>
      </dgm:prSet>
      <dgm:spPr/>
    </dgm:pt>
    <dgm:pt modelId="{F69BD152-B0AB-4CD6-9C2E-B16EF16C3601}" type="pres">
      <dgm:prSet presAssocID="{114A38CF-FCF1-4D3D-A333-EA4F947BF353}" presName="linNode" presStyleCnt="0"/>
      <dgm:spPr/>
    </dgm:pt>
    <dgm:pt modelId="{E650376A-00C8-46DE-BC84-67D2EF700450}" type="pres">
      <dgm:prSet presAssocID="{114A38CF-FCF1-4D3D-A333-EA4F947BF353}" presName="parentShp" presStyleLbl="node1" presStyleIdx="0" presStyleCnt="2">
        <dgm:presLayoutVars>
          <dgm:bulletEnabled val="1"/>
        </dgm:presLayoutVars>
      </dgm:prSet>
      <dgm:spPr/>
    </dgm:pt>
    <dgm:pt modelId="{B2D8752D-D745-482B-85CA-C1F1EBBCB312}" type="pres">
      <dgm:prSet presAssocID="{114A38CF-FCF1-4D3D-A333-EA4F947BF353}" presName="childShp" presStyleLbl="bgAccFollowNode1" presStyleIdx="0" presStyleCnt="2">
        <dgm:presLayoutVars>
          <dgm:bulletEnabled val="1"/>
        </dgm:presLayoutVars>
      </dgm:prSet>
      <dgm:spPr/>
    </dgm:pt>
    <dgm:pt modelId="{9AE54748-0B9B-4957-AF62-AD0186743324}" type="pres">
      <dgm:prSet presAssocID="{56208EF1-83F5-4350-BEF6-87E0B40A177B}" presName="spacing" presStyleCnt="0"/>
      <dgm:spPr/>
    </dgm:pt>
    <dgm:pt modelId="{43EE2763-A49D-40C4-B71D-64B50C381266}" type="pres">
      <dgm:prSet presAssocID="{352E6CCF-92DC-49C8-B424-89BE3B5CF085}" presName="linNode" presStyleCnt="0"/>
      <dgm:spPr/>
    </dgm:pt>
    <dgm:pt modelId="{54F2F611-8096-459C-A5B3-44781E02AF7A}" type="pres">
      <dgm:prSet presAssocID="{352E6CCF-92DC-49C8-B424-89BE3B5CF085}" presName="parentShp" presStyleLbl="node1" presStyleIdx="1" presStyleCnt="2">
        <dgm:presLayoutVars>
          <dgm:bulletEnabled val="1"/>
        </dgm:presLayoutVars>
      </dgm:prSet>
      <dgm:spPr/>
    </dgm:pt>
    <dgm:pt modelId="{C052EEF5-14F1-4997-A956-667AE438A51E}" type="pres">
      <dgm:prSet presAssocID="{352E6CCF-92DC-49C8-B424-89BE3B5CF08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F0C5082A-F700-43A9-928F-37A159450E85}" srcId="{EA9D963B-EA74-46D4-888C-C1580B21B90E}" destId="{114A38CF-FCF1-4D3D-A333-EA4F947BF353}" srcOrd="0" destOrd="0" parTransId="{3F52A0FE-EA5F-4090-BEFA-06C777C88518}" sibTransId="{56208EF1-83F5-4350-BEF6-87E0B40A177B}"/>
    <dgm:cxn modelId="{CF78CC3E-0742-4384-A584-424618828C80}" srcId="{EA9D963B-EA74-46D4-888C-C1580B21B90E}" destId="{352E6CCF-92DC-49C8-B424-89BE3B5CF085}" srcOrd="1" destOrd="0" parTransId="{A4DD2208-302D-4EFB-81B5-D9D82574DC90}" sibTransId="{42E218E1-9391-41EE-A810-C0ACFBFE8650}"/>
    <dgm:cxn modelId="{2E61C545-E209-4AC5-89C9-1658C8A12277}" type="presOf" srcId="{CBA16A25-E5CF-451B-99EB-EE28BAFFCC0B}" destId="{C052EEF5-14F1-4997-A956-667AE438A51E}" srcOrd="0" destOrd="0" presId="urn:microsoft.com/office/officeart/2005/8/layout/vList6"/>
    <dgm:cxn modelId="{ABFF714B-C60A-40B1-9771-7958C4CF2B85}" srcId="{352E6CCF-92DC-49C8-B424-89BE3B5CF085}" destId="{CBA16A25-E5CF-451B-99EB-EE28BAFFCC0B}" srcOrd="0" destOrd="0" parTransId="{8AA05782-5559-4E5D-BED9-F36CE91B1371}" sibTransId="{3592B31A-7CB1-4F0B-9147-BF2216DF3AA9}"/>
    <dgm:cxn modelId="{31175A70-FB7A-4A9A-884D-E69DC1253C59}" type="presOf" srcId="{352E6CCF-92DC-49C8-B424-89BE3B5CF085}" destId="{54F2F611-8096-459C-A5B3-44781E02AF7A}" srcOrd="0" destOrd="0" presId="urn:microsoft.com/office/officeart/2005/8/layout/vList6"/>
    <dgm:cxn modelId="{FB404476-72DB-4BD2-B2ED-DA5660F1957C}" type="presOf" srcId="{114A38CF-FCF1-4D3D-A333-EA4F947BF353}" destId="{E650376A-00C8-46DE-BC84-67D2EF700450}" srcOrd="0" destOrd="0" presId="urn:microsoft.com/office/officeart/2005/8/layout/vList6"/>
    <dgm:cxn modelId="{E89EC27B-FD61-4100-8CAA-EA3181616D74}" type="presOf" srcId="{EA9D963B-EA74-46D4-888C-C1580B21B90E}" destId="{6C7366DB-2B80-4251-A1EB-C83B7624CAB4}" srcOrd="0" destOrd="0" presId="urn:microsoft.com/office/officeart/2005/8/layout/vList6"/>
    <dgm:cxn modelId="{CA09EE8B-C301-4665-8FEF-2C896903A56C}" type="presOf" srcId="{4F249025-7E15-412B-AC31-C88A6FFA385F}" destId="{B2D8752D-D745-482B-85CA-C1F1EBBCB312}" srcOrd="0" destOrd="0" presId="urn:microsoft.com/office/officeart/2005/8/layout/vList6"/>
    <dgm:cxn modelId="{ECF34AC7-D919-4B4F-9B24-5630D24942E0}" srcId="{114A38CF-FCF1-4D3D-A333-EA4F947BF353}" destId="{4F249025-7E15-412B-AC31-C88A6FFA385F}" srcOrd="0" destOrd="0" parTransId="{BC69E396-4976-43C5-9FA0-63783FA74470}" sibTransId="{B240ADCB-C7C6-4B22-9250-D636923066AB}"/>
    <dgm:cxn modelId="{DA081B4A-710F-4F4A-81E5-D6800EAAB47E}" type="presParOf" srcId="{6C7366DB-2B80-4251-A1EB-C83B7624CAB4}" destId="{F69BD152-B0AB-4CD6-9C2E-B16EF16C3601}" srcOrd="0" destOrd="0" presId="urn:microsoft.com/office/officeart/2005/8/layout/vList6"/>
    <dgm:cxn modelId="{23573C99-7521-45BC-9838-D57069EA2E0A}" type="presParOf" srcId="{F69BD152-B0AB-4CD6-9C2E-B16EF16C3601}" destId="{E650376A-00C8-46DE-BC84-67D2EF700450}" srcOrd="0" destOrd="0" presId="urn:microsoft.com/office/officeart/2005/8/layout/vList6"/>
    <dgm:cxn modelId="{026AB6F3-5AB5-4F80-9E46-55124D03E429}" type="presParOf" srcId="{F69BD152-B0AB-4CD6-9C2E-B16EF16C3601}" destId="{B2D8752D-D745-482B-85CA-C1F1EBBCB312}" srcOrd="1" destOrd="0" presId="urn:microsoft.com/office/officeart/2005/8/layout/vList6"/>
    <dgm:cxn modelId="{1BA8DE2E-AE3E-4E3B-8984-AF9B09E859FA}" type="presParOf" srcId="{6C7366DB-2B80-4251-A1EB-C83B7624CAB4}" destId="{9AE54748-0B9B-4957-AF62-AD0186743324}" srcOrd="1" destOrd="0" presId="urn:microsoft.com/office/officeart/2005/8/layout/vList6"/>
    <dgm:cxn modelId="{85E767C9-95E0-4B24-8607-71EA6DEB8926}" type="presParOf" srcId="{6C7366DB-2B80-4251-A1EB-C83B7624CAB4}" destId="{43EE2763-A49D-40C4-B71D-64B50C381266}" srcOrd="2" destOrd="0" presId="urn:microsoft.com/office/officeart/2005/8/layout/vList6"/>
    <dgm:cxn modelId="{37C4FDBA-0408-4321-A33C-10AFA170AF3B}" type="presParOf" srcId="{43EE2763-A49D-40C4-B71D-64B50C381266}" destId="{54F2F611-8096-459C-A5B3-44781E02AF7A}" srcOrd="0" destOrd="0" presId="urn:microsoft.com/office/officeart/2005/8/layout/vList6"/>
    <dgm:cxn modelId="{59DAF171-489B-40B7-BFC0-34C8504A3780}" type="presParOf" srcId="{43EE2763-A49D-40C4-B71D-64B50C381266}" destId="{C052EEF5-14F1-4997-A956-667AE438A51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B6622-58C3-4B6C-9E13-A0654A1665BC}">
      <dsp:nvSpPr>
        <dsp:cNvPr id="0" name=""/>
        <dsp:cNvSpPr/>
      </dsp:nvSpPr>
      <dsp:spPr>
        <a:xfrm>
          <a:off x="2132113" y="0"/>
          <a:ext cx="1645919" cy="914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solidFill>
                <a:schemeClr val="bg1"/>
              </a:solidFill>
              <a:latin typeface="Edwardian Script ITC"/>
            </a:rPr>
            <a:t>.</a:t>
          </a:r>
        </a:p>
      </dsp:txBody>
      <dsp:txXfrm>
        <a:off x="2158895" y="26782"/>
        <a:ext cx="1592355" cy="860835"/>
      </dsp:txXfrm>
    </dsp:sp>
    <dsp:sp modelId="{74AA06DF-D92C-4150-85A2-92FDBE366312}">
      <dsp:nvSpPr>
        <dsp:cNvPr id="0" name=""/>
        <dsp:cNvSpPr/>
      </dsp:nvSpPr>
      <dsp:spPr>
        <a:xfrm rot="5400000">
          <a:off x="2783623" y="937260"/>
          <a:ext cx="342899" cy="41147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 rot="-5400000">
        <a:off x="2831629" y="971550"/>
        <a:ext cx="246887" cy="240029"/>
      </dsp:txXfrm>
    </dsp:sp>
    <dsp:sp modelId="{0C52CDE6-DEC6-4CFF-AD1F-F195BDC0F43B}">
      <dsp:nvSpPr>
        <dsp:cNvPr id="0" name=""/>
        <dsp:cNvSpPr/>
      </dsp:nvSpPr>
      <dsp:spPr>
        <a:xfrm>
          <a:off x="2132113" y="1371600"/>
          <a:ext cx="1645919" cy="914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solidFill>
                <a:schemeClr val="bg1"/>
              </a:solidFill>
              <a:latin typeface="Edwardian Script ITC"/>
            </a:rPr>
            <a:t>.</a:t>
          </a:r>
        </a:p>
      </dsp:txBody>
      <dsp:txXfrm>
        <a:off x="2158895" y="1398382"/>
        <a:ext cx="1592355" cy="860835"/>
      </dsp:txXfrm>
    </dsp:sp>
    <dsp:sp modelId="{2F859D71-B8BC-44F4-AC02-F37761B01A00}">
      <dsp:nvSpPr>
        <dsp:cNvPr id="0" name=""/>
        <dsp:cNvSpPr/>
      </dsp:nvSpPr>
      <dsp:spPr>
        <a:xfrm rot="5400000">
          <a:off x="2783623" y="2308859"/>
          <a:ext cx="342899" cy="41147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 rot="-5400000">
        <a:off x="2831629" y="2343149"/>
        <a:ext cx="246887" cy="240029"/>
      </dsp:txXfrm>
    </dsp:sp>
    <dsp:sp modelId="{37D7B8C6-5CB2-4481-8D2F-DB72D137817B}">
      <dsp:nvSpPr>
        <dsp:cNvPr id="0" name=""/>
        <dsp:cNvSpPr/>
      </dsp:nvSpPr>
      <dsp:spPr>
        <a:xfrm>
          <a:off x="2132113" y="2743199"/>
          <a:ext cx="1645919" cy="914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solidFill>
                <a:schemeClr val="bg1"/>
              </a:solidFill>
              <a:latin typeface="Edwardian Script ITC"/>
            </a:rPr>
            <a:t>.</a:t>
          </a:r>
        </a:p>
      </dsp:txBody>
      <dsp:txXfrm>
        <a:off x="2158895" y="2769981"/>
        <a:ext cx="1592355" cy="8608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B6622-58C3-4B6C-9E13-A0654A1665BC}">
      <dsp:nvSpPr>
        <dsp:cNvPr id="0" name=""/>
        <dsp:cNvSpPr/>
      </dsp:nvSpPr>
      <dsp:spPr>
        <a:xfrm>
          <a:off x="2357141" y="178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 err="1">
              <a:latin typeface="Franklin Gothic Demi Cond"/>
            </a:rPr>
            <a:t>First</a:t>
          </a:r>
          <a:endParaRPr lang="es-ES" sz="2900" kern="1200" dirty="0"/>
        </a:p>
      </dsp:txBody>
      <dsp:txXfrm>
        <a:off x="2376600" y="21244"/>
        <a:ext cx="1156945" cy="625450"/>
      </dsp:txXfrm>
    </dsp:sp>
    <dsp:sp modelId="{74AA06DF-D92C-4150-85A2-92FDBE366312}">
      <dsp:nvSpPr>
        <dsp:cNvPr id="0" name=""/>
        <dsp:cNvSpPr/>
      </dsp:nvSpPr>
      <dsp:spPr>
        <a:xfrm rot="5400000">
          <a:off x="2830503" y="682763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 rot="-5400000">
        <a:off x="2865383" y="707677"/>
        <a:ext cx="179379" cy="174397"/>
      </dsp:txXfrm>
    </dsp:sp>
    <dsp:sp modelId="{87DF98EF-57C8-4E31-9E0F-F2240C49D25B}">
      <dsp:nvSpPr>
        <dsp:cNvPr id="0" name=""/>
        <dsp:cNvSpPr/>
      </dsp:nvSpPr>
      <dsp:spPr>
        <a:xfrm>
          <a:off x="2357141" y="998339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>
              <a:latin typeface="Franklin Gothic Demi Cond"/>
            </a:rPr>
            <a:t>Next</a:t>
          </a:r>
          <a:endParaRPr lang="es-ES" sz="2900" kern="1200" dirty="0"/>
        </a:p>
      </dsp:txBody>
      <dsp:txXfrm>
        <a:off x="2376600" y="1017798"/>
        <a:ext cx="1156945" cy="625450"/>
      </dsp:txXfrm>
    </dsp:sp>
    <dsp:sp modelId="{C0A034CA-E326-42F7-B886-3AC97A75FA29}">
      <dsp:nvSpPr>
        <dsp:cNvPr id="0" name=""/>
        <dsp:cNvSpPr/>
      </dsp:nvSpPr>
      <dsp:spPr>
        <a:xfrm rot="5400000">
          <a:off x="2830503" y="1679317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 rot="-5400000">
        <a:off x="2865383" y="1704231"/>
        <a:ext cx="179379" cy="174397"/>
      </dsp:txXfrm>
    </dsp:sp>
    <dsp:sp modelId="{0C52CDE6-DEC6-4CFF-AD1F-F195BDC0F43B}">
      <dsp:nvSpPr>
        <dsp:cNvPr id="0" name=""/>
        <dsp:cNvSpPr/>
      </dsp:nvSpPr>
      <dsp:spPr>
        <a:xfrm>
          <a:off x="2357141" y="1994892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 err="1">
              <a:latin typeface="Franklin Gothic Demi Cond"/>
            </a:rPr>
            <a:t>Then</a:t>
          </a:r>
          <a:endParaRPr lang="es-ES" sz="2900" kern="1200" dirty="0"/>
        </a:p>
      </dsp:txBody>
      <dsp:txXfrm>
        <a:off x="2376600" y="2014351"/>
        <a:ext cx="1156945" cy="625450"/>
      </dsp:txXfrm>
    </dsp:sp>
    <dsp:sp modelId="{8A4EBF54-4427-4632-923A-41A79870CD4D}">
      <dsp:nvSpPr>
        <dsp:cNvPr id="0" name=""/>
        <dsp:cNvSpPr/>
      </dsp:nvSpPr>
      <dsp:spPr>
        <a:xfrm rot="5400000">
          <a:off x="2830503" y="2675870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 rot="-5400000">
        <a:off x="2865383" y="2700784"/>
        <a:ext cx="179379" cy="174397"/>
      </dsp:txXfrm>
    </dsp:sp>
    <dsp:sp modelId="{473F5099-879D-4D27-AE61-76A09014B047}">
      <dsp:nvSpPr>
        <dsp:cNvPr id="0" name=""/>
        <dsp:cNvSpPr/>
      </dsp:nvSpPr>
      <dsp:spPr>
        <a:xfrm>
          <a:off x="2357141" y="2991445"/>
          <a:ext cx="1195863" cy="6643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>
              <a:latin typeface="Franklin Gothic Demi Cond"/>
            </a:rPr>
            <a:t>Finally</a:t>
          </a:r>
        </a:p>
      </dsp:txBody>
      <dsp:txXfrm>
        <a:off x="2376600" y="3010904"/>
        <a:ext cx="1156945" cy="6254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9120E-F20E-46AF-9E18-290E198B4AF8}">
      <dsp:nvSpPr>
        <dsp:cNvPr id="0" name=""/>
        <dsp:cNvSpPr/>
      </dsp:nvSpPr>
      <dsp:spPr>
        <a:xfrm>
          <a:off x="0" y="3040305"/>
          <a:ext cx="6985823" cy="105469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800" kern="1200"/>
        </a:p>
      </dsp:txBody>
      <dsp:txXfrm>
        <a:off x="0" y="3040305"/>
        <a:ext cx="2095746" cy="1054695"/>
      </dsp:txXfrm>
    </dsp:sp>
    <dsp:sp modelId="{55E7E322-8971-4FFC-A3A8-50A145755AEF}">
      <dsp:nvSpPr>
        <dsp:cNvPr id="0" name=""/>
        <dsp:cNvSpPr/>
      </dsp:nvSpPr>
      <dsp:spPr>
        <a:xfrm>
          <a:off x="0" y="1809827"/>
          <a:ext cx="6985823" cy="105469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800" kern="1200"/>
        </a:p>
      </dsp:txBody>
      <dsp:txXfrm>
        <a:off x="0" y="1809827"/>
        <a:ext cx="2095746" cy="1054695"/>
      </dsp:txXfrm>
    </dsp:sp>
    <dsp:sp modelId="{ABC01706-0F32-403C-9C2A-A07441662BEC}">
      <dsp:nvSpPr>
        <dsp:cNvPr id="0" name=""/>
        <dsp:cNvSpPr/>
      </dsp:nvSpPr>
      <dsp:spPr>
        <a:xfrm>
          <a:off x="0" y="579349"/>
          <a:ext cx="6985823" cy="105469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800" kern="1200"/>
        </a:p>
      </dsp:txBody>
      <dsp:txXfrm>
        <a:off x="0" y="579349"/>
        <a:ext cx="2095746" cy="1054695"/>
      </dsp:txXfrm>
    </dsp:sp>
    <dsp:sp modelId="{610E9703-32BD-4349-ABFA-75D0961FC4F0}">
      <dsp:nvSpPr>
        <dsp:cNvPr id="0" name=""/>
        <dsp:cNvSpPr/>
      </dsp:nvSpPr>
      <dsp:spPr>
        <a:xfrm>
          <a:off x="4240212" y="667240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Franklin Gothic Demi Cond"/>
            </a:rPr>
            <a:t>ENERGY</a:t>
          </a:r>
          <a:endParaRPr lang="es-ES" sz="1800" kern="1200"/>
        </a:p>
      </dsp:txBody>
      <dsp:txXfrm>
        <a:off x="4265954" y="692982"/>
        <a:ext cx="1266885" cy="827428"/>
      </dsp:txXfrm>
    </dsp:sp>
    <dsp:sp modelId="{B6C55A56-C1D9-4998-B6C5-532CCBF64D31}">
      <dsp:nvSpPr>
        <dsp:cNvPr id="0" name=""/>
        <dsp:cNvSpPr/>
      </dsp:nvSpPr>
      <dsp:spPr>
        <a:xfrm>
          <a:off x="3613986" y="1546153"/>
          <a:ext cx="1285410" cy="351565"/>
        </a:xfrm>
        <a:custGeom>
          <a:avLst/>
          <a:gdLst/>
          <a:ahLst/>
          <a:cxnLst/>
          <a:rect l="0" t="0" r="0" b="0"/>
          <a:pathLst>
            <a:path>
              <a:moveTo>
                <a:pt x="1285410" y="0"/>
              </a:moveTo>
              <a:lnTo>
                <a:pt x="1285410" y="175782"/>
              </a:lnTo>
              <a:lnTo>
                <a:pt x="0" y="175782"/>
              </a:lnTo>
              <a:lnTo>
                <a:pt x="0" y="351565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F7D094-EDF6-44C2-B3B1-322D7E9D6F4E}">
      <dsp:nvSpPr>
        <dsp:cNvPr id="0" name=""/>
        <dsp:cNvSpPr/>
      </dsp:nvSpPr>
      <dsp:spPr>
        <a:xfrm>
          <a:off x="2954801" y="1897718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Franklin Gothic Demi Cond"/>
            </a:rPr>
            <a:t>RENEWABLE</a:t>
          </a:r>
          <a:endParaRPr lang="es-ES" sz="1800" kern="1200"/>
        </a:p>
      </dsp:txBody>
      <dsp:txXfrm>
        <a:off x="2980543" y="1923460"/>
        <a:ext cx="1266885" cy="827428"/>
      </dsp:txXfrm>
    </dsp:sp>
    <dsp:sp modelId="{5070A9E5-3B86-47DB-BD90-1CC30F0683D1}">
      <dsp:nvSpPr>
        <dsp:cNvPr id="0" name=""/>
        <dsp:cNvSpPr/>
      </dsp:nvSpPr>
      <dsp:spPr>
        <a:xfrm>
          <a:off x="2757046" y="2776631"/>
          <a:ext cx="856940" cy="351565"/>
        </a:xfrm>
        <a:custGeom>
          <a:avLst/>
          <a:gdLst/>
          <a:ahLst/>
          <a:cxnLst/>
          <a:rect l="0" t="0" r="0" b="0"/>
          <a:pathLst>
            <a:path>
              <a:moveTo>
                <a:pt x="856940" y="0"/>
              </a:moveTo>
              <a:lnTo>
                <a:pt x="856940" y="175782"/>
              </a:lnTo>
              <a:lnTo>
                <a:pt x="0" y="175782"/>
              </a:lnTo>
              <a:lnTo>
                <a:pt x="0" y="351565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F86AF-7F87-498F-9589-C6B4E1CF91F8}">
      <dsp:nvSpPr>
        <dsp:cNvPr id="0" name=""/>
        <dsp:cNvSpPr/>
      </dsp:nvSpPr>
      <dsp:spPr>
        <a:xfrm>
          <a:off x="2097861" y="3128196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2123603" y="3153938"/>
        <a:ext cx="1266885" cy="827428"/>
      </dsp:txXfrm>
    </dsp:sp>
    <dsp:sp modelId="{34A48A06-237C-4B19-A374-E612DFE0941B}">
      <dsp:nvSpPr>
        <dsp:cNvPr id="0" name=""/>
        <dsp:cNvSpPr/>
      </dsp:nvSpPr>
      <dsp:spPr>
        <a:xfrm>
          <a:off x="3613986" y="2776631"/>
          <a:ext cx="856940" cy="351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82"/>
              </a:lnTo>
              <a:lnTo>
                <a:pt x="856940" y="175782"/>
              </a:lnTo>
              <a:lnTo>
                <a:pt x="856940" y="351565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8782E-077B-4705-AB1C-FB3AF73129A7}">
      <dsp:nvSpPr>
        <dsp:cNvPr id="0" name=""/>
        <dsp:cNvSpPr/>
      </dsp:nvSpPr>
      <dsp:spPr>
        <a:xfrm>
          <a:off x="3811742" y="3128196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3837484" y="3153938"/>
        <a:ext cx="1266885" cy="827428"/>
      </dsp:txXfrm>
    </dsp:sp>
    <dsp:sp modelId="{4445E358-4161-44EB-8B77-635F5409FCB6}">
      <dsp:nvSpPr>
        <dsp:cNvPr id="0" name=""/>
        <dsp:cNvSpPr/>
      </dsp:nvSpPr>
      <dsp:spPr>
        <a:xfrm>
          <a:off x="4899396" y="1546153"/>
          <a:ext cx="1285410" cy="351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782"/>
              </a:lnTo>
              <a:lnTo>
                <a:pt x="1285410" y="175782"/>
              </a:lnTo>
              <a:lnTo>
                <a:pt x="1285410" y="351565"/>
              </a:lnTo>
            </a:path>
          </a:pathLst>
        </a:cu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2C92DA-AF86-4E6A-83D9-B0B6A6D2844D}">
      <dsp:nvSpPr>
        <dsp:cNvPr id="0" name=""/>
        <dsp:cNvSpPr/>
      </dsp:nvSpPr>
      <dsp:spPr>
        <a:xfrm>
          <a:off x="5525622" y="1897718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Franklin Gothic Demi Cond"/>
            </a:rPr>
            <a:t>NON-RENEWABLE</a:t>
          </a:r>
          <a:endParaRPr lang="es-ES" sz="1800" kern="1200"/>
        </a:p>
      </dsp:txBody>
      <dsp:txXfrm>
        <a:off x="5551364" y="1923460"/>
        <a:ext cx="1266885" cy="827428"/>
      </dsp:txXfrm>
    </dsp:sp>
    <dsp:sp modelId="{D488EEC2-10F3-4EEC-90D2-1AA4D1C2FEBF}">
      <dsp:nvSpPr>
        <dsp:cNvPr id="0" name=""/>
        <dsp:cNvSpPr/>
      </dsp:nvSpPr>
      <dsp:spPr>
        <a:xfrm>
          <a:off x="6139086" y="2776631"/>
          <a:ext cx="91440" cy="3515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1565"/>
              </a:lnTo>
            </a:path>
          </a:pathLst>
        </a:custGeom>
        <a:noFill/>
        <a:ln w="12700" cap="flat" cmpd="sng" algn="ctr">
          <a:solidFill>
            <a:schemeClr val="accent5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6096E-F001-4482-986B-13A208014C3A}">
      <dsp:nvSpPr>
        <dsp:cNvPr id="0" name=""/>
        <dsp:cNvSpPr/>
      </dsp:nvSpPr>
      <dsp:spPr>
        <a:xfrm>
          <a:off x="5525622" y="3128196"/>
          <a:ext cx="1318369" cy="878912"/>
        </a:xfrm>
        <a:prstGeom prst="roundRect">
          <a:avLst>
            <a:gd name="adj" fmla="val 10000"/>
          </a:avLst>
        </a:prstGeom>
        <a:solidFill>
          <a:schemeClr val="accent5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5551364" y="3153938"/>
        <a:ext cx="1266885" cy="8274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8752D-D745-482B-85CA-C1F1EBBCB312}">
      <dsp:nvSpPr>
        <dsp:cNvPr id="0" name=""/>
        <dsp:cNvSpPr/>
      </dsp:nvSpPr>
      <dsp:spPr>
        <a:xfrm>
          <a:off x="3582837" y="564"/>
          <a:ext cx="5374255" cy="219988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6500" kern="1200">
              <a:latin typeface="The Hand Black"/>
              <a:ea typeface="FangSong"/>
            </a:rPr>
            <a:t>Cause</a:t>
          </a:r>
          <a:r>
            <a:rPr lang="es-ES" sz="6500" kern="1200">
              <a:latin typeface="The Hand Black"/>
            </a:rPr>
            <a:t> 1</a:t>
          </a:r>
        </a:p>
      </dsp:txBody>
      <dsp:txXfrm>
        <a:off x="3582837" y="275549"/>
        <a:ext cx="4549299" cy="1649913"/>
      </dsp:txXfrm>
    </dsp:sp>
    <dsp:sp modelId="{E650376A-00C8-46DE-BC84-67D2EF700450}">
      <dsp:nvSpPr>
        <dsp:cNvPr id="0" name=""/>
        <dsp:cNvSpPr/>
      </dsp:nvSpPr>
      <dsp:spPr>
        <a:xfrm>
          <a:off x="0" y="564"/>
          <a:ext cx="3582837" cy="219988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/>
            <a:t>I went to bed late</a:t>
          </a:r>
        </a:p>
      </dsp:txBody>
      <dsp:txXfrm>
        <a:off x="107389" y="107953"/>
        <a:ext cx="3368059" cy="1985105"/>
      </dsp:txXfrm>
    </dsp:sp>
    <dsp:sp modelId="{C052EEF5-14F1-4997-A956-667AE438A51E}">
      <dsp:nvSpPr>
        <dsp:cNvPr id="0" name=""/>
        <dsp:cNvSpPr/>
      </dsp:nvSpPr>
      <dsp:spPr>
        <a:xfrm>
          <a:off x="3582837" y="2420435"/>
          <a:ext cx="5374255" cy="219988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6500" kern="1200">
              <a:latin typeface="The Hand Black"/>
            </a:rPr>
            <a:t>Cause 2</a:t>
          </a:r>
        </a:p>
      </dsp:txBody>
      <dsp:txXfrm>
        <a:off x="3582837" y="2695420"/>
        <a:ext cx="4549299" cy="1649913"/>
      </dsp:txXfrm>
    </dsp:sp>
    <dsp:sp modelId="{54F2F611-8096-459C-A5B3-44781E02AF7A}">
      <dsp:nvSpPr>
        <dsp:cNvPr id="0" name=""/>
        <dsp:cNvSpPr/>
      </dsp:nvSpPr>
      <dsp:spPr>
        <a:xfrm>
          <a:off x="0" y="2420435"/>
          <a:ext cx="3582837" cy="219988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>
              <a:latin typeface="Franklin Gothic Demi Cond"/>
            </a:rPr>
            <a:t>I didn't hear the alarm clock</a:t>
          </a:r>
          <a:endParaRPr lang="es-ES" sz="4600" kern="1200"/>
        </a:p>
      </dsp:txBody>
      <dsp:txXfrm>
        <a:off x="107389" y="2527824"/>
        <a:ext cx="3368059" cy="19851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8752D-D745-482B-85CA-C1F1EBBCB312}">
      <dsp:nvSpPr>
        <dsp:cNvPr id="0" name=""/>
        <dsp:cNvSpPr/>
      </dsp:nvSpPr>
      <dsp:spPr>
        <a:xfrm>
          <a:off x="1725282" y="392"/>
          <a:ext cx="2587924" cy="15291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6500" kern="1200">
              <a:latin typeface="The Hand Black"/>
              <a:ea typeface="FangSong"/>
            </a:rPr>
            <a:t>Cause</a:t>
          </a:r>
          <a:r>
            <a:rPr lang="es-ES" sz="6500" kern="1200">
              <a:latin typeface="The Hand Black"/>
            </a:rPr>
            <a:t> 1</a:t>
          </a:r>
        </a:p>
      </dsp:txBody>
      <dsp:txXfrm>
        <a:off x="1725282" y="191530"/>
        <a:ext cx="2014510" cy="1146827"/>
      </dsp:txXfrm>
    </dsp:sp>
    <dsp:sp modelId="{E650376A-00C8-46DE-BC84-67D2EF700450}">
      <dsp:nvSpPr>
        <dsp:cNvPr id="0" name=""/>
        <dsp:cNvSpPr/>
      </dsp:nvSpPr>
      <dsp:spPr>
        <a:xfrm>
          <a:off x="0" y="392"/>
          <a:ext cx="1725282" cy="152910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I went to bed late</a:t>
          </a:r>
        </a:p>
      </dsp:txBody>
      <dsp:txXfrm>
        <a:off x="74645" y="75037"/>
        <a:ext cx="1575992" cy="1379813"/>
      </dsp:txXfrm>
    </dsp:sp>
    <dsp:sp modelId="{C052EEF5-14F1-4997-A956-667AE438A51E}">
      <dsp:nvSpPr>
        <dsp:cNvPr id="0" name=""/>
        <dsp:cNvSpPr/>
      </dsp:nvSpPr>
      <dsp:spPr>
        <a:xfrm>
          <a:off x="1725282" y="1682406"/>
          <a:ext cx="2587924" cy="15291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6500" kern="1200">
              <a:latin typeface="The Hand Black"/>
            </a:rPr>
            <a:t>Cause 2</a:t>
          </a:r>
        </a:p>
      </dsp:txBody>
      <dsp:txXfrm>
        <a:off x="1725282" y="1873544"/>
        <a:ext cx="2014510" cy="1146827"/>
      </dsp:txXfrm>
    </dsp:sp>
    <dsp:sp modelId="{54F2F611-8096-459C-A5B3-44781E02AF7A}">
      <dsp:nvSpPr>
        <dsp:cNvPr id="0" name=""/>
        <dsp:cNvSpPr/>
      </dsp:nvSpPr>
      <dsp:spPr>
        <a:xfrm>
          <a:off x="0" y="1682406"/>
          <a:ext cx="1725282" cy="152910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>
              <a:latin typeface="Franklin Gothic Demi Cond"/>
            </a:rPr>
            <a:t>I didn't hear the alarm clock</a:t>
          </a:r>
          <a:endParaRPr lang="es-ES" sz="2400" kern="1200"/>
        </a:p>
      </dsp:txBody>
      <dsp:txXfrm>
        <a:off x="74645" y="1757051"/>
        <a:ext cx="1575992" cy="1379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15282 4983 16383 0 0,'0'8'0'0'0,"0"8"0"0"0,7 2 0 0 0,2 6 0 0 0,0 4 0 0 0,-2 6 0 0 0,-2 3 0 0 0,-2 4 0 0 0,-1 0 0 0 0,6 2 0 0 0,8-8 0 0 0,2-2 0 0 0,-2 1 0 0 0,-4 0 0 0 0,-4 3 0 0 0,4-5 0 0 0,-1-2 0 0 0,-1 2 0 0 0,4-5 0 0 0,0 0 0 0 0,-3 3 0 0 0,4-4 0 0 0,0 1 0 0 0,-3-5-16383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5:50:27.5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12636 4601 16383 0 0,'7'0'0'0'0,"9"7"0"0"0,10 3 0 0 0,-1 6 0 0 0,3 7 0 0 0,-3 8 0 0 0,1-2 0 0 0,-3 1 0 0 0,0-5 0 0 0,-3 1 0 0 0,-5 3 0 0 0,2-3 0 0 0,-1 0 0 0 0,-5 4 0 0 0,4 3 0 0 0,-1 3 0 0 0,-3 3 0 0 0,4 1 0 0 0,-1 2 0 0 0,5 0 0 0 0,6-7 0 0 0,-2-2 0 0 0,3-7 0 0 0,-3-1 0 0 0,-6 3 0 0 0,2 3 0 0 0,4-4 0 0 0,-1 2 0 0 0,-5 2 0 0 0,-5 2 0 0 0,2-3 0 0 0,-1 0 0 0 0,-2 1 0 0 0,3-4 0 0 0,0 1 0 0 0,-3 2 0 0 0,4 3 0 0 0,-1-4-16383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5:50:27.5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8814 10334 16383 0 0,'0'0'-16383'0'0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8:41:08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30613 10650 16383 0 0,'0'7'0'0'0,"6"2"0"0"0,3 6 0 0 0,6 7 0 0 0,1 7 0 0 0,-3 5 0 0 0,4-4 0 0 0,-2 1 0 0 0,4-6 0 0 0,5 0 0 0 0,-2 2 0 0 0,3-3 0 0 0,-4 0 0 0 0,-4 4 0 0 0,0-4 0 0 0,-2 1 0 0 0,-3-3-16383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8:41:08.3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25189 13792 16383 0 0,'0'0'-16383'0'0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19:13.2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8814 10334 16383 0 0,'0'0'-16383'0'0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11245 6165 16383 0 0,'8'0'0'0'0,"12"0"0"0"0,11 0 0 0 0,9 0 0 0 0,6 0 0 0 0,-5 8 0 0 0,-1 12 0 0 0,2 3 0 0 0,2 5 0 0 0,2-2 0 0 0,-7 4 0 0 0,-1 4 0 0 0,1 6 0 0 0,3-4 0 0 0,2 0 0 0 0,3 3 0 0 0,11 3 0 0 0,3 3 0 0 0,0 3 0 0 0,-1-8 0 0 0,-3-1 0 0 0,-2-7 0 0 0,-11-1 0 0 0,5 2 0 0 0,-7 6 0 0 0,-1-5 0 0 0,-8 0 0 0 0,-1 4 0 0 0,3 3 0 0 0,4 4 0 0 0,3 2 0 0 0,4-6 0 0 0,3-2 0 0 0,1 1 0 0 0,0-7 0 0 0,2-8 0 0 0,-1 0 0 0 0,0-4 0 0 0,0-6 0 0 0,-9 3 0 0 0,-3-2 0 0 0,1-3 0 0 0,1 5 0 0 0,4-1 0 0 0,-8 5 0 0 0,0-1 0 0 0,2-4 0 0 0,-6 4 0 0 0,0-2 0 0 0,3-4 0 0 0,-4 4 0 0 0,0-2 0 0 0,4 6 0 0 0,4 7 0 0 0,4-2 0 0 0,-5 3 0 0 0,-2-3 0 0 0,3-7 0 0 0,-7 1 0 0 0,1-2 0 0 0,-6-5-16383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11324 8265 16383 0 0,'9'0'0'0'0,"11"0"0"0"0,11 0 0 0 0,0-9 0 0 0,3-2 0 0 0,-4-8 0 0 0,2-10 0 0 0,-5-8 0 0 0,-7-7 0 0 0,-7-3 0 0 0,3-4 0 0 0,7-1 0 0 0,9 0 0 0 0,-2 0 0 0 0,3 9 0 0 0,-4 3 0 0 0,2 8 0 0 0,3 2 0 0 0,5-4 0 0 0,-3-4 0 0 0,-10-4 0 0 0,10-3 0 0 0,-2-3 0 0 0,1 6 0 0 0,-4 3 0 0 0,0 7 0 0 0,-4 1 0 0 0,1 5 0 0 0,4 0 0 0 0,-2-6 0 0 0,1 3 0 0 0,-4-1 0 0 0,2 3 0 0 0,-4-2 0 0 0,2 5 0 0 0,5-4 0 0 0,-2-4 0 0 0,1 3 0 0 0,-4-3 0 0 0,2 5 0 0 0,-4-2 0 0 0,2 4 0 0 0,6-2 0 0 0,5-6 0 0 0,-4-5 0 0 0,1 4 0 0 0,-5-1 0 0 0,9-12 0 0 0,7-6 0 0 0,3-3 0 0 0,-5-1 0 0 0,-3 10 0 0 0,-8 5 0 0 0,-1 8 0 0 0,-5 2 0 0 0,0-2 0 0 0,5 5 0 0 0,-4-2 0 0 0,3 5 0 0 0,-4-2 0 0 0,1 4 0 0 0,-3-11 0 0 0,2 0 0 0 0,5-2 0 0 0,6-4 0 0 0,5-11 0 0 0,4-15 0 0 0,-7 4-16383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12065 12674 16383 0 0,'0'8'0'0'0,"9"4"0"0"0,11-2 0 0 0,10 8 0 0 0,1 8 0 0 0,12 0 0 0 0,-1 4 0 0 0,1-3 0 0 0,-8 3 0 0 0,0-4 0 0 0,2-7 0 0 0,3 3 0 0 0,-5 5 0 0 0,1-1 0 0 0,-7 3 0 0 0,1-3 0 0 0,-5-6-16383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12418 12647 16383 0 0,'0'9'0'0'0,"0"11"0"0"0,-9 10 0 0 0,-11 10 0 0 0,-11 6 0 0 0,-8 4 0 0 0,2 1 0 0 0,-2-7 0 0 0,-2-2 0 0 0,-2-1 0 0 0,5-7-16383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11025 9594 16383 0 0,'8'0'0'0'0,"12"0"0"0"0,11 0 0 0 0,9 0 0 0 0,6 0 0 0 0,12 0 0 0 0,5 0 0 0 0,9 0 0 0 0,1 0 0 0 0,-4 0 0 0 0,-5 0 0 0 0,-4 0 0 0 0,-4 0 0 0 0,-4 0 0 0 0,-1 0 0 0 0,-1 0 0 0 0,0 0 0 0 0,-1 0 0 0 0,1 0 0 0 0,-1 0 0 0 0,1 0 0 0 0,-8 8 0 0 0,-3 4 0 0 0,17 16 0 0 0,35 12 0 0 0,26 8 0 0 0,45 12 0 0 0,21 6 0 0 0,5 8 0 0 0,-4-9 0 0 0,-33-6 0 0 0,-51-14 0 0 0,-51-14 0 0 0,-42-12 0 0 0,-40-10 0 0 0,-22-6 0 0 0,-12-4 0 0 0,-1-1 0 0 0,1-1 0 0 0,4 0 0 0 0,4 1 0 0 0,-14 1 0 0 0,-11 0 0 0 0,-9 1 0 0 0,-23-9 0 0 0,-8-3 0 0 0,-19 2 0 0 0,-9 1 0 0 0,-5 3 0 0 0,15 2 0 0 0,15 2 0 0 0,4 1 0 0 0,13 1 0 0 0,9 1 0 0 0,4-1 0 0 0,11 1 0 0 0,10-1 0 0 0,11 0 0 0 0,-2 1 0 0 0,3-1 0 0 0,3 0 0 0 0,3 0 0 0 0,4 0 0 0 0,-7 0 0 0 0,-1 0 0 0 0,-8 0 0 0 0,-17 0 0 0 0,-2 0 0 0 0,4 0 0 0 0,10 0 0 0 0,33 8 0 0 0,59 21 0 0 0,52 13 0 0 0,31 0 0 0 0,34-8 0 0 0,19 0 0 0 0,9 2 0 0 0,-14-5 0 0 0,-24-8 0 0 0,-33 2 0 0 0,-23-5 0 0 0,-15-5 0 0 0,-7 3 0 0 0,-4-1 0 0 0,0-4 0 0 0,2-3 0 0 0,1-5 0 0 0,2 7 0 0 0,2 0 0 0 0,0-1 0 0 0,1-3 0 0 0,1-2 0 0 0,0-3 0 0 0,8-2 0 0 0,12 0 0 0 0,2-2 0 0 0,-3-8 0 0 0,-5-11 0 0 0,-4-3 0 0 0,-5 3 0 0 0,-3 5 0 0 0,-1 5 0 0 0,-2 12 0 0 0,-18 7 0 0 0,-31 1 0 0 0,-16 7 0 0 0,-5 10 0 0 0,9 1 0 0 0,15-6 0 0 0,15-5 0 0 0,14-7 0 0 0,9-4 0 0 0,6-3 0 0 0,4-3 0 0 0,1 8 0 0 0,9 2 0 0 0,11 0 0 0 0,10-2 0 0 0,0-3 0 0 0,-6-2 0 0 0,1-1 0 0 0,-12 7 0 0 0,-27 3 0 0 0,-28-2 0 0 0,-24-1 0 0 0,-19 5 0 0 0,-21 1 0 0 0,-19 6 0 0 0,-5 0 0 0 0,1-4 0 0 0,-3 4 0 0 0,-5 7 0 0 0,2-2 0 0 0,8-4 0 0 0,-2-7 0 0 0,-4-6 0 0 0,2-4 0 0 0,-2-3 0 0 0,12 7 0 0 0,9 1 0 0 0,-2 0 0 0 0,0-2 0 0 0,11 5 0 0 0,5 2 0 0 0,2-2 0 0 0,-1-4 0 0 0,-9-3 0 0 0,-5-2 0 0 0,-10-3 0 0 0,-1 8 0 0 0,2 2 0 0 0,-4 0 0 0 0,-8-3 0 0 0,-16-3 0 0 0,-9-1 0 0 0,5-2 0 0 0,10-2 0 0 0,12 0 0 0 0,11 0 0 0 0,8-1 0 0 0,30 1 0 0 0,55 0 0 0 0,57 8 0 0 0,65 12 0 0 0,43 2 0 0 0,30 6 0 0 0,12-2 0 0 0,1 4 0 0 0,-23-4 0 0 0,-30 3 0 0 0,-28-4 0 0 0,-25 2 0 0 0,-24-3 0 0 0,-22-6 0 0 0,-17-6 0 0 0,-2-4 0 0 0,-3-5 0 0 0,-4-2 0 0 0,-3-2 0 0 0,-2 0 0 0 0,-1 0 0 0 0,-1 0 0 0 0,8 0 0 0 0,3 9 0 0 0,0 3 0 0 0,-11 9 0 0 0,-22 0 0 0 0,-33-3 0 0 0,-51-4 0 0 0,-40 4 0 0 0,-47-1 0 0 0,-34 5 0 0 0,-13 8 0 0 0,1-1 0 0 0,24-5 0 0 0,31-7 0 0 0,30-6 0 0 0,24-4 0 0 0,17-4 0 0 0,-6 7 0 0 0,0 1 0 0 0,3 8 0 0 0,4 1 0 0 0,4-3 0 0 0,12 5 0 0 0,5-2 0 0 0,1-4 0 0 0,-9 5 0 0 0,3 6 0 0 0,0 0 0 0 0,9 12 0 0 0,28 8 0 0 0,15 6 0 0 0,24 1 0 0 0,23-7 0 0 0,12-4 0 0 0,21 0 0 0 0,12-7 0 0 0,16-1 0 0 0,22-7 0 0 0,31 2 0 0 0,13-5 0 0 0,2 2 0 0 0,-13-3 0 0 0,-28-6 0 0 0,-27-5 0 0 0,-26-6 0 0 0,-28-11 0 0 0,-32-5 0 0 0,-21-10 0 0 0,-21-10 0 0 0,-7-8 0 0 0,8-7 0 0 0,7-3 0 0 0,12-3 0 0 0,14-1 0 0 0,4-1 0 0 0,6 1 0 0 0,6 0 0 0 0,-2 1 0 0 0,1 0 0 0 0,3 0 0 0 0,5-8 0 0 0,2-2 0 0 0,3 8 0 0 0,-7 5 0 0 0,-11-6 0 0 0,-1-3 0 0 0,-6 0 0 0 0,-7 1 0 0 0,-6 2 0 0 0,-5 0 0 0 0,-3 2 0 0 0,-2 1 0 0 0,-1 1 0 0 0,0 0 0 0 0,-1-1 0 0 0,1 1 0 0 0,1 0 0 0 0,-1 0 0 0 0,1 0 0 0 0,0-1 0 0 0,0 1 0 0 0,0-9 0 0 0,-8-3 0 0 0,-4 1 0 0 0,1 2 0 0 0,-6 2 0 0 0,-9-6 0 0 0,-17-1 0 0 0,-10-6 0 0 0,-5-1 0 0 0,8 4 0 0 0,4 13 0 0 0,9 7 0 0 0,3 12 0 0 0,-1 12 0 0 0,-4 9 0 0 0,5-1 0 0 0,0 2 0 0 0,-3 3 0 0 0,-4-5 0 0 0,5-9 0 0 0,0 0 0 0 0,-2 4 0 0 0,-3-3 0 0 0,-4 2 0 0 0,-2 4 0 0 0,-2-2 0 0 0,-1 1 0 0 0,-1 4 0 0 0,0-5 0 0 0,0 2 0 0 0,0 3 0 0 0,-8 4 0 0 0,-12 4 0 0 0,-2 3 0 0 0,-6-7 0 0 0,-6-1 0 0 0,11-8 0 0 0,9 0 0 0 0,8 2 0 0 0,4 5 0 0 0,4 4 0 0 0,-8 4 0 0 0,-3-7 0 0 0,1 0 0 0 0,-7-8 0 0 0,-1-1 0 0 0,2 4 0 0 0,4 4 0 0 0,4 4 0 0 0,3 4 0 0 0,1 2 0 0 0,3 2 0 0 0,0 0 0 0 0,-9 1 0 0 0,-2 0 0 0 0,1 8 0 0 0,1 3 0 0 0,3 8 0 0 0,10 9 0 0 0,5-1 0 0 0,9 4 0 0 0,2-3 0 0 0,6 1 0 0 0,6 5 0 0 0,7 4 0 0 0,6 5 0 0 0,-6 3 0 0 0,-1 3 0 0 0,-6 0 0 0 0,-1 1 0 0 0,3 1 0 0 0,5-1 0 0 0,3 0 0 0 0,4 0 0 0 0,2 8 0 0 0,2 3 0 0 0,0-1 0 0 0,1-1 0 0 0,0-4 0 0 0,0-2 0 0 0,-1-1 0 0 0,1-2 0 0 0,-1-1 0 0 0,0 0 0 0 0,0 0 0 0 0,0 0 0 0 0,0 0 0 0 0,8-8 0 0 0,4-3 0 0 0,-2 0 0 0 0,-1 3 0 0 0,-3 2 0 0 0,-2 2 0 0 0,7 3 0 0 0,1 0 0 0 0,-1 2 0 0 0,6-1 0 0 0,0 1 0 0 0,-3 0 0 0 0,-3 0 0 0 0,4-9 0 0 0,0-3 0 0 0,6-8 0 0 0,8 8 0 0 0,8 6 0 0 0,6 3 0 0 0,-5 3 0 0 0,1-7 0 0 0,-7-4 0 0 0,-1 2 0 0 0,4 0 0 0 0,4 3 0 0 0,4-6 0 0 0,-5-2 0 0 0,-1-7 0 0 0,3 1 0 0 0,2 2 0 0 0,3-3 0 0 0,2 1 0 0 0,-15-4 0 0 0,-22-16 0 0 0,-21-10 0 0 0,-9-13 0 0 0,0-21 0 0 0,-7-7 0 0 0,3-3 0 0 0,-4-4 0 0 0,-6-3 0 0 0,3-9 0 0 0,-1-3 0 0 0,-5 8 0 0 0,5 5 0 0 0,7 3 0 0 0,8 0 0 0 0,-1-9 0 0 0,2-4 0 0 0,4-9 0 0 0,3-1 0 0 0,-4 10 0 0 0,-1 8 0 0 0,3 3 0 0 0,2 1 0 0 0,-5 9 0 0 0,0 3 0 0 0,2-2 0 0 0,2-4 0 0 0,5-2 0 0 0,-7 6 0 0 0,-1 0 0 0 0,2-2 0 0 0,2-3 0 0 0,4-3 0 0 0,1-2 0 0 0,3-2 0 0 0,0-1 0 0 0,2 0 0 0 0,-1-1 0 0 0,1 0 0 0 0,-1 0 0 0 0,1 0 0 0 0,-1 0 0 0 0,0 26 0 0 0,-8 26 0 0 0,-4 21 0 0 0,-7 7 0 0 0,-1 8 0 0 0,-6 5 0 0 0,2 4 0 0 0,-4 3 0 0 0,3 2 0 0 0,6 1 0 0 0,6 0 0 0 0,5-1 0 0 0,4 1 0 0 0,3-1 0 0 0,-7-9 0 0 0,-3-3 0 0 0,2 1 0 0 0,1 1 0 0 0,3 3 0 0 0,1 3 0 0 0,3 1 0 0 0,0 2 0 0 0,1 0 0 0 0,0 9 0 0 0,1 4 0 0 0,-1-2 0 0 0,1-1 0 0 0,-1-3 0 0 0,9 6 0 0 0,11 1 0 0 0,2-2 0 0 0,6-11 0 0 0,7 2 0 0 0,6-7 0 0 0,4-4 0 0 0,4 1 0 0 0,2-8 0 0 0,-8-1 0 0 0,5-6 0 0 0,5-8 0 0 0,-9 1 0 0 0,-1-3 0 0 0,-1-4 0 0 0,2 3 0 0 0,1 8 0 0 0,2 0 0 0 0,11-5 0 0 0,3-5 0 0 0,0-6 0 0 0,-2-4 0 0 0,-2-3 0 0 0,7-2 0 0 0,17-1 0 0 0,4 0 0 0 0,5 0 0 0 0,-5 0 0 0 0,-8 1 0 0 0,0-1 0 0 0,4 1 0 0 0,-3 0 0 0 0,-6 0 0 0 0,1 0 0 0 0,6 0 0 0 0,-11-8 0 0 0,-8-4 0 0 0,-6-7 0 0 0,-3-10 0 0 0,-2-8 0 0 0,-10-6 0 0 0,-2 3 0 0 0,-7 1 0 0 0,-10-2 0 0 0,-8-2 0 0 0,-5-3 0 0 0,-5-2 0 0 0,-2-1 0 0 0,-1-1 0 0 0,-9-1 0 0 0,-12 9 0 0 0,-19 2 0 0 0,-11 9 0 0 0,-5 9 0 0 0,-2 8 0 0 0,1 7 0 0 0,10 13 0 0 0,14 14 0 0 0,12 12 0 0 0,18 1 0 0 0,28-5 0 0 0,26-8 0 0 0,22-7 0 0 0,16-5 0 0 0,1-5 0 0 0,-5-3 0 0 0,-9 0 0 0 0,-9-2 0 0 0,-6 1 0 0 0,-5 0 0 0 0,-4 0 0 0 0,-2 0 0 0 0,0 1 0 0 0,0-9 0 0 0,0-2 0 0 0,0 0 0 0 0,1-15 0 0 0,0-3 0 0 0,-9-5 0 0 0,-2 3 0 0 0,1-2 0 0 0,2-3 0 0 0,-7-5 0 0 0,-8-4 0 0 0,-10-2 0 0 0,-7-2 0 0 0,-5-2 0 0 0,-4 0 0 0 0,-2 0 0 0 0,0-1 0 0 0,-1 1 0 0 0,0 1 0 0 0,1-1 0 0 0,0 0 0 0 0,1 1 0 0 0,0 0 0 0 0,-1-1 0 0 0,-7-8 0 0 0,-12-2 0 0 0,-2-1 0 0 0,-6 3 0 0 0,1 3 0 0 0,-2 10 0 0 0,-6 13 0 0 0,-5 13 0 0 0,5 1 0 0 0,-2 3 0 0 0,-1 5 0 0 0,-4 4 0 0 0,-4 3 0 0 0,-1 3 0 0 0,-2 1 0 0 0,-10 0 0 0 0,-3 1 0 0 0,0 0 0 0 0,2 0 0 0 0,-6-9 0 0 0,-8-12 0 0 0,-1-10 0 0 0,4-1 0 0 0,5-4 0 0 0,6 5 0 0 0,4-2 0 0 0,3-3 0 0 0,3-5 0 0 0,0 4 0 0 0,9 1 0 0 0,3 5 0 0 0,0 0 0 0 0,-3-4 0 0 0,-3 4 0 0 0,-2 7 0 0 0,-3 7 0 0 0,0-2 0 0 0,-2 2 0 0 0,1 4 0 0 0,-1 4 0 0 0,0 3 0 0 0,0 3 0 0 0,-8 1 0 0 0,-12 1 0 0 0,-2 1 0 0 0,-5 0 0 0 0,1-1 0 0 0,-12-8 0 0 0,2-3 0 0 0,5 1 0 0 0,10-8 0 0 0,7 1 0 0 0,7 2 0 0 0,5 4 0 0 0,2 4 0 0 0,-7 3 0 0 0,-11 2 0 0 0,-2 2 0 0 0,-6 1 0 0 0,-7-1 0 0 0,1 1 0 0 0,8 0 0 0 0,7-1 0 0 0,15 9 0 0 0,8 11 0 0 0,12 11 0 0 0,3 9 0 0 0,6 14 0 0 0,8 7 0 0 0,6 2 0 0 0,5-2 0 0 0,3-2 0 0 0,3-3 0 0 0,0-2 0 0 0,0-2 0 0 0,1-1 0 0 0,-1-1 0 0 0,-1 0 0 0 0,1 0 0 0 0,-1 0 0 0 0,0 0 0 0 0,0 0 0 0 0,0 0 0 0 0,0 0 0 0 0,0 1 0 0 0,0-1 0 0 0,0 1 0 0 0,0-1 0 0 0,0 0 0 0 0,0 1 0 0 0,0-1 0 0 0,8 1 0 0 0,12-1 0 0 0,3 9 0 0 0,5 3 0 0 0,-2-1 0 0 0,4-2 0 0 0,-4-2 0 0 0,11 6 0 0 0,-1 9 0 0 0,3-7 0 0 0,2 2 0 0 0,-5-1 0 0 0,-1-13 0 0 0,-5-6 0 0 0,-1-2 0 0 0,5-10 0 0 0,-4-1 0 0 0,1-7 0 0 0,-4 0 0 0 0,10 5 0 0 0,-1 5 0 0 0,2-4 0 0 0,-6 2 0 0 0,1-6 0 0 0,11 1 0 0 0,-1 4 0 0 0,0-4 0 0 0,2 2 0 0 0,1 4 0 0 0,19-5 0 0 0,7 2 0 0 0,0-5 0 0 0,-4-8 0 0 0,-5-6 0 0 0,4-7 0 0 0,-1-3 0 0 0,-3-4 0 0 0,-3 0 0 0 0,-4-2 0 0 0,-3 1 0 0 0,7 0 0 0 0,10 0 0 0 0,3 0 0 0 0,-4 1 0 0 0,-4 0 0 0 0,-5 0 0 0 0,-5 0 0 0 0,-2 0 0 0 0,-1 0 0 0 0,-2 0 0 0 0,-1 0 0 0 0,1 0 0 0 0,-1 0 0 0 0,1 0 0 0 0,0 0 0 0 0,9 0 0 0 0,2 0 0 0 0,9 0 0 0 0,9 0 0 0 0,0 0 0 0 0,-5 0 0 0 0,-6 0 0 0 0,-7 0 0 0 0,-13-9 0 0 0,-7-11 0 0 0,-1-2 0 0 0,-8-6 0 0 0,0 1 0 0 0,-6-2 0 0 0,1 3 0 0 0,-4-3 0 0 0,3 4 0 0 0,-3-2 0 0 0,3-6 0 0 0,-3-5 0 0 0,-6-5 0 0 0,-4-4 0 0 0,2-2 0 0 0,0-1 0 0 0,-3-2 0 0 0,-3 1 0 0 0,-4-1 0 0 0,-11 10 0 0 0,-13 2 0 0 0,-12 9 0 0 0,0 1 0 0 0,-13 5 0 0 0,-32 7 0 0 0,-39 7 0 0 0,-41 5 0 0 0,-38 3 0 0 0,14 3-16383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13929 6336 16383 0 0,'7'0'0'0'0,"10"0"0"0"0,8 0 0 0 0,8 0 0 0 0,4 0 0 0 0,4 0 0 0 0,2 0 0 0 0,0 0 0 0 0,1 0 0 0 0,-8 7 0 0 0,-3 2 0 0 0,0 0 0 0 0,2-2 0 0 0,1-2 0 0 0,-4 6 0 0 0,-2 0 0 0 0,2-2 0 0 0,-5 6 0 0 0,0-1 0 0 0,3-2 0 0 0,3-4 0 0 0,-4-2-16383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16510 1561 16383 0 0,'0'0'-16383'0'0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14843 6324 16383 0 0,'0'0'-16383'0'0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14843 6324 16383 0 0,'0'0'-16383'0'0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6906 3493 16383 0 0,'6'6'0'0'0,"10"3"0"0"0,9 7 0 0 0,13 0 0 0 0,14-3 0 0 0,12 4 0 0 0,1 5 0 0 0,-2 7 0 0 0,0-3 0 0 0,4 1 0 0 0,-3-3 0 0 0,1 0 0 0 0,3-3 0 0 0,-2-6 0 0 0,-7 2 0 0 0,-6-2 0 0 0,-6-4 0 0 0,-3 3 0 0 0,-3 6 0 0 0,-1 0 0 0 0,-2-4 0 0 0,1 2 0 0 0,0-1 0 0 0,7 9 0 0 0,2 7 0 0 0,0 6 0 0 0,-1-5 0 0 0,-9-1 0 0 0,-4 0 0 0 0,-1-5 0 0 0,1 0 0 0 0,-6 1 0 0 0,7-4 0 0 0,3 1 0 0 0,-4 2 0 0 0,-2-3 0 0 0,-5 1 0 0 0,-2-4 0 0 0,-4 0 0 0 0,1-2 0 0 0,3-6 0 0 0,5 10 0 0 0,3-1 0 0 0,-3 4 0 0 0,0-4 0 0 0,1-5 0 0 0,-4 1 0 0 0,-1-3 0 0 0,-3-4-16383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11113 3942 16383 0 0,'0'0'-16383'0'0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11113 3942 16383 0 0,'0'0'-16383'0'0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10663 4396 16383 0 0,'6'0'0'0'0,"4"-7"0"0"0,5-9 0 0 0,8-2 0 0 0,6 3 0 0 0,-1-4 0 0 0,1 2 0 0 0,-5-3 0 0 0,1 2 0 0 0,3 4 0 0 0,3 4 0 0 0,4 4 0 0 0,2 3 0 0 0,2-5 0 0 0,0-1 0 0 0,2 1 0 0 0,-1 2 0 0 0,1 2 0 0 0,-7-5 0 0 0,-3-1 0 0 0,1 1 0 0 0,1 2 0 0 0,2 2 0 0 0,8 3 0 0 0,-2-6 0 0 0,-2-2 0 0 0,-8-5 0 0 0,-2-1 0 0 0,1 3 0 0 0,2 4 0 0 0,-4-4 0 0 0,-1 0 0 0 0,-4-4 0 0 0,0 1 0 0 0,-3-4 0 0 0,1-5 0 0 0,4 1 0 0 0,-2-1 0 0 0,2 2 0 0 0,3 0 0 0 0,4 3 0 0 0,3-2 0 0 0,-4-4 0 0 0,-1 3 0 0 0,8-9 0 0 0,5 1 0 0 0,1 7 0 0 0,1-1 0 0 0,-2-2 0 0 0,0-3 0 0 0,-1 3 0 0 0,-8 0 0 0 0,-3 4 0 0 0,1 6 0 0 0,1-1 0 0 0,-5-4 0 0 0,-1 2 0 0 0,3 4 0 0 0,-5 4-16383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10663 7211 16383 0 0,'6'0'0'0'0,"10"0"0"0"0,9 0 0 0 0,13 0 0 0 0,21 0 0 0 0,7 0 0 0 0,-1 0 0 0 0,-4 0 0 0 0,-7 0 0 0 0,2 0 0 0 0,12 0 0 0 0,7 0 0 0 0,12 0 0 0 0,11 0 0 0 0,-4 0 0 0 0,-11 0 0 0 0,-13 0 0 0 0,1-7 0 0 0,-3-2 0 0 0,-8 0 0 0 0,-6 2 0 0 0,-6 2 0 0 0,-5 2 0 0 0,5 2 0 0 0,0 0 0 0 0,0 1 0 0 0,-3 0 0 0 0,-1 1 0 0 0,-2-1 0 0 0,-8 7 0 0 0,-3 2 0 0 0,0 0 0 0 0,2 5 0 0 0,2 0 0 0 0,1-2 0 0 0,2 3 0 0 0,1 0 0 0 0,-6 3 0 0 0,-1-1 0 0 0,-8 4 0 0 0,1-2 0 0 0,2-5 0 0 0,-4 3 0 0 0,1 5 0 0 0,-3-1-16383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13959 9775 16383 0 0,'7'0'0'0'0,"9"0"0"0"0,9 0 0 0 0,8 0 0 0 0,5 0 0 0 0,3 0 0 0 0,1 0 0 0 0,2 0 0 0 0,-1 0 0 0 0,0 0 0 0 0,0 0 0 0 0,-1 0 0 0 0,0 0 0 0 0,-1 0 0 0 0,1 0 0 0 0,-1 0 0 0 0,-6 0-16383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10117 7329 16383 0 0,'7'14'0'0'0,"2"10"0"0"0,0 9 0 0 0,5 6 0 0 0,0 9 0 0 0,4 17 0 0 0,0 4 0 0 0,-4-2 0 0 0,-4 0 0 0 0,-4-4 0 0 0,-2 1 0 0 0,-3-4 0 0 0,-1 15 0 0 0,6 16 0 0 0,2-2 0 0 0,0-9 0 0 0,-2-4 0 0 0,-1 5 0 0 0,-2 16 0 0 0,-2-1 0 0 0,-7-5 0 0 0,-3-9 0 0 0,-7-13 0 0 0,0-11 0 0 0,-5-9 0 0 0,-12 8 0 0 0,-7 8 0 0 0,-4-1 0 0 0,-1 3 0 0 0,1-4 0 0 0,0 9 0 0 0,1 11 0 0 0,9 13 0 0 0,2 3 0 0 0,7-1 0 0 0,1-4 0 0 0,4-11 0 0 0,0-13 0 0 0,-5 8 0 0 0,3-1 0 0 0,-2-8 0 0 0,3-8 0 0 0,5-8 0 0 0,-2-7 0 0 0,3-3 0 0 0,4-3 0 0 0,3-1 0 0 0,-3-1 0 0 0,0 0 0 0 0,1 1 0 0 0,4 0 0 0 0,2 7 0 0 0,-6 3 0 0 0,0 6 0 0 0,2 1 0 0 0,-6-3 0 0 0,1 18 0 0 0,2 2 0 0 0,2-3 0 0 0,4-8 0 0 0,-5-13 0 0 0,0-10 0 0 0,1-3 0 0 0,3-2 0 0 0,1 1 0 0 0,-4 0 0 0 0,-1 2 0 0 0,1 1 0 0 0,2 1 0 0 0,3 1 0 0 0,-6-7 0 0 0,0-9-16383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4.6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9211 7397 16383 0 0,'-7'0'0'0'0,"-2"-7"0"0"0,-6-2 0 0 0,-8 0 0 0 0,1-5 0 0 0,-4 0 0 0 0,-3 3 0 0 0,-11-5 0 0 0,-12 2 0 0 0,-17-5 0 0 0,-18 2 0 0 0,-8-4 0 0 0,6 3 0 0 0,5-4 0 0 0,-11 3 0 0 0,-10-2 0 0 0,-75-12 0 0 0,-34 1 0 0 0,6 4 0 0 0,31 9 0 0 0,25 6 0 0 0,33 6 0 0 0,28 4 0 0 0,24-4 0 0 0,16-1 0 0 0,11 0 0 0 0,4 3 0 0 0,2-6 0 0 0,0 0 0 0 0,-1-5 0 0 0,-1-1 0 0 0,-2 4 0 0 0,-1 3 0 0 0,7-3 0 0 0,1 1 0 0 0,-1 2 0 0 0,6 3-16383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16510 1561 16383 0 0,'0'0'-16383'0'0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14843 6324 16383 0 0,'0'0'-16383'0'0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14843 6324 16383 0 0,'0'0'-16383'0'0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2:19:52.9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6906 3493 16383 0 0,'6'6'0'0'0,"10"3"0"0"0,9 7 0 0 0,13 0 0 0 0,14-3 0 0 0,12 4 0 0 0,1 5 0 0 0,-2 7 0 0 0,0-3 0 0 0,4 1 0 0 0,-3-3 0 0 0,1 0 0 0 0,3-3 0 0 0,-2-6 0 0 0,-7 2 0 0 0,-6-2 0 0 0,-6-4 0 0 0,-3 3 0 0 0,-3 6 0 0 0,-1 0 0 0 0,-2-4 0 0 0,1 2 0 0 0,0-1 0 0 0,7 9 0 0 0,2 7 0 0 0,0 6 0 0 0,-1-5 0 0 0,-9-1 0 0 0,-4 0 0 0 0,-1-5 0 0 0,1 0 0 0 0,-6 1 0 0 0,7-4 0 0 0,3 1 0 0 0,-4 2 0 0 0,-2-3 0 0 0,-5 1 0 0 0,-2-4 0 0 0,-4 0 0 0 0,1-2 0 0 0,3-6 0 0 0,5 10 0 0 0,3-1 0 0 0,-3 4 0 0 0,0-4 0 0 0,1-5 0 0 0,-4 1 0 0 0,-1-3 0 0 0,-3-4-16383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2:19:52.9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11113 3942 16383 0 0,'0'0'-16383'0'0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2:19:52.9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11113 3942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14899 11213 16383 0 0,'7'0'0'0'0,"10"0"0"0"0,1-7 0 0 0,-2-10 0 0 0,-3-8 0 0 0,-5-8 0 0 0,4 3 0 0 0,0-2 0 0 0,-3-2 0 0 0,5-2 0 0 0,0-2 0 0 0,-2-2 0 0 0,3 7 0 0 0,-1 0 0 0 0,-2 0 0 0 0,-3-1 0 0 0,-4-3 0 0 0,-2 5-16383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2:19:52.9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10663 4396 16383 0 0,'6'0'0'0'0,"4"-7"0"0"0,5-9 0 0 0,8-2 0 0 0,6 3 0 0 0,-1-4 0 0 0,1 2 0 0 0,-5-3 0 0 0,1 2 0 0 0,3 4 0 0 0,3 4 0 0 0,4 4 0 0 0,2 3 0 0 0,2-5 0 0 0,0-1 0 0 0,2 1 0 0 0,-1 2 0 0 0,1 2 0 0 0,-7-5 0 0 0,-3-1 0 0 0,1 1 0 0 0,1 2 0 0 0,2 2 0 0 0,8 3 0 0 0,-2-6 0 0 0,-2-2 0 0 0,-8-5 0 0 0,-2-1 0 0 0,1 3 0 0 0,2 4 0 0 0,-4-4 0 0 0,-1 0 0 0 0,-4-4 0 0 0,0 1 0 0 0,-3-4 0 0 0,1-5 0 0 0,4 1 0 0 0,-2-1 0 0 0,2 2 0 0 0,3 0 0 0 0,4 3 0 0 0,3-2 0 0 0,-4-4 0 0 0,-1 3 0 0 0,8-9 0 0 0,5 1 0 0 0,1 7 0 0 0,1-1 0 0 0,-2-2 0 0 0,0-3 0 0 0,-1 3 0 0 0,-8 0 0 0 0,-3 4 0 0 0,1 6 0 0 0,1-1 0 0 0,-5-4 0 0 0,-1 2 0 0 0,3 4 0 0 0,-5 4-16383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2:19:52.9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10663 7211 16383 0 0,'6'0'0'0'0,"10"0"0"0"0,9 0 0 0 0,13 0 0 0 0,21 0 0 0 0,7 0 0 0 0,-1 0 0 0 0,-4 0 0 0 0,-7 0 0 0 0,2 0 0 0 0,12 0 0 0 0,7 0 0 0 0,12 0 0 0 0,11 0 0 0 0,-4 0 0 0 0,-11 0 0 0 0,-13 0 0 0 0,1-7 0 0 0,-3-2 0 0 0,-8 0 0 0 0,-6 2 0 0 0,-6 2 0 0 0,-5 2 0 0 0,5 2 0 0 0,0 0 0 0 0,0 1 0 0 0,-3 0 0 0 0,-1 1 0 0 0,-2-1 0 0 0,-8 7 0 0 0,-3 2 0 0 0,0 0 0 0 0,2 5 0 0 0,2 0 0 0 0,1-2 0 0 0,2 3 0 0 0,1 0 0 0 0,-6 3 0 0 0,-1-1 0 0 0,-8 4 0 0 0,1-2 0 0 0,2-5 0 0 0,-4 3 0 0 0,1 5 0 0 0,-3-1-16383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2:19:52.9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10117 7329 16383 0 0,'7'14'0'0'0,"2"10"0"0"0,0 9 0 0 0,5 6 0 0 0,0 9 0 0 0,4 17 0 0 0,0 4 0 0 0,-4-2 0 0 0,-4 0 0 0 0,-4-4 0 0 0,-2 1 0 0 0,-3-4 0 0 0,-1 15 0 0 0,6 16 0 0 0,2-2 0 0 0,0-9 0 0 0,-2-4 0 0 0,-1 5 0 0 0,-2 16 0 0 0,-2-1 0 0 0,-7-5 0 0 0,-3-9 0 0 0,-7-13 0 0 0,0-11 0 0 0,-5-9 0 0 0,-12 8 0 0 0,-7 8 0 0 0,-4-1 0 0 0,-1 3 0 0 0,1-4 0 0 0,0 9 0 0 0,1 11 0 0 0,9 13 0 0 0,2 3 0 0 0,7-1 0 0 0,1-4 0 0 0,4-11 0 0 0,0-13 0 0 0,-5 8 0 0 0,3-1 0 0 0,-2-8 0 0 0,3-8 0 0 0,5-8 0 0 0,-2-7 0 0 0,3-3 0 0 0,4-3 0 0 0,3-1 0 0 0,-3-1 0 0 0,0 0 0 0 0,1 1 0 0 0,4 0 0 0 0,2 7 0 0 0,-6 3 0 0 0,0 6 0 0 0,2 1 0 0 0,-6-3 0 0 0,1 18 0 0 0,2 2 0 0 0,2-3 0 0 0,4-8 0 0 0,-5-13 0 0 0,0-10 0 0 0,1-3 0 0 0,3-2 0 0 0,1 1 0 0 0,-4 0 0 0 0,-1 2 0 0 0,1 1 0 0 0,2 1 0 0 0,3 1 0 0 0,-6-7 0 0 0,0-9-16383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2:19:52.9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9211 7397 16383 0 0,'-7'0'0'0'0,"-2"-7"0"0"0,-6-2 0 0 0,-8 0 0 0 0,1-5 0 0 0,-4 0 0 0 0,-3 3 0 0 0,-11-5 0 0 0,-12 2 0 0 0,-17-5 0 0 0,-18 2 0 0 0,-8-4 0 0 0,6 3 0 0 0,5-4 0 0 0,-11 3 0 0 0,-10-2 0 0 0,-75-12 0 0 0,-34 1 0 0 0,6 4 0 0 0,31 9 0 0 0,25 6 0 0 0,33 6 0 0 0,28 4 0 0 0,24-4 0 0 0,16-1 0 0 0,11 0 0 0 0,4 3 0 0 0,2-6 0 0 0,0 0 0 0 0,-1-5 0 0 0,-1-1 0 0 0,-2 4 0 0 0,-1 3 0 0 0,7-3 0 0 0,1 1 0 0 0,-1 2 0 0 0,6 3-16383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16510 1561 16383 0 0,'0'0'-16383'0'0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9737 5027 16383 0 0,'0'0'-16383'0'0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9737 5027 16383 0 0,'0'0'-16383'0'0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24666 5946 16383 0 0,'0'-7'0'0'0,"0"-9"0"0"0,-7-17 0 0 0,-2-9 0 0 0,0-4 0 0 0,2-3 0 0 0,-5 9 0 0 0,-1 3 0 0 0,-5-6 0 0 0,-6 4 0 0 0,0 2 0 0 0,5 0 0 0 0,-1 6 0 0 0,2 2 0 0 0,4-2 0 0 0,-2-2 0 0 0,1 4-16383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14624 6271 16383 0 0,'-8'0'0'0'0,"-10"0"0"0"0,-2 0-16383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7355 4075 16383 0 0,'0'0'-16383'0'0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7355 4075 16383 0 0,'0'0'-16383'0'0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8749 4717 16383 0 0,'-6'0'0'0'0,"-10"0"0"0"0,-9 0 0 0 0,-6 0 0 0 0,-5 0 0 0 0,-4 0 0 0 0,-1-7 0 0 0,0-2 0 0 0,-1 0 0 0 0,1-5 0 0 0,0 1 0 0 0,0 1 0 0 0,7-4 0 0 0,3-5 0 0 0,0 0 0 0 0,5-2 0 0 0,0 1 0 0 0,4-1 0 0 0,0 3 0 0 0,3-2 0 0 0,-2-4 0 0 0,-4 3 0 0 0,-4 4 0 0 0,-5 0 0 0 0,-3-4 0 0 0,-2-6 0 0 0,-1-3 0 0 0,0 2 0 0 0,-1 1 0 0 0,0 4 0 0 0,7 1 0 0 0,3 3 0 0 0,6 0 0 0 0,1 2 0 0 0,4-2 0 0 0,-7-4 0 0 0,-7 2 0 0 0,-4-2 0 0 0,-2-3 0 0 0,-2 3 0 0 0,7-1 0 0 0,3 3 0 0 0,-1 7 0 0 0,-1-2 0 0 0,-1 3 0 0 0,-9-3 0 0 0,-4 2 0 0 0,-13-4 0 0 0,-4 2 0 0 0,3-3 0 0 0,4-5 0 0 0,7 3 0 0 0,4 4 0 0 0,10 0 0 0 0,5 2 0 0 0,1-3 0 0 0,-8 3 0 0 0,-4-3 0 0 0,-1 2 0 0 0,-8 4 0 0 0,6-3 0 0 0,4-4 0 0 0,2 0 0 0 0,1 5 0 0 0,1 4 0 0 0,-1-2 0 0 0,0 1 0 0 0,7-4 0 0 0,-5-6 0 0 0,-3 2 0 0 0,-2 3 0 0 0,7-2 0 0 0,2 3 0 0 0,1 5 0 0 0,4 3-16383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10266 4622 16383 0 0,'0'-7'0'0'0,"0"-9"0"0"0,0-8 0 0 0,0-8 0 0 0,0-4 0 0 0,7-3 0 0 0,2-2 0 0 0,-1-1 0 0 0,6 7 0 0 0,0 3 0 0 0,4 6 0 0 0,7 1 0 0 0,5-1 0 0 0,-2-5 0 0 0,7 5 0 0 0,5-1 0 0 0,2 4 0 0 0,8-1 0 0 0,9 4 0 0 0,1-1 0 0 0,-3 2 0 0 0,-4-1 0 0 0,2 1 0 0 0,-1 5 0 0 0,-3-2 0 0 0,-4 1 0 0 0,-2 4 0 0 0,-3 3 0 0 0,6-3 0 0 0,0-1 0 0 0,7-4 0 0 0,0 1 0 0 0,-2-5 0 0 0,-3 1 0 0 0,-4 5 0 0 0,-3 4 0 0 0,-1-3 0 0 0,-2 0 0 0 0,7 4 0 0 0,1 2 0 0 0,0 3 0 0 0,-2-5 0 0 0,5-1 0 0 0,1-6 0 0 0,5 1 0 0 0,-1 2 0 0 0,-2 3 0 0 0,-4 4 0 0 0,-11-4 0 0 0,-5-1 0 0 0,6-4 0 0 0,2-1 0 0 0,-6-3 0 0 0,-2 0 0 0 0,0 5 0 0 0,1 3 0 0 0,-6-2 0 0 0,0 1 0 0 0,1-5 0 0 0,2 1 0 0 0,-4-3 0 0 0,0 0 0 0 0,2-2 0 0 0,3-5 0 0 0,2-4 0 0 0,2 2 0 0 0,-5 0 0 0 0,-1 4 0 0 0,-6 0 0 0 0,-7-4 0 0 0,-1 4 0 0 0,-2-1 0 0 0,3-3 0 0 0,5 3 0 0 0,-1-1 0 0 0,-5-3 0 0 0,2 4 0 0 0,-3-1 0 0 0,4 4 0 0 0,-3-1 0 0 0,-3-3 0 0 0,-5-5 0 0 0,3 4 0 0 0,0-1 0 0 0,-2-2 0 0 0,3 4 0 0 0,0 6-16383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10319 7011 16383 0 0,'13'0'0'0'0,"19"0"0"0"0,10 0 0 0 0,19 0 0 0 0,18 0 0 0 0,4 0 0 0 0,-6 0 0 0 0,-3 0 0 0 0,-6 0 0 0 0,-2 0 0 0 0,-5 0 0 0 0,-7 0 0 0 0,2 0 0 0 0,-2 7 0 0 0,3 9 0 0 0,-1 2 0 0 0,-3 4 0 0 0,-4 6 0 0 0,3-3 0 0 0,-1 2 0 0 0,-1 3 0 0 0,10-3 0 0 0,3 0 0 0 0,3 2 0 0 0,-2 3 0 0 0,-6-3 0 0 0,-5-1 0 0 0,-5 2 0 0 0,-5-4 0 0 0,-1 1 0 0 0,-3-5 0 0 0,0 1 0 0 0,0-4 0 0 0,0 2 0 0 0,7 5 0 0 0,2 3 0 0 0,0 5 0 0 0,-1-4 0 0 0,-2-7 0 0 0,-9 0 0 0 0,-3-5 0 0 0,-1-5 0 0 0,-6 2 0 0 0,0-1 0 0 0,2-4 0 0 0,-4-3-16383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9240 7673 16383 0 0,'7'0'0'0'0,"9"0"0"0"0,8 7 0 0 0,8 15 0 0 0,11 12 0 0 0,-2 6 0 0 0,13 23 0 0 0,11 16 0 0 0,1 6 0 0 0,3 11 0 0 0,-10-6 0 0 0,-9-3 0 0 0,-6 3 0 0 0,-10 0 0 0 0,-11-8 0 0 0,-9-12 0 0 0,-8 3 0 0 0,3 3 0 0 0,-1 1 0 0 0,-1 2 0 0 0,-3 8 0 0 0,-1 2 0 0 0,-1-7 0 0 0,-1-10 0 0 0,-1-4 0 0 0,-1-8 0 0 0,1 15 0 0 0,0 20 0 0 0,-7 16 0 0 0,-9 8 0 0 0,-9 5 0 0 0,0-12 0 0 0,-2-18 0 0 0,3-19 0 0 0,6-15 0 0 0,-8-4 0 0 0,1-4 0 0 0,-3 1 0 0 0,-2 0 0 0 0,-4 3 0 0 0,4 0 0 0 0,1-3 0 0 0,-2 3 0 0 0,4-2 0 0 0,1 5 0 0 0,-3 5 0 0 0,4-2 0 0 0,-1-4 0 0 0,4-5 0 0 0,6-5 0 0 0,-1-4 0 0 0,2-3 0 0 0,-3-1 0 0 0,-5 6 0 0 0,1 2 0 0 0,4 7 0 0 0,-1-7 0 0 0,2-4 0 0 0,5-3 0 0 0,-4-2 0 0 0,3 0 0 0 0,-5-1 0 0 0,-6 8 0 0 0,-5 9 0 0 0,2 1 0 0 0,6-7-16383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26688 5424 16383 0 0,'0'7'0'0'0,"7"3"0"0"0,2 6 0 0 0,7 8 0 0 0,1 6 0 0 0,4 6 0 0 0,-1 3 0 0 0,-4 3 0 0 0,-5 1 0 0 0,3-8 0 0 0,-1-1 0 0 0,-3 0 0 0 0,-3 1 0 0 0,-2 2 0 0 0,-3 1 0 0 0,-1 2 0 0 0,-1 1 0 0 0,-1 0 0 0 0,1 1 0 0 0,-1 0 0 0 0,-6-7 0 0 0,-3-10-16383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03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9323 7250 16383 0 0,'-6'0'0'0'0,"-3"6"0"0"0,0 10 0 0 0,-5 2 0 0 0,0 4 0 0 0,-4-1 0 0 0,-13-4 0 0 0,-8-6 0 0 0,-18-3 0 0 0,-13-5 0 0 0,-34-1 0 0 0,-28 4 0 0 0,-5 3 0 0 0,8-2 0 0 0,12-1 0 0 0,-28-1 0 0 0,3-3 0 0 0,19-1 0 0 0,18 0 0 0 0,12-1 0 0 0,2 0 0 0 0,2-1 0 0 0,11 1 0 0 0,4 0 0 0 0,8-1 0 0 0,8 8 0 0 0,-6 2 0 0 0,-5 6 0 0 0,-6 8 0 0 0,4 0 0 0 0,7-5 0 0 0,1 3 0 0 0,5-4 0 0 0,4-3 0 0 0,6 2 0 0 0,3 5 0 0 0,10 5 0 0 0,4 0 0 0 0,1-6 0 0 0,-2-6 0 0 0,5 2 0 0 0,0-3 0 0 0,-3-3 0 0 0,-1 4 0 0 0,-4 6 0 0 0,-2 0 0 0 0,5 2 0 0 0,1-1 0 0 0,6 2 0 0 0,1-3 0 0 0,4-5-16383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16510 1561 16383 0 0,'0'0'-16383'0'0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4T22:03:35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18653 1720 16383 0 0,'0'0'-16383'0'0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9737 5027 16383 0 0,'0'0'-16383'0'0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9737 5027 16383 0 0,'0'0'-16383'0'0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9975 4657 16383 0 0,'0'0'-16383'0'0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25674 5998 16383 0 0,'0'-7'0'0'0,"-7"-9"0"0"0,-3-10 0 0 0,1-6 0 0 0,2-6 0 0 0,-5 4 0 0 0,-1 1 0 0 0,3-1 0 0 0,2-2 0 0 0,3-2 0 0 0,-5 5 0 0 0,-1 2 0 0 0,2-1 0 0 0,2-3 0 0 0,-5 6 0 0 0,0 0 0 0 0,2-3 0 0 0,2-2 0 0 0,-4 5 0 0 0,0 0 0 0 0,2-3 0 0 0,3-2 0 0 0,-5-2 0 0 0,0-3 0 0 0,1-1 0 0 0,4-2 0 0 0,2 0 0 0 0,3 0 0 0 0,0 0 0 0 0,2 0 0 0 0,8 8 0 0 0,1 1 0 0 0,1 1 0 0 0,-2-3 0 0 0,4 6 0 0 0,1-7 0 0 0,5 3 0 0 0,-1 0 0 0 0,-3-2 0 0 0,3-1 0 0 0,6-3 0 0 0,-1 0 0 0 0,3-2 0 0 0,3-1 0 0 0,6 1 0 0 0,2 6 0 0 0,4 2 0 0 0,-6 1 0 0 0,-2 4 0 0 0,1 8 0 0 0,-4 0 0 0 0,-9-4 0 0 0,1 3 0 0 0,-4 4-16383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10:11:41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14624 6271 16383 0 0,'-8'0'0'0'0,"-10"0"0"0"0,-2 0-16383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2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6138 3201 16383 0 0,'7'0'0'0'0,"9"0"0"0"0,29 14 0 0 0,20 11 0 0 0,27 22 0 0 0,17 16 0 0 0,11 4 0 0 0,-1 5 0 0 0,-8-4 0 0 0,-8 1 0 0 0,-9-5 0 0 0,-14-13 0 0 0,-13-16 0 0 0,-18-6 0 0 0,-4-9 0 0 0,-9 0 0 0 0,-5-4 0 0 0,-7 2 0 0 0,-1-2 0 0 0,-4 3 0 0 0,1-2 0 0 0,4-3 0 0 0,5 2 0 0 0,-2 6 0 0 0,7 5 0 0 0,5-1 0 0 0,2 1 0 0 0,16 3 0 0 0,10 3 0 0 0,15 3 0 0 0,0 2 0 0 0,0 1 0 0 0,-7-5 0 0 0,-10-3 0 0 0,-9 1 0 0 0,-7-5 0 0 0,8 13 0 0 0,1 6 0 0 0,-2 3 0 0 0,3 6 0 0 0,-2-6 0 0 0,-10-4 0 0 0,-7-4 0 0 0,3-2 0 0 0,-5 0 0 0 0,-2-7 0 0 0,-8-3 0 0 0,-2-5 0 0 0,2-1 0 0 0,3-4 0 0 0,3 2 0 0 0,16 4 0 0 0,-1 4 0 0 0,-1-2 0 0 0,-3-6 0 0 0,-2 0 0 0 0,-8-4-16383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2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13006 3069 16383 0 0,'0'7'0'0'0,"0"16"0"0"0,-7 10 0 0 0,-9 14 0 0 0,-8-2 0 0 0,-1-1 0 0 0,-2-1 0 0 0,3-2 0 0 0,-1-1 0 0 0,-3 0 0 0 0,-4 0 0 0 0,-3-7 0 0 0,5-2 0 0 0,0-7 0 0 0,5 0 0 0 0,7 2 0 0 0,0-3 0 0 0,-4 1 0 0 0,-18 11 0 0 0,-10 5 0 0 0,-9 3 0 0 0,-9 8 0 0 0,1-5 0 0 0,-2-3 0 0 0,4-2 0 0 0,-1-9 0 0 0,-2-2 0 0 0,3 0 0 0 0,6-5 0 0 0,6 0 0 0 0,6-4 0 0 0,4-5 0 0 0,2 0 0 0 0,1 5 0 0 0,1-1 0 0 0,-6 3 0 0 0,-10 4 0 0 0,-2 4 0 0 0,2-2 0 0 0,4-1 0 0 0,3 3 0 0 0,-3-4 0 0 0,-7 6 0 0 0,-7-1 0 0 0,0-8 0 0 0,6 1 0 0 0,-2 1 0 0 0,3-2 0 0 0,4 0 0 0 0,-1 4 0 0 0,1-4 0 0 0,10 2 0 0 0,-2-5 0 0 0,8 2 0 0 0,3 4 0 0 0,1-3 0 0 0,0 1 0 0 0,-2-4 0 0 0,-1 2 0 0 0,-2-3 0 0 0,0-6 0 0 0,6-4-16383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2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10425 6403 16383 0 0,'0'7'0'0'0,"6"2"0"0"0,10 6 0 0 0,9 1 0 0 0,6 4 0 0 0,12 6 0 0 0,12 12 0 0 0,4 6 0 0 0,5 10 0 0 0,-1 1 0 0 0,-12-1 0 0 0,-8-9 0 0 0,-3-7 0 0 0,4-2 0 0 0,1-1 0 0 0,1-6 0 0 0,-2-8 0 0 0,-8-1 0 0 0,11 3 0 0 0,3 5 0 0 0,1-3 0 0 0,5-6 0 0 0,-1 1 0 0 0,5-2 0 0 0,-8 1 0 0 0,-7-2 0 0 0,17-3 0 0 0,4-5 0 0 0,-8 3 0 0 0,-8 0 0 0 0,8 4 0 0 0,1-1 0 0 0,4-2 0 0 0,11 3 0 0 0,1-1 0 0 0,1 4 0 0 0,-7-2 0 0 0,-7-4 0 0 0,-7-3 0 0 0,-1-4 0 0 0,6-3 0 0 0,-2-2 0 0 0,-3-1 0 0 0,-5-1 0 0 0,10 1 0 0 0,8 6 0 0 0,0 2 0 0 0,-6 0 0 0 0,-6-1 0 0 0,-6-2 0 0 0,-4-2 0 0 0,-4-2 0 0 0,-2 0 0 0 0,-1-1 0 0 0,0 0 0 0 0,0-1 0 0 0,0 1 0 0 0,0 0 0 0 0,0 0 0 0 0,-6-1-16383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2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9022 6985 16383 0 0,'0'7'0'0'0,"7"2"0"0"0,9 6 0 0 0,8 1 0 0 0,8 5 0 0 0,4 18 0 0 0,3 10 0 0 0,2 10 0 0 0,8 9 0 0 0,2-1 0 0 0,5 2 0 0 0,1-4 0 0 0,-2-6 0 0 0,2 1 0 0 0,5 3 0 0 0,-1-3 0 0 0,3-3 0 0 0,-9 1 0 0 0,-8-2 0 0 0,-12-4 0 0 0,-4-11 0 0 0,-2-5 0 0 0,-5 11 0 0 0,0 4 0 0 0,3 8 0 0 0,-4 0 0 0 0,-5-3 0 0 0,-6-4 0 0 0,-4 2 0 0 0,-5 0 0 0 0,-2-4 0 0 0,5 11 0 0 0,2 8 0 0 0,0-1 0 0 0,-2-4 0 0 0,-2-8 0 0 0,-2-5 0 0 0,0-5 0 0 0,-2-4 0 0 0,0-2 0 0 0,0 6 0 0 0,-7 8 0 0 0,-3 3 0 0 0,-5-3 0 0 0,-1 4 0 0 0,2-2 0 0 0,4-3 0 0 0,-4-3 0 0 0,-5 2 0 0 0,0 0 0 0 0,3 4 0 0 0,-3 7 0 0 0,3-1 0 0 0,-3 2 0 0 0,1-2 0 0 0,4-6 0 0 0,-2-11 0 0 0,1-8 0 0 0,-10 5 0 0 0,-1 1 0 0 0,-3-7 0 0 0,4-2 0 0 0,-1 0 0 0 0,4 0 0 0 0,-1-5 0 0 0,3-1 0 0 0,-1-5 0 0 0,2 1 0 0 0,-1 2 0 0 0,1 4 0 0 0,5 4 0 0 0,5-5-16383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7T16:55:45.25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5662 8402 16383 0 0,'7'0'0'0'0,"2"-14"0"0"0,13-18 0 0 0,3-10 0 0 0,4-5 0 0 0,11-8 0 0 0,5-1 0 0 0,15-12 0 0 0,5-14 0 0 0,4-1 0 0 0,-2 8 0 0 0,0 2 0 0 0,-4 8 0 0 0,-5 7 0 0 0,-7 7 0 0 0,-5 6 0 0 0,11 3 0 0 0,1 2 0 0 0,-1 8 0 0 0,2 3 0 0 0,-1-1 0 0 0,2 5 0 0 0,-1 6 0 0 0,-5 1 0 0 0,-4 2 0 0 0,-4-2 0 0 0,-4 1 0 0 0,6 4 0 0 0,8 5 0 0 0,7-4 0 0 0,1 0 0 0 0,2 2 0 0 0,4 4 0 0 0,-3 1 0 0 0,-6 3 0 0 0,-7 1 0 0 0,-6 1 0 0 0,3 0 0 0 0,-1 1 0 0 0,5-1 0 0 0,0 1 0 0 0,-3-1 0 0 0,-3 0 0 0 0,17 1 0 0 0,17-1 0 0 0,9 0 0 0 0,16 0 0 0 0,16 0 0 0 0,8-1 0 0 0,-12 1 0 0 0,-20 0 0 0 0,-19 0 0 0 0,-18-6 0 0 0,-12-3 0 0 0,-1 0 0 0 0,-2 2 0 0 0,-10-5 0 0 0,-4 0 0 0 0,-2 2 0 0 0,2 2 0 0 0,-6-3 0 0 0,-1-8 0 0 0,2 0 0 0 0,3 3 0 0 0,3-2 0 0 0,2 1 0 0 0,-5-2 0 0 0,-2 1 0 0 0,-5-3 0 0 0,-1 3 0 0 0,3-3 0 0 0,4-5 0 0 0,3-4 0 0 0,2-5 0 0 0,-4-2 0 0 0,-2-2 0 0 0,-5-8 0 0 0,0 4 0 0 0,-5 2 0 0 0,2 2 0 0 0,-4 1 0 0 0,2-1 0 0 0,5 1 0 0 0,-2-1 0 0 0,2 6 0 0 0,-4 2 0 0 0,2 0 0 0 0,-3 5-16383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3:06:35.6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24777 4013 16383 0 0,'7'0'0'0'0,"10"0"0"0"0,8 0 0 0 0,8 0 0 0 0,-3 7 0 0 0,2 3 0 0 0,2-1 0 0 0,2-2 0 0 0,-5 5 0 0 0,-1 1 0 0 0,-5 4 0 0 0,0 1 0 0 0,3-4 0 0 0,3-4 0 0 0,-3 3 0 0 0,1 0 0 0 0,-5 5 0 0 0,1-2 0 0 0,3 5 0 0 0,-4 5 0 0 0,2-2 0 0 0,-3 3 0 0 0,0-4 0 0 0,-2 1 0 0 0,1-3 0 0 0,-3 2 0 0 0,-4 4 0 0 0,-5 4 0 0 0,3-3 0 0 0,-1 1 0 0 0,-3 3 0 0 0,5 2 0 0 0,0 3 0 0 0,-3 3 0 0 0,4-7 0 0 0,0-1 0 0 0,-3 1 0 0 0,3-5 0 0 0,7-7 0 0 0,-1-1 0 0 0,-4 4 0 0 0,-5-2-16383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2T15:50:27.5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13576 4009 16383 0 0,'0'-7'0'0'0,"0"-9"0"0"0,7-3 0 0 0,10 3 0 0 0,8 4 0 0 0,8 4 0 0 0,5 3 0 0 0,3 2 0 0 0,1 3 0 0 0,1 0 0 0 0,1 1 0 0 0,-1-1 0 0 0,-8 8 0 0 0,-2 2 0 0 0,0-1 0 0 0,2-1 0 0 0,1-3 0 0 0,-5 5 0 0 0,0 1 0 0 0,0-1 0 0 0,4-3 0 0 0,1 5 0 0 0,3 0 0 0 0,1-2 0 0 0,1-2 0 0 0,1-3 0 0 0,0-2 0 0 0,0-2 0 0 0,-7-1-16383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28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926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28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1815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8450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1439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4986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861719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4737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234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8826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013452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5/3/2021</a:t>
            </a:fld>
            <a:endParaRPr lang="en-US" spc="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2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hantedlearning.com/graphicorganizer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12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customXml" Target="../ink/ink19.xml"/><Relationship Id="rId5" Type="http://schemas.openxmlformats.org/officeDocument/2006/relationships/customXml" Target="../ink/ink16.xm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customXml" Target="../ink/ink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8" Type="http://schemas.openxmlformats.org/officeDocument/2006/relationships/customXml" Target="../ink/ink26.xml"/><Relationship Id="rId26" Type="http://schemas.openxmlformats.org/officeDocument/2006/relationships/image" Target="../media/image230.png"/><Relationship Id="rId3" Type="http://schemas.openxmlformats.org/officeDocument/2006/relationships/customXml" Target="../ink/ink20.xml"/><Relationship Id="rId21" Type="http://schemas.openxmlformats.org/officeDocument/2006/relationships/customXml" Target="../ink/ink28.xml"/><Relationship Id="rId7" Type="http://schemas.openxmlformats.org/officeDocument/2006/relationships/customXml" Target="../ink/ink21.xml"/><Relationship Id="rId12" Type="http://schemas.openxmlformats.org/officeDocument/2006/relationships/customXml" Target="../ink/ink25.xml"/><Relationship Id="rId17" Type="http://schemas.openxmlformats.org/officeDocument/2006/relationships/image" Target="../media/image190.png"/><Relationship Id="rId25" Type="http://schemas.openxmlformats.org/officeDocument/2006/relationships/customXml" Target="../ink/ink30.xml"/><Relationship Id="rId2" Type="http://schemas.openxmlformats.org/officeDocument/2006/relationships/image" Target="../media/image35.png"/><Relationship Id="rId20" Type="http://schemas.openxmlformats.org/officeDocument/2006/relationships/customXml" Target="../ink/ink27.xml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36.png"/><Relationship Id="rId24" Type="http://schemas.openxmlformats.org/officeDocument/2006/relationships/image" Target="../media/image220.png"/><Relationship Id="rId23" Type="http://schemas.openxmlformats.org/officeDocument/2006/relationships/customXml" Target="../ink/ink29.xml"/><Relationship Id="rId28" Type="http://schemas.openxmlformats.org/officeDocument/2006/relationships/image" Target="../media/image240.png"/><Relationship Id="rId10" Type="http://schemas.openxmlformats.org/officeDocument/2006/relationships/customXml" Target="../ink/ink24.xml"/><Relationship Id="rId19" Type="http://schemas.openxmlformats.org/officeDocument/2006/relationships/image" Target="../media/image201.png"/><Relationship Id="rId9" Type="http://schemas.openxmlformats.org/officeDocument/2006/relationships/customXml" Target="../ink/ink23.xml"/><Relationship Id="rId22" Type="http://schemas.openxmlformats.org/officeDocument/2006/relationships/image" Target="../media/image210.png"/><Relationship Id="rId27" Type="http://schemas.openxmlformats.org/officeDocument/2006/relationships/customXml" Target="../ink/ink3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18" Type="http://schemas.openxmlformats.org/officeDocument/2006/relationships/customXml" Target="../ink/ink38.xml"/><Relationship Id="rId26" Type="http://schemas.openxmlformats.org/officeDocument/2006/relationships/image" Target="../media/image320.png"/><Relationship Id="rId3" Type="http://schemas.openxmlformats.org/officeDocument/2006/relationships/customXml" Target="../ink/ink32.xml"/><Relationship Id="rId21" Type="http://schemas.openxmlformats.org/officeDocument/2006/relationships/customXml" Target="../ink/ink40.xml"/><Relationship Id="rId7" Type="http://schemas.openxmlformats.org/officeDocument/2006/relationships/customXml" Target="../ink/ink33.xml"/><Relationship Id="rId17" Type="http://schemas.openxmlformats.org/officeDocument/2006/relationships/image" Target="../media/image290.png"/><Relationship Id="rId25" Type="http://schemas.openxmlformats.org/officeDocument/2006/relationships/customXml" Target="../ink/ink42.xml"/><Relationship Id="rId2" Type="http://schemas.openxmlformats.org/officeDocument/2006/relationships/image" Target="../media/image35.png"/><Relationship Id="rId20" Type="http://schemas.openxmlformats.org/officeDocument/2006/relationships/customXml" Target="../ink/ink39.xml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customXml" Target="../ink/ink37.xml"/><Relationship Id="rId24" Type="http://schemas.openxmlformats.org/officeDocument/2006/relationships/image" Target="../media/image310.png"/><Relationship Id="rId23" Type="http://schemas.openxmlformats.org/officeDocument/2006/relationships/customXml" Target="../ink/ink41.xml"/><Relationship Id="rId28" Type="http://schemas.openxmlformats.org/officeDocument/2006/relationships/image" Target="../media/image330.png"/><Relationship Id="rId10" Type="http://schemas.openxmlformats.org/officeDocument/2006/relationships/customXml" Target="../ink/ink36.xml"/><Relationship Id="rId19" Type="http://schemas.openxmlformats.org/officeDocument/2006/relationships/image" Target="../media/image201.png"/><Relationship Id="rId9" Type="http://schemas.openxmlformats.org/officeDocument/2006/relationships/customXml" Target="../ink/ink35.xml"/><Relationship Id="rId22" Type="http://schemas.openxmlformats.org/officeDocument/2006/relationships/image" Target="../media/image300.png"/><Relationship Id="rId27" Type="http://schemas.openxmlformats.org/officeDocument/2006/relationships/customXml" Target="../ink/ink43.xml"/><Relationship Id="rId30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.xml"/><Relationship Id="rId13" Type="http://schemas.openxmlformats.org/officeDocument/2006/relationships/customXml" Target="../ink/ink52.xml"/><Relationship Id="rId26" Type="http://schemas.openxmlformats.org/officeDocument/2006/relationships/image" Target="../media/image370.png"/><Relationship Id="rId21" Type="http://schemas.openxmlformats.org/officeDocument/2006/relationships/customXml" Target="../ink/ink54.xml"/><Relationship Id="rId34" Type="http://schemas.openxmlformats.org/officeDocument/2006/relationships/image" Target="../media/image410.png"/><Relationship Id="rId7" Type="http://schemas.openxmlformats.org/officeDocument/2006/relationships/customXml" Target="../ink/ink46.xml"/><Relationship Id="rId12" Type="http://schemas.openxmlformats.org/officeDocument/2006/relationships/customXml" Target="../ink/ink51.xml"/><Relationship Id="rId25" Type="http://schemas.openxmlformats.org/officeDocument/2006/relationships/customXml" Target="../ink/ink56.xml"/><Relationship Id="rId33" Type="http://schemas.openxmlformats.org/officeDocument/2006/relationships/customXml" Target="../ink/ink60.xml"/><Relationship Id="rId2" Type="http://schemas.openxmlformats.org/officeDocument/2006/relationships/customXml" Target="../ink/ink44.xml"/><Relationship Id="rId20" Type="http://schemas.openxmlformats.org/officeDocument/2006/relationships/image" Target="../media/image200.png"/><Relationship Id="rId29" Type="http://schemas.openxmlformats.org/officeDocument/2006/relationships/customXml" Target="../ink/ink5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5.xml"/><Relationship Id="rId11" Type="http://schemas.openxmlformats.org/officeDocument/2006/relationships/customXml" Target="../ink/ink50.xml"/><Relationship Id="rId24" Type="http://schemas.openxmlformats.org/officeDocument/2006/relationships/image" Target="../media/image41.svg"/><Relationship Id="rId32" Type="http://schemas.openxmlformats.org/officeDocument/2006/relationships/image" Target="../media/image400.png"/><Relationship Id="rId37" Type="http://schemas.openxmlformats.org/officeDocument/2006/relationships/image" Target="../media/image44.svg"/><Relationship Id="rId5" Type="http://schemas.openxmlformats.org/officeDocument/2006/relationships/image" Target="../media/image150.png"/><Relationship Id="rId15" Type="http://schemas.openxmlformats.org/officeDocument/2006/relationships/customXml" Target="../ink/ink53.xml"/><Relationship Id="rId23" Type="http://schemas.openxmlformats.org/officeDocument/2006/relationships/image" Target="../media/image40.png"/><Relationship Id="rId28" Type="http://schemas.openxmlformats.org/officeDocument/2006/relationships/image" Target="../media/image380.png"/><Relationship Id="rId36" Type="http://schemas.openxmlformats.org/officeDocument/2006/relationships/image" Target="../media/image43.png"/><Relationship Id="rId10" Type="http://schemas.openxmlformats.org/officeDocument/2006/relationships/customXml" Target="../ink/ink49.xml"/><Relationship Id="rId31" Type="http://schemas.openxmlformats.org/officeDocument/2006/relationships/customXml" Target="../ink/ink59.xml"/><Relationship Id="rId9" Type="http://schemas.openxmlformats.org/officeDocument/2006/relationships/customXml" Target="../ink/ink48.xml"/><Relationship Id="rId14" Type="http://schemas.openxmlformats.org/officeDocument/2006/relationships/image" Target="../media/image39.png"/><Relationship Id="rId22" Type="http://schemas.openxmlformats.org/officeDocument/2006/relationships/customXml" Target="../ink/ink55.xml"/><Relationship Id="rId27" Type="http://schemas.openxmlformats.org/officeDocument/2006/relationships/customXml" Target="../ink/ink57.xml"/><Relationship Id="rId30" Type="http://schemas.openxmlformats.org/officeDocument/2006/relationships/image" Target="../media/image390.png"/><Relationship Id="rId35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4.xml"/><Relationship Id="rId13" Type="http://schemas.openxmlformats.org/officeDocument/2006/relationships/customXml" Target="../ink/ink69.xml"/><Relationship Id="rId26" Type="http://schemas.openxmlformats.org/officeDocument/2006/relationships/image" Target="../media/image45.png"/><Relationship Id="rId21" Type="http://schemas.openxmlformats.org/officeDocument/2006/relationships/image" Target="../media/image40.png"/><Relationship Id="rId34" Type="http://schemas.openxmlformats.org/officeDocument/2006/relationships/image" Target="../media/image43.png"/><Relationship Id="rId7" Type="http://schemas.openxmlformats.org/officeDocument/2006/relationships/customXml" Target="../ink/ink63.xml"/><Relationship Id="rId12" Type="http://schemas.openxmlformats.org/officeDocument/2006/relationships/customXml" Target="../ink/ink68.xml"/><Relationship Id="rId25" Type="http://schemas.openxmlformats.org/officeDocument/2006/relationships/customXml" Target="../ink/ink72.xml"/><Relationship Id="rId33" Type="http://schemas.openxmlformats.org/officeDocument/2006/relationships/image" Target="../media/image42.png"/><Relationship Id="rId2" Type="http://schemas.openxmlformats.org/officeDocument/2006/relationships/customXml" Target="../ink/ink61.xml"/><Relationship Id="rId20" Type="http://schemas.openxmlformats.org/officeDocument/2006/relationships/image" Target="../media/image200.png"/><Relationship Id="rId29" Type="http://schemas.openxmlformats.org/officeDocument/2006/relationships/customXml" Target="../ink/ink7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2.xml"/><Relationship Id="rId11" Type="http://schemas.openxmlformats.org/officeDocument/2006/relationships/customXml" Target="../ink/ink67.xml"/><Relationship Id="rId24" Type="http://schemas.openxmlformats.org/officeDocument/2006/relationships/image" Target="../media/image440.png"/><Relationship Id="rId32" Type="http://schemas.openxmlformats.org/officeDocument/2006/relationships/image" Target="../media/image48.png"/><Relationship Id="rId5" Type="http://schemas.openxmlformats.org/officeDocument/2006/relationships/image" Target="../media/image150.png"/><Relationship Id="rId15" Type="http://schemas.openxmlformats.org/officeDocument/2006/relationships/customXml" Target="../ink/ink70.xml"/><Relationship Id="rId23" Type="http://schemas.openxmlformats.org/officeDocument/2006/relationships/customXml" Target="../ink/ink71.xml"/><Relationship Id="rId28" Type="http://schemas.openxmlformats.org/officeDocument/2006/relationships/image" Target="../media/image46.png"/><Relationship Id="rId10" Type="http://schemas.openxmlformats.org/officeDocument/2006/relationships/customXml" Target="../ink/ink66.xml"/><Relationship Id="rId31" Type="http://schemas.openxmlformats.org/officeDocument/2006/relationships/customXml" Target="../ink/ink75.xml"/><Relationship Id="rId9" Type="http://schemas.openxmlformats.org/officeDocument/2006/relationships/customXml" Target="../ink/ink65.xml"/><Relationship Id="rId14" Type="http://schemas.openxmlformats.org/officeDocument/2006/relationships/image" Target="../media/image39.png"/><Relationship Id="rId22" Type="http://schemas.openxmlformats.org/officeDocument/2006/relationships/image" Target="../media/image41.svg"/><Relationship Id="rId27" Type="http://schemas.openxmlformats.org/officeDocument/2006/relationships/customXml" Target="../ink/ink73.xml"/><Relationship Id="rId30" Type="http://schemas.openxmlformats.org/officeDocument/2006/relationships/image" Target="../media/image47.png"/><Relationship Id="rId35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hyperlink" Target="https://www.worksheetworks.com/miscellanea/graphic-organizers/tchart.html" TargetMode="Externa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6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7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3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customXml" Target="../ink/ink5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6.png"/><Relationship Id="rId24" Type="http://schemas.openxmlformats.org/officeDocument/2006/relationships/customXml" Target="../ink/ink11.xml"/><Relationship Id="rId5" Type="http://schemas.openxmlformats.org/officeDocument/2006/relationships/image" Target="../media/image311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10.png"/><Relationship Id="rId4" Type="http://schemas.openxmlformats.org/officeDocument/2006/relationships/customXml" Target="../ink/ink1.xml"/><Relationship Id="rId9" Type="http://schemas.openxmlformats.org/officeDocument/2006/relationships/image" Target="../media/image5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wordtemplates.org/diagram/template1501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www.teacherspayteachers.com/Product/Venn-Diagrams-Bundle-4454042?st=984b9f71a6c7426e46806b004e6bd1ca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customXml" Target="../ink/ink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nq_NlYkBMk?feature=oembed" TargetMode="External"/><Relationship Id="rId5" Type="http://schemas.openxmlformats.org/officeDocument/2006/relationships/image" Target="../media/image76.jpeg"/><Relationship Id="rId4" Type="http://schemas.openxmlformats.org/officeDocument/2006/relationships/hyperlink" Target="https://youtu.be/snq_NlYkBMk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QxwkGQurIY?feature=oembed" TargetMode="External"/><Relationship Id="rId5" Type="http://schemas.openxmlformats.org/officeDocument/2006/relationships/image" Target="../media/image78.jpeg"/><Relationship Id="rId4" Type="http://schemas.openxmlformats.org/officeDocument/2006/relationships/hyperlink" Target="https://youtu.be/RQxwkGQurIY?t=211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6HhKlpp7ok?feature=oembed" TargetMode="Externa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jpeg"/><Relationship Id="rId2" Type="http://schemas.openxmlformats.org/officeDocument/2006/relationships/video" Target="https://www.youtube.com/embed/w6HhKlpp7ok?feature=oembed" TargetMode="External"/><Relationship Id="rId1" Type="http://schemas.openxmlformats.org/officeDocument/2006/relationships/video" Target="https://www.youtube.com/embed/Z_dideF5qvk?feature=oembed" TargetMode="External"/><Relationship Id="rId6" Type="http://schemas.openxmlformats.org/officeDocument/2006/relationships/image" Target="../media/image86.jpeg"/><Relationship Id="rId5" Type="http://schemas.openxmlformats.org/officeDocument/2006/relationships/image" Target="../media/image84.png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oJgU2GrXEw?feature=oembed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carla.umn.edu/cobaltt/modules/strategies/gorganizers/PROTO/overview.html" TargetMode="External"/><Relationship Id="rId13" Type="http://schemas.openxmlformats.org/officeDocument/2006/relationships/hyperlink" Target="https://my.hrw.com/nsmedia/intgos/html/igo_lessons.htm" TargetMode="External"/><Relationship Id="rId3" Type="http://schemas.openxmlformats.org/officeDocument/2006/relationships/hyperlink" Target="https://www.teachingenglish.org.uk/article/graphic-organisers" TargetMode="External"/><Relationship Id="rId7" Type="http://schemas.openxmlformats.org/officeDocument/2006/relationships/hyperlink" Target="https://www.literacyideas.com/teaching-cause-effect-in-english#:~:text=It%20is%20the%20reason%20that,results%20from%20a%20preceding%20cause" TargetMode="External"/><Relationship Id="rId12" Type="http://schemas.openxmlformats.org/officeDocument/2006/relationships/hyperlink" Target="https://www.hmhco.com/blog/free-graphic-organizer-templates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s://carla.umn.edu/cobaltt/modules/strategies/gorganizers/EDITABLE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owlit.org/on-line-publications/stories/storiesi3/5/" TargetMode="External"/><Relationship Id="rId11" Type="http://schemas.openxmlformats.org/officeDocument/2006/relationships/hyperlink" Target="https://www.educationoasis.com/printables/graphic-organizers/" TargetMode="External"/><Relationship Id="rId5" Type="http://schemas.openxmlformats.org/officeDocument/2006/relationships/hyperlink" Target="https://sites.google.com/site/gonewberncats/resouces/thinking-maps" TargetMode="External"/><Relationship Id="rId15" Type="http://schemas.openxmlformats.org/officeDocument/2006/relationships/hyperlink" Target="https://www.procon.org/" TargetMode="External"/><Relationship Id="rId10" Type="http://schemas.openxmlformats.org/officeDocument/2006/relationships/hyperlink" Target="https://freeology.com/graphicorgs/" TargetMode="External"/><Relationship Id="rId4" Type="http://schemas.openxmlformats.org/officeDocument/2006/relationships/hyperlink" Target="https://www.scoe.org/files/AH_maps.pdf" TargetMode="External"/><Relationship Id="rId9" Type="http://schemas.openxmlformats.org/officeDocument/2006/relationships/hyperlink" Target="https://www.pinterest.es/peanutgallery19/my-tpt-shop-freebies/" TargetMode="External"/><Relationship Id="rId14" Type="http://schemas.openxmlformats.org/officeDocument/2006/relationships/hyperlink" Target="https://my.hrw.com/nsmedia/intgos/html/igo.htm&#160;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-nology.com/web_tools/graphic_org/concept_web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teach-nology.com/web_tools/materials/timelines/" TargetMode="External"/><Relationship Id="rId5" Type="http://schemas.openxmlformats.org/officeDocument/2006/relationships/hyperlink" Target="https://www.teach-nology.com/web_tools/graphic_org/venn_diagrams/" TargetMode="External"/><Relationship Id="rId4" Type="http://schemas.openxmlformats.org/officeDocument/2006/relationships/hyperlink" Target="https://www.worksheetworks.com/miscellanea/graphic-organizers/tchart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4" r="781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s-ES" sz="4400"/>
              <a:t>GRAPHIC ORGANISERS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s-ES" sz="2000"/>
              <a:t>TO IMPROVE WRITING SKILLS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362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CEDC6870-6B5A-4B5A-8A51-FF8A3D390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907" y="111505"/>
            <a:ext cx="4997808" cy="662061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5B84C6F-1372-4AFA-AF28-04BA3E53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97E8200-1950-409B-82E7-99938E7AE355}" type="slidenum">
              <a:rPr lang="en-US">
                <a:solidFill>
                  <a:schemeClr val="bg1"/>
                </a:solidFill>
              </a:rPr>
              <a:pPr algn="l">
                <a:spcAft>
                  <a:spcPts val="600"/>
                </a:spcAft>
              </a:pPr>
              <a:t>10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07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5BB74C-33FB-4335-8808-49E247F7B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1225106"/>
            <a:ext cx="8132066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03402" y="1568243"/>
            <a:ext cx="4408107" cy="2069795"/>
          </a:xfrm>
        </p:spPr>
        <p:txBody>
          <a:bodyPr>
            <a:normAutofit fontScale="90000"/>
          </a:bodyPr>
          <a:lstStyle/>
          <a:p>
            <a:pPr algn="l"/>
            <a:r>
              <a:rPr lang="es-ES" sz="6600" dirty="0" err="1">
                <a:solidFill>
                  <a:schemeClr val="bg1"/>
                </a:solidFill>
              </a:rPr>
              <a:t>Reflexion</a:t>
            </a:r>
            <a:r>
              <a:rPr lang="es-ES" sz="6600" dirty="0">
                <a:solidFill>
                  <a:schemeClr val="bg1"/>
                </a:solidFill>
              </a:rPr>
              <a:t>...</a:t>
            </a:r>
            <a:br>
              <a:rPr lang="en-US" dirty="0"/>
            </a:b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03403" y="2287643"/>
            <a:ext cx="7598556" cy="273503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91000"/>
              </a:lnSpc>
            </a:pPr>
            <a:endParaRPr lang="es-ES" sz="1400" dirty="0"/>
          </a:p>
          <a:p>
            <a:pPr algn="l">
              <a:lnSpc>
                <a:spcPct val="91000"/>
              </a:lnSpc>
            </a:pPr>
            <a:r>
              <a:rPr lang="es-ES" sz="2000" dirty="0">
                <a:ea typeface="+mn-lt"/>
                <a:cs typeface="+mn-lt"/>
              </a:rPr>
              <a:t>CHOOSE AN ORGANISER TO REFLECT WHAT YOU WANT STUDENTS TO KNOW</a:t>
            </a: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r>
              <a:rPr lang="es-ES" sz="2000" dirty="0" err="1"/>
              <a:t>What</a:t>
            </a:r>
            <a:r>
              <a:rPr lang="es-ES" sz="2000" dirty="0"/>
              <a:t> </a:t>
            </a:r>
            <a:r>
              <a:rPr lang="es-ES" sz="2000" dirty="0" err="1"/>
              <a:t>should</a:t>
            </a:r>
            <a:r>
              <a:rPr lang="es-ES" sz="2000" dirty="0"/>
              <a:t> </a:t>
            </a:r>
            <a:r>
              <a:rPr lang="es-ES" sz="2000" dirty="0" err="1"/>
              <a:t>they</a:t>
            </a:r>
            <a:r>
              <a:rPr lang="es-ES" sz="2000" dirty="0"/>
              <a:t> be </a:t>
            </a:r>
            <a:r>
              <a:rPr lang="es-ES" sz="2000" dirty="0" err="1"/>
              <a:t>conscious</a:t>
            </a:r>
            <a:r>
              <a:rPr lang="es-ES" sz="2000" dirty="0"/>
              <a:t> </a:t>
            </a:r>
            <a:r>
              <a:rPr lang="es-ES" sz="2000" dirty="0" err="1"/>
              <a:t>of</a:t>
            </a:r>
            <a:r>
              <a:rPr lang="es-ES" sz="2000" dirty="0"/>
              <a:t>? </a:t>
            </a: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r>
              <a:rPr lang="es-ES" sz="2000" dirty="0"/>
              <a:t>Visible </a:t>
            </a:r>
            <a:r>
              <a:rPr lang="es-ES" sz="2000" dirty="0" err="1"/>
              <a:t>thinking</a:t>
            </a:r>
            <a:endParaRPr lang="es-ES" sz="2000" dirty="0"/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r>
              <a:rPr lang="es-ES" sz="2000" dirty="0" err="1"/>
              <a:t>Organising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future</a:t>
            </a:r>
            <a:r>
              <a:rPr lang="es-ES" sz="2000" dirty="0"/>
              <a:t> </a:t>
            </a:r>
            <a:r>
              <a:rPr lang="es-ES" sz="2000" dirty="0" err="1"/>
              <a:t>writing</a:t>
            </a:r>
            <a:endParaRPr lang="es-ES" sz="2000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84" r="14685" b="-1"/>
          <a:stretch/>
        </p:blipFill>
        <p:spPr>
          <a:xfrm>
            <a:off x="842126" y="1225106"/>
            <a:ext cx="2573116" cy="378895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AB584F-1F6B-4B20-9CD8-B744578E3E16}"/>
              </a:ext>
            </a:extLst>
          </p:cNvPr>
          <p:cNvSpPr txBox="1"/>
          <p:nvPr/>
        </p:nvSpPr>
        <p:spPr>
          <a:xfrm>
            <a:off x="1331344" y="5285117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es-ES" err="1"/>
              <a:t>Characters</a:t>
            </a:r>
            <a:endParaRPr lang="es-ES"/>
          </a:p>
          <a:p>
            <a:pPr marL="285750" indent="-285750">
              <a:buFont typeface="Wingdings"/>
              <a:buChar char="§"/>
            </a:pPr>
            <a:r>
              <a:rPr lang="es-ES"/>
              <a:t>Setting</a:t>
            </a:r>
          </a:p>
          <a:p>
            <a:pPr marL="285750" indent="-285750">
              <a:buFont typeface="Wingdings"/>
              <a:buChar char="§"/>
            </a:pPr>
            <a:r>
              <a:rPr lang="es-ES" err="1"/>
              <a:t>Plot</a:t>
            </a: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47EA9B-FA52-4F2B-9139-4FF94124D58C}"/>
              </a:ext>
            </a:extLst>
          </p:cNvPr>
          <p:cNvSpPr txBox="1"/>
          <p:nvPr/>
        </p:nvSpPr>
        <p:spPr>
          <a:xfrm>
            <a:off x="4063042" y="5285117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err="1"/>
              <a:t>Beginning</a:t>
            </a:r>
          </a:p>
          <a:p>
            <a:pPr marL="285750" indent="-285750">
              <a:buFont typeface="Arial"/>
              <a:buChar char="•"/>
            </a:pPr>
            <a:r>
              <a:rPr lang="es-ES" err="1"/>
              <a:t>Middle</a:t>
            </a:r>
            <a:endParaRPr lang="es-ES"/>
          </a:p>
          <a:p>
            <a:pPr marL="285750" indent="-285750">
              <a:buFont typeface="Arial"/>
              <a:buChar char="•"/>
            </a:pPr>
            <a:r>
              <a:rPr lang="es-ES" err="1"/>
              <a:t>End</a:t>
            </a:r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>
            <a:off x="6837872" y="5285117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err="1"/>
              <a:t>Situation</a:t>
            </a:r>
          </a:p>
          <a:p>
            <a:pPr marL="285750" indent="-285750">
              <a:buFont typeface="Arial"/>
              <a:buChar char="•"/>
            </a:pPr>
            <a:r>
              <a:rPr lang="es-ES" err="1"/>
              <a:t>Problem</a:t>
            </a:r>
          </a:p>
          <a:p>
            <a:pPr marL="285750" indent="-285750">
              <a:buFont typeface="Arial"/>
              <a:buChar char="•"/>
            </a:pPr>
            <a:r>
              <a:rPr lang="es-ES" err="1"/>
              <a:t>Solution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7573704" y="931941"/>
            <a:ext cx="3655128" cy="5103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/>
              <a:t>ORGANISER FOR THE PARTS OF THE STORY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7383313" y="571553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texto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1130060" y="6464060"/>
            <a:ext cx="640942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100" err="1"/>
              <a:t>Image</a:t>
            </a:r>
            <a:r>
              <a:rPr lang="es-ES" sz="1100"/>
              <a:t> </a:t>
            </a:r>
            <a:r>
              <a:rPr lang="es-ES" sz="1100" err="1"/>
              <a:t>from</a:t>
            </a:r>
            <a:r>
              <a:rPr lang="es-ES" sz="1100"/>
              <a:t> SPEEDYTEMPLATE </a:t>
            </a:r>
          </a:p>
        </p:txBody>
      </p:sp>
      <p:pic>
        <p:nvPicPr>
          <p:cNvPr id="9" name="Imagen 10" descr="Forma, Rectángulo&#10;&#10;Descripción generada automáticamente">
            <a:extLst>
              <a:ext uri="{FF2B5EF4-FFF2-40B4-BE49-F238E27FC236}">
                <a16:creationId xmlns:a16="http://schemas.microsoft.com/office/drawing/2014/main" id="{6F1E8C4F-411F-4F0A-A4AB-EAD890AB4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91" y="336632"/>
            <a:ext cx="4065916" cy="5997831"/>
          </a:xfrm>
          <a:prstGeom prst="rect">
            <a:avLst/>
          </a:prstGeom>
        </p:spPr>
      </p:pic>
      <p:pic>
        <p:nvPicPr>
          <p:cNvPr id="11" name="Imagen 11">
            <a:extLst>
              <a:ext uri="{FF2B5EF4-FFF2-40B4-BE49-F238E27FC236}">
                <a16:creationId xmlns:a16="http://schemas.microsoft.com/office/drawing/2014/main" id="{06372E7F-A996-48DA-9F52-461FB6BC2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918" y="338767"/>
            <a:ext cx="4642089" cy="602231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CA071B0-64E0-4C36-AF59-157979CEED1C}"/>
              </a:ext>
            </a:extLst>
          </p:cNvPr>
          <p:cNvSpPr txBox="1"/>
          <p:nvPr/>
        </p:nvSpPr>
        <p:spPr>
          <a:xfrm>
            <a:off x="6665343" y="6464061"/>
            <a:ext cx="441097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100" err="1"/>
              <a:t>Image</a:t>
            </a:r>
            <a:r>
              <a:rPr lang="es-ES" sz="1100"/>
              <a:t> </a:t>
            </a:r>
            <a:r>
              <a:rPr lang="es-ES" sz="1100" err="1"/>
              <a:t>from</a:t>
            </a:r>
            <a:r>
              <a:rPr lang="es-ES" sz="1100"/>
              <a:t> </a:t>
            </a:r>
            <a:r>
              <a:rPr lang="es-ES" sz="1100" err="1"/>
              <a:t>DaisyDog</a:t>
            </a:r>
            <a:r>
              <a:rPr lang="es-ES" sz="1100"/>
              <a:t> in </a:t>
            </a:r>
            <a:r>
              <a:rPr lang="es-ES" sz="1100" err="1"/>
              <a:t>Teachers</a:t>
            </a:r>
            <a:r>
              <a:rPr lang="es-ES" sz="1100"/>
              <a:t> </a:t>
            </a:r>
            <a:r>
              <a:rPr lang="es-ES" sz="1100" err="1"/>
              <a:t>Pay</a:t>
            </a:r>
            <a:r>
              <a:rPr lang="es-ES" sz="1100"/>
              <a:t> </a:t>
            </a:r>
            <a:r>
              <a:rPr lang="es-ES" sz="1100" err="1"/>
              <a:t>Teachers</a:t>
            </a:r>
            <a:endParaRPr lang="es-ES" sz="110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84DC08CF-F9C4-4439-8FAB-8D8838FC8412}"/>
              </a:ext>
            </a:extLst>
          </p:cNvPr>
          <p:cNvSpPr/>
          <p:nvPr/>
        </p:nvSpPr>
        <p:spPr>
          <a:xfrm>
            <a:off x="5820527" y="3428293"/>
            <a:ext cx="975731" cy="483219"/>
          </a:xfrm>
          <a:prstGeom prst="rightArrow">
            <a:avLst/>
          </a:prstGeom>
          <a:solidFill>
            <a:srgbClr val="BF43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2FC07320-A2A1-4FCE-AAF7-50B789873731}"/>
              </a:ext>
            </a:extLst>
          </p:cNvPr>
          <p:cNvSpPr/>
          <p:nvPr/>
        </p:nvSpPr>
        <p:spPr>
          <a:xfrm>
            <a:off x="5777548" y="4333167"/>
            <a:ext cx="975731" cy="483219"/>
          </a:xfrm>
          <a:prstGeom prst="rightArrow">
            <a:avLst/>
          </a:prstGeom>
          <a:solidFill>
            <a:srgbClr val="BF43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A8994998-11C9-42FA-8271-529B90BB6DE4}"/>
              </a:ext>
            </a:extLst>
          </p:cNvPr>
          <p:cNvSpPr/>
          <p:nvPr/>
        </p:nvSpPr>
        <p:spPr>
          <a:xfrm>
            <a:off x="5818204" y="5042896"/>
            <a:ext cx="975731" cy="483219"/>
          </a:xfrm>
          <a:prstGeom prst="rightArrow">
            <a:avLst/>
          </a:prstGeom>
          <a:solidFill>
            <a:srgbClr val="BF43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77D43406-A3DF-45C1-A6D8-0621AF6F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88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  <p:bldP spid="6" grpId="0" animBg="1"/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5" name="Diagrama 5">
            <a:extLst>
              <a:ext uri="{FF2B5EF4-FFF2-40B4-BE49-F238E27FC236}">
                <a16:creationId xmlns:a16="http://schemas.microsoft.com/office/drawing/2014/main" id="{F6444EFF-A2D7-48B6-92FA-27C22E8953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785125"/>
              </p:ext>
            </p:extLst>
          </p:nvPr>
        </p:nvGraphicFramePr>
        <p:xfrm>
          <a:off x="5835805" y="271346"/>
          <a:ext cx="5910146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2" name="CuadroTexto 41">
            <a:extLst>
              <a:ext uri="{FF2B5EF4-FFF2-40B4-BE49-F238E27FC236}">
                <a16:creationId xmlns:a16="http://schemas.microsoft.com/office/drawing/2014/main" id="{A7A49F16-9EE9-40EE-9C85-45F2736B0623}"/>
              </a:ext>
            </a:extLst>
          </p:cNvPr>
          <p:cNvSpPr txBox="1"/>
          <p:nvPr/>
        </p:nvSpPr>
        <p:spPr>
          <a:xfrm>
            <a:off x="603956" y="2043288"/>
            <a:ext cx="673664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2a. FLOW MAP</a:t>
            </a:r>
          </a:p>
        </p:txBody>
      </p:sp>
    </p:spTree>
    <p:extLst>
      <p:ext uri="{BB962C8B-B14F-4D97-AF65-F5344CB8AC3E}">
        <p14:creationId xmlns:p14="http://schemas.microsoft.com/office/powerpoint/2010/main" val="29045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1893" y="174041"/>
            <a:ext cx="10268712" cy="17726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Graphic story organiser: Problem &amp; solution</a:t>
            </a:r>
            <a:br>
              <a:rPr lang="en-US" sz="5600"/>
            </a:br>
            <a:endParaRPr lang="en-US" sz="5600" kern="1200" cap="all" spc="120" baseline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75" r="7676" b="-1"/>
          <a:stretch/>
        </p:blipFill>
        <p:spPr>
          <a:xfrm>
            <a:off x="11184586" y="1241"/>
            <a:ext cx="748436" cy="80747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27" name="Diagrama 5">
            <a:extLst>
              <a:ext uri="{FF2B5EF4-FFF2-40B4-BE49-F238E27FC236}">
                <a16:creationId xmlns:a16="http://schemas.microsoft.com/office/drawing/2014/main" id="{7E832617-84F0-4F9F-B6EF-E51EE91712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420099"/>
              </p:ext>
            </p:extLst>
          </p:nvPr>
        </p:nvGraphicFramePr>
        <p:xfrm>
          <a:off x="-1925444" y="2434682"/>
          <a:ext cx="5910146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2" name="Imagen 72">
            <a:extLst>
              <a:ext uri="{FF2B5EF4-FFF2-40B4-BE49-F238E27FC236}">
                <a16:creationId xmlns:a16="http://schemas.microsoft.com/office/drawing/2014/main" id="{5D668453-B391-42B6-A307-42676B735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240000">
            <a:off x="2542710" y="1381126"/>
            <a:ext cx="3621822" cy="4690481"/>
          </a:xfrm>
          <a:prstGeom prst="rect">
            <a:avLst/>
          </a:prstGeom>
        </p:spPr>
      </p:pic>
      <p:sp>
        <p:nvSpPr>
          <p:cNvPr id="138" name="Subtítulo 137">
            <a:extLst>
              <a:ext uri="{FF2B5EF4-FFF2-40B4-BE49-F238E27FC236}">
                <a16:creationId xmlns:a16="http://schemas.microsoft.com/office/drawing/2014/main" id="{EC144AD6-3B2D-45D1-8853-A89DE1DE7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0095" y="6356938"/>
            <a:ext cx="3317787" cy="3285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800" dirty="0">
                <a:solidFill>
                  <a:schemeClr val="tx1"/>
                </a:solidFill>
                <a:ea typeface="+mn-lt"/>
                <a:cs typeface="+mn-lt"/>
              </a:rPr>
              <a:t>https://www.teacherspayteachers.com/Product/Story-Elements-SettingCharactersPlotTheme-Organizer-1887660</a:t>
            </a:r>
            <a:endParaRPr lang="es-ES" sz="800">
              <a:solidFill>
                <a:schemeClr val="tx1"/>
              </a:solidFill>
            </a:endParaRPr>
          </a:p>
        </p:txBody>
      </p:sp>
      <p:pic>
        <p:nvPicPr>
          <p:cNvPr id="155" name="Imagen 155" descr="Forma, Rectángulo&#10;&#10;Descripción generada automáticamente">
            <a:extLst>
              <a:ext uri="{FF2B5EF4-FFF2-40B4-BE49-F238E27FC236}">
                <a16:creationId xmlns:a16="http://schemas.microsoft.com/office/drawing/2014/main" id="{73F81A40-5148-4E23-A4F6-1B2362A82B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00000">
            <a:off x="7257305" y="1419178"/>
            <a:ext cx="3793272" cy="4944429"/>
          </a:xfrm>
          <a:prstGeom prst="rect">
            <a:avLst/>
          </a:prstGeom>
        </p:spPr>
      </p:pic>
      <p:sp>
        <p:nvSpPr>
          <p:cNvPr id="156" name="CuadroTexto 155">
            <a:extLst>
              <a:ext uri="{FF2B5EF4-FFF2-40B4-BE49-F238E27FC236}">
                <a16:creationId xmlns:a16="http://schemas.microsoft.com/office/drawing/2014/main" id="{0946F738-2DF0-48B7-8B74-1FCD1FEDA80B}"/>
              </a:ext>
            </a:extLst>
          </p:cNvPr>
          <p:cNvSpPr txBox="1"/>
          <p:nvPr/>
        </p:nvSpPr>
        <p:spPr>
          <a:xfrm>
            <a:off x="7010400" y="6415669"/>
            <a:ext cx="3505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DOWNLOAD FREE HERE: https://drive.google.com/file/d/0B5K4NcJbL81dVFg1dTlscmFtcHM/edit</a:t>
            </a:r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5839E08B-7190-4E64-B54B-341D7C775A9A}"/>
              </a:ext>
            </a:extLst>
          </p:cNvPr>
          <p:cNvSpPr/>
          <p:nvPr/>
        </p:nvSpPr>
        <p:spPr>
          <a:xfrm rot="-300000">
            <a:off x="1756527" y="5559071"/>
            <a:ext cx="975731" cy="483219"/>
          </a:xfrm>
          <a:prstGeom prst="rightArrow">
            <a:avLst/>
          </a:prstGeom>
          <a:solidFill>
            <a:srgbClr val="BF43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384A90AC-887A-48A4-BDC8-B466174BFDB9}"/>
              </a:ext>
            </a:extLst>
          </p:cNvPr>
          <p:cNvSpPr/>
          <p:nvPr/>
        </p:nvSpPr>
        <p:spPr>
          <a:xfrm rot="1020000">
            <a:off x="6526082" y="4543071"/>
            <a:ext cx="975731" cy="483219"/>
          </a:xfrm>
          <a:prstGeom prst="rightArrow">
            <a:avLst/>
          </a:prstGeom>
          <a:solidFill>
            <a:srgbClr val="BF43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006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2" descr="Mujer de negocios con la mano en el mentón">
            <a:extLst>
              <a:ext uri="{FF2B5EF4-FFF2-40B4-BE49-F238E27FC236}">
                <a16:creationId xmlns:a16="http://schemas.microsoft.com/office/drawing/2014/main" id="{A1BFB4C1-9395-40B2-8A6E-632B73AAD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" b="75234"/>
          <a:stretch/>
        </p:blipFill>
        <p:spPr>
          <a:xfrm>
            <a:off x="7534655" y="10"/>
            <a:ext cx="4657345" cy="420622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D30634-96EB-4EE6-95EA-B175C529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F97E8200-1950-409B-82E7-99938E7AE355}" type="slidenum">
              <a:rPr lang="en-US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303922-686B-4082-A114-3B79A668D391}"/>
              </a:ext>
            </a:extLst>
          </p:cNvPr>
          <p:cNvSpPr txBox="1"/>
          <p:nvPr/>
        </p:nvSpPr>
        <p:spPr>
          <a:xfrm>
            <a:off x="583721" y="1633267"/>
            <a:ext cx="678323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/>
              <a:t>The more you think about something,</a:t>
            </a:r>
          </a:p>
          <a:p>
            <a:r>
              <a:rPr lang="es-ES" sz="3200"/>
              <a:t>The more connections you make,</a:t>
            </a:r>
          </a:p>
          <a:p>
            <a:r>
              <a:rPr lang="es-ES" sz="3200"/>
              <a:t>The better your learning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1651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1893" y="174041"/>
            <a:ext cx="10268712" cy="17726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Graphic story organiser: Problem &amp; solution</a:t>
            </a:r>
            <a:br>
              <a:rPr lang="en-US" sz="5600"/>
            </a:br>
            <a:endParaRPr lang="en-US" sz="5600" kern="1200" cap="all" spc="120" baseline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9402" y="2539728"/>
            <a:ext cx="2274180" cy="34330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n-US" sz="3300">
                <a:solidFill>
                  <a:schemeClr val="tx1"/>
                </a:solidFill>
              </a:rPr>
              <a:t>The Three Little Pigs: which organiser would you choose? </a:t>
            </a:r>
            <a:endParaRPr lang="es-ES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endParaRPr lang="en-US" sz="3300">
              <a:solidFill>
                <a:schemeClr val="tx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75" r="7676" b="-1"/>
          <a:stretch/>
        </p:blipFill>
        <p:spPr>
          <a:xfrm>
            <a:off x="219220" y="5957851"/>
            <a:ext cx="748436" cy="80747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4" descr="Imagen que contiene Forma&#10;&#10;Descripción generada automáticamente">
            <a:extLst>
              <a:ext uri="{FF2B5EF4-FFF2-40B4-BE49-F238E27FC236}">
                <a16:creationId xmlns:a16="http://schemas.microsoft.com/office/drawing/2014/main" id="{FC0FA695-14D6-44AD-8B9C-9D3A3D88F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702" y="1131254"/>
            <a:ext cx="4094670" cy="5285605"/>
          </a:xfrm>
          <a:prstGeom prst="rect">
            <a:avLst/>
          </a:prstGeom>
        </p:spPr>
      </p:pic>
      <p:pic>
        <p:nvPicPr>
          <p:cNvPr id="8" name="Imagen 8" descr="Diagrama&#10;&#10;Descripción generada automáticamente">
            <a:extLst>
              <a:ext uri="{FF2B5EF4-FFF2-40B4-BE49-F238E27FC236}">
                <a16:creationId xmlns:a16="http://schemas.microsoft.com/office/drawing/2014/main" id="{4349FD9F-22BC-4E23-9C5B-7BE7A6788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985" y="1141003"/>
            <a:ext cx="4109049" cy="52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0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BLOOM</a:t>
            </a:r>
            <a:br>
              <a:rPr lang="en-US" sz="5600" kern="1200" cap="all" spc="120" baseline="0"/>
            </a:br>
            <a:endParaRPr lang="en-US" sz="5600" kern="1200" cap="all" spc="12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n 7" descr="Diagrama&#10;&#10;Descripción generada automáticamente">
            <a:extLst>
              <a:ext uri="{FF2B5EF4-FFF2-40B4-BE49-F238E27FC236}">
                <a16:creationId xmlns:a16="http://schemas.microsoft.com/office/drawing/2014/main" id="{9015FFAC-5423-4F63-AE05-8D6652A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896" y="2665477"/>
            <a:ext cx="4310711" cy="378358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1251" y="2352822"/>
            <a:ext cx="10843085" cy="34330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n-US" sz="3300">
                <a:solidFill>
                  <a:schemeClr val="tx1"/>
                </a:solidFill>
              </a:rPr>
              <a:t>Identifying a problem and the solution...</a:t>
            </a:r>
            <a:endParaRPr lang="es-ES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r>
              <a:rPr lang="en-US" sz="3300">
                <a:solidFill>
                  <a:schemeClr val="tx1"/>
                </a:solidFill>
              </a:rPr>
              <a:t>At what level are the students</a:t>
            </a:r>
            <a:endParaRPr lang="es-ES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r>
              <a:rPr lang="en-US" sz="3300">
                <a:solidFill>
                  <a:schemeClr val="tx1"/>
                </a:solidFill>
              </a:rPr>
              <a:t>engaged? </a:t>
            </a:r>
            <a:endParaRPr lang="es-ES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endParaRPr lang="en-US" sz="3300">
              <a:solidFill>
                <a:schemeClr val="tx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5" r="7676" b="-1"/>
          <a:stretch/>
        </p:blipFill>
        <p:spPr>
          <a:xfrm rot="780000">
            <a:off x="10371291" y="449507"/>
            <a:ext cx="1280397" cy="144008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>
            <a:off x="8106673" y="6084011"/>
            <a:ext cx="3347048" cy="646331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/>
              <a:t>Relate, copy, describe, repeat &amp; tell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6592AF-8E0B-448A-84D4-5A6822A9A0C8}"/>
              </a:ext>
            </a:extLst>
          </p:cNvPr>
          <p:cNvSpPr txBox="1"/>
          <p:nvPr/>
        </p:nvSpPr>
        <p:spPr>
          <a:xfrm>
            <a:off x="852876" y="5404164"/>
            <a:ext cx="3965275" cy="461665"/>
          </a:xfrm>
          <a:prstGeom prst="rect">
            <a:avLst/>
          </a:prstGeom>
          <a:solidFill>
            <a:srgbClr val="D914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/>
              <a:t>Compare, explain, interpret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8386556" y="4942806"/>
            <a:ext cx="3404558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/>
              <a:t>Choose, identify, solve...</a:t>
            </a:r>
          </a:p>
        </p:txBody>
      </p:sp>
    </p:spTree>
    <p:extLst>
      <p:ext uri="{BB962C8B-B14F-4D97-AF65-F5344CB8AC3E}">
        <p14:creationId xmlns:p14="http://schemas.microsoft.com/office/powerpoint/2010/main" val="257218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007" y="108119"/>
            <a:ext cx="5913098" cy="38121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Story organisers</a:t>
            </a:r>
            <a:br>
              <a:rPr lang="en-US" kern="1200" cap="all" spc="120" baseline="0"/>
            </a:br>
            <a:endParaRPr lang="en-US" kern="1200" cap="all" spc="120" baseline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1327" y="4056558"/>
            <a:ext cx="5922084" cy="13448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n-US" sz="1700" dirty="0"/>
              <a:t>Is the story map an end in itself?</a:t>
            </a:r>
            <a:endParaRPr lang="es-ES" sz="1700" dirty="0"/>
          </a:p>
          <a:p>
            <a:pPr algn="l">
              <a:lnSpc>
                <a:spcPct val="91000"/>
              </a:lnSpc>
            </a:pPr>
            <a:r>
              <a:rPr lang="en-US" sz="1700" dirty="0"/>
              <a:t>Do you want them to write the summary? Linking words</a:t>
            </a:r>
            <a:endParaRPr lang="es-ES" sz="1700" dirty="0"/>
          </a:p>
          <a:p>
            <a:pPr algn="l">
              <a:lnSpc>
                <a:spcPct val="91000"/>
              </a:lnSpc>
            </a:pPr>
            <a:r>
              <a:rPr lang="es-ES" sz="1700" dirty="0"/>
              <a:t>Do </a:t>
            </a:r>
            <a:r>
              <a:rPr lang="es-ES" sz="1700" dirty="0" err="1"/>
              <a:t>you</a:t>
            </a:r>
            <a:r>
              <a:rPr lang="es-ES" sz="1700" dirty="0"/>
              <a:t> </a:t>
            </a:r>
            <a:r>
              <a:rPr lang="es-ES" sz="1700" dirty="0" err="1"/>
              <a:t>want</a:t>
            </a:r>
            <a:r>
              <a:rPr lang="es-ES" sz="1700" dirty="0"/>
              <a:t> </a:t>
            </a:r>
            <a:r>
              <a:rPr lang="es-ES" sz="1700" dirty="0" err="1"/>
              <a:t>them</a:t>
            </a:r>
            <a:r>
              <a:rPr lang="es-ES" sz="1700" dirty="0"/>
              <a:t> </a:t>
            </a:r>
            <a:r>
              <a:rPr lang="es-ES" sz="1700" dirty="0" err="1"/>
              <a:t>to</a:t>
            </a:r>
            <a:r>
              <a:rPr lang="es-ES" sz="1700" dirty="0"/>
              <a:t> </a:t>
            </a:r>
            <a:r>
              <a:rPr lang="es-ES" sz="1700" dirty="0" err="1"/>
              <a:t>write</a:t>
            </a:r>
            <a:r>
              <a:rPr lang="es-ES" sz="1700" dirty="0"/>
              <a:t> a </a:t>
            </a:r>
            <a:r>
              <a:rPr lang="es-ES" sz="1700" dirty="0" err="1"/>
              <a:t>parallel</a:t>
            </a:r>
            <a:r>
              <a:rPr lang="es-ES" sz="1700" dirty="0"/>
              <a:t> </a:t>
            </a:r>
            <a:r>
              <a:rPr lang="es-ES" sz="1700" dirty="0" err="1"/>
              <a:t>story</a:t>
            </a:r>
            <a:r>
              <a:rPr lang="es-ES" sz="1700" dirty="0"/>
              <a:t>?</a:t>
            </a:r>
          </a:p>
          <a:p>
            <a:pPr algn="l">
              <a:lnSpc>
                <a:spcPct val="91000"/>
              </a:lnSpc>
            </a:pPr>
            <a:endParaRPr lang="en-US" sz="17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>
            <a:off x="544182" y="6055256"/>
            <a:ext cx="4784782" cy="46166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Make personal connections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6592AF-8E0B-448A-84D4-5A6822A9A0C8}"/>
              </a:ext>
            </a:extLst>
          </p:cNvPr>
          <p:cNvSpPr txBox="1"/>
          <p:nvPr/>
        </p:nvSpPr>
        <p:spPr>
          <a:xfrm>
            <a:off x="550951" y="5361032"/>
            <a:ext cx="3965275" cy="461665"/>
          </a:xfrm>
          <a:prstGeom prst="rect">
            <a:avLst/>
          </a:prstGeom>
          <a:solidFill>
            <a:srgbClr val="D914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Try to get the kids thinking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479009" y="3346919"/>
            <a:ext cx="4856671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Don't loose sight of your real aim</a:t>
            </a:r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688FD32B-8BF5-4AA5-BF28-4B3AB805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212" y="362"/>
            <a:ext cx="5302369" cy="685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5" r="-1" b="-1"/>
          <a:stretch/>
        </p:blipFill>
        <p:spPr>
          <a:xfrm>
            <a:off x="8309512" y="3809461"/>
            <a:ext cx="3278638" cy="2787621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1" y="1240403"/>
            <a:ext cx="9954883" cy="3200775"/>
          </a:xfrm>
        </p:spPr>
        <p:txBody>
          <a:bodyPr anchor="ctr">
            <a:normAutofit/>
          </a:bodyPr>
          <a:lstStyle/>
          <a:p>
            <a:pPr algn="l"/>
            <a:r>
              <a:rPr lang="es-ES" dirty="0"/>
              <a:t> </a:t>
            </a:r>
            <a:r>
              <a:rPr lang="es-ES" err="1">
                <a:solidFill>
                  <a:schemeClr val="bg1">
                    <a:lumMod val="65000"/>
                  </a:schemeClr>
                </a:solidFill>
              </a:rPr>
              <a:t>brainstorming</a:t>
            </a: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120" y="5206247"/>
            <a:ext cx="10268712" cy="10135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s-ES" sz="2400" dirty="0" err="1"/>
              <a:t>Obtaining</a:t>
            </a:r>
            <a:r>
              <a:rPr lang="es-ES" sz="2400" dirty="0"/>
              <a:t> and </a:t>
            </a:r>
            <a:r>
              <a:rPr lang="es-ES" sz="2400" dirty="0" err="1"/>
              <a:t>organising</a:t>
            </a:r>
            <a:r>
              <a:rPr lang="es-ES" sz="24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227507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5" r="-1" b="-1"/>
          <a:stretch/>
        </p:blipFill>
        <p:spPr>
          <a:xfrm>
            <a:off x="8309512" y="3809461"/>
            <a:ext cx="3278638" cy="2787621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1" y="1240403"/>
            <a:ext cx="9954883" cy="3200775"/>
          </a:xfrm>
        </p:spPr>
        <p:txBody>
          <a:bodyPr anchor="ctr">
            <a:normAutofit/>
          </a:bodyPr>
          <a:lstStyle/>
          <a:p>
            <a:pPr algn="l"/>
            <a:r>
              <a:rPr lang="es-ES"/>
              <a:t>Tell us about yourself...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120" y="5206247"/>
            <a:ext cx="7118493" cy="1013577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algn="l">
              <a:lnSpc>
                <a:spcPct val="91000"/>
              </a:lnSpc>
            </a:pPr>
            <a:r>
              <a:rPr lang="es-ES" sz="4000"/>
              <a:t>What you teach</a:t>
            </a:r>
            <a:endParaRPr lang="es-ES"/>
          </a:p>
          <a:p>
            <a:pPr algn="l">
              <a:lnSpc>
                <a:spcPct val="91000"/>
              </a:lnSpc>
            </a:pPr>
            <a:r>
              <a:rPr lang="es-ES" sz="4000"/>
              <a:t>If you already use graphic organisers</a:t>
            </a:r>
            <a:endParaRPr lang="es-ES"/>
          </a:p>
          <a:p>
            <a:pPr algn="l">
              <a:lnSpc>
                <a:spcPct val="91000"/>
              </a:lnSpc>
            </a:pPr>
            <a:r>
              <a:rPr lang="es-ES" sz="4000"/>
              <a:t>What you hope to get from today...</a:t>
            </a:r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970594-EB77-41D6-B8CA-0FA286E32359}"/>
              </a:ext>
            </a:extLst>
          </p:cNvPr>
          <p:cNvSpPr txBox="1"/>
          <p:nvPr/>
        </p:nvSpPr>
        <p:spPr>
          <a:xfrm>
            <a:off x="5342626" y="62340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hlinkClick r:id="rId3"/>
              </a:rPr>
              <a:t>Graphic overload!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525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3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822F21F6-0321-4E95-BF9F-1C96D22CB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3" r="6063" b="1"/>
          <a:stretch/>
        </p:blipFill>
        <p:spPr>
          <a:xfrm>
            <a:off x="7534655" y="10"/>
            <a:ext cx="4657345" cy="420622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A90E794-0FA6-4D9D-BF5E-DDB440EFB56F}"/>
              </a:ext>
            </a:extLst>
          </p:cNvPr>
          <p:cNvSpPr txBox="1"/>
          <p:nvPr/>
        </p:nvSpPr>
        <p:spPr>
          <a:xfrm>
            <a:off x="547512" y="1577621"/>
            <a:ext cx="69906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3a. BUBBLE MAP</a:t>
            </a:r>
          </a:p>
        </p:txBody>
      </p:sp>
    </p:spTree>
    <p:extLst>
      <p:ext uri="{BB962C8B-B14F-4D97-AF65-F5344CB8AC3E}">
        <p14:creationId xmlns:p14="http://schemas.microsoft.com/office/powerpoint/2010/main" val="315348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0AF41-4488-4E3B-9A24-BB1F73F7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25" y="3904790"/>
            <a:ext cx="10268712" cy="1700784"/>
          </a:xfrm>
        </p:spPr>
        <p:txBody>
          <a:bodyPr/>
          <a:lstStyle/>
          <a:p>
            <a:r>
              <a:rPr lang="es-ES" err="1"/>
              <a:t>Now</a:t>
            </a:r>
            <a:r>
              <a:rPr lang="es-ES"/>
              <a:t> </a:t>
            </a:r>
            <a:r>
              <a:rPr lang="es-ES" err="1"/>
              <a:t>what</a:t>
            </a:r>
            <a:r>
              <a:rPr lang="es-ES"/>
              <a:t>?</a:t>
            </a:r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1364AB5B-7F1E-4EE9-A322-11910349E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272" y="147590"/>
            <a:ext cx="8710042" cy="6428488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503292-030D-4EB9-AC90-532F68E63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169" y="896484"/>
            <a:ext cx="10268712" cy="3593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3200" dirty="0" err="1">
                <a:solidFill>
                  <a:schemeClr val="bg1"/>
                </a:solidFill>
              </a:rPr>
              <a:t>All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  <a:r>
              <a:rPr lang="es-ES" sz="3200" dirty="0" err="1">
                <a:solidFill>
                  <a:schemeClr val="bg1"/>
                </a:solidFill>
              </a:rPr>
              <a:t>about</a:t>
            </a:r>
            <a:r>
              <a:rPr lang="es-ES" sz="3200" dirty="0">
                <a:solidFill>
                  <a:schemeClr val="bg1"/>
                </a:solidFill>
              </a:rPr>
              <a:t> me!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Good </a:t>
            </a:r>
          </a:p>
          <a:p>
            <a:r>
              <a:rPr lang="es-ES" dirty="0" err="1"/>
              <a:t>writing</a:t>
            </a:r>
            <a:r>
              <a:rPr lang="es-ES" dirty="0"/>
              <a:t> </a:t>
            </a:r>
          </a:p>
          <a:p>
            <a:r>
              <a:rPr lang="es-ES" dirty="0" err="1"/>
              <a:t>planner</a:t>
            </a:r>
            <a:r>
              <a:rPr lang="es-ES" dirty="0"/>
              <a:t>?</a:t>
            </a:r>
          </a:p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567628-9CC6-4EC4-AF55-F27F105A6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21</a:t>
            </a:fld>
            <a:endParaRPr lang="es-E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E6C884D2-8A29-4C18-92D8-0B046728909A}"/>
                  </a:ext>
                </a:extLst>
              </p14:cNvPr>
              <p14:cNvContentPartPr/>
              <p14:nvPr/>
            </p14:nvContentPartPr>
            <p14:xfrm>
              <a:off x="7474857" y="798285"/>
              <a:ext cx="914400" cy="57150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E6C884D2-8A29-4C18-92D8-0B04672890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7175" y="780772"/>
                <a:ext cx="950124" cy="6068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AB1700EE-094E-4220-858E-0DA8BAB39B59}"/>
                  </a:ext>
                </a:extLst>
              </p14:cNvPr>
              <p14:cNvContentPartPr/>
              <p14:nvPr/>
            </p14:nvContentPartPr>
            <p14:xfrm>
              <a:off x="7529285" y="619736"/>
              <a:ext cx="762000" cy="847725"/>
            </p14:xfrm>
          </p:contentPart>
        </mc:Choice>
        <mc:Fallback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AB1700EE-094E-4220-858E-0DA8BAB39B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11202" y="601791"/>
                <a:ext cx="797804" cy="8832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850ABFA3-4797-40CA-9FC2-42B4E7340DC9}"/>
                  </a:ext>
                </a:extLst>
              </p14:cNvPr>
              <p14:cNvContentPartPr/>
              <p14:nvPr/>
            </p14:nvContentPartPr>
            <p14:xfrm>
              <a:off x="8037285" y="5261428"/>
              <a:ext cx="190500" cy="13335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850ABFA3-4797-40CA-9FC2-42B4E7340DC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19003" y="5244368"/>
                <a:ext cx="226699" cy="167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0FC5A553-7A23-4F17-8150-41E53A249BD6}"/>
                  </a:ext>
                </a:extLst>
              </p14:cNvPr>
              <p14:cNvContentPartPr/>
              <p14:nvPr/>
            </p14:nvContentPartPr>
            <p14:xfrm>
              <a:off x="8075505" y="5243285"/>
              <a:ext cx="104775" cy="142875"/>
            </p14:xfrm>
          </p:contentPart>
        </mc:Choice>
        <mc:Fallback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0FC5A553-7A23-4F17-8150-41E53A249BD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58277" y="5225776"/>
                <a:ext cx="139583" cy="177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3DD9FE94-D32C-43AB-BCFC-B7160EC6C222}"/>
                  </a:ext>
                </a:extLst>
              </p14:cNvPr>
              <p14:cNvContentPartPr/>
              <p14:nvPr/>
            </p14:nvContentPartPr>
            <p14:xfrm>
              <a:off x="6801272" y="2974040"/>
              <a:ext cx="1333500" cy="1114425"/>
            </p14:xfrm>
          </p:contentPart>
        </mc:Choice>
        <mc:Fallback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3DD9FE94-D32C-43AB-BCFC-B7160EC6C2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47138" y="2866064"/>
                <a:ext cx="1441407" cy="13307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7806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00AF41-4488-4E3B-9A24-BB1F73F7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4628638" cy="5571066"/>
          </a:xfrm>
        </p:spPr>
        <p:txBody>
          <a:bodyPr>
            <a:normAutofit/>
          </a:bodyPr>
          <a:lstStyle/>
          <a:p>
            <a:r>
              <a:rPr lang="es-ES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659691-DBD2-4E58-A87F-7FA93DFEC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96" y="643467"/>
            <a:ext cx="4653536" cy="52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err="1"/>
              <a:t>Daffodil</a:t>
            </a:r>
            <a:r>
              <a:rPr lang="es-ES"/>
              <a:t> </a:t>
            </a:r>
            <a:r>
              <a:rPr lang="es-ES" err="1"/>
              <a:t>map</a:t>
            </a:r>
            <a:r>
              <a:rPr lang="es-ES"/>
              <a:t> and T chart</a:t>
            </a:r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89B46983-5E5A-4B92-B156-DCE4E380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716" y="1957298"/>
            <a:ext cx="1571625" cy="1980122"/>
          </a:xfrm>
          <a:prstGeom prst="rect">
            <a:avLst/>
          </a:prstGeom>
        </p:spPr>
      </p:pic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B12DA2C4-6F8D-4815-A16C-FF713B62F667}"/>
              </a:ext>
            </a:extLst>
          </p:cNvPr>
          <p:cNvSpPr/>
          <p:nvPr/>
        </p:nvSpPr>
        <p:spPr>
          <a:xfrm>
            <a:off x="4242759" y="353682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37903F68-0A0F-42F6-AEDE-0BCF3FE10BB4}"/>
              </a:ext>
            </a:extLst>
          </p:cNvPr>
          <p:cNvSpPr/>
          <p:nvPr/>
        </p:nvSpPr>
        <p:spPr>
          <a:xfrm>
            <a:off x="705928" y="425568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671995B0-A964-44B1-96DD-8C9AA263FFA7}"/>
              </a:ext>
            </a:extLst>
          </p:cNvPr>
          <p:cNvSpPr/>
          <p:nvPr/>
        </p:nvSpPr>
        <p:spPr>
          <a:xfrm>
            <a:off x="2373702" y="5170097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A7A2C79C-5495-4A38-B3BA-3CF2F3925067}"/>
              </a:ext>
            </a:extLst>
          </p:cNvPr>
          <p:cNvSpPr/>
          <p:nvPr/>
        </p:nvSpPr>
        <p:spPr>
          <a:xfrm>
            <a:off x="4444041" y="3200398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id="{7EC28C30-2310-4D14-B7E3-252F829636BE}"/>
              </a:ext>
            </a:extLst>
          </p:cNvPr>
          <p:cNvSpPr/>
          <p:nvPr/>
        </p:nvSpPr>
        <p:spPr>
          <a:xfrm>
            <a:off x="475891" y="2812210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14:cNvPr>
              <p14:cNvContentPartPr/>
              <p14:nvPr/>
            </p14:nvContentPartPr>
            <p14:xfrm>
              <a:off x="7247106" y="794425"/>
              <a:ext cx="19050" cy="1905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94606" y="-15807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1B097208-4B5F-41C7-ADDA-07B081C55AB4}"/>
                  </a:ext>
                </a:extLst>
              </p14:cNvPr>
              <p14:cNvContentPartPr/>
              <p14:nvPr/>
            </p14:nvContentPartPr>
            <p14:xfrm>
              <a:off x="6225702" y="3712723"/>
              <a:ext cx="19050" cy="1905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1B097208-4B5F-41C7-ADDA-07B081C55A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3202" y="2760223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54EA4FA3-1051-4517-99A3-0FAB861AB6DA}"/>
                  </a:ext>
                </a:extLst>
              </p14:cNvPr>
              <p14:cNvContentPartPr/>
              <p14:nvPr/>
            </p14:nvContentPartPr>
            <p14:xfrm>
              <a:off x="6225702" y="3712723"/>
              <a:ext cx="19050" cy="1905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54EA4FA3-1051-4517-99A3-0FAB861AB6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3202" y="2760223"/>
                <a:ext cx="1905000" cy="19050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CuadroTexto 32">
            <a:extLst>
              <a:ext uri="{FF2B5EF4-FFF2-40B4-BE49-F238E27FC236}">
                <a16:creationId xmlns:a16="http://schemas.microsoft.com/office/drawing/2014/main" id="{AB507492-495C-4E2B-8C14-8A17D8E465AF}"/>
              </a:ext>
            </a:extLst>
          </p:cNvPr>
          <p:cNvSpPr txBox="1"/>
          <p:nvPr/>
        </p:nvSpPr>
        <p:spPr>
          <a:xfrm>
            <a:off x="1029419" y="110130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leaves  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72EC56C-13EC-4246-ACAC-762707A004F8}"/>
              </a:ext>
            </a:extLst>
          </p:cNvPr>
          <p:cNvSpPr txBox="1"/>
          <p:nvPr/>
        </p:nvSpPr>
        <p:spPr>
          <a:xfrm>
            <a:off x="4609381" y="98628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flower           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1EE7120-8F54-4C1B-B759-450D91907769}"/>
              </a:ext>
            </a:extLst>
          </p:cNvPr>
          <p:cNvSpPr txBox="1"/>
          <p:nvPr/>
        </p:nvSpPr>
        <p:spPr>
          <a:xfrm>
            <a:off x="885645" y="34879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stem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3865A48-F45C-435F-81CB-10364F1B12CC}"/>
              </a:ext>
            </a:extLst>
          </p:cNvPr>
          <p:cNvSpPr txBox="1"/>
          <p:nvPr/>
        </p:nvSpPr>
        <p:spPr>
          <a:xfrm>
            <a:off x="4868174" y="384738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bulb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B314584-7355-4A93-A129-DC83C57F43D8}"/>
              </a:ext>
            </a:extLst>
          </p:cNvPr>
          <p:cNvSpPr txBox="1"/>
          <p:nvPr/>
        </p:nvSpPr>
        <p:spPr>
          <a:xfrm>
            <a:off x="2599214" y="58317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emblem</a:t>
            </a:r>
            <a:endParaRPr lang="es-ES" dirty="0"/>
          </a:p>
        </p:txBody>
      </p:sp>
      <p:pic>
        <p:nvPicPr>
          <p:cNvPr id="38" name="Imagen 38">
            <a:extLst>
              <a:ext uri="{FF2B5EF4-FFF2-40B4-BE49-F238E27FC236}">
                <a16:creationId xmlns:a16="http://schemas.microsoft.com/office/drawing/2014/main" id="{20B5E225-F965-42A5-B3EB-7D0C894994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5425" y="4580866"/>
            <a:ext cx="2391853" cy="22299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4ED24625-D9E0-47A7-AE22-F7ACD8515D0F}"/>
                  </a:ext>
                </a:extLst>
              </p14:cNvPr>
              <p14:cNvContentPartPr/>
              <p14:nvPr/>
            </p14:nvContentPartPr>
            <p14:xfrm>
              <a:off x="1897811" y="1725283"/>
              <a:ext cx="704850" cy="38100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4ED24625-D9E0-47A7-AE22-F7ACD8515D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35492" y="1663210"/>
                <a:ext cx="829846" cy="5055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63CE3E88-01FD-4DC8-9618-CCDFDC908DAC}"/>
                  </a:ext>
                </a:extLst>
              </p14:cNvPr>
              <p14:cNvContentPartPr/>
              <p14:nvPr/>
            </p14:nvContentPartPr>
            <p14:xfrm>
              <a:off x="4183811" y="1969698"/>
              <a:ext cx="19050" cy="1905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63CE3E88-01FD-4DC8-9618-CCDFDC908DA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69111" y="-1364052"/>
                <a:ext cx="6667500" cy="666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394603C3-00DD-4FF3-AD0B-8ACF6B12A30A}"/>
                  </a:ext>
                </a:extLst>
              </p14:cNvPr>
              <p14:cNvContentPartPr/>
              <p14:nvPr/>
            </p14:nvContentPartPr>
            <p14:xfrm>
              <a:off x="4183811" y="1969698"/>
              <a:ext cx="19050" cy="1905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394603C3-00DD-4FF3-AD0B-8ACF6B12A30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69111" y="-1364052"/>
                <a:ext cx="6667500" cy="666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1AC0858C-2109-4141-ABFC-D6A588A1C4E0}"/>
                  </a:ext>
                </a:extLst>
              </p14:cNvPr>
              <p14:cNvContentPartPr/>
              <p14:nvPr/>
            </p14:nvContentPartPr>
            <p14:xfrm>
              <a:off x="3939396" y="1699196"/>
              <a:ext cx="666750" cy="34290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1AC0858C-2109-4141-ABFC-D6A588A1C4E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76379" y="1636163"/>
                <a:ext cx="793146" cy="468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40C59258-4BD5-46D5-9E7E-4854D6723455}"/>
                  </a:ext>
                </a:extLst>
              </p14:cNvPr>
              <p14:cNvContentPartPr/>
              <p14:nvPr/>
            </p14:nvContentPartPr>
            <p14:xfrm>
              <a:off x="3939396" y="3723108"/>
              <a:ext cx="762000" cy="85725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40C59258-4BD5-46D5-9E7E-4854D672345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77090" y="3662125"/>
                <a:ext cx="886971" cy="207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6B63AED0-89E4-4654-AEF5-C0F22F9A6A2D}"/>
                  </a:ext>
                </a:extLst>
              </p14:cNvPr>
              <p14:cNvContentPartPr/>
              <p14:nvPr/>
            </p14:nvContentPartPr>
            <p14:xfrm>
              <a:off x="3242991" y="3810000"/>
              <a:ext cx="323850" cy="1543050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6B63AED0-89E4-4654-AEF5-C0F22F9A6A2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79880" y="3747458"/>
                <a:ext cx="449712" cy="1668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945F8071-64AE-4DC0-9F04-C5D8782AAF5A}"/>
                  </a:ext>
                </a:extLst>
              </p14:cNvPr>
              <p14:cNvContentPartPr/>
              <p14:nvPr/>
            </p14:nvContentPartPr>
            <p14:xfrm>
              <a:off x="1781583" y="3567490"/>
              <a:ext cx="904875" cy="180975"/>
            </p14:xfrm>
          </p:contentPart>
        </mc:Choice>
        <mc:Fallback xmlns=""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945F8071-64AE-4DC0-9F04-C5D8782AAF5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719104" y="3506345"/>
                <a:ext cx="1030193" cy="303616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Imagen 15" descr="Imagen que contiene Tabla&#10;&#10;Descripción generada automáticamente">
            <a:extLst>
              <a:ext uri="{FF2B5EF4-FFF2-40B4-BE49-F238E27FC236}">
                <a16:creationId xmlns:a16="http://schemas.microsoft.com/office/drawing/2014/main" id="{C1CDDF1C-A4CE-4F3B-BFC7-D00D141482B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49623" y="1463794"/>
            <a:ext cx="6045199" cy="3041414"/>
          </a:xfrm>
          <a:prstGeom prst="rect">
            <a:avLst/>
          </a:prstGeom>
        </p:spPr>
      </p:pic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E85BFA8-25B9-45EB-9318-7621910C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22</a:t>
            </a:fld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484797-2765-42D3-8BF7-330A02FE713A}"/>
              </a:ext>
            </a:extLst>
          </p:cNvPr>
          <p:cNvSpPr txBox="1"/>
          <p:nvPr/>
        </p:nvSpPr>
        <p:spPr>
          <a:xfrm>
            <a:off x="6895381" y="2467155"/>
            <a:ext cx="494293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...</a:t>
            </a:r>
            <a:r>
              <a:rPr lang="es-ES" err="1"/>
              <a:t>long</a:t>
            </a:r>
            <a:r>
              <a:rPr lang="es-ES" dirty="0"/>
              <a:t> </a:t>
            </a:r>
            <a:r>
              <a:rPr lang="es-ES" err="1"/>
              <a:t>leaves</a:t>
            </a:r>
            <a:r>
              <a:rPr lang="es-ES" dirty="0"/>
              <a:t>                  … </a:t>
            </a:r>
            <a:r>
              <a:rPr lang="es-ES"/>
              <a:t>bulbs</a:t>
            </a:r>
          </a:p>
          <a:p>
            <a:endParaRPr lang="es-ES"/>
          </a:p>
          <a:p>
            <a:r>
              <a:rPr lang="es-ES"/>
              <a:t>… a </a:t>
            </a:r>
            <a:r>
              <a:rPr lang="es-ES" err="1"/>
              <a:t>yellow</a:t>
            </a:r>
            <a:r>
              <a:rPr lang="es-ES" dirty="0"/>
              <a:t> </a:t>
            </a:r>
            <a:r>
              <a:rPr lang="es-ES" err="1"/>
              <a:t>flower</a:t>
            </a:r>
            <a:r>
              <a:rPr lang="es-ES"/>
              <a:t>           … </a:t>
            </a:r>
            <a:r>
              <a:rPr lang="es-ES" err="1"/>
              <a:t>the</a:t>
            </a:r>
            <a:r>
              <a:rPr lang="es-ES" dirty="0"/>
              <a:t> </a:t>
            </a:r>
            <a:r>
              <a:rPr lang="es-ES" err="1"/>
              <a:t>emblem</a:t>
            </a:r>
            <a:r>
              <a:rPr lang="es-ES" dirty="0"/>
              <a:t> </a:t>
            </a:r>
            <a:r>
              <a:rPr lang="es-ES" err="1"/>
              <a:t>of</a:t>
            </a:r>
            <a:r>
              <a:rPr lang="es-ES" dirty="0"/>
              <a:t> </a:t>
            </a:r>
            <a:r>
              <a:rPr lang="es-ES" err="1"/>
              <a:t>Wales</a:t>
            </a:r>
            <a:endParaRPr lang="es-ES"/>
          </a:p>
          <a:p>
            <a:endParaRPr lang="es-ES"/>
          </a:p>
          <a:p>
            <a:r>
              <a:rPr lang="es-ES"/>
              <a:t>… a </a:t>
            </a:r>
            <a:r>
              <a:rPr lang="es-ES" err="1"/>
              <a:t>long</a:t>
            </a:r>
            <a:r>
              <a:rPr lang="es-ES" dirty="0"/>
              <a:t> </a:t>
            </a:r>
            <a:r>
              <a:rPr lang="es-ES" err="1"/>
              <a:t>stem</a:t>
            </a:r>
            <a:endParaRPr lang="es-ES"/>
          </a:p>
          <a:p>
            <a:endParaRPr lang="es-ES"/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4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00AF41-4488-4E3B-9A24-BB1F73F7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4628638" cy="5571066"/>
          </a:xfrm>
        </p:spPr>
        <p:txBody>
          <a:bodyPr>
            <a:normAutofit/>
          </a:bodyPr>
          <a:lstStyle/>
          <a:p>
            <a:r>
              <a:rPr lang="es-ES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659691-DBD2-4E58-A87F-7FA93DFEC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96" y="643467"/>
            <a:ext cx="4653536" cy="52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err="1"/>
              <a:t>Daffodil</a:t>
            </a:r>
            <a:r>
              <a:rPr lang="es-ES"/>
              <a:t> </a:t>
            </a:r>
            <a:r>
              <a:rPr lang="es-ES" err="1"/>
              <a:t>map</a:t>
            </a:r>
            <a:r>
              <a:rPr lang="es-ES"/>
              <a:t> and T chart</a:t>
            </a:r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89B46983-5E5A-4B92-B156-DCE4E380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716" y="1957298"/>
            <a:ext cx="1571625" cy="1980122"/>
          </a:xfrm>
          <a:prstGeom prst="rect">
            <a:avLst/>
          </a:prstGeom>
        </p:spPr>
      </p:pic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B12DA2C4-6F8D-4815-A16C-FF713B62F667}"/>
              </a:ext>
            </a:extLst>
          </p:cNvPr>
          <p:cNvSpPr/>
          <p:nvPr/>
        </p:nvSpPr>
        <p:spPr>
          <a:xfrm>
            <a:off x="4242759" y="353682"/>
            <a:ext cx="1466489" cy="1610263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37903F68-0A0F-42F6-AEDE-0BCF3FE10BB4}"/>
              </a:ext>
            </a:extLst>
          </p:cNvPr>
          <p:cNvSpPr/>
          <p:nvPr/>
        </p:nvSpPr>
        <p:spPr>
          <a:xfrm>
            <a:off x="705928" y="425568"/>
            <a:ext cx="1466489" cy="1610263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671995B0-A964-44B1-96DD-8C9AA263FFA7}"/>
              </a:ext>
            </a:extLst>
          </p:cNvPr>
          <p:cNvSpPr/>
          <p:nvPr/>
        </p:nvSpPr>
        <p:spPr>
          <a:xfrm>
            <a:off x="2373702" y="5170097"/>
            <a:ext cx="1466489" cy="1610263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A7A2C79C-5495-4A38-B3BA-3CF2F3925067}"/>
              </a:ext>
            </a:extLst>
          </p:cNvPr>
          <p:cNvSpPr/>
          <p:nvPr/>
        </p:nvSpPr>
        <p:spPr>
          <a:xfrm>
            <a:off x="4444041" y="3200398"/>
            <a:ext cx="1466489" cy="1610263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id="{7EC28C30-2310-4D14-B7E3-252F829636BE}"/>
              </a:ext>
            </a:extLst>
          </p:cNvPr>
          <p:cNvSpPr/>
          <p:nvPr/>
        </p:nvSpPr>
        <p:spPr>
          <a:xfrm>
            <a:off x="475891" y="2812210"/>
            <a:ext cx="1466489" cy="1610263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14:cNvPr>
              <p14:cNvContentPartPr/>
              <p14:nvPr/>
            </p14:nvContentPartPr>
            <p14:xfrm>
              <a:off x="7247106" y="794425"/>
              <a:ext cx="19050" cy="1905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94606" y="-15807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1B097208-4B5F-41C7-ADDA-07B081C55AB4}"/>
                  </a:ext>
                </a:extLst>
              </p14:cNvPr>
              <p14:cNvContentPartPr/>
              <p14:nvPr/>
            </p14:nvContentPartPr>
            <p14:xfrm>
              <a:off x="6225702" y="3712723"/>
              <a:ext cx="19050" cy="1905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1B097208-4B5F-41C7-ADDA-07B081C55A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3202" y="2760223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54EA4FA3-1051-4517-99A3-0FAB861AB6DA}"/>
                  </a:ext>
                </a:extLst>
              </p14:cNvPr>
              <p14:cNvContentPartPr/>
              <p14:nvPr/>
            </p14:nvContentPartPr>
            <p14:xfrm>
              <a:off x="6225702" y="3712723"/>
              <a:ext cx="19050" cy="1905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54EA4FA3-1051-4517-99A3-0FAB861AB6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3202" y="2760223"/>
                <a:ext cx="1905000" cy="19050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CuadroTexto 32">
            <a:extLst>
              <a:ext uri="{FF2B5EF4-FFF2-40B4-BE49-F238E27FC236}">
                <a16:creationId xmlns:a16="http://schemas.microsoft.com/office/drawing/2014/main" id="{AB507492-495C-4E2B-8C14-8A17D8E465AF}"/>
              </a:ext>
            </a:extLst>
          </p:cNvPr>
          <p:cNvSpPr txBox="1"/>
          <p:nvPr/>
        </p:nvSpPr>
        <p:spPr>
          <a:xfrm>
            <a:off x="1029419" y="110130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leaves  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72EC56C-13EC-4246-ACAC-762707A004F8}"/>
              </a:ext>
            </a:extLst>
          </p:cNvPr>
          <p:cNvSpPr txBox="1"/>
          <p:nvPr/>
        </p:nvSpPr>
        <p:spPr>
          <a:xfrm>
            <a:off x="4609381" y="98628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flower           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1EE7120-8F54-4C1B-B759-450D91907769}"/>
              </a:ext>
            </a:extLst>
          </p:cNvPr>
          <p:cNvSpPr txBox="1"/>
          <p:nvPr/>
        </p:nvSpPr>
        <p:spPr>
          <a:xfrm>
            <a:off x="885645" y="34879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stem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3865A48-F45C-435F-81CB-10364F1B12CC}"/>
              </a:ext>
            </a:extLst>
          </p:cNvPr>
          <p:cNvSpPr txBox="1"/>
          <p:nvPr/>
        </p:nvSpPr>
        <p:spPr>
          <a:xfrm>
            <a:off x="4868174" y="384738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bulb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B314584-7355-4A93-A129-DC83C57F43D8}"/>
              </a:ext>
            </a:extLst>
          </p:cNvPr>
          <p:cNvSpPr txBox="1"/>
          <p:nvPr/>
        </p:nvSpPr>
        <p:spPr>
          <a:xfrm>
            <a:off x="2599214" y="58317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emblem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4ED24625-D9E0-47A7-AE22-F7ACD8515D0F}"/>
                  </a:ext>
                </a:extLst>
              </p14:cNvPr>
              <p14:cNvContentPartPr/>
              <p14:nvPr/>
            </p14:nvContentPartPr>
            <p14:xfrm>
              <a:off x="1897811" y="1725283"/>
              <a:ext cx="704850" cy="38100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4ED24625-D9E0-47A7-AE22-F7ACD8515D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35134" y="1662795"/>
                <a:ext cx="829846" cy="505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63CE3E88-01FD-4DC8-9618-CCDFDC908DAC}"/>
                  </a:ext>
                </a:extLst>
              </p14:cNvPr>
              <p14:cNvContentPartPr/>
              <p14:nvPr/>
            </p14:nvContentPartPr>
            <p14:xfrm>
              <a:off x="4183811" y="1969698"/>
              <a:ext cx="19050" cy="1905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63CE3E88-01FD-4DC8-9618-CCDFDC908DA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0061" y="-1364052"/>
                <a:ext cx="6667500" cy="666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394603C3-00DD-4FF3-AD0B-8ACF6B12A30A}"/>
                  </a:ext>
                </a:extLst>
              </p14:cNvPr>
              <p14:cNvContentPartPr/>
              <p14:nvPr/>
            </p14:nvContentPartPr>
            <p14:xfrm>
              <a:off x="4183811" y="1969698"/>
              <a:ext cx="19050" cy="1905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394603C3-00DD-4FF3-AD0B-8ACF6B12A30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0061" y="-1364052"/>
                <a:ext cx="6667500" cy="666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1AC0858C-2109-4141-ABFC-D6A588A1C4E0}"/>
                  </a:ext>
                </a:extLst>
              </p14:cNvPr>
              <p14:cNvContentPartPr/>
              <p14:nvPr/>
            </p14:nvContentPartPr>
            <p14:xfrm>
              <a:off x="3939396" y="1699196"/>
              <a:ext cx="666750" cy="34290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1AC0858C-2109-4141-ABFC-D6A588A1C4E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75982" y="1636229"/>
                <a:ext cx="793215" cy="468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40C59258-4BD5-46D5-9E7E-4854D6723455}"/>
                  </a:ext>
                </a:extLst>
              </p14:cNvPr>
              <p14:cNvContentPartPr/>
              <p14:nvPr/>
            </p14:nvContentPartPr>
            <p14:xfrm>
              <a:off x="3939396" y="3723108"/>
              <a:ext cx="762000" cy="85725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40C59258-4BD5-46D5-9E7E-4854D672345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76702" y="3662125"/>
                <a:ext cx="887030" cy="207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6B63AED0-89E4-4654-AEF5-C0F22F9A6A2D}"/>
                  </a:ext>
                </a:extLst>
              </p14:cNvPr>
              <p14:cNvContentPartPr/>
              <p14:nvPr/>
            </p14:nvContentPartPr>
            <p14:xfrm>
              <a:off x="3242991" y="3810000"/>
              <a:ext cx="323850" cy="1543050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6B63AED0-89E4-4654-AEF5-C0F22F9A6A2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79880" y="3747099"/>
                <a:ext cx="449712" cy="1668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6" name="Entrada de lápiz 45">
                <a:extLst>
                  <a:ext uri="{FF2B5EF4-FFF2-40B4-BE49-F238E27FC236}">
                    <a16:creationId xmlns:a16="http://schemas.microsoft.com/office/drawing/2014/main" id="{945F8071-64AE-4DC0-9F04-C5D8782AAF5A}"/>
                  </a:ext>
                </a:extLst>
              </p14:cNvPr>
              <p14:cNvContentPartPr/>
              <p14:nvPr/>
            </p14:nvContentPartPr>
            <p14:xfrm>
              <a:off x="1781583" y="3567490"/>
              <a:ext cx="904875" cy="180975"/>
            </p14:xfrm>
          </p:contentPart>
        </mc:Choice>
        <mc:Fallback xmlns="">
          <p:pic>
            <p:nvPicPr>
              <p:cNvPr id="46" name="Entrada de lápiz 45">
                <a:extLst>
                  <a:ext uri="{FF2B5EF4-FFF2-40B4-BE49-F238E27FC236}">
                    <a16:creationId xmlns:a16="http://schemas.microsoft.com/office/drawing/2014/main" id="{945F8071-64AE-4DC0-9F04-C5D8782AAF5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718744" y="3505994"/>
                <a:ext cx="1030193" cy="303616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Imagen 38">
            <a:extLst>
              <a:ext uri="{FF2B5EF4-FFF2-40B4-BE49-F238E27FC236}">
                <a16:creationId xmlns:a16="http://schemas.microsoft.com/office/drawing/2014/main" id="{6BCF100B-0D01-4BCB-996A-C92D7069FB0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701313" y="4623199"/>
            <a:ext cx="2391853" cy="2229928"/>
          </a:xfrm>
          <a:prstGeom prst="rect">
            <a:avLst/>
          </a:prstGeom>
        </p:spPr>
      </p:pic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891365-988C-4A58-A491-57D5DDC5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23</a:t>
            </a:fld>
            <a:endParaRPr lang="es-ES"/>
          </a:p>
        </p:txBody>
      </p:sp>
      <p:pic>
        <p:nvPicPr>
          <p:cNvPr id="17" name="Imagen 17" descr="Imagen que contiene Tabla&#10;&#10;Descripción generada automáticamente">
            <a:extLst>
              <a:ext uri="{FF2B5EF4-FFF2-40B4-BE49-F238E27FC236}">
                <a16:creationId xmlns:a16="http://schemas.microsoft.com/office/drawing/2014/main" id="{01DD42C3-6120-4A24-9A28-A9FCFFFC869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177844" y="1703681"/>
            <a:ext cx="5974644" cy="291441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5484797-2765-42D3-8BF7-330A02FE713A}"/>
              </a:ext>
            </a:extLst>
          </p:cNvPr>
          <p:cNvSpPr txBox="1"/>
          <p:nvPr/>
        </p:nvSpPr>
        <p:spPr>
          <a:xfrm>
            <a:off x="7036492" y="2650599"/>
            <a:ext cx="494293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...</a:t>
            </a:r>
            <a:r>
              <a:rPr lang="es-ES" err="1"/>
              <a:t>long</a:t>
            </a:r>
            <a:r>
              <a:rPr lang="es-ES" dirty="0"/>
              <a:t> </a:t>
            </a:r>
            <a:r>
              <a:rPr lang="es-ES" err="1"/>
              <a:t>leaves</a:t>
            </a:r>
            <a:r>
              <a:rPr lang="es-ES" dirty="0"/>
              <a:t>                  … </a:t>
            </a:r>
            <a:r>
              <a:rPr lang="es-ES"/>
              <a:t>bulbs</a:t>
            </a:r>
          </a:p>
          <a:p>
            <a:endParaRPr lang="es-ES"/>
          </a:p>
          <a:p>
            <a:r>
              <a:rPr lang="es-ES"/>
              <a:t>… a </a:t>
            </a:r>
            <a:r>
              <a:rPr lang="es-ES" err="1"/>
              <a:t>yellow</a:t>
            </a:r>
            <a:r>
              <a:rPr lang="es-ES" dirty="0"/>
              <a:t> </a:t>
            </a:r>
            <a:r>
              <a:rPr lang="es-ES" err="1"/>
              <a:t>flower</a:t>
            </a:r>
            <a:r>
              <a:rPr lang="es-ES"/>
              <a:t>           … </a:t>
            </a:r>
            <a:r>
              <a:rPr lang="es-ES" err="1"/>
              <a:t>the</a:t>
            </a:r>
            <a:r>
              <a:rPr lang="es-ES" dirty="0"/>
              <a:t> </a:t>
            </a:r>
            <a:r>
              <a:rPr lang="es-ES" err="1"/>
              <a:t>emblem</a:t>
            </a:r>
            <a:r>
              <a:rPr lang="es-ES" dirty="0"/>
              <a:t> </a:t>
            </a:r>
            <a:r>
              <a:rPr lang="es-ES" err="1"/>
              <a:t>of</a:t>
            </a:r>
            <a:r>
              <a:rPr lang="es-ES" dirty="0"/>
              <a:t> </a:t>
            </a:r>
            <a:r>
              <a:rPr lang="es-ES" err="1"/>
              <a:t>Wales</a:t>
            </a:r>
            <a:endParaRPr lang="es-ES"/>
          </a:p>
          <a:p>
            <a:endParaRPr lang="es-ES"/>
          </a:p>
          <a:p>
            <a:r>
              <a:rPr lang="es-ES"/>
              <a:t>… a </a:t>
            </a:r>
            <a:r>
              <a:rPr lang="es-ES" err="1"/>
              <a:t>long</a:t>
            </a:r>
            <a:r>
              <a:rPr lang="es-ES" dirty="0"/>
              <a:t> </a:t>
            </a:r>
            <a:r>
              <a:rPr lang="es-ES" err="1"/>
              <a:t>stem</a:t>
            </a:r>
            <a:endParaRPr lang="es-ES"/>
          </a:p>
          <a:p>
            <a:endParaRPr lang="es-ES"/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55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3" grpId="0"/>
      <p:bldP spid="34" grpId="0"/>
      <p:bldP spid="35" grpId="0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30994" y="4596519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Imagen 24" descr="Imagen que contiene Tabla&#10;&#10;Descripción generada automáticamente">
            <a:extLst>
              <a:ext uri="{FF2B5EF4-FFF2-40B4-BE49-F238E27FC236}">
                <a16:creationId xmlns:a16="http://schemas.microsoft.com/office/drawing/2014/main" id="{DBF9ACE4-4709-47AA-88E6-15C17778A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178" y="1018228"/>
            <a:ext cx="4662311" cy="2733099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9D1A212-1589-41B3-ACA6-5BD3C8CA3BF6}"/>
              </a:ext>
            </a:extLst>
          </p:cNvPr>
          <p:cNvSpPr txBox="1"/>
          <p:nvPr/>
        </p:nvSpPr>
        <p:spPr>
          <a:xfrm>
            <a:off x="632179" y="1902177"/>
            <a:ext cx="69906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3b. "T" CHART </a:t>
            </a:r>
          </a:p>
        </p:txBody>
      </p:sp>
    </p:spTree>
    <p:extLst>
      <p:ext uri="{BB962C8B-B14F-4D97-AF65-F5344CB8AC3E}">
        <p14:creationId xmlns:p14="http://schemas.microsoft.com/office/powerpoint/2010/main" val="10983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00AF41-4488-4E3B-9A24-BB1F73F7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4628638" cy="5571066"/>
          </a:xfrm>
        </p:spPr>
        <p:txBody>
          <a:bodyPr>
            <a:normAutofit/>
          </a:bodyPr>
          <a:lstStyle/>
          <a:p>
            <a:r>
              <a:rPr lang="es-ES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659691-DBD2-4E58-A87F-7FA93DFEC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96" y="643467"/>
            <a:ext cx="4653536" cy="52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Spider </a:t>
            </a:r>
            <a:r>
              <a:rPr lang="es-ES" err="1"/>
              <a:t>map</a:t>
            </a:r>
            <a:r>
              <a:rPr lang="es-ES"/>
              <a:t> and T chart</a:t>
            </a: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B12DA2C4-6F8D-4815-A16C-FF713B62F667}"/>
              </a:ext>
            </a:extLst>
          </p:cNvPr>
          <p:cNvSpPr/>
          <p:nvPr/>
        </p:nvSpPr>
        <p:spPr>
          <a:xfrm>
            <a:off x="4386533" y="224286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>
                <a:ea typeface="+mn-lt"/>
                <a:cs typeface="+mn-lt"/>
              </a:rPr>
              <a:t>horrible</a:t>
            </a:r>
            <a:endParaRPr lang="es-ES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37903F68-0A0F-42F6-AEDE-0BCF3FE10BB4}"/>
              </a:ext>
            </a:extLst>
          </p:cNvPr>
          <p:cNvSpPr/>
          <p:nvPr/>
        </p:nvSpPr>
        <p:spPr>
          <a:xfrm>
            <a:off x="360871" y="281794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>
                <a:ea typeface="+mn-lt"/>
                <a:cs typeface="+mn-lt"/>
              </a:rPr>
              <a:t> 8 </a:t>
            </a:r>
            <a:r>
              <a:rPr lang="es-ES" err="1">
                <a:ea typeface="+mn-lt"/>
                <a:cs typeface="+mn-lt"/>
              </a:rPr>
              <a:t>legs</a:t>
            </a:r>
            <a:r>
              <a:rPr lang="es-ES">
                <a:ea typeface="+mn-lt"/>
                <a:cs typeface="+mn-lt"/>
              </a:rPr>
              <a:t> 8 </a:t>
            </a:r>
            <a:r>
              <a:rPr lang="es-ES" err="1">
                <a:ea typeface="+mn-lt"/>
                <a:cs typeface="+mn-lt"/>
              </a:rPr>
              <a:t>legs</a:t>
            </a:r>
            <a:endParaRPr lang="es-ES" err="1"/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671995B0-A964-44B1-96DD-8C9AA263FFA7}"/>
              </a:ext>
            </a:extLst>
          </p:cNvPr>
          <p:cNvSpPr/>
          <p:nvPr/>
        </p:nvSpPr>
        <p:spPr>
          <a:xfrm>
            <a:off x="2373702" y="5170097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A7A2C79C-5495-4A38-B3BA-3CF2F3925067}"/>
              </a:ext>
            </a:extLst>
          </p:cNvPr>
          <p:cNvSpPr/>
          <p:nvPr/>
        </p:nvSpPr>
        <p:spPr>
          <a:xfrm>
            <a:off x="4444041" y="3200398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id="{7EC28C30-2310-4D14-B7E3-252F829636BE}"/>
              </a:ext>
            </a:extLst>
          </p:cNvPr>
          <p:cNvSpPr/>
          <p:nvPr/>
        </p:nvSpPr>
        <p:spPr>
          <a:xfrm>
            <a:off x="217099" y="3372927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14:cNvPr>
              <p14:cNvContentPartPr/>
              <p14:nvPr/>
            </p14:nvContentPartPr>
            <p14:xfrm>
              <a:off x="7247106" y="794425"/>
              <a:ext cx="19050" cy="1905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4606" y="-15807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3641B07D-074C-4188-AAA5-819C5351B3FE}"/>
                  </a:ext>
                </a:extLst>
              </p14:cNvPr>
              <p14:cNvContentPartPr/>
              <p14:nvPr/>
            </p14:nvContentPartPr>
            <p14:xfrm>
              <a:off x="3096638" y="2918297"/>
              <a:ext cx="19050" cy="1905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3641B07D-074C-4188-AAA5-819C5351B3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4138" y="1965797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9F25469A-68B8-4D81-94EA-AF171725EAA0}"/>
                  </a:ext>
                </a:extLst>
              </p14:cNvPr>
              <p14:cNvContentPartPr/>
              <p14:nvPr/>
            </p14:nvContentPartPr>
            <p14:xfrm>
              <a:off x="3096638" y="2918297"/>
              <a:ext cx="19050" cy="1905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9F25469A-68B8-4D81-94EA-AF171725EA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4138" y="1965797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C6E03EE0-8281-4FC7-AB47-7B5DF25C44AD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C6E03EE0-8281-4FC7-AB47-7B5DF25C44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08AE96B5-3A5F-4781-A56D-1B9EF7FE78AE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08AE96B5-3A5F-4781-A56D-1B9EF7FE78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451B84D6-F837-4556-9599-2783D5FE6666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451B84D6-F837-4556-9599-2783D5FE66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2CE7B6A5-47FC-4F10-BDA8-6743538D6506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2CE7B6A5-47FC-4F10-BDA8-6743538D65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Imagen 35">
            <a:extLst>
              <a:ext uri="{FF2B5EF4-FFF2-40B4-BE49-F238E27FC236}">
                <a16:creationId xmlns:a16="http://schemas.microsoft.com/office/drawing/2014/main" id="{7D370537-D60F-47A7-A138-BE788E911C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211" y="5292306"/>
            <a:ext cx="1693654" cy="16936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BA5A03DD-ACBE-4BD8-8946-31CD97B46AAE}"/>
                  </a:ext>
                </a:extLst>
              </p14:cNvPr>
              <p14:cNvContentPartPr/>
              <p14:nvPr/>
            </p14:nvContentPartPr>
            <p14:xfrm>
              <a:off x="6063446" y="3680297"/>
              <a:ext cx="19050" cy="1905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BA5A03DD-ACBE-4BD8-8946-31CD97B46AA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43180" y="2727797"/>
                <a:ext cx="59177" cy="190500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Imagen 50">
            <a:extLst>
              <a:ext uri="{FF2B5EF4-FFF2-40B4-BE49-F238E27FC236}">
                <a16:creationId xmlns:a16="http://schemas.microsoft.com/office/drawing/2014/main" id="{BC2B4450-C04C-4E2A-B3C8-F31D71858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9683" y="5493586"/>
            <a:ext cx="644107" cy="644107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AF7F346E-0262-4BB0-B90A-6B836134BCAF}"/>
              </a:ext>
            </a:extLst>
          </p:cNvPr>
          <p:cNvSpPr txBox="1"/>
          <p:nvPr/>
        </p:nvSpPr>
        <p:spPr>
          <a:xfrm>
            <a:off x="655608" y="9719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8 legs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35B5E6E-C5D8-4DEB-9437-80194D659F0E}"/>
              </a:ext>
            </a:extLst>
          </p:cNvPr>
          <p:cNvSpPr txBox="1"/>
          <p:nvPr/>
        </p:nvSpPr>
        <p:spPr>
          <a:xfrm>
            <a:off x="353683" y="41349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arachnids                 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07F3546-B9DA-47EE-BE13-44349D8CE190}"/>
              </a:ext>
            </a:extLst>
          </p:cNvPr>
          <p:cNvSpPr txBox="1"/>
          <p:nvPr/>
        </p:nvSpPr>
        <p:spPr>
          <a:xfrm>
            <a:off x="4695645" y="8281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horrible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B0D25E83-35DB-49E2-AD02-9BEA72E0E556}"/>
              </a:ext>
            </a:extLst>
          </p:cNvPr>
          <p:cNvSpPr txBox="1"/>
          <p:nvPr/>
        </p:nvSpPr>
        <p:spPr>
          <a:xfrm>
            <a:off x="2783457" y="57739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ugly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AB591E26-3166-4811-B939-8D20B7694F2B}"/>
                  </a:ext>
                </a:extLst>
              </p14:cNvPr>
              <p14:cNvContentPartPr/>
              <p14:nvPr/>
            </p14:nvContentPartPr>
            <p14:xfrm>
              <a:off x="2142226" y="2041584"/>
              <a:ext cx="19050" cy="1905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AB591E26-3166-4811-B939-8D20B7694F2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1191524" y="-1273116"/>
                <a:ext cx="6667500" cy="666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F4C1493F-01DD-4396-A8C7-8AD2633AFE56}"/>
                  </a:ext>
                </a:extLst>
              </p14:cNvPr>
              <p14:cNvContentPartPr/>
              <p14:nvPr/>
            </p14:nvContentPartPr>
            <p14:xfrm>
              <a:off x="2142226" y="2041584"/>
              <a:ext cx="19050" cy="1905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F4C1493F-01DD-4396-A8C7-8AD2633AFE5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1191524" y="-1273116"/>
                <a:ext cx="6667500" cy="666750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Diagrama de flujo: conector 44">
            <a:extLst>
              <a:ext uri="{FF2B5EF4-FFF2-40B4-BE49-F238E27FC236}">
                <a16:creationId xmlns:a16="http://schemas.microsoft.com/office/drawing/2014/main" id="{B5459C68-B981-49F5-80CD-14EF9A9E9203}"/>
              </a:ext>
            </a:extLst>
          </p:cNvPr>
          <p:cNvSpPr/>
          <p:nvPr/>
        </p:nvSpPr>
        <p:spPr>
          <a:xfrm>
            <a:off x="2215550" y="1518247"/>
            <a:ext cx="1940941" cy="255916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6" name="Gráfico 37" descr="Araña con relleno sólido">
            <a:extLst>
              <a:ext uri="{FF2B5EF4-FFF2-40B4-BE49-F238E27FC236}">
                <a16:creationId xmlns:a16="http://schemas.microsoft.com/office/drawing/2014/main" id="{4510F424-AF78-4956-8A51-968CDBA5CC7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76423" y="2166668"/>
            <a:ext cx="1316965" cy="13169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6D9C8958-E23B-4EBB-AE87-DE2613436A13}"/>
                  </a:ext>
                </a:extLst>
              </p14:cNvPr>
              <p14:cNvContentPartPr/>
              <p14:nvPr/>
            </p14:nvContentPartPr>
            <p14:xfrm>
              <a:off x="1422143" y="1654922"/>
              <a:ext cx="981075" cy="485775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6D9C8958-E23B-4EBB-AE87-DE2613436A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9022" y="1592184"/>
                <a:ext cx="1106956" cy="610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C0A7E1DE-138F-47E2-8FEA-2016610CAE33}"/>
                  </a:ext>
                </a:extLst>
              </p14:cNvPr>
              <p14:cNvContentPartPr/>
              <p14:nvPr/>
            </p14:nvContentPartPr>
            <p14:xfrm>
              <a:off x="3723735" y="1372857"/>
              <a:ext cx="1009650" cy="638175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C0A7E1DE-138F-47E2-8FEA-2016610CAE3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61260" y="1310439"/>
                <a:ext cx="1134959" cy="7633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7B6E45BD-7838-4A33-9809-EF65D3233AAF}"/>
                  </a:ext>
                </a:extLst>
              </p14:cNvPr>
              <p14:cNvContentPartPr/>
              <p14:nvPr/>
            </p14:nvContentPartPr>
            <p14:xfrm>
              <a:off x="3752490" y="3637471"/>
              <a:ext cx="819150" cy="276225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7B6E45BD-7838-4A33-9809-EF65D3233AA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690003" y="3573530"/>
                <a:ext cx="944482" cy="4037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387BA5D7-EB60-4618-AAE8-137A09898AC3}"/>
                  </a:ext>
                </a:extLst>
              </p14:cNvPr>
              <p14:cNvContentPartPr/>
              <p14:nvPr/>
            </p14:nvContentPartPr>
            <p14:xfrm>
              <a:off x="3071287" y="3996905"/>
              <a:ext cx="304800" cy="148590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387BA5D7-EB60-4618-AAE8-137A09898AC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09047" y="3934242"/>
                <a:ext cx="428925" cy="1611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1250E480-82B2-4664-97D3-D20F1FD8DC0B}"/>
                  </a:ext>
                </a:extLst>
              </p14:cNvPr>
              <p14:cNvContentPartPr/>
              <p14:nvPr/>
            </p14:nvContentPartPr>
            <p14:xfrm>
              <a:off x="1576631" y="3766867"/>
              <a:ext cx="1085850" cy="22860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1250E480-82B2-4664-97D3-D20F1FD8DC0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513861" y="3703225"/>
                <a:ext cx="1211751" cy="35625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E777142B-71F4-4215-8C48-3D65A187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25</a:t>
            </a:fld>
            <a:endParaRPr lang="es-ES"/>
          </a:p>
        </p:txBody>
      </p:sp>
      <p:pic>
        <p:nvPicPr>
          <p:cNvPr id="16" name="Imagen 16">
            <a:extLst>
              <a:ext uri="{FF2B5EF4-FFF2-40B4-BE49-F238E27FC236}">
                <a16:creationId xmlns:a16="http://schemas.microsoft.com/office/drawing/2014/main" id="{A63CABC0-EF0F-436C-847C-3BFDC47056E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093178" y="1295346"/>
            <a:ext cx="5988753" cy="2940861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CB545BB3-3074-42A0-99B4-57B2D6C2F515}"/>
              </a:ext>
            </a:extLst>
          </p:cNvPr>
          <p:cNvSpPr txBox="1"/>
          <p:nvPr/>
        </p:nvSpPr>
        <p:spPr>
          <a:xfrm>
            <a:off x="4810664" y="38186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webs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484797-2765-42D3-8BF7-330A02FE713A}"/>
              </a:ext>
            </a:extLst>
          </p:cNvPr>
          <p:cNvSpPr txBox="1"/>
          <p:nvPr/>
        </p:nvSpPr>
        <p:spPr>
          <a:xfrm>
            <a:off x="7292594" y="2617938"/>
            <a:ext cx="494293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... 8 </a:t>
            </a:r>
            <a:r>
              <a:rPr lang="es-ES" err="1"/>
              <a:t>legs</a:t>
            </a:r>
            <a:r>
              <a:rPr lang="es-ES"/>
              <a:t>                       … horrible</a:t>
            </a:r>
          </a:p>
          <a:p>
            <a:endParaRPr lang="es-ES"/>
          </a:p>
          <a:p>
            <a:r>
              <a:rPr lang="es-ES"/>
              <a:t>… </a:t>
            </a:r>
            <a:r>
              <a:rPr lang="es-ES" err="1"/>
              <a:t>arachnids</a:t>
            </a:r>
            <a:r>
              <a:rPr lang="es-ES"/>
              <a:t>                 … </a:t>
            </a:r>
            <a:r>
              <a:rPr lang="es-ES" err="1"/>
              <a:t>ugly</a:t>
            </a:r>
            <a:endParaRPr lang="es-ES"/>
          </a:p>
          <a:p>
            <a:endParaRPr lang="es-ES"/>
          </a:p>
          <a:p>
            <a:r>
              <a:rPr lang="es-ES"/>
              <a:t>… webs</a:t>
            </a:r>
          </a:p>
          <a:p>
            <a:endParaRPr lang="es-ES"/>
          </a:p>
        </p:txBody>
      </p:sp>
      <p:pic>
        <p:nvPicPr>
          <p:cNvPr id="47" name="Gráfico 47" descr="Telaraña contorno">
            <a:extLst>
              <a:ext uri="{FF2B5EF4-FFF2-40B4-BE49-F238E27FC236}">
                <a16:creationId xmlns:a16="http://schemas.microsoft.com/office/drawing/2014/main" id="{37A3660A-9276-4063-AB51-4B7998FF3C4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059813" y="1938494"/>
            <a:ext cx="709124" cy="66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5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659691-DBD2-4E58-A87F-7FA93DFEC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96" y="643467"/>
            <a:ext cx="4653536" cy="52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Spider </a:t>
            </a:r>
            <a:r>
              <a:rPr lang="es-ES" err="1"/>
              <a:t>map</a:t>
            </a:r>
            <a:r>
              <a:rPr lang="es-ES"/>
              <a:t> and T chart</a:t>
            </a: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B12DA2C4-6F8D-4815-A16C-FF713B62F667}"/>
              </a:ext>
            </a:extLst>
          </p:cNvPr>
          <p:cNvSpPr/>
          <p:nvPr/>
        </p:nvSpPr>
        <p:spPr>
          <a:xfrm>
            <a:off x="4386533" y="224286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>
                <a:ea typeface="+mn-lt"/>
                <a:cs typeface="+mn-lt"/>
              </a:rPr>
              <a:t>horrible</a:t>
            </a:r>
            <a:endParaRPr lang="es-ES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37903F68-0A0F-42F6-AEDE-0BCF3FE10BB4}"/>
              </a:ext>
            </a:extLst>
          </p:cNvPr>
          <p:cNvSpPr/>
          <p:nvPr/>
        </p:nvSpPr>
        <p:spPr>
          <a:xfrm>
            <a:off x="360871" y="281794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>
                <a:ea typeface="+mn-lt"/>
                <a:cs typeface="+mn-lt"/>
              </a:rPr>
              <a:t> 8 </a:t>
            </a:r>
            <a:r>
              <a:rPr lang="es-ES" err="1">
                <a:ea typeface="+mn-lt"/>
                <a:cs typeface="+mn-lt"/>
              </a:rPr>
              <a:t>legs</a:t>
            </a:r>
            <a:r>
              <a:rPr lang="es-ES">
                <a:ea typeface="+mn-lt"/>
                <a:cs typeface="+mn-lt"/>
              </a:rPr>
              <a:t> 8 </a:t>
            </a:r>
            <a:r>
              <a:rPr lang="es-ES" err="1">
                <a:ea typeface="+mn-lt"/>
                <a:cs typeface="+mn-lt"/>
              </a:rPr>
              <a:t>legs</a:t>
            </a:r>
            <a:endParaRPr lang="es-ES" err="1"/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671995B0-A964-44B1-96DD-8C9AA263FFA7}"/>
              </a:ext>
            </a:extLst>
          </p:cNvPr>
          <p:cNvSpPr/>
          <p:nvPr/>
        </p:nvSpPr>
        <p:spPr>
          <a:xfrm>
            <a:off x="2359324" y="4609379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A7A2C79C-5495-4A38-B3BA-3CF2F3925067}"/>
              </a:ext>
            </a:extLst>
          </p:cNvPr>
          <p:cNvSpPr/>
          <p:nvPr/>
        </p:nvSpPr>
        <p:spPr>
          <a:xfrm>
            <a:off x="4487173" y="3430436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id="{7EC28C30-2310-4D14-B7E3-252F829636BE}"/>
              </a:ext>
            </a:extLst>
          </p:cNvPr>
          <p:cNvSpPr/>
          <p:nvPr/>
        </p:nvSpPr>
        <p:spPr>
          <a:xfrm>
            <a:off x="130835" y="3689229"/>
            <a:ext cx="1466489" cy="161026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14:cNvPr>
              <p14:cNvContentPartPr/>
              <p14:nvPr/>
            </p14:nvContentPartPr>
            <p14:xfrm>
              <a:off x="7247106" y="794425"/>
              <a:ext cx="19050" cy="1905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BC37FFBF-E205-4F16-9641-49E3B1920B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4606" y="-158075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A5A5BD29-39ED-4D15-BC12-C540521F48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14:cNvPr>
              <p14:cNvContentPartPr/>
              <p14:nvPr/>
            </p14:nvContentPartPr>
            <p14:xfrm>
              <a:off x="8560340" y="891702"/>
              <a:ext cx="19050" cy="1905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42049BB6-EF09-4502-AF11-327AF66C96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7840" y="-60798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3641B07D-074C-4188-AAA5-819C5351B3FE}"/>
                  </a:ext>
                </a:extLst>
              </p14:cNvPr>
              <p14:cNvContentPartPr/>
              <p14:nvPr/>
            </p14:nvContentPartPr>
            <p14:xfrm>
              <a:off x="3096638" y="2918297"/>
              <a:ext cx="19050" cy="1905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3641B07D-074C-4188-AAA5-819C5351B3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4138" y="1965797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9F25469A-68B8-4D81-94EA-AF171725EAA0}"/>
                  </a:ext>
                </a:extLst>
              </p14:cNvPr>
              <p14:cNvContentPartPr/>
              <p14:nvPr/>
            </p14:nvContentPartPr>
            <p14:xfrm>
              <a:off x="3096638" y="2918297"/>
              <a:ext cx="19050" cy="1905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9F25469A-68B8-4D81-94EA-AF171725EA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4138" y="1965797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C6E03EE0-8281-4FC7-AB47-7B5DF25C44AD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C6E03EE0-8281-4FC7-AB47-7B5DF25C44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08AE96B5-3A5F-4781-A56D-1B9EF7FE78AE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08AE96B5-3A5F-4781-A56D-1B9EF7FE78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451B84D6-F837-4556-9599-2783D5FE6666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451B84D6-F837-4556-9599-2783D5FE66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2CE7B6A5-47FC-4F10-BDA8-6743538D6506}"/>
                  </a:ext>
                </a:extLst>
              </p14:cNvPr>
              <p14:cNvContentPartPr/>
              <p14:nvPr/>
            </p14:nvContentPartPr>
            <p14:xfrm>
              <a:off x="3242553" y="2691319"/>
              <a:ext cx="19050" cy="1905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2CE7B6A5-47FC-4F10-BDA8-6743538D65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053" y="1738819"/>
                <a:ext cx="1905000" cy="190500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Imagen 35">
            <a:extLst>
              <a:ext uri="{FF2B5EF4-FFF2-40B4-BE49-F238E27FC236}">
                <a16:creationId xmlns:a16="http://schemas.microsoft.com/office/drawing/2014/main" id="{7D370537-D60F-47A7-A138-BE788E911C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0211" y="5292306"/>
            <a:ext cx="1693654" cy="16936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BA5A03DD-ACBE-4BD8-8946-31CD97B46AAE}"/>
                  </a:ext>
                </a:extLst>
              </p14:cNvPr>
              <p14:cNvContentPartPr/>
              <p14:nvPr/>
            </p14:nvContentPartPr>
            <p14:xfrm>
              <a:off x="6063446" y="3680297"/>
              <a:ext cx="19050" cy="1905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BA5A03DD-ACBE-4BD8-8946-31CD97B46AA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43180" y="2727797"/>
                <a:ext cx="59177" cy="190500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Imagen 50">
            <a:extLst>
              <a:ext uri="{FF2B5EF4-FFF2-40B4-BE49-F238E27FC236}">
                <a16:creationId xmlns:a16="http://schemas.microsoft.com/office/drawing/2014/main" id="{BC2B4450-C04C-4E2A-B3C8-F31D71858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9683" y="5493586"/>
            <a:ext cx="644107" cy="644107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AF7F346E-0262-4BB0-B90A-6B836134BCAF}"/>
              </a:ext>
            </a:extLst>
          </p:cNvPr>
          <p:cNvSpPr txBox="1"/>
          <p:nvPr/>
        </p:nvSpPr>
        <p:spPr>
          <a:xfrm>
            <a:off x="655608" y="957532"/>
            <a:ext cx="946031" cy="3837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8 legs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35B5E6E-C5D8-4DEB-9437-80194D659F0E}"/>
              </a:ext>
            </a:extLst>
          </p:cNvPr>
          <p:cNvSpPr txBox="1"/>
          <p:nvPr/>
        </p:nvSpPr>
        <p:spPr>
          <a:xfrm>
            <a:off x="238664" y="430745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arachnids                 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07F3546-B9DA-47EE-BE13-44349D8CE190}"/>
              </a:ext>
            </a:extLst>
          </p:cNvPr>
          <p:cNvSpPr txBox="1"/>
          <p:nvPr/>
        </p:nvSpPr>
        <p:spPr>
          <a:xfrm>
            <a:off x="4695645" y="8281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horrible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B0D25E83-35DB-49E2-AD02-9BEA72E0E556}"/>
              </a:ext>
            </a:extLst>
          </p:cNvPr>
          <p:cNvSpPr txBox="1"/>
          <p:nvPr/>
        </p:nvSpPr>
        <p:spPr>
          <a:xfrm>
            <a:off x="2812211" y="52276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ugly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CB545BB3-3074-42A0-99B4-57B2D6C2F515}"/>
              </a:ext>
            </a:extLst>
          </p:cNvPr>
          <p:cNvSpPr txBox="1"/>
          <p:nvPr/>
        </p:nvSpPr>
        <p:spPr>
          <a:xfrm>
            <a:off x="4769100" y="41234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webs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C2CBE78-9EF4-4D89-B031-14286CCB6F61}"/>
              </a:ext>
            </a:extLst>
          </p:cNvPr>
          <p:cNvSpPr/>
          <p:nvPr/>
        </p:nvSpPr>
        <p:spPr>
          <a:xfrm rot="19740000">
            <a:off x="3889981" y="1520261"/>
            <a:ext cx="560717" cy="416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9C2CBE78-9EF4-4D89-B031-14286CCB6F61}"/>
              </a:ext>
            </a:extLst>
          </p:cNvPr>
          <p:cNvSpPr/>
          <p:nvPr/>
        </p:nvSpPr>
        <p:spPr>
          <a:xfrm rot="1560000">
            <a:off x="1853992" y="1429693"/>
            <a:ext cx="575094" cy="445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>
                <a:solidFill>
                  <a:srgbClr val="FF0000"/>
                </a:solidFill>
              </a:rPr>
              <a:t>has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9C2CBE78-9EF4-4D89-B031-14286CCB6F61}"/>
              </a:ext>
            </a:extLst>
          </p:cNvPr>
          <p:cNvSpPr/>
          <p:nvPr/>
        </p:nvSpPr>
        <p:spPr>
          <a:xfrm rot="20160000">
            <a:off x="1404260" y="3254439"/>
            <a:ext cx="416944" cy="3594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err="1">
                <a:solidFill>
                  <a:srgbClr val="7030A0"/>
                </a:solidFill>
              </a:rPr>
              <a:t>is</a:t>
            </a:r>
            <a:endParaRPr lang="es-ES">
              <a:solidFill>
                <a:srgbClr val="7030A0"/>
              </a:solidFill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C2CBE78-9EF4-4D89-B031-14286CCB6F61}"/>
              </a:ext>
            </a:extLst>
          </p:cNvPr>
          <p:cNvSpPr/>
          <p:nvPr/>
        </p:nvSpPr>
        <p:spPr>
          <a:xfrm rot="1500000">
            <a:off x="3971495" y="3192381"/>
            <a:ext cx="762000" cy="3594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err="1">
                <a:solidFill>
                  <a:srgbClr val="FF0000"/>
                </a:solidFill>
              </a:rPr>
              <a:t>spins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9C2CBE78-9EF4-4D89-B031-14286CCB6F61}"/>
              </a:ext>
            </a:extLst>
          </p:cNvPr>
          <p:cNvSpPr/>
          <p:nvPr/>
        </p:nvSpPr>
        <p:spPr>
          <a:xfrm>
            <a:off x="2900579" y="4063872"/>
            <a:ext cx="488830" cy="3306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err="1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46" name="Diagrama de flujo: conector 45">
            <a:extLst>
              <a:ext uri="{FF2B5EF4-FFF2-40B4-BE49-F238E27FC236}">
                <a16:creationId xmlns:a16="http://schemas.microsoft.com/office/drawing/2014/main" id="{EC60C67C-2BBF-422F-B6F6-CEF08AF2A50A}"/>
              </a:ext>
            </a:extLst>
          </p:cNvPr>
          <p:cNvSpPr/>
          <p:nvPr/>
        </p:nvSpPr>
        <p:spPr>
          <a:xfrm>
            <a:off x="2359323" y="1733907"/>
            <a:ext cx="1725281" cy="1969697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5" descr="Araña con relleno sólido">
            <a:extLst>
              <a:ext uri="{FF2B5EF4-FFF2-40B4-BE49-F238E27FC236}">
                <a16:creationId xmlns:a16="http://schemas.microsoft.com/office/drawing/2014/main" id="{F7588117-6622-410A-8796-99DDC41571E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62687" y="2123536"/>
            <a:ext cx="1187569" cy="11875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D025BA77-1117-47B8-A381-B8E2A67BB510}"/>
                  </a:ext>
                </a:extLst>
              </p14:cNvPr>
              <p14:cNvContentPartPr/>
              <p14:nvPr/>
            </p14:nvContentPartPr>
            <p14:xfrm>
              <a:off x="1480867" y="1567132"/>
              <a:ext cx="1076325" cy="66675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D025BA77-1117-47B8-A381-B8E2A67BB51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17935" y="1504197"/>
                <a:ext cx="1201830" cy="792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77F3C4C9-3209-4580-A7DD-C1CCB128B4C7}"/>
                  </a:ext>
                </a:extLst>
              </p14:cNvPr>
              <p14:cNvContentPartPr/>
              <p14:nvPr/>
            </p14:nvContentPartPr>
            <p14:xfrm>
              <a:off x="3783255" y="1495245"/>
              <a:ext cx="942975" cy="64770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77F3C4C9-3209-4580-A7DD-C1CCB128B4C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20533" y="1432064"/>
                <a:ext cx="1068060" cy="7737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863D8303-8BCC-4A2C-8B33-D6FC02921A00}"/>
                  </a:ext>
                </a:extLst>
              </p14:cNvPr>
              <p14:cNvContentPartPr/>
              <p14:nvPr/>
            </p14:nvContentPartPr>
            <p14:xfrm>
              <a:off x="3887163" y="3306792"/>
              <a:ext cx="1076325" cy="34290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863D8303-8BCC-4A2C-8B33-D6FC02921A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24188" y="3244349"/>
                <a:ext cx="1201914" cy="467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B497DBDB-7DB6-41F9-AF95-CCBE1C4C1ACB}"/>
                  </a:ext>
                </a:extLst>
              </p14:cNvPr>
              <p14:cNvContentPartPr/>
              <p14:nvPr/>
            </p14:nvContentPartPr>
            <p14:xfrm>
              <a:off x="3048000" y="3623094"/>
              <a:ext cx="390524" cy="123825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B497DBDB-7DB6-41F9-AF95-CCBE1C4C1AC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984779" y="3559900"/>
                <a:ext cx="516604" cy="1364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9D909A12-CD9A-417A-A9FC-8990479D0BD4}"/>
                  </a:ext>
                </a:extLst>
              </p14:cNvPr>
              <p14:cNvContentPartPr/>
              <p14:nvPr/>
            </p14:nvContentPartPr>
            <p14:xfrm>
              <a:off x="1222075" y="3262278"/>
              <a:ext cx="1524000" cy="752475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9D909A12-CD9A-417A-A9FC-8990479D0BD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59248" y="3199030"/>
                <a:ext cx="1649295" cy="87861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9F8E96E-E73E-487A-A75F-F73DA94D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26</a:t>
            </a:fld>
            <a:endParaRPr lang="es-ES"/>
          </a:p>
        </p:txBody>
      </p:sp>
      <p:pic>
        <p:nvPicPr>
          <p:cNvPr id="4" name="Imagen 16">
            <a:extLst>
              <a:ext uri="{FF2B5EF4-FFF2-40B4-BE49-F238E27FC236}">
                <a16:creationId xmlns:a16="http://schemas.microsoft.com/office/drawing/2014/main" id="{529932E7-493B-4C6D-B601-C835CA78A08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135510" y="1295346"/>
            <a:ext cx="5946421" cy="2940861"/>
          </a:xfrm>
          <a:prstGeom prst="rect">
            <a:avLst/>
          </a:prstGeom>
        </p:spPr>
      </p:pic>
      <p:pic>
        <p:nvPicPr>
          <p:cNvPr id="9" name="Gráfico 47" descr="Telaraña contorno">
            <a:extLst>
              <a:ext uri="{FF2B5EF4-FFF2-40B4-BE49-F238E27FC236}">
                <a16:creationId xmlns:a16="http://schemas.microsoft.com/office/drawing/2014/main" id="{E0659F94-B77C-4E56-8F3A-BF9B03C76B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059813" y="1938494"/>
            <a:ext cx="709124" cy="666258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7C0F83FF-D370-47F1-9EA0-39B65C0D39A1}"/>
              </a:ext>
            </a:extLst>
          </p:cNvPr>
          <p:cNvSpPr txBox="1"/>
          <p:nvPr/>
        </p:nvSpPr>
        <p:spPr>
          <a:xfrm>
            <a:off x="7292594" y="2617938"/>
            <a:ext cx="494293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... 8 </a:t>
            </a:r>
            <a:r>
              <a:rPr lang="es-ES" err="1"/>
              <a:t>legs</a:t>
            </a:r>
            <a:r>
              <a:rPr lang="es-ES"/>
              <a:t>                       … horrible</a:t>
            </a:r>
          </a:p>
          <a:p>
            <a:endParaRPr lang="es-ES"/>
          </a:p>
          <a:p>
            <a:r>
              <a:rPr lang="es-ES"/>
              <a:t>… </a:t>
            </a:r>
            <a:r>
              <a:rPr lang="es-ES" err="1"/>
              <a:t>arachnids</a:t>
            </a:r>
            <a:r>
              <a:rPr lang="es-ES"/>
              <a:t>                 … </a:t>
            </a:r>
            <a:r>
              <a:rPr lang="es-ES" err="1"/>
              <a:t>ugly</a:t>
            </a:r>
            <a:endParaRPr lang="es-ES"/>
          </a:p>
          <a:p>
            <a:endParaRPr lang="es-ES"/>
          </a:p>
          <a:p>
            <a:r>
              <a:rPr lang="es-ES"/>
              <a:t>… webs</a:t>
            </a:r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1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2DE028F-DD78-4812-9B67-2E3BA76E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27</a:t>
            </a:fld>
            <a:endParaRPr lang="en-US"/>
          </a:p>
        </p:txBody>
      </p:sp>
      <p:pic>
        <p:nvPicPr>
          <p:cNvPr id="3" name="Imagen 3" descr="Diagrama, Texto&#10;&#10;Descripción generada automáticamente">
            <a:extLst>
              <a:ext uri="{FF2B5EF4-FFF2-40B4-BE49-F238E27FC236}">
                <a16:creationId xmlns:a16="http://schemas.microsoft.com/office/drawing/2014/main" id="{D5EFD097-1DB5-4FF6-B0B8-6391A50FB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702" y="383970"/>
            <a:ext cx="8350369" cy="59894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6BC000-D50B-4CFC-8138-591038B0756B}"/>
              </a:ext>
            </a:extLst>
          </p:cNvPr>
          <p:cNvSpPr txBox="1"/>
          <p:nvPr/>
        </p:nvSpPr>
        <p:spPr>
          <a:xfrm>
            <a:off x="208844" y="6304845"/>
            <a:ext cx="43518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https://www.edrawmax.com/t-chart/</a:t>
            </a:r>
          </a:p>
        </p:txBody>
      </p:sp>
    </p:spTree>
    <p:extLst>
      <p:ext uri="{BB962C8B-B14F-4D97-AF65-F5344CB8AC3E}">
        <p14:creationId xmlns:p14="http://schemas.microsoft.com/office/powerpoint/2010/main" val="3876414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841382B-6760-4021-A3CE-101DF07C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28</a:t>
            </a:fld>
            <a:endParaRPr lang="en-U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0BFAEB85-2CE8-4F35-86BA-B20FA8F4B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0">
            <a:off x="6375400" y="669944"/>
            <a:ext cx="5692422" cy="2329002"/>
          </a:xfrm>
          <a:prstGeom prst="rect">
            <a:avLst/>
          </a:prstGeom>
        </p:spPr>
      </p:pic>
      <p:pic>
        <p:nvPicPr>
          <p:cNvPr id="5" name="Imagen 5" descr="Tabla&#10;&#10;Descripción generada automáticamente">
            <a:extLst>
              <a:ext uri="{FF2B5EF4-FFF2-40B4-BE49-F238E27FC236}">
                <a16:creationId xmlns:a16="http://schemas.microsoft.com/office/drawing/2014/main" id="{1C3AE794-A5D9-41A5-BBB0-0E52A786D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60000">
            <a:off x="525203" y="693107"/>
            <a:ext cx="5508977" cy="2554260"/>
          </a:xfrm>
          <a:prstGeom prst="rect">
            <a:avLst/>
          </a:prstGeom>
        </p:spPr>
      </p:pic>
      <p:pic>
        <p:nvPicPr>
          <p:cNvPr id="8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4BA64B3C-1A64-4344-90E4-26D5C8BE5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178" y="2199283"/>
            <a:ext cx="6002866" cy="205021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E568DE6-3276-4132-BB68-FD4CBF660AFC}"/>
              </a:ext>
            </a:extLst>
          </p:cNvPr>
          <p:cNvSpPr txBox="1"/>
          <p:nvPr/>
        </p:nvSpPr>
        <p:spPr>
          <a:xfrm>
            <a:off x="1704623" y="6544732"/>
            <a:ext cx="8641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dirty="0">
                <a:hlinkClick r:id="rId5"/>
              </a:rPr>
              <a:t>Templates generated by: </a:t>
            </a:r>
            <a:r>
              <a:rPr lang="es-ES" sz="1400" dirty="0">
                <a:ea typeface="+mn-lt"/>
                <a:cs typeface="+mn-lt"/>
                <a:hlinkClick r:id="rId5"/>
              </a:rPr>
              <a:t>https://www.worksheetworks.com/miscellanea/graphic-organizers/tchart.html</a:t>
            </a:r>
            <a:endParaRPr lang="es-ES" sz="1400">
              <a:ea typeface="+mn-lt"/>
              <a:cs typeface="+mn-lt"/>
            </a:endParaRP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503A3C2E-76C5-46BA-81FE-C43871FBB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00000">
            <a:off x="547512" y="4059869"/>
            <a:ext cx="5156200" cy="2139042"/>
          </a:xfrm>
          <a:prstGeom prst="rect">
            <a:avLst/>
          </a:prstGeom>
        </p:spPr>
      </p:pic>
      <p:pic>
        <p:nvPicPr>
          <p:cNvPr id="7" name="Imagen 7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14EEE821-7507-4D89-8D4E-586143738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0000">
            <a:off x="6297636" y="4072650"/>
            <a:ext cx="5537199" cy="20513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82D45F0-93B6-4810-B963-4BC64BC02021}"/>
              </a:ext>
            </a:extLst>
          </p:cNvPr>
          <p:cNvSpPr txBox="1"/>
          <p:nvPr/>
        </p:nvSpPr>
        <p:spPr>
          <a:xfrm rot="300000">
            <a:off x="9142942" y="5474052"/>
            <a:ext cx="19106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7030A0"/>
                </a:solidFill>
              </a:rPr>
              <a:t>Make your own conclusion!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75D13A-6760-4273-8EF2-5B021501C0A0}"/>
              </a:ext>
            </a:extLst>
          </p:cNvPr>
          <p:cNvSpPr txBox="1"/>
          <p:nvPr/>
        </p:nvSpPr>
        <p:spPr>
          <a:xfrm>
            <a:off x="5070764" y="5527964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True &amp; false</a:t>
            </a:r>
          </a:p>
          <a:p>
            <a:r>
              <a:rPr lang="es-ES"/>
              <a:t>Then &amp; now</a:t>
            </a:r>
          </a:p>
          <a:p>
            <a:r>
              <a:rPr lang="es-ES"/>
              <a:t>Before &amp; after...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761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8752647" y="213073"/>
            <a:ext cx="3655128" cy="5103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BUBBLE PROBLEMS</a:t>
            </a: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7383313" y="5715539"/>
            <a:ext cx="9604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err="1"/>
              <a:t>Tex.o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1130060" y="6464060"/>
            <a:ext cx="64094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err="1"/>
              <a:t>Image</a:t>
            </a:r>
            <a:r>
              <a:rPr lang="es-ES"/>
              <a:t> </a:t>
            </a:r>
            <a:r>
              <a:rPr lang="es-ES" err="1"/>
              <a:t>from</a:t>
            </a:r>
            <a:r>
              <a:rPr lang="es-ES"/>
              <a:t>: </a:t>
            </a:r>
            <a:r>
              <a:rPr lang="es-ES" err="1"/>
              <a:t>Twinkl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A071B0-64E0-4C36-AF59-157979CEED1C}"/>
              </a:ext>
            </a:extLst>
          </p:cNvPr>
          <p:cNvSpPr txBox="1"/>
          <p:nvPr/>
        </p:nvSpPr>
        <p:spPr>
          <a:xfrm>
            <a:off x="7125418" y="6392174"/>
            <a:ext cx="44109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99A666C4-3166-4A9A-80DC-9851DB6B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89" y="396187"/>
            <a:ext cx="8950982" cy="56918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B7DB5DC-007E-4B42-9098-7B0BBE44D835}"/>
              </a:ext>
            </a:extLst>
          </p:cNvPr>
          <p:cNvSpPr txBox="1"/>
          <p:nvPr/>
        </p:nvSpPr>
        <p:spPr>
          <a:xfrm>
            <a:off x="3818627" y="2769080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4000">
                <a:solidFill>
                  <a:srgbClr val="7030A0"/>
                </a:solidFill>
              </a:rPr>
              <a:t>ENERGY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BE65EE-B137-46CB-A8E9-1F25A214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515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7760610" y="169941"/>
            <a:ext cx="4330863" cy="5103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>
                <a:solidFill>
                  <a:srgbClr val="7030A0"/>
                </a:solidFill>
              </a:rPr>
              <a:t>Talk outline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CA4819-5D32-479C-95A6-C6C3461554B2}"/>
              </a:ext>
            </a:extLst>
          </p:cNvPr>
          <p:cNvSpPr txBox="1"/>
          <p:nvPr/>
        </p:nvSpPr>
        <p:spPr>
          <a:xfrm>
            <a:off x="1015041" y="324928"/>
            <a:ext cx="6236897" cy="6494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600" u="sng">
                <a:solidFill>
                  <a:srgbClr val="005D63"/>
                </a:solidFill>
                <a:cs typeface="Segoe UI"/>
              </a:rPr>
              <a:t>GRAPHIC ORGANISERS</a:t>
            </a:r>
            <a:r>
              <a:rPr lang="en-US" sz="2600" u="sng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1. Definition</a:t>
            </a:r>
            <a:r>
              <a:rPr lang="en-U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2. Book review organisers</a:t>
            </a:r>
          </a:p>
          <a:p>
            <a:r>
              <a:rPr lang="es-ES" sz="2600">
                <a:solidFill>
                  <a:srgbClr val="005D63"/>
                </a:solidFill>
                <a:ea typeface="+mn-lt"/>
                <a:cs typeface="+mn-lt"/>
              </a:rPr>
              <a:t>     - Flow map</a:t>
            </a:r>
            <a:r>
              <a:rPr lang="es-ES" sz="2600" dirty="0">
                <a:ea typeface="+mn-lt"/>
                <a:cs typeface="+mn-lt"/>
              </a:rPr>
              <a:t> </a:t>
            </a:r>
            <a:r>
              <a:rPr lang="en-US" sz="2600" dirty="0">
                <a:cs typeface="Segoe UI"/>
              </a:rPr>
              <a:t>​</a:t>
            </a:r>
            <a:endParaRPr lang="en-US" dirty="0"/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3. Brainstorming</a:t>
            </a:r>
            <a:r>
              <a:rPr lang="en-U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 Bubble maps</a:t>
            </a:r>
            <a:r>
              <a:rPr lang="es-E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Circle maps</a:t>
            </a:r>
            <a:r>
              <a:rPr lang="en-US" sz="2600">
                <a:cs typeface="Segoe UI"/>
              </a:rPr>
              <a:t>​</a:t>
            </a:r>
          </a:p>
          <a:p>
            <a:pPr lvl="1">
              <a:buChar char="•"/>
            </a:pPr>
            <a:r>
              <a:rPr lang="es-ES" sz="2600">
                <a:solidFill>
                  <a:srgbClr val="005D63"/>
                </a:solidFill>
                <a:cs typeface="Arial"/>
              </a:rPr>
              <a:t>T maps</a:t>
            </a:r>
            <a:r>
              <a:rPr lang="en-US" sz="2600">
                <a:cs typeface="Arial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4. Compare &amp; contrast</a:t>
            </a:r>
            <a:r>
              <a:rPr lang="es-E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Venn diagrams</a:t>
            </a:r>
            <a:r>
              <a:rPr lang="es-E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Multi-bubble map</a:t>
            </a:r>
            <a:r>
              <a:rPr lang="en-U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5. Cause &amp; effect</a:t>
            </a:r>
            <a:r>
              <a:rPr lang="es-E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6. Others</a:t>
            </a:r>
            <a:r>
              <a:rPr lang="en-U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Tree map</a:t>
            </a:r>
            <a:r>
              <a:rPr lang="en-U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Brace map</a:t>
            </a:r>
            <a:r>
              <a:rPr lang="es-ES" sz="2600">
                <a:cs typeface="Segoe UI"/>
              </a:rPr>
              <a:t>​</a:t>
            </a:r>
          </a:p>
          <a:p>
            <a:r>
              <a:rPr lang="es-ES" sz="2600">
                <a:solidFill>
                  <a:srgbClr val="005D63"/>
                </a:solidFill>
                <a:cs typeface="Segoe UI"/>
              </a:rPr>
              <a:t>    - Bridge map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D30634-96EB-4EE6-95EA-B175C529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8200-1950-409B-82E7-99938E7AE355}" type="slidenum">
              <a:rPr lang="en-US" smtClean="0"/>
              <a:pPr algn="l"/>
              <a:t>3</a:t>
            </a:fld>
            <a:endParaRPr lang="es-ES"/>
          </a:p>
        </p:txBody>
      </p:sp>
      <p:pic>
        <p:nvPicPr>
          <p:cNvPr id="12" name="Imagen 12" descr="Mujer de negocios con la mano en el mentón">
            <a:extLst>
              <a:ext uri="{FF2B5EF4-FFF2-40B4-BE49-F238E27FC236}">
                <a16:creationId xmlns:a16="http://schemas.microsoft.com/office/drawing/2014/main" id="{A1BFB4C1-9395-40B2-8A6E-632B73AA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3" y="2232378"/>
            <a:ext cx="1122218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30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8997062" y="213073"/>
            <a:ext cx="3123166" cy="301838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 sz="3600">
                <a:solidFill>
                  <a:srgbClr val="7030A0"/>
                </a:solidFill>
                <a:ea typeface="+mn-lt"/>
                <a:cs typeface="+mn-lt"/>
              </a:rPr>
              <a:t>BUBBLE PROBLEMS:</a:t>
            </a:r>
            <a:endParaRPr lang="es-ES"/>
          </a:p>
          <a:p>
            <a:pPr algn="ctr"/>
            <a:r>
              <a:rPr lang="en-US" sz="3600">
                <a:solidFill>
                  <a:srgbClr val="7030A0"/>
                </a:solidFill>
              </a:rPr>
              <a:t>Success</a:t>
            </a:r>
          </a:p>
          <a:p>
            <a:pPr algn="ctr"/>
            <a:r>
              <a:rPr lang="en-US" sz="3600">
                <a:solidFill>
                  <a:srgbClr val="7030A0"/>
                </a:solidFill>
              </a:rPr>
              <a:t>Or</a:t>
            </a:r>
          </a:p>
          <a:p>
            <a:pPr algn="ctr"/>
            <a:r>
              <a:rPr lang="en-US" sz="3600">
                <a:solidFill>
                  <a:srgbClr val="7030A0"/>
                </a:solidFill>
              </a:rPr>
              <a:t>Failure?</a:t>
            </a: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7383313" y="5715539"/>
            <a:ext cx="9604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err="1"/>
              <a:t>Tex.o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1130060" y="6464060"/>
            <a:ext cx="64094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err="1"/>
              <a:t>Image</a:t>
            </a:r>
            <a:r>
              <a:rPr lang="es-ES"/>
              <a:t> </a:t>
            </a:r>
            <a:r>
              <a:rPr lang="es-ES" err="1"/>
              <a:t>from</a:t>
            </a:r>
            <a:r>
              <a:rPr lang="es-ES"/>
              <a:t>: </a:t>
            </a:r>
            <a:r>
              <a:rPr lang="es-ES" err="1"/>
              <a:t>Twinkl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A071B0-64E0-4C36-AF59-157979CEED1C}"/>
              </a:ext>
            </a:extLst>
          </p:cNvPr>
          <p:cNvSpPr txBox="1"/>
          <p:nvPr/>
        </p:nvSpPr>
        <p:spPr>
          <a:xfrm>
            <a:off x="7125418" y="6392174"/>
            <a:ext cx="44109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99A666C4-3166-4A9A-80DC-9851DB6B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89" y="410564"/>
            <a:ext cx="8950982" cy="56918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B7DB5DC-007E-4B42-9098-7B0BBE44D835}"/>
              </a:ext>
            </a:extLst>
          </p:cNvPr>
          <p:cNvSpPr txBox="1"/>
          <p:nvPr/>
        </p:nvSpPr>
        <p:spPr>
          <a:xfrm>
            <a:off x="3818627" y="2769080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4000">
                <a:solidFill>
                  <a:srgbClr val="7030A0"/>
                </a:solidFill>
              </a:rPr>
              <a:t>ENERGY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645C72-B98F-4BD8-A526-5D61BE00906C}"/>
              </a:ext>
            </a:extLst>
          </p:cNvPr>
          <p:cNvSpPr txBox="1"/>
          <p:nvPr/>
        </p:nvSpPr>
        <p:spPr>
          <a:xfrm>
            <a:off x="1015041" y="301349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FOSSIL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C02150-C1C7-4BA1-8B03-7A6CBADB09A5}"/>
              </a:ext>
            </a:extLst>
          </p:cNvPr>
          <p:cNvSpPr txBox="1"/>
          <p:nvPr/>
        </p:nvSpPr>
        <p:spPr>
          <a:xfrm>
            <a:off x="2193985" y="171953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NUCLEAR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10F4C6-F526-4666-B50E-D62BB91E2895}"/>
              </a:ext>
            </a:extLst>
          </p:cNvPr>
          <p:cNvSpPr txBox="1"/>
          <p:nvPr/>
        </p:nvSpPr>
        <p:spPr>
          <a:xfrm>
            <a:off x="4393720" y="1072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SOLAR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B487F1-AFED-4743-8934-39590C79154D}"/>
              </a:ext>
            </a:extLst>
          </p:cNvPr>
          <p:cNvSpPr txBox="1"/>
          <p:nvPr/>
        </p:nvSpPr>
        <p:spPr>
          <a:xfrm>
            <a:off x="2380891" y="439372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WIND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B66BBE-94DE-475D-8A27-831FFFF96284}"/>
              </a:ext>
            </a:extLst>
          </p:cNvPr>
          <p:cNvSpPr txBox="1"/>
          <p:nvPr/>
        </p:nvSpPr>
        <p:spPr>
          <a:xfrm>
            <a:off x="9555192" y="3789872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Preestablished nº of bubbles</a:t>
            </a:r>
          </a:p>
          <a:p>
            <a:endParaRPr lang="en-US">
              <a:solidFill>
                <a:srgbClr val="7030A0"/>
              </a:solidFill>
            </a:endParaRPr>
          </a:p>
          <a:p>
            <a:r>
              <a:rPr lang="en-US">
                <a:solidFill>
                  <a:srgbClr val="7030A0"/>
                </a:solidFill>
              </a:rPr>
              <a:t>Random use of </a:t>
            </a:r>
            <a:r>
              <a:rPr lang="en-US" err="1">
                <a:solidFill>
                  <a:srgbClr val="7030A0"/>
                </a:solidFill>
              </a:rPr>
              <a:t>colours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8E392B13-2991-453B-94E1-777DE7E1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9429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1" grpId="0"/>
      <p:bldP spid="14" grpId="0"/>
      <p:bldP spid="1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220" y="1401425"/>
            <a:ext cx="6841328" cy="20220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7500" b="1" dirty="0">
                <a:solidFill>
                  <a:schemeClr val="bg1"/>
                </a:solidFill>
                <a:latin typeface="Franklin Gothic Demi Cond"/>
              </a:rPr>
              <a:t>B</a:t>
            </a:r>
            <a:r>
              <a:rPr lang="en-US" sz="7500" b="1" dirty="0">
                <a:solidFill>
                  <a:schemeClr val="bg1"/>
                </a:solidFill>
                <a:latin typeface="Franklin Gothic Demi Cond"/>
                <a:cs typeface="Aharoni"/>
              </a:rPr>
              <a:t>rainstorming</a:t>
            </a:r>
            <a:br>
              <a:rPr lang="en-US" sz="7500" kern="1200" cap="all" spc="120" baseline="0" dirty="0"/>
            </a:br>
            <a:endParaRPr lang="en-US" sz="7500" kern="1200" cap="all" spc="120" baseline="0">
              <a:latin typeface="+mj-lt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n 8" descr="Diagrama, Diagrama de Venn&#10;&#10;Descripción generada automáticamente">
            <a:extLst>
              <a:ext uri="{FF2B5EF4-FFF2-40B4-BE49-F238E27FC236}">
                <a16:creationId xmlns:a16="http://schemas.microsoft.com/office/drawing/2014/main" id="{99676E81-031D-4EFA-8C07-3B4D92E44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645" y="400077"/>
            <a:ext cx="4592443" cy="36696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36D195E-30A7-47E4-A864-1C6938AED980}"/>
              </a:ext>
            </a:extLst>
          </p:cNvPr>
          <p:cNvSpPr txBox="1"/>
          <p:nvPr/>
        </p:nvSpPr>
        <p:spPr>
          <a:xfrm>
            <a:off x="448734" y="1817510"/>
            <a:ext cx="69906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3c. CIRCLE MAP</a:t>
            </a:r>
          </a:p>
        </p:txBody>
      </p:sp>
    </p:spTree>
    <p:extLst>
      <p:ext uri="{BB962C8B-B14F-4D97-AF65-F5344CB8AC3E}">
        <p14:creationId xmlns:p14="http://schemas.microsoft.com/office/powerpoint/2010/main" val="287193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250987" y="213073"/>
            <a:ext cx="5423543" cy="29896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  <a:ea typeface="+mn-lt"/>
                <a:cs typeface="+mn-lt"/>
              </a:rPr>
              <a:t>COMPARE &amp; COMMENT</a:t>
            </a:r>
            <a:endParaRPr lang="es-ES"/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5255464" y="5284218"/>
            <a:ext cx="6009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err="1"/>
              <a:t>Tex.o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939560" y="6308196"/>
            <a:ext cx="640942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100" err="1"/>
              <a:t>Image</a:t>
            </a:r>
            <a:r>
              <a:rPr lang="es-ES" sz="1100" dirty="0"/>
              <a:t> </a:t>
            </a:r>
            <a:r>
              <a:rPr lang="es-ES" sz="1100" err="1"/>
              <a:t>from</a:t>
            </a:r>
            <a:r>
              <a:rPr lang="es-ES" sz="1100"/>
              <a:t>: </a:t>
            </a:r>
            <a:r>
              <a:rPr lang="es-ES" sz="1100" err="1"/>
              <a:t>Twinkl</a:t>
            </a:r>
            <a:endParaRPr lang="es-ES" sz="11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A071B0-64E0-4C36-AF59-157979CEED1C}"/>
              </a:ext>
            </a:extLst>
          </p:cNvPr>
          <p:cNvSpPr txBox="1"/>
          <p:nvPr/>
        </p:nvSpPr>
        <p:spPr>
          <a:xfrm>
            <a:off x="7125418" y="6392174"/>
            <a:ext cx="44109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99A666C4-3166-4A9A-80DC-9851DB6B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89" y="396187"/>
            <a:ext cx="5385398" cy="54474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B7DB5DC-007E-4B42-9098-7B0BBE44D835}"/>
              </a:ext>
            </a:extLst>
          </p:cNvPr>
          <p:cNvSpPr txBox="1"/>
          <p:nvPr/>
        </p:nvSpPr>
        <p:spPr>
          <a:xfrm>
            <a:off x="2309004" y="285534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800">
                <a:solidFill>
                  <a:srgbClr val="7030A0"/>
                </a:solidFill>
              </a:rPr>
              <a:t>ENERGY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645C72-B98F-4BD8-A526-5D61BE00906C}"/>
              </a:ext>
            </a:extLst>
          </p:cNvPr>
          <p:cNvSpPr txBox="1"/>
          <p:nvPr/>
        </p:nvSpPr>
        <p:spPr>
          <a:xfrm>
            <a:off x="583720" y="29416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FOSSIL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C02150-C1C7-4BA1-8B03-7A6CBADB09A5}"/>
              </a:ext>
            </a:extLst>
          </p:cNvPr>
          <p:cNvSpPr txBox="1"/>
          <p:nvPr/>
        </p:nvSpPr>
        <p:spPr>
          <a:xfrm>
            <a:off x="1216325" y="167640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NUCLEAR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10F4C6-F526-4666-B50E-D62BB91E2895}"/>
              </a:ext>
            </a:extLst>
          </p:cNvPr>
          <p:cNvSpPr txBox="1"/>
          <p:nvPr/>
        </p:nvSpPr>
        <p:spPr>
          <a:xfrm>
            <a:off x="2654060" y="108692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SOLAR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B487F1-AFED-4743-8934-39590C79154D}"/>
              </a:ext>
            </a:extLst>
          </p:cNvPr>
          <p:cNvSpPr txBox="1"/>
          <p:nvPr/>
        </p:nvSpPr>
        <p:spPr>
          <a:xfrm>
            <a:off x="1431985" y="420681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WIND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B66BBE-94DE-475D-8A27-831FFFF96284}"/>
              </a:ext>
            </a:extLst>
          </p:cNvPr>
          <p:cNvSpPr txBox="1"/>
          <p:nvPr/>
        </p:nvSpPr>
        <p:spPr>
          <a:xfrm>
            <a:off x="9195758" y="19351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7030A0"/>
              </a:solidFill>
            </a:endParaRPr>
          </a:p>
        </p:txBody>
      </p:sp>
      <p:pic>
        <p:nvPicPr>
          <p:cNvPr id="18" name="Imagen 18" descr="Diagrama, Diagrama de Venn&#10;&#10;Descripción generada automáticamente">
            <a:extLst>
              <a:ext uri="{FF2B5EF4-FFF2-40B4-BE49-F238E27FC236}">
                <a16:creationId xmlns:a16="http://schemas.microsoft.com/office/drawing/2014/main" id="{29D7753B-E703-43E8-9EB3-A56C76932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154" y="1334956"/>
            <a:ext cx="5848709" cy="450439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38A3E8A-7229-4AFF-85A1-F71D7EC4F5E9}"/>
              </a:ext>
            </a:extLst>
          </p:cNvPr>
          <p:cNvSpPr txBox="1"/>
          <p:nvPr/>
        </p:nvSpPr>
        <p:spPr>
          <a:xfrm>
            <a:off x="7527985" y="29416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WIND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0B74EA2-CB30-4AB6-AF70-E361FF103502}"/>
              </a:ext>
            </a:extLst>
          </p:cNvPr>
          <p:cNvSpPr txBox="1"/>
          <p:nvPr/>
        </p:nvSpPr>
        <p:spPr>
          <a:xfrm>
            <a:off x="8491268" y="19351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FOSSIL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61E66C8-2DC0-43A5-A7CA-5602F4DC96DC}"/>
              </a:ext>
            </a:extLst>
          </p:cNvPr>
          <p:cNvSpPr txBox="1"/>
          <p:nvPr/>
        </p:nvSpPr>
        <p:spPr>
          <a:xfrm>
            <a:off x="7628626" y="42068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NUCLEAR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3E4F22A-F164-4146-8741-AAF84AD4EA94}"/>
              </a:ext>
            </a:extLst>
          </p:cNvPr>
          <p:cNvSpPr txBox="1"/>
          <p:nvPr/>
        </p:nvSpPr>
        <p:spPr>
          <a:xfrm>
            <a:off x="9929004" y="28409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SOLAR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A609BD6-7268-4890-88E2-AFB9CE5B0AF4}"/>
              </a:ext>
            </a:extLst>
          </p:cNvPr>
          <p:cNvSpPr txBox="1"/>
          <p:nvPr/>
        </p:nvSpPr>
        <p:spPr>
          <a:xfrm>
            <a:off x="8557403" y="338155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>
                <a:solidFill>
                  <a:srgbClr val="7030A0"/>
                </a:solidFill>
              </a:rPr>
              <a:t>ENERGY</a:t>
            </a:r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354986F0-AFFA-4F7E-90A8-8B8852F2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4294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5142624" y="213073"/>
            <a:ext cx="6531906" cy="7590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Preparing a 4 paragraph essay</a:t>
            </a:r>
            <a:endParaRPr lang="en-US" sz="3600" dirty="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  <a:p>
            <a:pPr algn="ctr"/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414984" y="5005608"/>
            <a:ext cx="38664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315B4"/>
                </a:solidFill>
              </a:rPr>
              <a:t>Use a different colour for each level.</a:t>
            </a:r>
            <a:endParaRPr lang="es-ES" dirty="0">
              <a:solidFill>
                <a:srgbClr val="0315B4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CA071B0-64E0-4C36-AF59-157979CEED1C}"/>
              </a:ext>
            </a:extLst>
          </p:cNvPr>
          <p:cNvSpPr txBox="1"/>
          <p:nvPr/>
        </p:nvSpPr>
        <p:spPr>
          <a:xfrm>
            <a:off x="7111563" y="6225920"/>
            <a:ext cx="44109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3B66BBE-94DE-475D-8A27-831FFFF96284}"/>
              </a:ext>
            </a:extLst>
          </p:cNvPr>
          <p:cNvSpPr txBox="1"/>
          <p:nvPr/>
        </p:nvSpPr>
        <p:spPr>
          <a:xfrm>
            <a:off x="9195758" y="19351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7030A0"/>
              </a:solidFill>
            </a:endParaRPr>
          </a:p>
        </p:txBody>
      </p:sp>
      <p:pic>
        <p:nvPicPr>
          <p:cNvPr id="18" name="Imagen 18" descr="Diagrama, Diagrama de Venn&#10;&#10;Descripción generada automáticamente">
            <a:extLst>
              <a:ext uri="{FF2B5EF4-FFF2-40B4-BE49-F238E27FC236}">
                <a16:creationId xmlns:a16="http://schemas.microsoft.com/office/drawing/2014/main" id="{29D7753B-E703-43E8-9EB3-A56C7693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445" y="1126092"/>
            <a:ext cx="5848709" cy="450439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38A3E8A-7229-4AFF-85A1-F71D7EC4F5E9}"/>
              </a:ext>
            </a:extLst>
          </p:cNvPr>
          <p:cNvSpPr txBox="1"/>
          <p:nvPr/>
        </p:nvSpPr>
        <p:spPr>
          <a:xfrm>
            <a:off x="7527985" y="29416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WIND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0B74EA2-CB30-4AB6-AF70-E361FF103502}"/>
              </a:ext>
            </a:extLst>
          </p:cNvPr>
          <p:cNvSpPr txBox="1"/>
          <p:nvPr/>
        </p:nvSpPr>
        <p:spPr>
          <a:xfrm>
            <a:off x="8491268" y="19351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FOSSIL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61E66C8-2DC0-43A5-A7CA-5602F4DC96DC}"/>
              </a:ext>
            </a:extLst>
          </p:cNvPr>
          <p:cNvSpPr txBox="1"/>
          <p:nvPr/>
        </p:nvSpPr>
        <p:spPr>
          <a:xfrm>
            <a:off x="7628626" y="42068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NUCLEAR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3E4F22A-F164-4146-8741-AAF84AD4EA94}"/>
              </a:ext>
            </a:extLst>
          </p:cNvPr>
          <p:cNvSpPr txBox="1"/>
          <p:nvPr/>
        </p:nvSpPr>
        <p:spPr>
          <a:xfrm>
            <a:off x="9929004" y="28409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SOLAR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A609BD6-7268-4890-88E2-AFB9CE5B0AF4}"/>
              </a:ext>
            </a:extLst>
          </p:cNvPr>
          <p:cNvSpPr txBox="1"/>
          <p:nvPr/>
        </p:nvSpPr>
        <p:spPr>
          <a:xfrm>
            <a:off x="8557403" y="32568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>
                <a:solidFill>
                  <a:srgbClr val="7030A0"/>
                </a:solidFill>
              </a:rPr>
              <a:t>ENERGY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39A6719-ADBC-454C-B143-632985171515}"/>
              </a:ext>
            </a:extLst>
          </p:cNvPr>
          <p:cNvSpPr txBox="1"/>
          <p:nvPr/>
        </p:nvSpPr>
        <p:spPr>
          <a:xfrm>
            <a:off x="9935441" y="383597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>
                <a:solidFill>
                  <a:schemeClr val="bg1"/>
                </a:solidFill>
              </a:rPr>
              <a:t>Biomass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862871F-FE63-46F6-BBB1-06B7B5D84EB7}"/>
              </a:ext>
            </a:extLst>
          </p:cNvPr>
          <p:cNvSpPr txBox="1"/>
          <p:nvPr/>
        </p:nvSpPr>
        <p:spPr>
          <a:xfrm>
            <a:off x="8931852" y="457286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>
                <a:solidFill>
                  <a:schemeClr val="bg1"/>
                </a:solidFill>
              </a:rPr>
              <a:t>Hydroelectric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382C76C-33CD-4A2A-B978-3E425B242E75}"/>
              </a:ext>
            </a:extLst>
          </p:cNvPr>
          <p:cNvSpPr txBox="1"/>
          <p:nvPr/>
        </p:nvSpPr>
        <p:spPr>
          <a:xfrm>
            <a:off x="8118764" y="2447059"/>
            <a:ext cx="6996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>
                <a:solidFill>
                  <a:schemeClr val="bg1"/>
                </a:solidFill>
              </a:rPr>
              <a:t>Gas</a:t>
            </a:r>
          </a:p>
        </p:txBody>
      </p:sp>
      <p:graphicFrame>
        <p:nvGraphicFramePr>
          <p:cNvPr id="28" name="Diagrama 28">
            <a:extLst>
              <a:ext uri="{FF2B5EF4-FFF2-40B4-BE49-F238E27FC236}">
                <a16:creationId xmlns:a16="http://schemas.microsoft.com/office/drawing/2014/main" id="{B288D2D6-1A44-4D39-86F7-C4AAB6B792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7612176"/>
              </p:ext>
            </p:extLst>
          </p:nvPr>
        </p:nvGraphicFramePr>
        <p:xfrm>
          <a:off x="-1735822" y="714088"/>
          <a:ext cx="6985823" cy="467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7" name="CuadroTexto 96">
            <a:extLst>
              <a:ext uri="{FF2B5EF4-FFF2-40B4-BE49-F238E27FC236}">
                <a16:creationId xmlns:a16="http://schemas.microsoft.com/office/drawing/2014/main" id="{594C3401-BC45-463E-9BF1-A8F0F0A58B2F}"/>
              </a:ext>
            </a:extLst>
          </p:cNvPr>
          <p:cNvSpPr txBox="1"/>
          <p:nvPr/>
        </p:nvSpPr>
        <p:spPr>
          <a:xfrm>
            <a:off x="602281" y="5330863"/>
            <a:ext cx="653777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solidFill>
                  <a:srgbClr val="0315B4"/>
                </a:solidFill>
              </a:rPr>
              <a:t>Each level is a paragraph. </a:t>
            </a:r>
          </a:p>
          <a:p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first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level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is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introduction</a:t>
            </a:r>
            <a:r>
              <a:rPr lang="es-ES" dirty="0">
                <a:solidFill>
                  <a:srgbClr val="0315B4"/>
                </a:solidFill>
              </a:rPr>
              <a:t>. </a:t>
            </a:r>
            <a:r>
              <a:rPr lang="es-ES" err="1">
                <a:solidFill>
                  <a:srgbClr val="0315B4"/>
                </a:solidFill>
                <a:highlight>
                  <a:srgbClr val="FFFF00"/>
                </a:highlight>
              </a:rPr>
              <a:t>Thesis</a:t>
            </a:r>
            <a:r>
              <a:rPr lang="es-ES" dirty="0">
                <a:solidFill>
                  <a:srgbClr val="0315B4"/>
                </a:solidFill>
                <a:highlight>
                  <a:srgbClr val="FFFF00"/>
                </a:highlight>
              </a:rPr>
              <a:t> </a:t>
            </a:r>
            <a:r>
              <a:rPr lang="es-ES" err="1">
                <a:solidFill>
                  <a:srgbClr val="0315B4"/>
                </a:solidFill>
                <a:highlight>
                  <a:srgbClr val="FFFF00"/>
                </a:highlight>
              </a:rPr>
              <a:t>sentence</a:t>
            </a:r>
            <a:r>
              <a:rPr lang="es-ES" dirty="0">
                <a:solidFill>
                  <a:srgbClr val="0315B4"/>
                </a:solidFill>
                <a:highlight>
                  <a:srgbClr val="FFFF00"/>
                </a:highlight>
              </a:rPr>
              <a:t>!</a:t>
            </a:r>
          </a:p>
          <a:p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>
                <a:solidFill>
                  <a:srgbClr val="0315B4"/>
                </a:solidFill>
              </a:rPr>
              <a:t> 2nd line gives the </a:t>
            </a:r>
            <a:r>
              <a:rPr lang="es-ES" err="1">
                <a:solidFill>
                  <a:srgbClr val="0315B4"/>
                </a:solidFill>
              </a:rPr>
              <a:t>key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sentences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to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next</a:t>
            </a:r>
            <a:r>
              <a:rPr lang="es-ES">
                <a:solidFill>
                  <a:srgbClr val="0315B4"/>
                </a:solidFill>
              </a:rPr>
              <a:t> 2 </a:t>
            </a:r>
            <a:r>
              <a:rPr lang="es-ES" err="1">
                <a:solidFill>
                  <a:srgbClr val="0315B4"/>
                </a:solidFill>
              </a:rPr>
              <a:t>paragraphs</a:t>
            </a:r>
            <a:endParaRPr lang="es-ES">
              <a:solidFill>
                <a:srgbClr val="0315B4"/>
              </a:solidFill>
            </a:endParaRPr>
          </a:p>
          <a:p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3rd line </a:t>
            </a:r>
            <a:r>
              <a:rPr lang="es-ES" err="1">
                <a:solidFill>
                  <a:srgbClr val="0315B4"/>
                </a:solidFill>
              </a:rPr>
              <a:t>is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 </a:t>
            </a:r>
            <a:r>
              <a:rPr lang="es-ES" err="1">
                <a:solidFill>
                  <a:srgbClr val="0315B4"/>
                </a:solidFill>
              </a:rPr>
              <a:t>body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of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each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paragraph</a:t>
            </a:r>
            <a:endParaRPr lang="es-ES">
              <a:solidFill>
                <a:srgbClr val="0315B4"/>
              </a:solidFill>
            </a:endParaRPr>
          </a:p>
          <a:p>
            <a:r>
              <a:rPr lang="es-ES" err="1">
                <a:solidFill>
                  <a:srgbClr val="0315B4"/>
                </a:solidFill>
              </a:rPr>
              <a:t>Concusion</a:t>
            </a:r>
            <a:r>
              <a:rPr lang="es-ES" dirty="0">
                <a:solidFill>
                  <a:srgbClr val="0315B4"/>
                </a:solidFill>
              </a:rPr>
              <a:t> (</a:t>
            </a:r>
            <a:r>
              <a:rPr lang="es-ES" err="1">
                <a:solidFill>
                  <a:srgbClr val="0315B4"/>
                </a:solidFill>
              </a:rPr>
              <a:t>Repeat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the</a:t>
            </a:r>
            <a:r>
              <a:rPr lang="es-ES" dirty="0">
                <a:solidFill>
                  <a:srgbClr val="0315B4"/>
                </a:solidFill>
              </a:rPr>
              <a:t> </a:t>
            </a:r>
            <a:r>
              <a:rPr lang="es-ES" err="1">
                <a:solidFill>
                  <a:srgbClr val="0315B4"/>
                </a:solidFill>
              </a:rPr>
              <a:t>beginning</a:t>
            </a:r>
            <a:r>
              <a:rPr lang="es-ES" dirty="0">
                <a:solidFill>
                  <a:srgbClr val="0315B4"/>
                </a:solidFill>
              </a:rPr>
              <a:t>, NO new </a:t>
            </a:r>
            <a:r>
              <a:rPr lang="es-ES" err="1">
                <a:solidFill>
                  <a:srgbClr val="0315B4"/>
                </a:solidFill>
              </a:rPr>
              <a:t>information</a:t>
            </a:r>
            <a:r>
              <a:rPr lang="es-ES" dirty="0">
                <a:solidFill>
                  <a:srgbClr val="0315B4"/>
                </a:solidFill>
              </a:rPr>
              <a:t>)</a:t>
            </a:r>
          </a:p>
        </p:txBody>
      </p:sp>
      <p:sp>
        <p:nvSpPr>
          <p:cNvPr id="36" name="Marcador de número de diapositiva 35">
            <a:extLst>
              <a:ext uri="{FF2B5EF4-FFF2-40B4-BE49-F238E27FC236}">
                <a16:creationId xmlns:a16="http://schemas.microsoft.com/office/drawing/2014/main" id="{1F0E779E-4E72-40D0-9446-5F400D3E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176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9" grpId="0"/>
      <p:bldP spid="20" grpId="0"/>
      <p:bldP spid="21" grpId="0"/>
      <p:bldP spid="22" grpId="0"/>
      <p:bldP spid="26" grpId="0"/>
      <p:bldP spid="23" grpId="0"/>
      <p:bldP spid="25" grpId="0"/>
      <p:bldP spid="27" grpId="0"/>
      <p:bldGraphic spid="28" grpId="0">
        <p:bldAsOne/>
      </p:bldGraphic>
      <p:bldP spid="9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5754" y="-152311"/>
            <a:ext cx="6042494" cy="38121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BRAINSTORMING</a:t>
            </a:r>
            <a:br>
              <a:rPr lang="en-US" sz="4800" dirty="0"/>
            </a:br>
            <a:r>
              <a:rPr lang="en-US" sz="4800" dirty="0" err="1">
                <a:solidFill>
                  <a:schemeClr val="bg1"/>
                </a:solidFill>
              </a:rPr>
              <a:t>organisers</a:t>
            </a:r>
            <a:r>
              <a:rPr lang="en-US" sz="4800" dirty="0">
                <a:solidFill>
                  <a:schemeClr val="bg1"/>
                </a:solidFill>
              </a:rPr>
              <a:t>: </a:t>
            </a:r>
            <a:r>
              <a:rPr lang="en-US" sz="4800" dirty="0" err="1">
                <a:solidFill>
                  <a:schemeClr val="bg1"/>
                </a:solidFill>
              </a:rPr>
              <a:t>reflexions</a:t>
            </a:r>
            <a:br>
              <a:rPr lang="en-US" sz="6600" kern="1200" cap="all" spc="120" baseline="0" dirty="0"/>
            </a:br>
            <a:endParaRPr lang="en-US" sz="6600" kern="1200" cap="all" spc="120" baseline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6384" y="5091729"/>
            <a:ext cx="5922084" cy="13448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n-US" sz="1700" dirty="0"/>
              <a:t>Do you need to </a:t>
            </a:r>
            <a:r>
              <a:rPr lang="en-US" sz="1700" err="1"/>
              <a:t>reorganise</a:t>
            </a:r>
            <a:r>
              <a:rPr lang="en-US" sz="1700" dirty="0"/>
              <a:t> it? </a:t>
            </a:r>
            <a:r>
              <a:rPr lang="en-US" sz="1700"/>
              <a:t>Colours!! T charts.</a:t>
            </a:r>
            <a:endParaRPr lang="es-ES" sz="1700"/>
          </a:p>
          <a:p>
            <a:pPr algn="l">
              <a:lnSpc>
                <a:spcPct val="91000"/>
              </a:lnSpc>
            </a:pPr>
            <a:r>
              <a:rPr lang="en-US" sz="1700" dirty="0"/>
              <a:t>Language needs: T chart. Write verbs on stems</a:t>
            </a:r>
            <a:endParaRPr lang="es-ES" sz="1700" dirty="0"/>
          </a:p>
          <a:p>
            <a:pPr algn="l">
              <a:lnSpc>
                <a:spcPct val="91000"/>
              </a:lnSpc>
            </a:pPr>
            <a:r>
              <a:rPr lang="es-ES" sz="1700" err="1"/>
              <a:t>Limit</a:t>
            </a:r>
            <a:r>
              <a:rPr lang="es-ES" sz="1700" dirty="0"/>
              <a:t> </a:t>
            </a:r>
            <a:r>
              <a:rPr lang="es-ES" sz="1700" err="1"/>
              <a:t>bubble</a:t>
            </a:r>
            <a:r>
              <a:rPr lang="es-ES" sz="1700" dirty="0"/>
              <a:t> charts </a:t>
            </a:r>
            <a:r>
              <a:rPr lang="es-ES" sz="1700" err="1"/>
              <a:t>to</a:t>
            </a:r>
            <a:r>
              <a:rPr lang="es-ES" sz="1700" dirty="0"/>
              <a:t> </a:t>
            </a:r>
            <a:r>
              <a:rPr lang="es-ES" sz="1700"/>
              <a:t>descriptions?</a:t>
            </a:r>
            <a:endParaRPr lang="es-ES" sz="1700" dirty="0"/>
          </a:p>
          <a:p>
            <a:pPr algn="l">
              <a:lnSpc>
                <a:spcPct val="91000"/>
              </a:lnSpc>
            </a:pPr>
            <a:endParaRPr lang="en-US" sz="17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>
            <a:off x="472295" y="3122275"/>
            <a:ext cx="4784782" cy="46166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Use a </a:t>
            </a:r>
            <a:r>
              <a:rPr lang="es-ES" sz="2400" err="1"/>
              <a:t>circle</a:t>
            </a:r>
            <a:r>
              <a:rPr lang="es-ES" sz="2400"/>
              <a:t> </a:t>
            </a:r>
            <a:r>
              <a:rPr lang="es-ES" sz="2400" err="1"/>
              <a:t>map</a:t>
            </a:r>
            <a:r>
              <a:rPr lang="es-ES" sz="2400"/>
              <a:t> </a:t>
            </a:r>
            <a:r>
              <a:rPr lang="es-ES" sz="2400" err="1"/>
              <a:t>to</a:t>
            </a:r>
            <a:r>
              <a:rPr lang="es-ES" sz="2400"/>
              <a:t> </a:t>
            </a:r>
            <a:r>
              <a:rPr lang="es-ES" sz="2400" err="1"/>
              <a:t>collect</a:t>
            </a:r>
            <a:r>
              <a:rPr lang="es-ES" sz="2400"/>
              <a:t> </a:t>
            </a:r>
            <a:r>
              <a:rPr lang="es-ES" sz="2400" err="1"/>
              <a:t>info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6592AF-8E0B-448A-84D4-5A6822A9A0C8}"/>
              </a:ext>
            </a:extLst>
          </p:cNvPr>
          <p:cNvSpPr txBox="1"/>
          <p:nvPr/>
        </p:nvSpPr>
        <p:spPr>
          <a:xfrm>
            <a:off x="465210" y="3750768"/>
            <a:ext cx="5869357" cy="461665"/>
          </a:xfrm>
          <a:prstGeom prst="rect">
            <a:avLst/>
          </a:prstGeom>
          <a:solidFill>
            <a:srgbClr val="D914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 err="1"/>
              <a:t>Let</a:t>
            </a:r>
            <a:r>
              <a:rPr lang="es-ES" sz="2400" dirty="0"/>
              <a:t> </a:t>
            </a:r>
            <a:r>
              <a:rPr lang="es-ES" sz="2400" dirty="0" err="1"/>
              <a:t>them</a:t>
            </a:r>
            <a:r>
              <a:rPr lang="es-ES" sz="2400" dirty="0"/>
              <a:t> </a:t>
            </a:r>
            <a:r>
              <a:rPr lang="es-ES" sz="2400" dirty="0" err="1"/>
              <a:t>draw</a:t>
            </a:r>
            <a:r>
              <a:rPr lang="es-ES" sz="2400" dirty="0"/>
              <a:t> </a:t>
            </a:r>
            <a:r>
              <a:rPr lang="es-ES" sz="2400" dirty="0" err="1"/>
              <a:t>only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bubbles</a:t>
            </a:r>
            <a:r>
              <a:rPr lang="es-ES" sz="2400" dirty="0"/>
              <a:t> </a:t>
            </a:r>
            <a:r>
              <a:rPr lang="es-ES" sz="2400" dirty="0" err="1"/>
              <a:t>they</a:t>
            </a:r>
            <a:r>
              <a:rPr lang="es-ES" sz="2400" dirty="0"/>
              <a:t> </a:t>
            </a:r>
            <a:r>
              <a:rPr lang="es-ES" sz="2400" dirty="0" err="1"/>
              <a:t>need</a:t>
            </a:r>
            <a:endParaRPr lang="es-ES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479009" y="4396466"/>
            <a:ext cx="4856671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err="1"/>
              <a:t>How</a:t>
            </a:r>
            <a:r>
              <a:rPr lang="es-ES" sz="2400"/>
              <a:t> are </a:t>
            </a:r>
            <a:r>
              <a:rPr lang="es-ES" sz="2400" err="1"/>
              <a:t>you</a:t>
            </a:r>
            <a:r>
              <a:rPr lang="es-ES" sz="2400"/>
              <a:t> </a:t>
            </a:r>
            <a:r>
              <a:rPr lang="es-ES" sz="2400" err="1"/>
              <a:t>going</a:t>
            </a:r>
            <a:r>
              <a:rPr lang="es-ES" sz="2400"/>
              <a:t> </a:t>
            </a:r>
            <a:r>
              <a:rPr lang="es-ES" sz="2400" err="1"/>
              <a:t>to</a:t>
            </a:r>
            <a:r>
              <a:rPr lang="es-ES" sz="2400"/>
              <a:t> use </a:t>
            </a:r>
            <a:r>
              <a:rPr lang="es-ES" sz="2400" err="1"/>
              <a:t>the</a:t>
            </a:r>
            <a:r>
              <a:rPr lang="es-ES" sz="2400"/>
              <a:t> </a:t>
            </a:r>
            <a:r>
              <a:rPr lang="es-ES" sz="2400" err="1"/>
              <a:t>info</a:t>
            </a:r>
            <a:r>
              <a:rPr lang="es-ES" sz="2400"/>
              <a:t>?</a:t>
            </a:r>
          </a:p>
        </p:txBody>
      </p:sp>
      <p:pic>
        <p:nvPicPr>
          <p:cNvPr id="5" name="Imagen 6" descr="Diagrama, Diagrama de Venn&#10;&#10;Descripción generada automáticamente">
            <a:extLst>
              <a:ext uri="{FF2B5EF4-FFF2-40B4-BE49-F238E27FC236}">
                <a16:creationId xmlns:a16="http://schemas.microsoft.com/office/drawing/2014/main" id="{8BD4BA38-ED97-40E6-8528-B16DD32F7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852" y="52995"/>
            <a:ext cx="3217652" cy="2927632"/>
          </a:xfrm>
          <a:prstGeom prst="rect">
            <a:avLst/>
          </a:prstGeom>
        </p:spPr>
      </p:pic>
      <p:pic>
        <p:nvPicPr>
          <p:cNvPr id="7" name="Imagen 9">
            <a:extLst>
              <a:ext uri="{FF2B5EF4-FFF2-40B4-BE49-F238E27FC236}">
                <a16:creationId xmlns:a16="http://schemas.microsoft.com/office/drawing/2014/main" id="{4BF8F097-CD8D-4216-967B-53E82A459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004" y="3218764"/>
            <a:ext cx="4425350" cy="332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0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4" r="781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s-ES" sz="4400" err="1"/>
              <a:t>Bubble</a:t>
            </a:r>
            <a:r>
              <a:rPr lang="es-ES" sz="4400"/>
              <a:t> </a:t>
            </a:r>
            <a:r>
              <a:rPr lang="es-ES" sz="4400" err="1"/>
              <a:t>map</a:t>
            </a:r>
            <a:r>
              <a:rPr lang="es-ES" sz="4400"/>
              <a:t> </a:t>
            </a:r>
            <a:r>
              <a:rPr lang="es-ES" sz="4400" err="1"/>
              <a:t>writing</a:t>
            </a:r>
            <a:r>
              <a:rPr lang="es-ES" sz="4400"/>
              <a:t> </a:t>
            </a:r>
            <a:r>
              <a:rPr lang="es-ES" sz="4400" err="1"/>
              <a:t>activity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000"/>
              <a:t>A </a:t>
            </a:r>
            <a:r>
              <a:rPr lang="es-ES" sz="2000" err="1"/>
              <a:t>poem</a:t>
            </a:r>
            <a:endParaRPr lang="es-ES" err="1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35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WINTER is... 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2FA87C-25A5-44CA-B8FC-39A996C1DB53}"/>
              </a:ext>
            </a:extLst>
          </p:cNvPr>
          <p:cNvSpPr txBox="1"/>
          <p:nvPr/>
        </p:nvSpPr>
        <p:spPr>
          <a:xfrm>
            <a:off x="834871" y="2265872"/>
            <a:ext cx="5364609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dirty="0">
                <a:latin typeface="Cavolini"/>
                <a:cs typeface="Cavolini"/>
              </a:rPr>
              <a:t>...PRESENTS </a:t>
            </a:r>
            <a:endParaRPr lang="es-ES" dirty="0"/>
          </a:p>
          <a:p>
            <a:r>
              <a:rPr lang="es-ES" sz="3200" b="1" dirty="0">
                <a:latin typeface="Cavolini"/>
                <a:cs typeface="Cavolini"/>
              </a:rPr>
              <a:t>...DARK</a:t>
            </a:r>
            <a:endParaRPr lang="es-ES" dirty="0"/>
          </a:p>
          <a:p>
            <a:r>
              <a:rPr lang="es-ES" sz="3200" b="1" dirty="0">
                <a:latin typeface="Cavolini"/>
                <a:cs typeface="Cavolini"/>
              </a:rPr>
              <a:t>...COLD </a:t>
            </a:r>
          </a:p>
          <a:p>
            <a:r>
              <a:rPr lang="es-ES" sz="3200" b="1" dirty="0">
                <a:latin typeface="Cavolini"/>
                <a:cs typeface="Cavolini"/>
              </a:rPr>
              <a:t>...SNOW </a:t>
            </a:r>
            <a:endParaRPr lang="es-ES" dirty="0"/>
          </a:p>
          <a:p>
            <a:r>
              <a:rPr lang="es-ES" sz="3200" b="1" dirty="0">
                <a:latin typeface="Cavolini"/>
                <a:cs typeface="Cavolini"/>
              </a:rPr>
              <a:t>...HOT WINE </a:t>
            </a:r>
          </a:p>
          <a:p>
            <a:r>
              <a:rPr lang="es-ES" sz="3200" b="1" dirty="0">
                <a:latin typeface="Cavolini"/>
                <a:cs typeface="Cavolini"/>
              </a:rPr>
              <a:t>...FATHER CHRISTMAS </a:t>
            </a:r>
          </a:p>
          <a:p>
            <a:endParaRPr lang="es-ES" sz="3200" b="1" dirty="0">
              <a:latin typeface="Cavolini"/>
              <a:ea typeface="+mn-lt"/>
              <a:cs typeface="Cavolini"/>
            </a:endParaRPr>
          </a:p>
          <a:p>
            <a:r>
              <a:rPr lang="es-ES" sz="1200" dirty="0">
                <a:latin typeface="Cavolini"/>
                <a:cs typeface="Cavolini"/>
              </a:rPr>
              <a:t>More </a:t>
            </a:r>
            <a:r>
              <a:rPr lang="es-ES" sz="1200" dirty="0" err="1">
                <a:latin typeface="Cavolini"/>
                <a:cs typeface="Cavolini"/>
              </a:rPr>
              <a:t>detail</a:t>
            </a:r>
            <a:r>
              <a:rPr lang="es-ES" sz="1200" dirty="0">
                <a:latin typeface="Cavolini"/>
                <a:cs typeface="Cavolini"/>
              </a:rPr>
              <a:t> </a:t>
            </a:r>
            <a:r>
              <a:rPr lang="es-ES" sz="1200" dirty="0" err="1">
                <a:latin typeface="Cavolini"/>
                <a:cs typeface="Cavolini"/>
              </a:rPr>
              <a:t>for</a:t>
            </a:r>
            <a:r>
              <a:rPr lang="es-ES" sz="1200" dirty="0">
                <a:latin typeface="Cavolini"/>
                <a:cs typeface="Cavolini"/>
              </a:rPr>
              <a:t> </a:t>
            </a:r>
            <a:r>
              <a:rPr lang="es-ES" sz="1200" dirty="0" err="1">
                <a:latin typeface="Cavolini"/>
                <a:cs typeface="Cavolini"/>
              </a:rPr>
              <a:t>each</a:t>
            </a:r>
            <a:r>
              <a:rPr lang="es-ES" sz="1200" dirty="0">
                <a:latin typeface="Cavolini"/>
                <a:cs typeface="Cavolini"/>
              </a:rPr>
              <a:t> idea: </a:t>
            </a:r>
            <a:r>
              <a:rPr lang="es-ES" sz="1200" dirty="0" err="1">
                <a:latin typeface="Cavolini"/>
                <a:cs typeface="Cavolini"/>
              </a:rPr>
              <a:t>where</a:t>
            </a:r>
            <a:r>
              <a:rPr lang="es-ES" sz="1200" dirty="0">
                <a:latin typeface="Cavolini"/>
                <a:cs typeface="Cavolini"/>
              </a:rPr>
              <a:t>, </a:t>
            </a:r>
            <a:r>
              <a:rPr lang="es-ES" sz="1200" dirty="0" err="1">
                <a:latin typeface="Cavolini"/>
                <a:cs typeface="Cavolini"/>
              </a:rPr>
              <a:t>when</a:t>
            </a:r>
            <a:r>
              <a:rPr lang="es-ES" sz="1200" dirty="0">
                <a:latin typeface="Cavolini"/>
                <a:cs typeface="Cavolini"/>
              </a:rPr>
              <a:t>, </a:t>
            </a:r>
            <a:r>
              <a:rPr lang="es-ES" sz="1200" dirty="0" err="1">
                <a:latin typeface="Cavolini"/>
                <a:cs typeface="Cavolini"/>
              </a:rPr>
              <a:t>who</a:t>
            </a:r>
            <a:r>
              <a:rPr lang="es-ES" sz="1200" dirty="0">
                <a:latin typeface="Cavolini"/>
                <a:cs typeface="Cavolini"/>
              </a:rPr>
              <a:t> </a:t>
            </a:r>
            <a:r>
              <a:rPr lang="es-ES" sz="1200" dirty="0" err="1">
                <a:latin typeface="Cavolini"/>
                <a:cs typeface="Cavolini"/>
              </a:rPr>
              <a:t>with</a:t>
            </a:r>
            <a:r>
              <a:rPr lang="es-ES" sz="1200" dirty="0">
                <a:latin typeface="Cavolini"/>
                <a:cs typeface="Cavolini"/>
              </a:rPr>
              <a:t>...</a:t>
            </a:r>
            <a:endParaRPr lang="es-ES" sz="3200" dirty="0">
              <a:latin typeface="Cavolini"/>
              <a:cs typeface="Cavolini"/>
            </a:endParaRPr>
          </a:p>
          <a:p>
            <a:endParaRPr lang="es-ES" b="1" dirty="0">
              <a:latin typeface="Cavolini"/>
              <a:cs typeface="Cavolini"/>
            </a:endParaRPr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36A3E20E-392D-4002-A413-CB19CF45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020" y="2352072"/>
            <a:ext cx="5810490" cy="436269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FC4A54-43F2-47FA-8173-554DE196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58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WINTER is... 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2FA87C-25A5-44CA-B8FC-39A996C1DB53}"/>
              </a:ext>
            </a:extLst>
          </p:cNvPr>
          <p:cNvSpPr txBox="1"/>
          <p:nvPr/>
        </p:nvSpPr>
        <p:spPr>
          <a:xfrm>
            <a:off x="3834642" y="2352682"/>
            <a:ext cx="6898256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dirty="0">
                <a:latin typeface="Cavolini"/>
                <a:cs typeface="Cavolini"/>
              </a:rPr>
              <a:t>SNOW in </a:t>
            </a:r>
            <a:r>
              <a:rPr lang="es-ES" sz="3200" b="1" dirty="0" err="1">
                <a:latin typeface="Cavolini"/>
                <a:cs typeface="Cavolini"/>
              </a:rPr>
              <a:t>the</a:t>
            </a:r>
            <a:r>
              <a:rPr lang="es-ES" sz="3200" b="1" dirty="0">
                <a:latin typeface="Cavolini"/>
                <a:cs typeface="Cavolini"/>
              </a:rPr>
              <a:t> air</a:t>
            </a:r>
          </a:p>
          <a:p>
            <a:r>
              <a:rPr lang="es-ES" sz="3200" b="1" dirty="0">
                <a:latin typeface="Cavolini"/>
                <a:cs typeface="Cavolini"/>
              </a:rPr>
              <a:t>COLD in </a:t>
            </a:r>
            <a:r>
              <a:rPr lang="es-ES" sz="3200" b="1" dirty="0" err="1">
                <a:latin typeface="Cavolini"/>
                <a:cs typeface="Cavolini"/>
              </a:rPr>
              <a:t>my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fingers</a:t>
            </a:r>
          </a:p>
          <a:p>
            <a:r>
              <a:rPr lang="es-ES" sz="3200" b="1" dirty="0">
                <a:latin typeface="Cavolini"/>
                <a:cs typeface="Cavolini"/>
              </a:rPr>
              <a:t>HOT WINE in </a:t>
            </a:r>
            <a:r>
              <a:rPr lang="es-ES" sz="3200" b="1" dirty="0" err="1">
                <a:latin typeface="Cavolini"/>
                <a:cs typeface="Cavolini"/>
              </a:rPr>
              <a:t>my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hands</a:t>
            </a:r>
          </a:p>
          <a:p>
            <a:r>
              <a:rPr lang="es-ES" sz="3200" b="1" dirty="0">
                <a:latin typeface="Cavolini"/>
                <a:cs typeface="Cavolini"/>
              </a:rPr>
              <a:t>DARK in </a:t>
            </a:r>
            <a:r>
              <a:rPr lang="es-ES" sz="3200" b="1" dirty="0" err="1">
                <a:latin typeface="Cavolini"/>
                <a:cs typeface="Cavolini"/>
              </a:rPr>
              <a:t>the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streets</a:t>
            </a:r>
          </a:p>
          <a:p>
            <a:r>
              <a:rPr lang="es-ES" sz="3200" b="1" dirty="0">
                <a:latin typeface="Cavolini"/>
                <a:cs typeface="Cavolini"/>
              </a:rPr>
              <a:t>FATHER CHRISTMAS in </a:t>
            </a:r>
            <a:r>
              <a:rPr lang="es-ES" sz="3200" b="1" dirty="0" err="1">
                <a:latin typeface="Cavolini"/>
                <a:cs typeface="Cavolini"/>
              </a:rPr>
              <a:t>the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sky</a:t>
            </a:r>
          </a:p>
          <a:p>
            <a:r>
              <a:rPr lang="es-ES" sz="3200" b="1" dirty="0">
                <a:latin typeface="Cavolini"/>
                <a:cs typeface="Cavolini"/>
              </a:rPr>
              <a:t>PRESENTS </a:t>
            </a:r>
            <a:r>
              <a:rPr lang="es-ES" sz="3200" b="1" dirty="0" err="1">
                <a:latin typeface="Cavolini"/>
                <a:cs typeface="Cavolini"/>
              </a:rPr>
              <a:t>under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the</a:t>
            </a:r>
            <a:r>
              <a:rPr lang="es-ES" sz="3200" b="1" dirty="0">
                <a:latin typeface="Cavolini"/>
                <a:cs typeface="Cavolini"/>
              </a:rPr>
              <a:t> </a:t>
            </a:r>
            <a:r>
              <a:rPr lang="es-ES" sz="3200" b="1" dirty="0" err="1">
                <a:latin typeface="Cavolini"/>
                <a:cs typeface="Cavolini"/>
              </a:rPr>
              <a:t>tree</a:t>
            </a:r>
            <a:endParaRPr lang="es-ES" sz="3200" dirty="0" err="1">
              <a:ea typeface="+mn-lt"/>
              <a:cs typeface="+mn-lt"/>
            </a:endParaRPr>
          </a:p>
          <a:p>
            <a:endParaRPr lang="es-ES" sz="3200" dirty="0">
              <a:latin typeface="Cavolini"/>
              <a:cs typeface="Cavolini"/>
            </a:endParaRPr>
          </a:p>
          <a:p>
            <a:endParaRPr lang="es-ES" sz="3200" b="1" dirty="0">
              <a:latin typeface="Cavolini"/>
              <a:cs typeface="Cavolin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02CF4A-A9F6-4D7C-8C43-4A37FE51C16D}"/>
              </a:ext>
            </a:extLst>
          </p:cNvPr>
          <p:cNvSpPr txBox="1"/>
          <p:nvPr/>
        </p:nvSpPr>
        <p:spPr>
          <a:xfrm>
            <a:off x="1242350" y="2351590"/>
            <a:ext cx="362094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dirty="0">
                <a:latin typeface="Cavolini"/>
                <a:cs typeface="Segoe UI"/>
              </a:rPr>
              <a:t>Winter 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 </a:t>
            </a:r>
            <a:endParaRPr lang="es-ES" sz="3200">
              <a:latin typeface="Cavolini"/>
              <a:cs typeface="Segoe UI"/>
            </a:endParaRPr>
          </a:p>
          <a:p>
            <a:r>
              <a:rPr lang="es-ES" sz="3200" b="1" dirty="0">
                <a:latin typeface="Cavolini"/>
                <a:cs typeface="Segoe UI"/>
              </a:rPr>
              <a:t>Winter 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</a:t>
            </a:r>
          </a:p>
          <a:p>
            <a:r>
              <a:rPr lang="es-ES" sz="3200" b="1" dirty="0">
                <a:latin typeface="Cavolini"/>
                <a:cs typeface="Segoe UI"/>
              </a:rPr>
              <a:t>Winter 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</a:t>
            </a:r>
          </a:p>
          <a:p>
            <a:r>
              <a:rPr lang="es-ES" sz="3200" b="1" dirty="0">
                <a:latin typeface="Cavolini"/>
                <a:cs typeface="Segoe UI"/>
              </a:rPr>
              <a:t>Winter 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</a:t>
            </a:r>
          </a:p>
          <a:p>
            <a:r>
              <a:rPr lang="es-ES" sz="3200" b="1" dirty="0">
                <a:latin typeface="Cavolini"/>
                <a:cs typeface="Segoe UI"/>
              </a:rPr>
              <a:t>Winter 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</a:t>
            </a:r>
          </a:p>
          <a:p>
            <a:r>
              <a:rPr lang="es-ES" sz="3200" b="1" dirty="0">
                <a:latin typeface="Cavolini"/>
                <a:cs typeface="Segoe UI"/>
              </a:rPr>
              <a:t>Winter </a:t>
            </a:r>
            <a:r>
              <a:rPr lang="es-ES" sz="3200" b="1" dirty="0" err="1">
                <a:latin typeface="Cavolini"/>
                <a:cs typeface="Segoe UI"/>
              </a:rPr>
              <a:t>is</a:t>
            </a:r>
            <a:r>
              <a:rPr lang="es-ES" sz="3200" b="1" dirty="0">
                <a:latin typeface="Cavolini"/>
                <a:cs typeface="Segoe UI"/>
              </a:rPr>
              <a:t>...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72EE48E-DF68-4C54-9D37-9CF51E96D1A7}"/>
              </a:ext>
            </a:extLst>
          </p:cNvPr>
          <p:cNvSpPr txBox="1"/>
          <p:nvPr/>
        </p:nvSpPr>
        <p:spPr>
          <a:xfrm>
            <a:off x="3885235" y="5650375"/>
            <a:ext cx="377527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>
                <a:latin typeface="Cavolini"/>
                <a:cs typeface="Segoe UI"/>
              </a:rPr>
              <a:t>WINTER!</a:t>
            </a:r>
            <a:r>
              <a:rPr lang="en-US" sz="2400" dirty="0">
                <a:latin typeface="Cavolini"/>
                <a:cs typeface="Segoe UI"/>
              </a:rPr>
              <a:t>​</a:t>
            </a:r>
          </a:p>
          <a:p>
            <a:r>
              <a:rPr lang="es-ES" b="1" dirty="0" err="1">
                <a:latin typeface="Cavolini"/>
                <a:cs typeface="Segoe UI"/>
              </a:rPr>
              <a:t>By</a:t>
            </a:r>
            <a:r>
              <a:rPr lang="es-ES" b="1" dirty="0">
                <a:latin typeface="Cavolini"/>
                <a:cs typeface="Segoe UI"/>
              </a:rPr>
              <a:t> Noelle 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D94E7E-DD3C-41AD-9407-984FDB32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3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5" r="-1" b="-1"/>
          <a:stretch/>
        </p:blipFill>
        <p:spPr>
          <a:xfrm>
            <a:off x="8309512" y="3809461"/>
            <a:ext cx="3278638" cy="2787621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1" y="1240403"/>
            <a:ext cx="10932543" cy="3200775"/>
          </a:xfrm>
        </p:spPr>
        <p:txBody>
          <a:bodyPr anchor="ctr">
            <a:normAutofit/>
          </a:bodyPr>
          <a:lstStyle/>
          <a:p>
            <a:pPr algn="l"/>
            <a:r>
              <a:rPr lang="es-ES" sz="8000">
                <a:solidFill>
                  <a:schemeClr val="bg1">
                    <a:lumMod val="65000"/>
                  </a:schemeClr>
                </a:solidFill>
              </a:rPr>
              <a:t>compare &amp; </a:t>
            </a:r>
            <a:r>
              <a:rPr lang="es-ES" sz="8000" err="1">
                <a:solidFill>
                  <a:schemeClr val="bg1">
                    <a:lumMod val="65000"/>
                  </a:schemeClr>
                </a:solidFill>
              </a:rPr>
              <a:t>contrast</a:t>
            </a:r>
            <a:endParaRPr lang="es-ES" sz="8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120" y="5206247"/>
            <a:ext cx="10268712" cy="10135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s-ES" sz="2400" err="1"/>
              <a:t>Organising</a:t>
            </a:r>
            <a:r>
              <a:rPr lang="es-ES" sz="2400"/>
              <a:t>  and </a:t>
            </a:r>
            <a:r>
              <a:rPr lang="es-ES" sz="2400" err="1"/>
              <a:t>comparing</a:t>
            </a:r>
            <a:r>
              <a:rPr lang="es-ES" sz="240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75589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BLOOM</a:t>
            </a:r>
            <a:br>
              <a:rPr lang="en-US" sz="5600" kern="1200" cap="all" spc="120" baseline="0"/>
            </a:br>
            <a:endParaRPr lang="en-US" sz="5600" kern="1200" cap="all" spc="12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n 7" descr="Diagrama&#10;&#10;Descripción generada automáticamente">
            <a:extLst>
              <a:ext uri="{FF2B5EF4-FFF2-40B4-BE49-F238E27FC236}">
                <a16:creationId xmlns:a16="http://schemas.microsoft.com/office/drawing/2014/main" id="{9015FFAC-5423-4F63-AE05-8D6652A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896" y="2564835"/>
            <a:ext cx="4310711" cy="378358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1251" y="2352822"/>
            <a:ext cx="4248322" cy="14518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s-ES" dirty="0">
                <a:solidFill>
                  <a:schemeClr val="tx1"/>
                </a:solidFill>
              </a:rPr>
              <a:t>HOTS: </a:t>
            </a:r>
            <a:r>
              <a:rPr lang="es-ES" err="1">
                <a:solidFill>
                  <a:schemeClr val="tx1"/>
                </a:solidFill>
              </a:rPr>
              <a:t>Higher</a:t>
            </a:r>
            <a:r>
              <a:rPr lang="es-ES">
                <a:solidFill>
                  <a:schemeClr val="tx1"/>
                </a:solidFill>
              </a:rPr>
              <a:t> Order</a:t>
            </a:r>
            <a:endParaRPr lang="es-ES" dirty="0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r>
              <a:rPr lang="es-ES" err="1">
                <a:solidFill>
                  <a:schemeClr val="tx1"/>
                </a:solidFill>
              </a:rPr>
              <a:t>Thinking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err="1">
                <a:solidFill>
                  <a:schemeClr val="tx1"/>
                </a:solidFill>
              </a:rPr>
              <a:t>Skills</a:t>
            </a:r>
            <a:endParaRPr lang="es-ES" dirty="0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endParaRPr lang="en-US" sz="3300">
              <a:solidFill>
                <a:schemeClr val="tx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5" r="7676" b="-1"/>
          <a:stretch/>
        </p:blipFill>
        <p:spPr>
          <a:xfrm rot="780000">
            <a:off x="10371291" y="449507"/>
            <a:ext cx="1280397" cy="144008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>
            <a:off x="8437352" y="5940238"/>
            <a:ext cx="3749614" cy="369332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/>
              <a:t>Relate, copy, describe, repeat &amp; tell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6592AF-8E0B-448A-84D4-5A6822A9A0C8}"/>
              </a:ext>
            </a:extLst>
          </p:cNvPr>
          <p:cNvSpPr txBox="1"/>
          <p:nvPr/>
        </p:nvSpPr>
        <p:spPr>
          <a:xfrm>
            <a:off x="2506272" y="5375409"/>
            <a:ext cx="3965275" cy="400110"/>
          </a:xfrm>
          <a:prstGeom prst="rect">
            <a:avLst/>
          </a:prstGeom>
          <a:solidFill>
            <a:srgbClr val="D914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/>
              <a:t>Compare, </a:t>
            </a:r>
            <a:r>
              <a:rPr lang="es-ES" sz="2000" err="1"/>
              <a:t>explain</a:t>
            </a:r>
            <a:r>
              <a:rPr lang="es-ES" sz="2000"/>
              <a:t>, </a:t>
            </a:r>
            <a:r>
              <a:rPr lang="es-ES" sz="2000" err="1"/>
              <a:t>interpret</a:t>
            </a:r>
            <a:endParaRPr lang="es-ES" sz="20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8386556" y="4856542"/>
            <a:ext cx="3404558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err="1"/>
              <a:t>Choose</a:t>
            </a:r>
            <a:r>
              <a:rPr lang="es-ES" sz="2000"/>
              <a:t>, </a:t>
            </a:r>
            <a:r>
              <a:rPr lang="es-ES" sz="2000" err="1"/>
              <a:t>identify</a:t>
            </a:r>
            <a:r>
              <a:rPr lang="es-ES" sz="2000"/>
              <a:t>, </a:t>
            </a:r>
            <a:r>
              <a:rPr lang="es-ES" sz="2000" err="1"/>
              <a:t>solve</a:t>
            </a:r>
            <a:r>
              <a:rPr lang="es-ES" sz="2400"/>
              <a:t>...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2D308A-788E-4369-9B92-6649B50D0B78}"/>
              </a:ext>
            </a:extLst>
          </p:cNvPr>
          <p:cNvSpPr txBox="1"/>
          <p:nvPr/>
        </p:nvSpPr>
        <p:spPr>
          <a:xfrm>
            <a:off x="4278702" y="3588588"/>
            <a:ext cx="2211238" cy="1200329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err="1"/>
              <a:t>Differenciate</a:t>
            </a:r>
            <a:r>
              <a:rPr lang="es-ES"/>
              <a:t>, link, </a:t>
            </a:r>
            <a:r>
              <a:rPr lang="es-ES" err="1"/>
              <a:t>attribute</a:t>
            </a:r>
            <a:r>
              <a:rPr lang="es-ES"/>
              <a:t>, </a:t>
            </a:r>
            <a:r>
              <a:rPr lang="es-ES" err="1"/>
              <a:t>question</a:t>
            </a:r>
            <a:r>
              <a:rPr lang="es-ES"/>
              <a:t>, </a:t>
            </a:r>
            <a:r>
              <a:rPr lang="es-ES" err="1"/>
              <a:t>structure</a:t>
            </a:r>
            <a:r>
              <a:rPr lang="es-ES"/>
              <a:t>, deduce, </a:t>
            </a:r>
            <a:r>
              <a:rPr lang="es-ES">
                <a:solidFill>
                  <a:srgbClr val="C00000"/>
                </a:solidFill>
              </a:rPr>
              <a:t>compare, </a:t>
            </a:r>
            <a:r>
              <a:rPr lang="es-ES" err="1">
                <a:solidFill>
                  <a:srgbClr val="C00000"/>
                </a:solidFill>
              </a:rPr>
              <a:t>contrast</a:t>
            </a:r>
            <a:r>
              <a:rPr lang="es-ES">
                <a:solidFill>
                  <a:srgbClr val="C00000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817160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-392921" y="156086"/>
            <a:ext cx="3655128" cy="7389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Talk outline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6B5DCE8-76FF-473E-850A-C7D3FC84C0F0}"/>
              </a:ext>
            </a:extLst>
          </p:cNvPr>
          <p:cNvSpPr/>
          <p:nvPr/>
        </p:nvSpPr>
        <p:spPr>
          <a:xfrm>
            <a:off x="230854" y="979392"/>
            <a:ext cx="2313970" cy="38685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B8B656E-EFB4-4198-B00B-2BA98CA05403}"/>
              </a:ext>
            </a:extLst>
          </p:cNvPr>
          <p:cNvSpPr txBox="1"/>
          <p:nvPr/>
        </p:nvSpPr>
        <p:spPr>
          <a:xfrm>
            <a:off x="471054" y="1192537"/>
            <a:ext cx="2030607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GRAPHIC ORGANISERS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1. Definition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2. Book review organisers</a:t>
            </a:r>
          </a:p>
          <a:p>
            <a:r>
              <a:rPr lang="es-ES" sz="1400" dirty="0">
                <a:solidFill>
                  <a:schemeClr val="accent2">
                    <a:lumMod val="50000"/>
                  </a:schemeClr>
                </a:solidFill>
              </a:rPr>
              <a:t>    </a:t>
            </a:r>
            <a:r>
              <a:rPr lang="es-ES" sz="140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- Flow map</a:t>
            </a:r>
            <a:endParaRPr lang="es-ES" sz="1400" dirty="0">
              <a:solidFill>
                <a:schemeClr val="accent2">
                  <a:lumMod val="50000"/>
                </a:schemeClr>
              </a:solidFill>
              <a:ea typeface="+mn-lt"/>
              <a:cs typeface="+mn-lt"/>
            </a:endParaRP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3. Brainstorming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 Bubble maps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Circle maps</a:t>
            </a:r>
          </a:p>
          <a:p>
            <a:pPr marL="742950" lvl="1" indent="-285750">
              <a:buFont typeface="Arial"/>
              <a:buChar char="•"/>
            </a:pPr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T maps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4. Compare &amp; contrast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Venn diagrams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Multi-bubble map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5. Cause &amp; effect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6. Others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Tree map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Brace map</a:t>
            </a:r>
          </a:p>
          <a:p>
            <a:r>
              <a:rPr lang="es-ES" sz="1400">
                <a:solidFill>
                  <a:schemeClr val="accent2">
                    <a:lumMod val="50000"/>
                  </a:schemeClr>
                </a:solidFill>
              </a:rPr>
              <a:t>    - Bridge map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BCB22BF-B052-4F94-B745-1044277D026B}"/>
              </a:ext>
            </a:extLst>
          </p:cNvPr>
          <p:cNvSpPr/>
          <p:nvPr/>
        </p:nvSpPr>
        <p:spPr>
          <a:xfrm>
            <a:off x="2937981" y="447952"/>
            <a:ext cx="9032116" cy="58481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Tree map</a:t>
            </a:r>
            <a:r>
              <a:rPr lang="es-ES">
                <a:solidFill>
                  <a:srgbClr val="005D63"/>
                </a:solidFill>
                <a:latin typeface="Franklin Gothic Medium"/>
              </a:rPr>
              <a:t>Tree map</a:t>
            </a:r>
            <a:endParaRPr lang="es-ES"/>
          </a:p>
        </p:txBody>
      </p:sp>
      <p:pic>
        <p:nvPicPr>
          <p:cNvPr id="12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E38182B8-2434-448E-B0A1-9207823A0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3" r="6063" b="1"/>
          <a:stretch/>
        </p:blipFill>
        <p:spPr>
          <a:xfrm>
            <a:off x="4389673" y="1745682"/>
            <a:ext cx="7566799" cy="435862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BE46CC6-0467-460C-8A52-C41ED12B1466}"/>
              </a:ext>
            </a:extLst>
          </p:cNvPr>
          <p:cNvSpPr txBox="1"/>
          <p:nvPr/>
        </p:nvSpPr>
        <p:spPr>
          <a:xfrm>
            <a:off x="7149208" y="3373191"/>
            <a:ext cx="24276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>
                <a:solidFill>
                  <a:srgbClr val="D91466"/>
                </a:solidFill>
              </a:rPr>
              <a:t>GRAPHIC </a:t>
            </a:r>
          </a:p>
          <a:p>
            <a:pPr algn="ctr"/>
            <a:r>
              <a:rPr lang="es-ES" sz="2800">
                <a:solidFill>
                  <a:srgbClr val="D91466"/>
                </a:solidFill>
              </a:rPr>
              <a:t>ORGANISERS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BABC25-167C-4C8F-B2D1-47236EE51481}"/>
              </a:ext>
            </a:extLst>
          </p:cNvPr>
          <p:cNvSpPr txBox="1"/>
          <p:nvPr/>
        </p:nvSpPr>
        <p:spPr>
          <a:xfrm>
            <a:off x="7633855" y="22998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Definition</a:t>
            </a:r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103F4BF-A988-43AD-BC72-1BF0A1A11945}"/>
              </a:ext>
            </a:extLst>
          </p:cNvPr>
          <p:cNvSpPr txBox="1"/>
          <p:nvPr/>
        </p:nvSpPr>
        <p:spPr>
          <a:xfrm>
            <a:off x="10113818" y="4281054"/>
            <a:ext cx="127461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Book review</a:t>
            </a:r>
            <a:endParaRPr lang="es-ES">
              <a:solidFill>
                <a:srgbClr val="FFFFFF"/>
              </a:solidFill>
            </a:endParaRPr>
          </a:p>
          <a:p>
            <a:r>
              <a:rPr lang="es-ES">
                <a:solidFill>
                  <a:srgbClr val="005D63"/>
                </a:solidFill>
              </a:rPr>
              <a:t>organisers</a:t>
            </a:r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7EE0A8C-F3DD-4373-9B3A-2F0926167EF9}"/>
              </a:ext>
            </a:extLst>
          </p:cNvPr>
          <p:cNvSpPr txBox="1"/>
          <p:nvPr/>
        </p:nvSpPr>
        <p:spPr>
          <a:xfrm>
            <a:off x="5183691" y="283965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750">
                <a:solidFill>
                  <a:srgbClr val="005D63"/>
                </a:solidFill>
              </a:rPr>
              <a:t>Brainstorming</a:t>
            </a:r>
            <a:endParaRPr lang="es-ES" sz="175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58F8219-6AFA-404C-AB6A-239DC86A3DE5}"/>
              </a:ext>
            </a:extLst>
          </p:cNvPr>
          <p:cNvSpPr txBox="1"/>
          <p:nvPr/>
        </p:nvSpPr>
        <p:spPr>
          <a:xfrm>
            <a:off x="5361709" y="4492532"/>
            <a:ext cx="14824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Compare </a:t>
            </a:r>
            <a:endParaRPr lang="es-ES"/>
          </a:p>
          <a:p>
            <a:r>
              <a:rPr lang="es-ES">
                <a:solidFill>
                  <a:srgbClr val="005D63"/>
                </a:solidFill>
              </a:rPr>
              <a:t>&amp; contrast</a:t>
            </a:r>
            <a:r>
              <a:rPr lang="es-ES"/>
              <a:t>​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E205AB2-0FBC-4AC1-A2E4-BA1C0AA95E02}"/>
              </a:ext>
            </a:extLst>
          </p:cNvPr>
          <p:cNvSpPr txBox="1"/>
          <p:nvPr/>
        </p:nvSpPr>
        <p:spPr>
          <a:xfrm>
            <a:off x="7827818" y="5043055"/>
            <a:ext cx="1648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Cause </a:t>
            </a:r>
            <a:endParaRPr lang="es-ES">
              <a:solidFill>
                <a:srgbClr val="FFFFFF"/>
              </a:solidFill>
            </a:endParaRPr>
          </a:p>
          <a:p>
            <a:r>
              <a:rPr lang="es-ES">
                <a:solidFill>
                  <a:srgbClr val="005D63"/>
                </a:solidFill>
              </a:rPr>
              <a:t>&amp; effect</a:t>
            </a:r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698F331-5E92-436E-8C19-B5EB39862D07}"/>
              </a:ext>
            </a:extLst>
          </p:cNvPr>
          <p:cNvSpPr txBox="1"/>
          <p:nvPr/>
        </p:nvSpPr>
        <p:spPr>
          <a:xfrm>
            <a:off x="10315101" y="2854036"/>
            <a:ext cx="1371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Others</a:t>
            </a:r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E2B6CFF-3098-4053-8B26-688FF80FC11C}"/>
              </a:ext>
            </a:extLst>
          </p:cNvPr>
          <p:cNvSpPr txBox="1"/>
          <p:nvPr/>
        </p:nvSpPr>
        <p:spPr>
          <a:xfrm>
            <a:off x="4973780" y="1717964"/>
            <a:ext cx="20089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Bubble</a:t>
            </a:r>
            <a:r>
              <a:rPr lang="es-E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14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maps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F96B09F-12E8-4112-B6E0-78550A091557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V</a:t>
            </a:r>
            <a:endParaRPr lang="es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5344551-F474-4302-ACC8-DDDA4AEEF595}"/>
              </a:ext>
            </a:extLst>
          </p:cNvPr>
          <p:cNvSpPr txBox="1"/>
          <p:nvPr/>
        </p:nvSpPr>
        <p:spPr>
          <a:xfrm>
            <a:off x="3860223" y="2668732"/>
            <a:ext cx="13161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Circle</a:t>
            </a:r>
            <a:r>
              <a:rPr lang="es-ES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s-ES" sz="1400">
                <a:solidFill>
                  <a:schemeClr val="accent3">
                    <a:lumMod val="50000"/>
                  </a:schemeClr>
                </a:solidFill>
              </a:rPr>
              <a:t>maps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29EB5A0-8862-43F4-973D-B0369D106FC4}"/>
              </a:ext>
            </a:extLst>
          </p:cNvPr>
          <p:cNvSpPr txBox="1"/>
          <p:nvPr/>
        </p:nvSpPr>
        <p:spPr>
          <a:xfrm>
            <a:off x="3804804" y="1740477"/>
            <a:ext cx="13161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3">
                    <a:lumMod val="60000"/>
                    <a:lumOff val="40000"/>
                  </a:schemeClr>
                </a:solidFill>
              </a:rPr>
              <a:t>T maps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CF91380-A9AD-48EC-A43B-60F423CDF213}"/>
              </a:ext>
            </a:extLst>
          </p:cNvPr>
          <p:cNvSpPr/>
          <p:nvPr/>
        </p:nvSpPr>
        <p:spPr>
          <a:xfrm>
            <a:off x="3780379" y="1572145"/>
            <a:ext cx="748146" cy="595747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74A76C53-6ECA-4080-9315-A6AF7BCE63D7}"/>
              </a:ext>
            </a:extLst>
          </p:cNvPr>
          <p:cNvSpPr/>
          <p:nvPr/>
        </p:nvSpPr>
        <p:spPr>
          <a:xfrm>
            <a:off x="4889266" y="1471504"/>
            <a:ext cx="1330036" cy="7897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84F7847-41A3-4F13-BF1B-6259AE75D54C}"/>
              </a:ext>
            </a:extLst>
          </p:cNvPr>
          <p:cNvSpPr/>
          <p:nvPr/>
        </p:nvSpPr>
        <p:spPr>
          <a:xfrm>
            <a:off x="3823510" y="2584573"/>
            <a:ext cx="1172408" cy="6757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8502B8D4-3DFE-4F56-9F0A-07A32E062F9D}"/>
              </a:ext>
            </a:extLst>
          </p:cNvPr>
          <p:cNvSpPr/>
          <p:nvPr/>
        </p:nvSpPr>
        <p:spPr>
          <a:xfrm>
            <a:off x="3656733" y="4287113"/>
            <a:ext cx="1316181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26B0B1BD-50B3-4D58-AC4A-292ABB1C1FB3}"/>
              </a:ext>
            </a:extLst>
          </p:cNvPr>
          <p:cNvSpPr/>
          <p:nvPr/>
        </p:nvSpPr>
        <p:spPr>
          <a:xfrm>
            <a:off x="4210914" y="5146094"/>
            <a:ext cx="1316181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A453687-934C-47AF-8A83-FE1C22DFB61A}"/>
              </a:ext>
            </a:extLst>
          </p:cNvPr>
          <p:cNvSpPr txBox="1"/>
          <p:nvPr/>
        </p:nvSpPr>
        <p:spPr>
          <a:xfrm>
            <a:off x="3657600" y="453043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3">
                    <a:lumMod val="50000"/>
                  </a:schemeClr>
                </a:solidFill>
              </a:rPr>
              <a:t>Venn diagrams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69C8ED2-06D7-41C7-9957-C0549AF89425}"/>
              </a:ext>
            </a:extLst>
          </p:cNvPr>
          <p:cNvSpPr txBox="1"/>
          <p:nvPr/>
        </p:nvSpPr>
        <p:spPr>
          <a:xfrm>
            <a:off x="4308764" y="5320145"/>
            <a:ext cx="1219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>
                <a:solidFill>
                  <a:schemeClr val="accent3">
                    <a:lumMod val="50000"/>
                  </a:schemeClr>
                </a:solidFill>
              </a:rPr>
              <a:t>Multi-bubble</a:t>
            </a:r>
          </a:p>
          <a:p>
            <a:r>
              <a:rPr lang="es-ES" sz="1400">
                <a:solidFill>
                  <a:schemeClr val="accent3">
                    <a:lumMod val="50000"/>
                  </a:schemeClr>
                </a:solidFill>
              </a:rPr>
              <a:t>map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41011B99-3BDB-4F60-8355-8583F399597E}"/>
              </a:ext>
            </a:extLst>
          </p:cNvPr>
          <p:cNvSpPr/>
          <p:nvPr/>
        </p:nvSpPr>
        <p:spPr>
          <a:xfrm>
            <a:off x="10743726" y="1284859"/>
            <a:ext cx="941849" cy="6028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D7ACCE99-E754-45B7-A6AC-57F8CA80EFFA}"/>
              </a:ext>
            </a:extLst>
          </p:cNvPr>
          <p:cNvSpPr/>
          <p:nvPr/>
        </p:nvSpPr>
        <p:spPr>
          <a:xfrm>
            <a:off x="9756130" y="1185786"/>
            <a:ext cx="918322" cy="6469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AB82502F-6CE1-4A6F-9ABD-96C0375A8600}"/>
              </a:ext>
            </a:extLst>
          </p:cNvPr>
          <p:cNvSpPr/>
          <p:nvPr/>
        </p:nvSpPr>
        <p:spPr>
          <a:xfrm>
            <a:off x="9860171" y="1909358"/>
            <a:ext cx="898716" cy="5309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CFD48673-02D0-45ED-8E08-A83DFB822F45}"/>
              </a:ext>
            </a:extLst>
          </p:cNvPr>
          <p:cNvSpPr/>
          <p:nvPr/>
        </p:nvSpPr>
        <p:spPr>
          <a:xfrm>
            <a:off x="10888284" y="1950922"/>
            <a:ext cx="884339" cy="5309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DE80D57-71C3-4983-A6ED-2D507577ACF1}"/>
              </a:ext>
            </a:extLst>
          </p:cNvPr>
          <p:cNvSpPr txBox="1"/>
          <p:nvPr/>
        </p:nvSpPr>
        <p:spPr>
          <a:xfrm>
            <a:off x="11021683" y="2035835"/>
            <a:ext cx="715993" cy="5068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300">
                <a:solidFill>
                  <a:schemeClr val="accent3">
                    <a:lumMod val="50000"/>
                  </a:schemeClr>
                </a:solidFill>
              </a:rPr>
              <a:t>Bridge map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152D519-9372-4C8F-A69D-8CE380506947}"/>
              </a:ext>
            </a:extLst>
          </p:cNvPr>
          <p:cNvSpPr txBox="1"/>
          <p:nvPr/>
        </p:nvSpPr>
        <p:spPr>
          <a:xfrm>
            <a:off x="10748513" y="1475116"/>
            <a:ext cx="960407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300">
                <a:solidFill>
                  <a:schemeClr val="accent3">
                    <a:lumMod val="50000"/>
                  </a:schemeClr>
                </a:solidFill>
              </a:rPr>
              <a:t>Brace map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4C58FD9-A722-4211-8820-0A1D9AAF4156}"/>
              </a:ext>
            </a:extLst>
          </p:cNvPr>
          <p:cNvSpPr txBox="1"/>
          <p:nvPr/>
        </p:nvSpPr>
        <p:spPr>
          <a:xfrm>
            <a:off x="9857116" y="2064587"/>
            <a:ext cx="960407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300">
                <a:solidFill>
                  <a:schemeClr val="accent3">
                    <a:lumMod val="50000"/>
                  </a:schemeClr>
                </a:solidFill>
              </a:rPr>
              <a:t>Tree map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AD577A5-1C42-4D71-A3FE-4D588D7206DC}"/>
              </a:ext>
            </a:extLst>
          </p:cNvPr>
          <p:cNvSpPr txBox="1"/>
          <p:nvPr/>
        </p:nvSpPr>
        <p:spPr>
          <a:xfrm>
            <a:off x="9799607" y="1360097"/>
            <a:ext cx="960407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300">
                <a:solidFill>
                  <a:schemeClr val="accent3">
                    <a:lumMod val="50000"/>
                  </a:schemeClr>
                </a:solidFill>
              </a:rPr>
              <a:t>Flow map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4" name="Entrada de lápiz 43">
                <a:extLst>
                  <a:ext uri="{FF2B5EF4-FFF2-40B4-BE49-F238E27FC236}">
                    <a16:creationId xmlns:a16="http://schemas.microsoft.com/office/drawing/2014/main" id="{F48954D9-161C-4C27-9B9E-CF5EE5DEFC72}"/>
                  </a:ext>
                </a:extLst>
              </p14:cNvPr>
              <p14:cNvContentPartPr/>
              <p14:nvPr/>
            </p14:nvContentPartPr>
            <p14:xfrm>
              <a:off x="5666207" y="2282264"/>
              <a:ext cx="85725" cy="257175"/>
            </p14:xfrm>
          </p:contentPart>
        </mc:Choice>
        <mc:Fallback xmlns="">
          <p:pic>
            <p:nvPicPr>
              <p:cNvPr id="44" name="Entrada de lápiz 43">
                <a:extLst>
                  <a:ext uri="{FF2B5EF4-FFF2-40B4-BE49-F238E27FC236}">
                    <a16:creationId xmlns:a16="http://schemas.microsoft.com/office/drawing/2014/main" id="{F48954D9-161C-4C27-9B9E-CF5EE5DEFC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47968" y="2264330"/>
                <a:ext cx="121839" cy="292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Entrada de lápiz 44">
                <a:extLst>
                  <a:ext uri="{FF2B5EF4-FFF2-40B4-BE49-F238E27FC236}">
                    <a16:creationId xmlns:a16="http://schemas.microsoft.com/office/drawing/2014/main" id="{9077AC33-3910-4E30-9DA1-08795A5BF0E0}"/>
                  </a:ext>
                </a:extLst>
              </p14:cNvPr>
              <p14:cNvContentPartPr/>
              <p14:nvPr/>
            </p14:nvContentPartPr>
            <p14:xfrm>
              <a:off x="4978913" y="2969558"/>
              <a:ext cx="257175" cy="47625"/>
            </p14:xfrm>
          </p:contentPart>
        </mc:Choice>
        <mc:Fallback xmlns="">
          <p:pic>
            <p:nvPicPr>
              <p:cNvPr id="45" name="Entrada de lápiz 44">
                <a:extLst>
                  <a:ext uri="{FF2B5EF4-FFF2-40B4-BE49-F238E27FC236}">
                    <a16:creationId xmlns:a16="http://schemas.microsoft.com/office/drawing/2014/main" id="{9077AC33-3910-4E30-9DA1-08795A5BF0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0648" y="2950354"/>
                <a:ext cx="293340" cy="85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8" name="Entrada de lápiz 47">
                <a:extLst>
                  <a:ext uri="{FF2B5EF4-FFF2-40B4-BE49-F238E27FC236}">
                    <a16:creationId xmlns:a16="http://schemas.microsoft.com/office/drawing/2014/main" id="{42DFC4BF-DD1D-476C-B7B8-422504500B92}"/>
                  </a:ext>
                </a:extLst>
              </p14:cNvPr>
              <p14:cNvContentPartPr/>
              <p14:nvPr/>
            </p14:nvContentPartPr>
            <p14:xfrm>
              <a:off x="4993854" y="4717676"/>
              <a:ext cx="219075" cy="9525"/>
            </p14:xfrm>
          </p:contentPart>
        </mc:Choice>
        <mc:Fallback xmlns="">
          <p:pic>
            <p:nvPicPr>
              <p:cNvPr id="48" name="Entrada de lápiz 47">
                <a:extLst>
                  <a:ext uri="{FF2B5EF4-FFF2-40B4-BE49-F238E27FC236}">
                    <a16:creationId xmlns:a16="http://schemas.microsoft.com/office/drawing/2014/main" id="{42DFC4BF-DD1D-476C-B7B8-422504500B9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6158" y="4241426"/>
                <a:ext cx="254113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9" name="Entrada de lápiz 48">
                <a:extLst>
                  <a:ext uri="{FF2B5EF4-FFF2-40B4-BE49-F238E27FC236}">
                    <a16:creationId xmlns:a16="http://schemas.microsoft.com/office/drawing/2014/main" id="{FC486D2C-3402-49E7-B5E0-7CF23D2B5F1E}"/>
                  </a:ext>
                </a:extLst>
              </p14:cNvPr>
              <p14:cNvContentPartPr/>
              <p14:nvPr/>
            </p14:nvContentPartPr>
            <p14:xfrm>
              <a:off x="5471972" y="5197393"/>
              <a:ext cx="76200" cy="180975"/>
            </p14:xfrm>
          </p:contentPart>
        </mc:Choice>
        <mc:Fallback xmlns="">
          <p:pic>
            <p:nvPicPr>
              <p:cNvPr id="49" name="Entrada de lápiz 48">
                <a:extLst>
                  <a:ext uri="{FF2B5EF4-FFF2-40B4-BE49-F238E27FC236}">
                    <a16:creationId xmlns:a16="http://schemas.microsoft.com/office/drawing/2014/main" id="{FC486D2C-3402-49E7-B5E0-7CF23D2B5F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53915" y="5179113"/>
                <a:ext cx="111953" cy="217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0" name="Entrada de lápiz 49">
                <a:extLst>
                  <a:ext uri="{FF2B5EF4-FFF2-40B4-BE49-F238E27FC236}">
                    <a16:creationId xmlns:a16="http://schemas.microsoft.com/office/drawing/2014/main" id="{49B8B237-6E7A-4282-8EEA-04578D5132A7}"/>
                  </a:ext>
                </a:extLst>
              </p14:cNvPr>
              <p14:cNvContentPartPr/>
              <p14:nvPr/>
            </p14:nvContentPartPr>
            <p14:xfrm>
              <a:off x="10321592" y="2477095"/>
              <a:ext cx="85725" cy="209550"/>
            </p14:xfrm>
          </p:contentPart>
        </mc:Choice>
        <mc:Fallback xmlns="">
          <p:pic>
            <p:nvPicPr>
              <p:cNvPr id="50" name="Entrada de lápiz 49">
                <a:extLst>
                  <a:ext uri="{FF2B5EF4-FFF2-40B4-BE49-F238E27FC236}">
                    <a16:creationId xmlns:a16="http://schemas.microsoft.com/office/drawing/2014/main" id="{49B8B237-6E7A-4282-8EEA-04578D5132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02626" y="2459030"/>
                <a:ext cx="123277" cy="2453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1" name="Entrada de lápiz 50">
                <a:extLst>
                  <a:ext uri="{FF2B5EF4-FFF2-40B4-BE49-F238E27FC236}">
                    <a16:creationId xmlns:a16="http://schemas.microsoft.com/office/drawing/2014/main" id="{F30941CB-245D-4170-A9BB-AE4F9D4FC597}"/>
                  </a:ext>
                </a:extLst>
              </p14:cNvPr>
              <p14:cNvContentPartPr/>
              <p14:nvPr/>
            </p14:nvContentPartPr>
            <p14:xfrm>
              <a:off x="11463384" y="2506382"/>
              <a:ext cx="57150" cy="257175"/>
            </p14:xfrm>
          </p:contentPart>
        </mc:Choice>
        <mc:Fallback xmlns="">
          <p:pic>
            <p:nvPicPr>
              <p:cNvPr id="51" name="Entrada de lápiz 50">
                <a:extLst>
                  <a:ext uri="{FF2B5EF4-FFF2-40B4-BE49-F238E27FC236}">
                    <a16:creationId xmlns:a16="http://schemas.microsoft.com/office/drawing/2014/main" id="{F30941CB-245D-4170-A9BB-AE4F9D4FC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446575" y="2488695"/>
                <a:ext cx="90431" cy="292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2" name="Entrada de lápiz 51">
                <a:extLst>
                  <a:ext uri="{FF2B5EF4-FFF2-40B4-BE49-F238E27FC236}">
                    <a16:creationId xmlns:a16="http://schemas.microsoft.com/office/drawing/2014/main" id="{0A1FC43E-165D-478E-BC5D-1FCE33EB6C26}"/>
                  </a:ext>
                </a:extLst>
              </p14:cNvPr>
              <p14:cNvContentPartPr/>
              <p14:nvPr/>
            </p14:nvContentPartPr>
            <p14:xfrm>
              <a:off x="10820045" y="1900435"/>
              <a:ext cx="190500" cy="638175"/>
            </p14:xfrm>
          </p:contentPart>
        </mc:Choice>
        <mc:Fallback xmlns="">
          <p:pic>
            <p:nvPicPr>
              <p:cNvPr id="52" name="Entrada de lápiz 51">
                <a:extLst>
                  <a:ext uri="{FF2B5EF4-FFF2-40B4-BE49-F238E27FC236}">
                    <a16:creationId xmlns:a16="http://schemas.microsoft.com/office/drawing/2014/main" id="{0A1FC43E-165D-478E-BC5D-1FCE33EB6C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801763" y="1882377"/>
                <a:ext cx="226699" cy="673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3" name="Entrada de lápiz 52">
                <a:extLst>
                  <a:ext uri="{FF2B5EF4-FFF2-40B4-BE49-F238E27FC236}">
                    <a16:creationId xmlns:a16="http://schemas.microsoft.com/office/drawing/2014/main" id="{F90AB76F-F15B-418E-BB34-AEBBE91EC9BD}"/>
                  </a:ext>
                </a:extLst>
              </p14:cNvPr>
              <p14:cNvContentPartPr/>
              <p14:nvPr/>
            </p14:nvContentPartPr>
            <p14:xfrm>
              <a:off x="10492207" y="1789206"/>
              <a:ext cx="323850" cy="304800"/>
            </p14:xfrm>
          </p:contentPart>
        </mc:Choice>
        <mc:Fallback xmlns="">
          <p:pic>
            <p:nvPicPr>
              <p:cNvPr id="53" name="Entrada de lápiz 52">
                <a:extLst>
                  <a:ext uri="{FF2B5EF4-FFF2-40B4-BE49-F238E27FC236}">
                    <a16:creationId xmlns:a16="http://schemas.microsoft.com/office/drawing/2014/main" id="{F90AB76F-F15B-418E-BB34-AEBBE91EC9B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474295" y="1771020"/>
                <a:ext cx="359316" cy="3408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DD06F25-433C-4935-B362-4B7D1EAD7C78}"/>
                  </a:ext>
                </a:extLst>
              </p14:cNvPr>
              <p14:cNvContentPartPr/>
              <p14:nvPr/>
            </p14:nvContentPartPr>
            <p14:xfrm>
              <a:off x="4560560" y="1832735"/>
              <a:ext cx="342900" cy="47625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DD06F25-433C-4935-B362-4B7D1EAD7C7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42513" y="1815056"/>
                <a:ext cx="378634" cy="83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65869A24-A2E1-4DD9-937E-BD6403DB8189}"/>
                  </a:ext>
                </a:extLst>
              </p14:cNvPr>
              <p14:cNvContentPartPr/>
              <p14:nvPr/>
            </p14:nvContentPartPr>
            <p14:xfrm>
              <a:off x="4082443" y="2177677"/>
              <a:ext cx="247649" cy="390524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65869A24-A2E1-4DD9-937E-BD6403DB818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64598" y="2159547"/>
                <a:ext cx="283704" cy="426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37D48CE8-764E-4411-9D9A-7665EC1BF8BE}"/>
                  </a:ext>
                </a:extLst>
              </p14:cNvPr>
              <p14:cNvContentPartPr/>
              <p14:nvPr/>
            </p14:nvContentPartPr>
            <p14:xfrm>
              <a:off x="2140089" y="5091205"/>
              <a:ext cx="9525" cy="9525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37D48CE8-764E-4411-9D9A-7665EC1BF8B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673364" y="4624480"/>
                <a:ext cx="952500" cy="9525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9E82EC-5B6D-4E46-B4BE-0EB25377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4</a:t>
            </a:fld>
            <a:endParaRPr lang="es-ES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51BCE151-1D33-4BED-BCD6-519F6B1A2BCC}"/>
              </a:ext>
            </a:extLst>
          </p:cNvPr>
          <p:cNvSpPr/>
          <p:nvPr/>
        </p:nvSpPr>
        <p:spPr>
          <a:xfrm>
            <a:off x="10877563" y="5297710"/>
            <a:ext cx="918322" cy="6469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highlight>
                <a:srgbClr val="C0C0C0"/>
              </a:highlight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79A3DF9-54B2-42E5-8F35-AFA86D64C066}"/>
              </a:ext>
            </a:extLst>
          </p:cNvPr>
          <p:cNvSpPr txBox="1"/>
          <p:nvPr/>
        </p:nvSpPr>
        <p:spPr>
          <a:xfrm>
            <a:off x="10914385" y="5480541"/>
            <a:ext cx="960407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300">
                <a:solidFill>
                  <a:schemeClr val="accent3">
                    <a:lumMod val="50000"/>
                  </a:schemeClr>
                </a:solidFill>
              </a:rPr>
              <a:t>Flow map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036D181F-B407-4129-B6B4-DC275ADB7164}"/>
                  </a:ext>
                </a:extLst>
              </p14:cNvPr>
              <p14:cNvContentPartPr/>
              <p14:nvPr/>
            </p14:nvContentPartPr>
            <p14:xfrm>
              <a:off x="10995642" y="5193329"/>
              <a:ext cx="95249" cy="142875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036D181F-B407-4129-B6B4-DC275ADB716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977963" y="5175914"/>
                <a:ext cx="130967" cy="1780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608C8684-6327-4884-8690-DADAA3F117CF}"/>
                  </a:ext>
                </a:extLst>
              </p14:cNvPr>
              <p14:cNvContentPartPr/>
              <p14:nvPr/>
            </p14:nvContentPartPr>
            <p14:xfrm>
              <a:off x="8681419" y="6491551"/>
              <a:ext cx="9525" cy="9525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608C8684-6327-4884-8690-DADAA3F117C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214694" y="6024826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1764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9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4" descr="Diagrama, Diagrama de Venn&#10;&#10;Descripción generada automáticamente">
            <a:extLst>
              <a:ext uri="{FF2B5EF4-FFF2-40B4-BE49-F238E27FC236}">
                <a16:creationId xmlns:a16="http://schemas.microsoft.com/office/drawing/2014/main" id="{7EAA70CD-515F-4C20-941A-9B8F944FA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7" r="2815" b="1"/>
          <a:stretch/>
        </p:blipFill>
        <p:spPr>
          <a:xfrm>
            <a:off x="6563356" y="346933"/>
            <a:ext cx="5242787" cy="38564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09A9D64-887F-464D-B8F8-2270790BADFE}"/>
              </a:ext>
            </a:extLst>
          </p:cNvPr>
          <p:cNvSpPr txBox="1"/>
          <p:nvPr/>
        </p:nvSpPr>
        <p:spPr>
          <a:xfrm>
            <a:off x="547512" y="1577621"/>
            <a:ext cx="699064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4a. VENN DIAGRAMS</a:t>
            </a:r>
          </a:p>
        </p:txBody>
      </p:sp>
    </p:spTree>
    <p:extLst>
      <p:ext uri="{BB962C8B-B14F-4D97-AF65-F5344CB8AC3E}">
        <p14:creationId xmlns:p14="http://schemas.microsoft.com/office/powerpoint/2010/main" val="3075226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73855" y="476204"/>
            <a:ext cx="5317215" cy="1529829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600">
                <a:solidFill>
                  <a:schemeClr val="bg1"/>
                </a:solidFill>
              </a:rPr>
              <a:t> Venn diagrams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8" r="3" b="3"/>
          <a:stretch/>
        </p:blipFill>
        <p:spPr>
          <a:xfrm>
            <a:off x="9281677" y="10"/>
            <a:ext cx="2910323" cy="214660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33F88F-8348-476C-9553-A25F9388D7C6}"/>
              </a:ext>
            </a:extLst>
          </p:cNvPr>
          <p:cNvSpPr txBox="1"/>
          <p:nvPr/>
        </p:nvSpPr>
        <p:spPr>
          <a:xfrm>
            <a:off x="129079" y="5971023"/>
            <a:ext cx="4216354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900"/>
              <a:t>Images from: </a:t>
            </a:r>
            <a:r>
              <a:rPr lang="es-ES" sz="900" dirty="0">
                <a:ea typeface="+mn-lt"/>
                <a:cs typeface="+mn-lt"/>
                <a:hlinkClick r:id="rId3"/>
              </a:rPr>
              <a:t>https://www.mywordtemplates.org/diagram/template1501.html</a:t>
            </a:r>
            <a:endParaRPr lang="es-ES" sz="900">
              <a:ea typeface="+mn-lt"/>
              <a:cs typeface="+mn-lt"/>
            </a:endParaRPr>
          </a:p>
          <a:p>
            <a:pPr>
              <a:spcAft>
                <a:spcPts val="600"/>
              </a:spcAft>
            </a:pPr>
            <a:r>
              <a:rPr lang="es-ES" sz="900" dirty="0">
                <a:ea typeface="+mn-lt"/>
                <a:cs typeface="+mn-lt"/>
                <a:hlinkClick r:id="rId4"/>
              </a:rPr>
              <a:t>https://www.teacherspayteachers.com/Product/Venn-Diagrams-Bundle-4454042?st=984b9f71a6c7426e46806b004e6bd1ca</a:t>
            </a:r>
            <a:endParaRPr lang="es-ES">
              <a:ea typeface="+mn-lt"/>
              <a:cs typeface="+mn-lt"/>
            </a:endParaRPr>
          </a:p>
          <a:p>
            <a:pPr>
              <a:spcAft>
                <a:spcPts val="600"/>
              </a:spcAft>
            </a:pPr>
            <a:endParaRPr lang="es-ES" sz="900" dirty="0"/>
          </a:p>
        </p:txBody>
      </p:sp>
      <p:pic>
        <p:nvPicPr>
          <p:cNvPr id="5" name="Imagen 5" descr="Diagrama, Diagrama de Venn&#10;&#10;Descripción generada automáticamente">
            <a:extLst>
              <a:ext uri="{FF2B5EF4-FFF2-40B4-BE49-F238E27FC236}">
                <a16:creationId xmlns:a16="http://schemas.microsoft.com/office/drawing/2014/main" id="{D58E718B-EC4D-4334-B859-1FD8762082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2" r="6589" b="1"/>
          <a:stretch/>
        </p:blipFill>
        <p:spPr>
          <a:xfrm>
            <a:off x="618247" y="11"/>
            <a:ext cx="6035179" cy="5049950"/>
          </a:xfrm>
          <a:prstGeom prst="rect">
            <a:avLst/>
          </a:prstGeom>
        </p:spPr>
      </p:pic>
      <p:pic>
        <p:nvPicPr>
          <p:cNvPr id="11" name="Imagen 11" descr="Diagrama&#10;&#10;Descripción generada automáticamente">
            <a:extLst>
              <a:ext uri="{FF2B5EF4-FFF2-40B4-BE49-F238E27FC236}">
                <a16:creationId xmlns:a16="http://schemas.microsoft.com/office/drawing/2014/main" id="{248D6F7A-8B53-429F-9EE7-A7B8A5356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456" y="2527746"/>
            <a:ext cx="5604294" cy="410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325" y="2796367"/>
            <a:ext cx="4511585" cy="32273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7500"/>
              <a:t>Venn </a:t>
            </a:r>
            <a:br>
              <a:rPr lang="en-US" sz="7500" dirty="0"/>
            </a:br>
            <a:r>
              <a:rPr lang="en-US" sz="7500"/>
              <a:t>diagram:</a:t>
            </a:r>
            <a:br>
              <a:rPr lang="en-US" sz="7500" kern="1200" cap="all" spc="120" baseline="0" dirty="0"/>
            </a:br>
            <a:r>
              <a:rPr lang="en-US" sz="7500">
                <a:solidFill>
                  <a:schemeClr val="accent6">
                    <a:lumMod val="60000"/>
                    <a:lumOff val="40000"/>
                  </a:schemeClr>
                </a:solidFill>
              </a:rPr>
              <a:t>Survey</a:t>
            </a:r>
            <a:br>
              <a:rPr lang="en-US" sz="7500" dirty="0"/>
            </a:br>
            <a:br>
              <a:rPr lang="en-US" sz="7500" dirty="0"/>
            </a:br>
            <a:br>
              <a:rPr lang="en-US" sz="7500" dirty="0"/>
            </a:br>
            <a:endParaRPr lang="en-US" sz="7500" kern="1200" cap="all" spc="120" baseline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9878" y="4199558"/>
            <a:ext cx="6657814" cy="21470183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400" dirty="0"/>
              <a:t>Language:</a:t>
            </a:r>
          </a:p>
          <a:p>
            <a:pPr algn="l"/>
            <a:r>
              <a:rPr lang="en-US" sz="2400" dirty="0"/>
              <a:t>Two of us like...</a:t>
            </a:r>
          </a:p>
          <a:p>
            <a:pPr algn="l"/>
            <a:r>
              <a:rPr lang="en-US" sz="2400" dirty="0"/>
              <a:t>Only one of us likes...</a:t>
            </a:r>
          </a:p>
          <a:p>
            <a:pPr algn="l"/>
            <a:r>
              <a:rPr lang="en-US" sz="2400"/>
              <a:t>Two of us like both... and ...</a:t>
            </a:r>
            <a:endParaRPr lang="en-US" sz="2400" dirty="0"/>
          </a:p>
          <a:p>
            <a:pPr algn="l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33F88F-8348-476C-9553-A25F9388D7C6}"/>
              </a:ext>
            </a:extLst>
          </p:cNvPr>
          <p:cNvSpPr txBox="1"/>
          <p:nvPr/>
        </p:nvSpPr>
        <p:spPr>
          <a:xfrm>
            <a:off x="7743645" y="6075872"/>
            <a:ext cx="42384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900"/>
              <a:t>https</a:t>
            </a:r>
            <a:r>
              <a:rPr lang="es-ES" sz="900">
                <a:ea typeface="+mn-lt"/>
                <a:cs typeface="+mn-lt"/>
              </a:rPr>
              <a:t>%3A%2F%2Fnurturestore.co.uk%2Feasy-venn-diagram-lesson-with-printable&amp;psig=AOvVaw37mE8tTl9ajCIYYoiqrCbQ&amp;ust=1619436275357000&amp;source=</a:t>
            </a:r>
            <a:r>
              <a:rPr lang="es-ES" sz="900" err="1">
                <a:ea typeface="+mn-lt"/>
                <a:cs typeface="+mn-lt"/>
              </a:rPr>
              <a:t>images&amp;cd</a:t>
            </a:r>
            <a:r>
              <a:rPr lang="es-ES" sz="900">
                <a:ea typeface="+mn-lt"/>
                <a:cs typeface="+mn-lt"/>
              </a:rPr>
              <a:t>=</a:t>
            </a:r>
            <a:r>
              <a:rPr lang="es-ES" sz="900" err="1">
                <a:ea typeface="+mn-lt"/>
                <a:cs typeface="+mn-lt"/>
              </a:rPr>
              <a:t>vfe&amp;ved</a:t>
            </a:r>
            <a:r>
              <a:rPr lang="es-ES" sz="900">
                <a:ea typeface="+mn-lt"/>
                <a:cs typeface="+mn-lt"/>
              </a:rPr>
              <a:t>=0CAIQjRxqFwoTCMir67GkmfACFQAAAAAdAAAAABAP://www.mywordtemplates.org/diagram/template1501.html</a:t>
            </a:r>
            <a:endParaRPr lang="es-ES" sz="900"/>
          </a:p>
        </p:txBody>
      </p:sp>
      <p:pic>
        <p:nvPicPr>
          <p:cNvPr id="7" name="Imagen 7" descr="Diagrama, Diagrama de Venn&#10;&#10;Descripción generada automáticamente">
            <a:extLst>
              <a:ext uri="{FF2B5EF4-FFF2-40B4-BE49-F238E27FC236}">
                <a16:creationId xmlns:a16="http://schemas.microsoft.com/office/drawing/2014/main" id="{44ACB961-3115-43FE-B053-3F7CCD0E6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846" y="744640"/>
            <a:ext cx="6840746" cy="493903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AE8DFD8-02E3-4193-B13E-DF362775D176}"/>
              </a:ext>
            </a:extLst>
          </p:cNvPr>
          <p:cNvSpPr txBox="1"/>
          <p:nvPr/>
        </p:nvSpPr>
        <p:spPr>
          <a:xfrm>
            <a:off x="10274060" y="1144437"/>
            <a:ext cx="11760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800">
                <a:solidFill>
                  <a:srgbClr val="E5A7E8"/>
                </a:solidFill>
              </a:rPr>
              <a:t>Pepe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5AF4E36-B028-4AD3-8803-B8CAA8124B35}"/>
              </a:ext>
            </a:extLst>
          </p:cNvPr>
          <p:cNvSpPr txBox="1"/>
          <p:nvPr/>
        </p:nvSpPr>
        <p:spPr>
          <a:xfrm>
            <a:off x="265622" y="6318490"/>
            <a:ext cx="356270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>
                <a:solidFill>
                  <a:srgbClr val="E5A7E8"/>
                </a:solidFill>
              </a:rPr>
              <a:t>Pepe likes NEITHER …  NOR...</a:t>
            </a:r>
          </a:p>
        </p:txBody>
      </p:sp>
    </p:spTree>
    <p:extLst>
      <p:ext uri="{BB962C8B-B14F-4D97-AF65-F5344CB8AC3E}">
        <p14:creationId xmlns:p14="http://schemas.microsoft.com/office/powerpoint/2010/main" val="41498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325" y="2796367"/>
            <a:ext cx="4511585" cy="32273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7500" dirty="0"/>
              <a:t>Venn </a:t>
            </a:r>
            <a:br>
              <a:rPr lang="en-US" sz="7500" dirty="0"/>
            </a:br>
            <a:r>
              <a:rPr lang="en-US" sz="7500" dirty="0"/>
              <a:t>diagram:</a:t>
            </a:r>
            <a:br>
              <a:rPr lang="en-US" sz="7500" kern="1200" cap="all" spc="120" baseline="0" dirty="0"/>
            </a:br>
            <a:r>
              <a:rPr lang="en-US" sz="75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hiStory</a:t>
            </a:r>
            <a:br>
              <a:rPr lang="en-US" sz="7500" dirty="0"/>
            </a:br>
            <a:br>
              <a:rPr lang="en-US" sz="7500" dirty="0"/>
            </a:br>
            <a:endParaRPr lang="en-US" sz="7500" kern="1200" cap="all" spc="120" baseline="0">
              <a:latin typeface="+mj-lt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540" y="4757457"/>
            <a:ext cx="6657814" cy="14132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sz="2000"/>
              <a:t>Language: IN THE PAST v NOW (Also good for T chart)</a:t>
            </a:r>
            <a:endParaRPr lang="en-US" sz="2000" dirty="0"/>
          </a:p>
          <a:p>
            <a:pPr marL="571500" indent="-571500" algn="l">
              <a:buFont typeface="Wingdings" panose="020B0604020202020204" pitchFamily="34" charset="0"/>
              <a:buChar char="§"/>
            </a:pPr>
            <a:r>
              <a:rPr lang="en-US" sz="2000"/>
              <a:t>Contrast past and present ...ate v eat</a:t>
            </a:r>
          </a:p>
          <a:p>
            <a:pPr marL="571500" indent="-571500" algn="l">
              <a:buFont typeface="Wingdings" panose="020B0604020202020204" pitchFamily="34" charset="0"/>
              <a:buChar char="§"/>
            </a:pPr>
            <a:r>
              <a:rPr lang="en-US" sz="2000"/>
              <a:t>… lived v live </a:t>
            </a:r>
            <a:endParaRPr lang="en-US" sz="2000" dirty="0"/>
          </a:p>
          <a:p>
            <a:pPr marL="571500" indent="-571500" algn="l">
              <a:buFont typeface="Wingdings" panose="020B0604020202020204" pitchFamily="34" charset="0"/>
              <a:buChar char="§"/>
            </a:pPr>
            <a:endParaRPr lang="en-US" dirty="0"/>
          </a:p>
          <a:p>
            <a:pPr algn="l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33F88F-8348-476C-9553-A25F9388D7C6}"/>
              </a:ext>
            </a:extLst>
          </p:cNvPr>
          <p:cNvSpPr txBox="1"/>
          <p:nvPr/>
        </p:nvSpPr>
        <p:spPr>
          <a:xfrm>
            <a:off x="7743645" y="6075872"/>
            <a:ext cx="42384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900"/>
              <a:t>h</a:t>
            </a:r>
            <a:r>
              <a:rPr lang="es-ES" sz="900">
                <a:solidFill>
                  <a:schemeClr val="bg1"/>
                </a:solidFill>
              </a:rPr>
              <a:t>ttps</a:t>
            </a:r>
            <a:r>
              <a:rPr lang="es-ES" sz="900">
                <a:solidFill>
                  <a:schemeClr val="bg1"/>
                </a:solidFill>
                <a:ea typeface="+mn-lt"/>
                <a:cs typeface="+mn-lt"/>
              </a:rPr>
              <a:t>%3A%2F%2Fnurturestore.co.uk%2Feasy-venn-diagram-lesson-with-printable&amp;psig=AOvVaw37mE8tTl9ajCIYYoiqrCbQ&amp;ust=1619436275357000&amp;source=</a:t>
            </a:r>
            <a:r>
              <a:rPr lang="es-ES" sz="900" err="1">
                <a:solidFill>
                  <a:schemeClr val="bg1"/>
                </a:solidFill>
                <a:ea typeface="+mn-lt"/>
                <a:cs typeface="+mn-lt"/>
              </a:rPr>
              <a:t>images&amp;cd</a:t>
            </a:r>
            <a:r>
              <a:rPr lang="es-ES" sz="900">
                <a:solidFill>
                  <a:schemeClr val="bg1"/>
                </a:solidFill>
                <a:ea typeface="+mn-lt"/>
                <a:cs typeface="+mn-lt"/>
              </a:rPr>
              <a:t>=</a:t>
            </a:r>
            <a:r>
              <a:rPr lang="es-ES" sz="900" err="1">
                <a:solidFill>
                  <a:schemeClr val="bg1"/>
                </a:solidFill>
                <a:ea typeface="+mn-lt"/>
                <a:cs typeface="+mn-lt"/>
              </a:rPr>
              <a:t>vfe&amp;ved</a:t>
            </a:r>
            <a:r>
              <a:rPr lang="es-ES" sz="900">
                <a:solidFill>
                  <a:schemeClr val="bg1"/>
                </a:solidFill>
                <a:ea typeface="+mn-lt"/>
                <a:cs typeface="+mn-lt"/>
              </a:rPr>
              <a:t>=0CAIQjRxqFwoTCMir67GkmfACFQAAAAAdAAAAABAP://www.mywordtemplates.org/diagram/template1501.html</a:t>
            </a:r>
            <a:endParaRPr lang="es-ES" sz="900">
              <a:solidFill>
                <a:schemeClr val="bg1"/>
              </a:solidFill>
            </a:endParaRPr>
          </a:p>
        </p:txBody>
      </p:sp>
      <p:pic>
        <p:nvPicPr>
          <p:cNvPr id="5" name="Imagen 6" descr="Diagrama, Diagrama de Venn&#10;&#10;Descripción generada automáticamente">
            <a:extLst>
              <a:ext uri="{FF2B5EF4-FFF2-40B4-BE49-F238E27FC236}">
                <a16:creationId xmlns:a16="http://schemas.microsoft.com/office/drawing/2014/main" id="{41D3330E-3250-49A9-81BE-A3FD8D2DC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230" y="251290"/>
            <a:ext cx="5920596" cy="394002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E58B6DA-CD81-4B6A-AAD8-5B2FE7771708}"/>
              </a:ext>
            </a:extLst>
          </p:cNvPr>
          <p:cNvSpPr txBox="1"/>
          <p:nvPr/>
        </p:nvSpPr>
        <p:spPr>
          <a:xfrm>
            <a:off x="7743645" y="5831457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Image created with: </a:t>
            </a:r>
            <a:r>
              <a:rPr lang="en-US" sz="1200" dirty="0"/>
              <a:t>https://creately.com/blog/examples/venn-diagram-templates-examples/#blankVenn</a:t>
            </a:r>
          </a:p>
        </p:txBody>
      </p:sp>
    </p:spTree>
    <p:extLst>
      <p:ext uri="{BB962C8B-B14F-4D97-AF65-F5344CB8AC3E}">
        <p14:creationId xmlns:p14="http://schemas.microsoft.com/office/powerpoint/2010/main" val="372738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5" descr="Diagrama, Diagrama de Venn&#10;&#10;Descripción generada automáticamente">
            <a:extLst>
              <a:ext uri="{FF2B5EF4-FFF2-40B4-BE49-F238E27FC236}">
                <a16:creationId xmlns:a16="http://schemas.microsoft.com/office/drawing/2014/main" id="{35E26A1E-EA26-4791-A35D-DA9321AC1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6" r="14406" b="-1"/>
          <a:stretch/>
        </p:blipFill>
        <p:spPr>
          <a:xfrm>
            <a:off x="5942933" y="474462"/>
            <a:ext cx="5248633" cy="47876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9402" y="591222"/>
            <a:ext cx="4670234" cy="19755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100"/>
              <a:t>And even...</a:t>
            </a:r>
            <a:endParaRPr lang="en-US" sz="41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138" y="4645549"/>
            <a:ext cx="4670233" cy="54013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l"/>
            <a:r>
              <a:rPr lang="en-US" sz="2600"/>
              <a:t>Making a riddle!!</a:t>
            </a:r>
          </a:p>
          <a:p>
            <a:pPr algn="l"/>
            <a:endParaRPr lang="en-US" sz="26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0A80EF-31D8-4BC6-B8C8-5455340DD5DC}"/>
              </a:ext>
            </a:extLst>
          </p:cNvPr>
          <p:cNvSpPr txBox="1"/>
          <p:nvPr/>
        </p:nvSpPr>
        <p:spPr>
          <a:xfrm>
            <a:off x="5673306" y="6147759"/>
            <a:ext cx="566180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s-ES" sz="1000">
                <a:solidFill>
                  <a:schemeClr val="bg1"/>
                </a:solidFill>
                <a:ea typeface="+mn-lt"/>
                <a:cs typeface="+mn-lt"/>
              </a:rPr>
              <a:t>https://https://gitmind.com/venn-diagram-template.html.com/venn-diagram-template.html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BBB13E-D886-4657-B0F0-96B09D811083}"/>
              </a:ext>
            </a:extLst>
          </p:cNvPr>
          <p:cNvSpPr txBox="1"/>
          <p:nvPr/>
        </p:nvSpPr>
        <p:spPr>
          <a:xfrm>
            <a:off x="324928" y="6162135"/>
            <a:ext cx="285821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https://https://gitmind.com/venn-diagram-template.html.com/venn-diagram-template.html​</a:t>
            </a:r>
          </a:p>
        </p:txBody>
      </p:sp>
      <p:pic>
        <p:nvPicPr>
          <p:cNvPr id="6" name="Imagen 6" descr="Diagrama, Diagrama de Venn&#10;&#10;Descripción generada automáticamente">
            <a:extLst>
              <a:ext uri="{FF2B5EF4-FFF2-40B4-BE49-F238E27FC236}">
                <a16:creationId xmlns:a16="http://schemas.microsoft.com/office/drawing/2014/main" id="{37802D9B-1B43-48CD-9813-B938CFC5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175" y="277155"/>
            <a:ext cx="6811991" cy="61599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F4B5ADC-4072-4F15-8539-163B72E5E13B}"/>
              </a:ext>
            </a:extLst>
          </p:cNvPr>
          <p:cNvSpPr txBox="1"/>
          <p:nvPr/>
        </p:nvSpPr>
        <p:spPr>
          <a:xfrm>
            <a:off x="310551" y="620526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https://creately.com/blog/diagrams/creative-venn-diagrams/</a:t>
            </a:r>
          </a:p>
        </p:txBody>
      </p:sp>
    </p:spTree>
    <p:extLst>
      <p:ext uri="{BB962C8B-B14F-4D97-AF65-F5344CB8AC3E}">
        <p14:creationId xmlns:p14="http://schemas.microsoft.com/office/powerpoint/2010/main" val="191783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5" r="-1" b="-1"/>
          <a:stretch/>
        </p:blipFill>
        <p:spPr>
          <a:xfrm>
            <a:off x="330078" y="4959650"/>
            <a:ext cx="1467091" cy="12492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13253" y="5119983"/>
            <a:ext cx="10268712" cy="10135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1000"/>
              </a:lnSpc>
            </a:pPr>
            <a:r>
              <a:rPr lang="es-ES" sz="4000" dirty="0" err="1"/>
              <a:t>Science</a:t>
            </a:r>
            <a:r>
              <a:rPr lang="es-ES" sz="4000"/>
              <a:t>: compare animals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0A80EF-31D8-4BC6-B8C8-5455340DD5DC}"/>
              </a:ext>
            </a:extLst>
          </p:cNvPr>
          <p:cNvSpPr txBox="1"/>
          <p:nvPr/>
        </p:nvSpPr>
        <p:spPr>
          <a:xfrm>
            <a:off x="5673306" y="6147759"/>
            <a:ext cx="566180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 dirty="0">
                <a:solidFill>
                  <a:schemeClr val="bg1"/>
                </a:solidFill>
                <a:ea typeface="+mn-lt"/>
                <a:cs typeface="+mn-lt"/>
              </a:rPr>
              <a:t>https://www.jockington.com/2020/10/mammals-vs-birds-venn-diagram.html</a:t>
            </a:r>
            <a:endParaRPr lang="es-ES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8" name="Imagen 8" descr="Diagrama, Diagrama de Venn&#10;&#10;Descripción generada automáticamente">
            <a:extLst>
              <a:ext uri="{FF2B5EF4-FFF2-40B4-BE49-F238E27FC236}">
                <a16:creationId xmlns:a16="http://schemas.microsoft.com/office/drawing/2014/main" id="{C3DF7773-78E6-47EB-8046-44CF49D8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023" y="645665"/>
            <a:ext cx="6591041" cy="3956078"/>
          </a:xfrm>
          <a:prstGeom prst="rect">
            <a:avLst/>
          </a:prstGeom>
        </p:spPr>
      </p:pic>
      <p:sp>
        <p:nvSpPr>
          <p:cNvPr id="2" name="Flecha: doblada hacia arriba 1">
            <a:extLst>
              <a:ext uri="{FF2B5EF4-FFF2-40B4-BE49-F238E27FC236}">
                <a16:creationId xmlns:a16="http://schemas.microsoft.com/office/drawing/2014/main" id="{FB964833-6EE0-44D1-9002-9613CDF2FB52}"/>
              </a:ext>
            </a:extLst>
          </p:cNvPr>
          <p:cNvSpPr/>
          <p:nvPr/>
        </p:nvSpPr>
        <p:spPr>
          <a:xfrm>
            <a:off x="1564471" y="3839350"/>
            <a:ext cx="4021666" cy="550333"/>
          </a:xfrm>
          <a:prstGeom prst="bent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6" descr="Empresaria levantando la mano">
            <a:extLst>
              <a:ext uri="{FF2B5EF4-FFF2-40B4-BE49-F238E27FC236}">
                <a16:creationId xmlns:a16="http://schemas.microsoft.com/office/drawing/2014/main" id="{F80596B2-930D-4688-9526-2F6F21C4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94" y="1809044"/>
            <a:ext cx="1320279" cy="27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3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Using</a:t>
            </a:r>
            <a:r>
              <a:rPr lang="es-ES"/>
              <a:t> </a:t>
            </a:r>
            <a:r>
              <a:rPr lang="es-ES" err="1"/>
              <a:t>post-its</a:t>
            </a:r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9A02A0F4-0D71-46A5-BDF9-91F16ACBD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3" y="2800710"/>
            <a:ext cx="6308783" cy="3168769"/>
          </a:xfrm>
          <a:prstGeom prst="rect">
            <a:avLst/>
          </a:prstGeom>
        </p:spPr>
      </p:pic>
      <p:pic>
        <p:nvPicPr>
          <p:cNvPr id="5" name="Imagen 5" descr="Imagen que contiene diferente, foto, firmar, refrigerador&#10;&#10;Descripción generada automáticamente">
            <a:extLst>
              <a:ext uri="{FF2B5EF4-FFF2-40B4-BE49-F238E27FC236}">
                <a16:creationId xmlns:a16="http://schemas.microsoft.com/office/drawing/2014/main" id="{E54148A4-093F-426B-A02A-69776DAD3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50" y="2337760"/>
            <a:ext cx="5848708" cy="420968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54C0280-B22B-41CA-8CB9-D02A97D77C1A}"/>
              </a:ext>
            </a:extLst>
          </p:cNvPr>
          <p:cNvSpPr txBox="1"/>
          <p:nvPr/>
        </p:nvSpPr>
        <p:spPr>
          <a:xfrm>
            <a:off x="267418" y="6018362"/>
            <a:ext cx="469852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>
                <a:ea typeface="+mn-lt"/>
                <a:cs typeface="+mn-lt"/>
              </a:rPr>
              <a:t>https://www.post-it.co.in/3M/en_IN/post-it-in/ideas/articles/venn-diagram/</a:t>
            </a:r>
            <a:endParaRPr lang="es-ES" sz="10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7F43EA-1C0D-47E2-A340-CD5D7CCEB280}"/>
              </a:ext>
            </a:extLst>
          </p:cNvPr>
          <p:cNvSpPr txBox="1"/>
          <p:nvPr/>
        </p:nvSpPr>
        <p:spPr>
          <a:xfrm>
            <a:off x="6217848" y="6534150"/>
            <a:ext cx="570493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>
                <a:ea typeface="+mn-lt"/>
                <a:cs typeface="+mn-lt"/>
              </a:rPr>
              <a:t>https://www.pinterest.es/pin/123215739786708964/</a:t>
            </a:r>
            <a:endParaRPr lang="es-ES">
              <a:ea typeface="+mn-lt"/>
              <a:cs typeface="+mn-lt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22E58A8-7025-4670-83F7-75C9A471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8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err="1"/>
              <a:t>Using</a:t>
            </a:r>
            <a:r>
              <a:rPr lang="es-ES"/>
              <a:t> </a:t>
            </a:r>
            <a:r>
              <a:rPr lang="es-ES" err="1"/>
              <a:t>post-its</a:t>
            </a:r>
            <a:r>
              <a:rPr lang="es-ES"/>
              <a:t>: be </a:t>
            </a:r>
            <a:r>
              <a:rPr lang="es-ES" err="1"/>
              <a:t>creative</a:t>
            </a:r>
            <a:r>
              <a:rPr lang="es-ES"/>
              <a:t>!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4C0280-B22B-41CA-8CB9-D02A97D77C1A}"/>
              </a:ext>
            </a:extLst>
          </p:cNvPr>
          <p:cNvSpPr txBox="1"/>
          <p:nvPr/>
        </p:nvSpPr>
        <p:spPr>
          <a:xfrm>
            <a:off x="8246852" y="6162136"/>
            <a:ext cx="469852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>
                <a:ea typeface="+mn-lt"/>
                <a:cs typeface="+mn-lt"/>
              </a:rPr>
              <a:t>http://p2sps2014.blogspot.com/2015/09/topic-venn-diagram.html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7F43EA-1C0D-47E2-A340-CD5D7CCEB280}"/>
              </a:ext>
            </a:extLst>
          </p:cNvPr>
          <p:cNvSpPr txBox="1"/>
          <p:nvPr/>
        </p:nvSpPr>
        <p:spPr>
          <a:xfrm>
            <a:off x="6217848" y="6534150"/>
            <a:ext cx="570493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 sz="1000">
              <a:ea typeface="+mn-lt"/>
              <a:cs typeface="+mn-lt"/>
            </a:endParaRPr>
          </a:p>
        </p:txBody>
      </p:sp>
      <p:pic>
        <p:nvPicPr>
          <p:cNvPr id="3" name="Imagen 6" descr="Imagen que contiene calle&#10;&#10;Descripción generada automáticamente">
            <a:extLst>
              <a:ext uri="{FF2B5EF4-FFF2-40B4-BE49-F238E27FC236}">
                <a16:creationId xmlns:a16="http://schemas.microsoft.com/office/drawing/2014/main" id="{C2E8E625-069E-48DC-B57B-A7F27C9C3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666" y="2400300"/>
            <a:ext cx="5676179" cy="4257133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B28961-0E19-4F7F-B2F6-602E272A8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806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535" y="317814"/>
            <a:ext cx="4072071" cy="1700784"/>
          </a:xfrm>
        </p:spPr>
        <p:txBody>
          <a:bodyPr>
            <a:normAutofit fontScale="90000"/>
          </a:bodyPr>
          <a:lstStyle/>
          <a:p>
            <a:r>
              <a:rPr lang="es-ES" err="1"/>
              <a:t>Really</a:t>
            </a:r>
            <a:r>
              <a:rPr lang="es-ES"/>
              <a:t>         </a:t>
            </a:r>
            <a:r>
              <a:rPr lang="es-ES" err="1"/>
              <a:t>creative</a:t>
            </a:r>
            <a:r>
              <a:rPr lang="es-ES"/>
              <a:t>!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4C0280-B22B-41CA-8CB9-D02A97D77C1A}"/>
              </a:ext>
            </a:extLst>
          </p:cNvPr>
          <p:cNvSpPr txBox="1"/>
          <p:nvPr/>
        </p:nvSpPr>
        <p:spPr>
          <a:xfrm>
            <a:off x="310550" y="6435306"/>
            <a:ext cx="548927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>
                <a:ea typeface="+mn-lt"/>
                <a:cs typeface="+mn-lt"/>
              </a:rPr>
              <a:t>https://playofthewild.com/2019/09/17/venn-diagrams-for-children-using-leaves/</a:t>
            </a:r>
            <a:endParaRPr lang="es-ES">
              <a:ea typeface="+mn-lt"/>
              <a:cs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7F43EA-1C0D-47E2-A340-CD5D7CCEB280}"/>
              </a:ext>
            </a:extLst>
          </p:cNvPr>
          <p:cNvSpPr txBox="1"/>
          <p:nvPr/>
        </p:nvSpPr>
        <p:spPr>
          <a:xfrm>
            <a:off x="3284867" y="6606037"/>
            <a:ext cx="570493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 sz="1000">
              <a:ea typeface="+mn-lt"/>
              <a:cs typeface="+mn-lt"/>
            </a:endParaRPr>
          </a:p>
        </p:txBody>
      </p:sp>
      <p:pic>
        <p:nvPicPr>
          <p:cNvPr id="4" name="Imagen 4" descr="Imagen que contiene hula hula, electrónica, circuito&#10;&#10;Descripción generada automáticamente">
            <a:extLst>
              <a:ext uri="{FF2B5EF4-FFF2-40B4-BE49-F238E27FC236}">
                <a16:creationId xmlns:a16="http://schemas.microsoft.com/office/drawing/2014/main" id="{DDF8E784-C011-4D7C-9986-9B08215D4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9" y="563661"/>
            <a:ext cx="7861536" cy="57163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5D94DD1-D1F9-4796-A368-346C870D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595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6369BC-793A-4B3A-B457-2F01487B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1" y="1240403"/>
            <a:ext cx="5943600" cy="29419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800">
                <a:solidFill>
                  <a:schemeClr val="tx1"/>
                </a:solidFill>
              </a:rPr>
              <a:t>Preparing to write...</a:t>
            </a:r>
          </a:p>
        </p:txBody>
      </p:sp>
      <p:pic>
        <p:nvPicPr>
          <p:cNvPr id="3" name="Imagen 5" descr="Imagen que contiene cubierto, montón, diferente, grupo&#10;&#10;Descripción generada automáticamente">
            <a:extLst>
              <a:ext uri="{FF2B5EF4-FFF2-40B4-BE49-F238E27FC236}">
                <a16:creationId xmlns:a16="http://schemas.microsoft.com/office/drawing/2014/main" id="{A87DB48E-8058-4EC6-8284-E7AB92BD5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745"/>
          <a:stretch/>
        </p:blipFill>
        <p:spPr>
          <a:xfrm>
            <a:off x="7533136" y="646441"/>
            <a:ext cx="4658863" cy="39521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03B1E1D-2A89-4CD6-A6C2-2D6B884B70D1}"/>
              </a:ext>
            </a:extLst>
          </p:cNvPr>
          <p:cNvSpPr txBox="1"/>
          <p:nvPr/>
        </p:nvSpPr>
        <p:spPr>
          <a:xfrm>
            <a:off x="9296401" y="619089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accent6">
                    <a:lumMod val="20000"/>
                    <a:lumOff val="80000"/>
                  </a:schemeClr>
                </a:solidFill>
              </a:rPr>
              <a:t>https://fourthandfritcher.blogspot.com/2017/01/sticky-note-shenanigans-to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</a:rPr>
              <a:t>-</a:t>
            </a:r>
            <a:r>
              <a:rPr lang="en-US" sz="1000">
                <a:solidFill>
                  <a:schemeClr val="accent6">
                    <a:lumMod val="20000"/>
                    <a:lumOff val="80000"/>
                  </a:schemeClr>
                </a:solidFill>
              </a:rPr>
              <a:t>increase.html</a:t>
            </a:r>
          </a:p>
        </p:txBody>
      </p:sp>
      <p:pic>
        <p:nvPicPr>
          <p:cNvPr id="5" name="Imagen 6" descr="Empresaria con la mano en la cabeza">
            <a:extLst>
              <a:ext uri="{FF2B5EF4-FFF2-40B4-BE49-F238E27FC236}">
                <a16:creationId xmlns:a16="http://schemas.microsoft.com/office/drawing/2014/main" id="{37FE2F10-AB38-4B0F-AE31-FE9C19E98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928" y="2622431"/>
            <a:ext cx="1579615" cy="41148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580EA6-4B19-4E97-9B76-92EDC23F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3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9645" y="156086"/>
            <a:ext cx="3655128" cy="7389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1. Description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pic>
        <p:nvPicPr>
          <p:cNvPr id="12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E38182B8-2434-448E-B0A1-9207823A0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3" r="6063" b="1"/>
          <a:stretch/>
        </p:blipFill>
        <p:spPr>
          <a:xfrm>
            <a:off x="910352" y="724890"/>
            <a:ext cx="10082836" cy="5839494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BE46CC6-0467-460C-8A52-C41ED12B1466}"/>
              </a:ext>
            </a:extLst>
          </p:cNvPr>
          <p:cNvSpPr txBox="1"/>
          <p:nvPr/>
        </p:nvSpPr>
        <p:spPr>
          <a:xfrm>
            <a:off x="4690680" y="3330059"/>
            <a:ext cx="29740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600">
                <a:solidFill>
                  <a:srgbClr val="D91466"/>
                </a:solidFill>
              </a:rPr>
              <a:t>ADVANTAGES</a:t>
            </a:r>
            <a:endParaRPr lang="es-ES" sz="360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BABC25-167C-4C8F-B2D1-47236EE51481}"/>
              </a:ext>
            </a:extLst>
          </p:cNvPr>
          <p:cNvSpPr txBox="1"/>
          <p:nvPr/>
        </p:nvSpPr>
        <p:spPr>
          <a:xfrm>
            <a:off x="5462874" y="1336572"/>
            <a:ext cx="143486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>
                <a:solidFill>
                  <a:srgbClr val="005D63"/>
                </a:solidFill>
              </a:rPr>
              <a:t>Removing </a:t>
            </a:r>
            <a:endParaRPr lang="es-ES">
              <a:solidFill>
                <a:srgbClr val="FFFFFF"/>
              </a:solidFill>
            </a:endParaRPr>
          </a:p>
          <a:p>
            <a:pPr algn="ctr"/>
            <a:r>
              <a:rPr lang="es-ES">
                <a:solidFill>
                  <a:srgbClr val="005D63"/>
                </a:solidFill>
              </a:rPr>
              <a:t>Language </a:t>
            </a:r>
            <a:endParaRPr lang="es-ES" dirty="0">
              <a:solidFill>
                <a:srgbClr val="005D63"/>
              </a:solidFill>
            </a:endParaRPr>
          </a:p>
          <a:p>
            <a:pPr algn="ctr"/>
            <a:r>
              <a:rPr lang="es-ES">
                <a:solidFill>
                  <a:srgbClr val="005D63"/>
                </a:solidFill>
              </a:rPr>
              <a:t>barriers</a:t>
            </a:r>
            <a:endParaRPr lang="es-ES" dirty="0">
              <a:solidFill>
                <a:srgbClr val="005D63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103F4BF-A988-43AD-BC72-1BF0A1A11945}"/>
              </a:ext>
            </a:extLst>
          </p:cNvPr>
          <p:cNvSpPr txBox="1"/>
          <p:nvPr/>
        </p:nvSpPr>
        <p:spPr>
          <a:xfrm>
            <a:off x="8532308" y="4396072"/>
            <a:ext cx="15334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Force of dual </a:t>
            </a:r>
            <a:r>
              <a:rPr lang="es-ES" dirty="0">
                <a:solidFill>
                  <a:srgbClr val="005D63"/>
                </a:solidFill>
              </a:rPr>
              <a:t>presentation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7EE0A8C-F3DD-4373-9B3A-2F0926167EF9}"/>
              </a:ext>
            </a:extLst>
          </p:cNvPr>
          <p:cNvSpPr txBox="1"/>
          <p:nvPr/>
        </p:nvSpPr>
        <p:spPr>
          <a:xfrm>
            <a:off x="2293842" y="2120791"/>
            <a:ext cx="2743200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750">
                <a:solidFill>
                  <a:srgbClr val="005D63"/>
                </a:solidFill>
              </a:rPr>
              <a:t>Breaking down</a:t>
            </a:r>
            <a:endParaRPr lang="es-ES" sz="1750">
              <a:solidFill>
                <a:srgbClr val="FFFFFF"/>
              </a:solidFill>
            </a:endParaRPr>
          </a:p>
          <a:p>
            <a:r>
              <a:rPr lang="es-ES" sz="1750">
                <a:solidFill>
                  <a:srgbClr val="005D63"/>
                </a:solidFill>
              </a:rPr>
              <a:t>information</a:t>
            </a:r>
            <a:endParaRPr lang="es-ES" sz="1750" dirty="0">
              <a:solidFill>
                <a:srgbClr val="005D63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58F8219-6AFA-404C-AB6A-239DC86A3DE5}"/>
              </a:ext>
            </a:extLst>
          </p:cNvPr>
          <p:cNvSpPr txBox="1"/>
          <p:nvPr/>
        </p:nvSpPr>
        <p:spPr>
          <a:xfrm>
            <a:off x="2141181" y="4391891"/>
            <a:ext cx="14824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>
                <a:solidFill>
                  <a:srgbClr val="005D63"/>
                </a:solidFill>
              </a:rPr>
              <a:t>Can be an </a:t>
            </a:r>
            <a:endParaRPr lang="es-ES">
              <a:solidFill>
                <a:srgbClr val="FFFFFF"/>
              </a:solidFill>
            </a:endParaRPr>
          </a:p>
          <a:p>
            <a:pPr algn="ctr"/>
            <a:r>
              <a:rPr lang="es-ES">
                <a:solidFill>
                  <a:srgbClr val="005D63"/>
                </a:solidFill>
              </a:rPr>
              <a:t>end in themselves</a:t>
            </a:r>
            <a:endParaRPr lang="es-ES" dirty="0">
              <a:solidFill>
                <a:srgbClr val="005D63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E205AB2-0FBC-4AC1-A2E4-BA1C0AA95E02}"/>
              </a:ext>
            </a:extLst>
          </p:cNvPr>
          <p:cNvSpPr txBox="1"/>
          <p:nvPr/>
        </p:nvSpPr>
        <p:spPr>
          <a:xfrm>
            <a:off x="5599327" y="5215584"/>
            <a:ext cx="1648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5D63"/>
                </a:solidFill>
              </a:rPr>
              <a:t>Focus on process</a:t>
            </a:r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698F331-5E92-436E-8C19-B5EB39862D07}"/>
              </a:ext>
            </a:extLst>
          </p:cNvPr>
          <p:cNvSpPr txBox="1"/>
          <p:nvPr/>
        </p:nvSpPr>
        <p:spPr>
          <a:xfrm>
            <a:off x="8791101" y="2077659"/>
            <a:ext cx="1371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solidFill>
                  <a:srgbClr val="005D63"/>
                </a:solidFill>
              </a:rPr>
              <a:t>Showing, </a:t>
            </a:r>
            <a:r>
              <a:rPr lang="es-ES">
                <a:solidFill>
                  <a:srgbClr val="005D63"/>
                </a:solidFill>
              </a:rPr>
              <a:t>not telling</a:t>
            </a:r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37D48CE8-764E-4411-9D9A-7665EC1BF8BE}"/>
                  </a:ext>
                </a:extLst>
              </p14:cNvPr>
              <p14:cNvContentPartPr/>
              <p14:nvPr/>
            </p14:nvContentPartPr>
            <p14:xfrm>
              <a:off x="2140089" y="5091205"/>
              <a:ext cx="9525" cy="9525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37D48CE8-764E-4411-9D9A-7665EC1BF8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3839" y="4614955"/>
                <a:ext cx="952500" cy="9525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4D4FC7-1A4A-4A90-932E-CB7F5518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2269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Imagen 16" descr="Diagrama&#10;&#10;Descripción generada automáticamente">
            <a:extLst>
              <a:ext uri="{FF2B5EF4-FFF2-40B4-BE49-F238E27FC236}">
                <a16:creationId xmlns:a16="http://schemas.microsoft.com/office/drawing/2014/main" id="{38442865-867D-408B-8B61-20CAB3031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473" y="758676"/>
            <a:ext cx="5201547" cy="314091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A15827-5962-4BE6-9BF6-38F962F14614}"/>
              </a:ext>
            </a:extLst>
          </p:cNvPr>
          <p:cNvSpPr txBox="1"/>
          <p:nvPr/>
        </p:nvSpPr>
        <p:spPr>
          <a:xfrm>
            <a:off x="603957" y="1507065"/>
            <a:ext cx="699064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7200"/>
              <a:t>4b. </a:t>
            </a:r>
            <a:r>
              <a:rPr lang="en-US" sz="7200" cap="all">
                <a:ea typeface="+mn-lt"/>
                <a:cs typeface="+mn-lt"/>
              </a:rPr>
              <a:t>DOUBLE </a:t>
            </a:r>
            <a:endParaRPr lang="es-ES"/>
          </a:p>
          <a:p>
            <a:r>
              <a:rPr lang="en-US" sz="7200" cap="all">
                <a:ea typeface="+mn-lt"/>
                <a:cs typeface="+mn-lt"/>
              </a:rPr>
              <a:t>BUBBLE MAP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28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5" r="-1" b="-1"/>
          <a:stretch/>
        </p:blipFill>
        <p:spPr>
          <a:xfrm>
            <a:off x="8309512" y="3809461"/>
            <a:ext cx="3278638" cy="2787621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73440" y="1956964"/>
            <a:ext cx="2016110" cy="131550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l">
              <a:lnSpc>
                <a:spcPct val="91000"/>
              </a:lnSpc>
            </a:pPr>
            <a:r>
              <a:rPr lang="es-ES" sz="2400" err="1">
                <a:ea typeface="+mn-lt"/>
                <a:cs typeface="+mn-lt"/>
              </a:rPr>
              <a:t>How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to</a:t>
            </a:r>
            <a:r>
              <a:rPr lang="es-ES" sz="2400">
                <a:ea typeface="+mn-lt"/>
                <a:cs typeface="+mn-lt"/>
              </a:rPr>
              <a:t> use a </a:t>
            </a:r>
            <a:r>
              <a:rPr lang="es-ES" sz="2400" err="1">
                <a:ea typeface="+mn-lt"/>
                <a:cs typeface="+mn-lt"/>
              </a:rPr>
              <a:t>double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bubble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map</a:t>
            </a:r>
            <a:endParaRPr lang="es-ES" sz="2400">
              <a:ea typeface="+mn-lt"/>
              <a:cs typeface="+mn-lt"/>
            </a:endParaRPr>
          </a:p>
          <a:p>
            <a:pPr algn="l">
              <a:lnSpc>
                <a:spcPct val="91000"/>
              </a:lnSpc>
            </a:pPr>
            <a:r>
              <a:rPr lang="es-ES" sz="2400">
                <a:ea typeface="+mn-lt"/>
                <a:cs typeface="+mn-lt"/>
                <a:hlinkClick r:id="rId4"/>
              </a:rPr>
              <a:t>https://youtu.be/snq_NlYkBMk</a:t>
            </a:r>
            <a:endParaRPr lang="es-ES"/>
          </a:p>
          <a:p>
            <a:pPr algn="l">
              <a:lnSpc>
                <a:spcPct val="91000"/>
              </a:lnSpc>
            </a:pPr>
            <a:endParaRPr lang="es-ES" sz="2400"/>
          </a:p>
          <a:p>
            <a:pPr algn="l">
              <a:lnSpc>
                <a:spcPct val="91000"/>
              </a:lnSpc>
            </a:pPr>
            <a:endParaRPr lang="es-ES" sz="2400"/>
          </a:p>
          <a:p>
            <a:pPr algn="l">
              <a:lnSpc>
                <a:spcPct val="91000"/>
              </a:lnSpc>
            </a:pPr>
            <a:endParaRPr lang="es-ES" sz="2400"/>
          </a:p>
        </p:txBody>
      </p:sp>
      <p:pic>
        <p:nvPicPr>
          <p:cNvPr id="4" name="Imagen 4">
            <a:hlinkClick r:id="" action="ppaction://media"/>
            <a:extLst>
              <a:ext uri="{FF2B5EF4-FFF2-40B4-BE49-F238E27FC236}">
                <a16:creationId xmlns:a16="http://schemas.microsoft.com/office/drawing/2014/main" id="{768E8DEB-F461-484A-8DA5-4860CCE490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7511" y="345956"/>
            <a:ext cx="9000224" cy="5332201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60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4" r="781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7340" y="-890468"/>
            <a:ext cx="6582528" cy="3204134"/>
          </a:xfrm>
        </p:spPr>
        <p:txBody>
          <a:bodyPr anchor="b">
            <a:normAutofit/>
          </a:bodyPr>
          <a:lstStyle/>
          <a:p>
            <a:r>
              <a:rPr lang="es-ES" sz="4400"/>
              <a:t>DOUBLE BUBBLE MAP </a:t>
            </a:r>
            <a:br>
              <a:rPr lang="es-ES" sz="4400"/>
            </a:br>
            <a:r>
              <a:rPr lang="es-ES" sz="4400"/>
              <a:t>Writing practice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7980" y="2802582"/>
            <a:ext cx="6654414" cy="32497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s-ES" sz="2000"/>
              <a:t>NATURAL SCIENCE: </a:t>
            </a:r>
            <a:r>
              <a:rPr lang="es-ES" sz="2000" err="1"/>
              <a:t>Planets</a:t>
            </a:r>
            <a:r>
              <a:rPr lang="es-ES" sz="2000"/>
              <a:t>, living </a:t>
            </a:r>
            <a:r>
              <a:rPr lang="es-ES" sz="2000" err="1"/>
              <a:t>things</a:t>
            </a:r>
            <a:r>
              <a:rPr lang="es-ES" sz="2000"/>
              <a:t>, </a:t>
            </a:r>
            <a:r>
              <a:rPr lang="es-ES" sz="2000" err="1"/>
              <a:t>ecosystems</a:t>
            </a:r>
            <a:r>
              <a:rPr lang="es-ES" sz="2000"/>
              <a:t>...</a:t>
            </a:r>
          </a:p>
          <a:p>
            <a:r>
              <a:rPr lang="es-ES" sz="2000"/>
              <a:t>SOCIAL SCIENCE:  </a:t>
            </a:r>
            <a:r>
              <a:rPr lang="es-ES" sz="2000" err="1"/>
              <a:t>Egyptians</a:t>
            </a:r>
            <a:r>
              <a:rPr lang="es-ES" sz="2000"/>
              <a:t> v </a:t>
            </a:r>
            <a:r>
              <a:rPr lang="es-ES" sz="2000" err="1"/>
              <a:t>Romans</a:t>
            </a:r>
            <a:r>
              <a:rPr lang="es-ES" sz="2000"/>
              <a:t>, </a:t>
            </a:r>
            <a:r>
              <a:rPr lang="es-ES" sz="2000" err="1"/>
              <a:t>Then</a:t>
            </a:r>
            <a:r>
              <a:rPr lang="es-ES" sz="2000"/>
              <a:t> &amp; </a:t>
            </a:r>
            <a:r>
              <a:rPr lang="es-ES" sz="2000" err="1"/>
              <a:t>now</a:t>
            </a:r>
            <a:r>
              <a:rPr lang="es-ES" sz="2000"/>
              <a:t>, </a:t>
            </a:r>
            <a:r>
              <a:rPr lang="es-ES" sz="2000" err="1"/>
              <a:t>continents</a:t>
            </a:r>
            <a:r>
              <a:rPr lang="es-ES" sz="2000"/>
              <a:t>,...</a:t>
            </a:r>
          </a:p>
          <a:p>
            <a:r>
              <a:rPr lang="es-ES" sz="2000"/>
              <a:t>LITERACY: </a:t>
            </a:r>
            <a:r>
              <a:rPr lang="es-ES" sz="2000" err="1"/>
              <a:t>characters</a:t>
            </a:r>
            <a:r>
              <a:rPr lang="es-ES" sz="2000"/>
              <a:t> in a </a:t>
            </a:r>
            <a:r>
              <a:rPr lang="es-ES" sz="2000" err="1"/>
              <a:t>book</a:t>
            </a:r>
            <a:r>
              <a:rPr lang="es-ES" sz="2000"/>
              <a:t>, </a:t>
            </a:r>
            <a:r>
              <a:rPr lang="es-ES" sz="2000" err="1"/>
              <a:t>characters</a:t>
            </a:r>
            <a:r>
              <a:rPr lang="es-ES" sz="2000"/>
              <a:t> </a:t>
            </a:r>
            <a:r>
              <a:rPr lang="es-ES" sz="2000" err="1"/>
              <a:t>from</a:t>
            </a:r>
            <a:r>
              <a:rPr lang="es-ES" sz="2000"/>
              <a:t> </a:t>
            </a:r>
            <a:r>
              <a:rPr lang="es-ES" sz="2000" err="1"/>
              <a:t>different</a:t>
            </a:r>
            <a:r>
              <a:rPr lang="es-ES" sz="2000"/>
              <a:t> </a:t>
            </a:r>
            <a:r>
              <a:rPr lang="es-ES" sz="2000" err="1"/>
              <a:t>books</a:t>
            </a:r>
            <a:r>
              <a:rPr lang="es-ES" sz="2000"/>
              <a:t>,  </a:t>
            </a:r>
            <a:r>
              <a:rPr lang="es-ES" sz="2000" err="1"/>
              <a:t>character</a:t>
            </a:r>
            <a:r>
              <a:rPr lang="es-ES" sz="2000"/>
              <a:t> &amp; me,…</a:t>
            </a:r>
          </a:p>
          <a:p>
            <a:r>
              <a:rPr lang="es-ES" sz="2000"/>
              <a:t>MUSIC: </a:t>
            </a:r>
            <a:r>
              <a:rPr lang="es-ES" sz="2000" err="1"/>
              <a:t>different</a:t>
            </a:r>
            <a:r>
              <a:rPr lang="es-ES" sz="2000"/>
              <a:t> </a:t>
            </a:r>
            <a:r>
              <a:rPr lang="es-ES" sz="2000" err="1"/>
              <a:t>composers</a:t>
            </a:r>
            <a:r>
              <a:rPr lang="es-ES" sz="2000"/>
              <a:t>, </a:t>
            </a:r>
            <a:r>
              <a:rPr lang="es-ES" sz="2000" err="1"/>
              <a:t>instruments</a:t>
            </a:r>
            <a:r>
              <a:rPr lang="es-ES" sz="2000"/>
              <a:t>...</a:t>
            </a:r>
          </a:p>
          <a:p>
            <a:r>
              <a:rPr lang="es-ES" sz="2000"/>
              <a:t>SPORT: </a:t>
            </a:r>
            <a:r>
              <a:rPr lang="es-ES" sz="2000" err="1"/>
              <a:t>football</a:t>
            </a:r>
            <a:r>
              <a:rPr lang="es-ES" sz="2000"/>
              <a:t> v </a:t>
            </a:r>
            <a:r>
              <a:rPr lang="es-ES" sz="2000" err="1"/>
              <a:t>basketball</a:t>
            </a:r>
            <a:r>
              <a:rPr lang="es-ES" sz="2000"/>
              <a:t>...</a:t>
            </a:r>
          </a:p>
          <a:p>
            <a:r>
              <a:rPr lang="es-ES" sz="2000"/>
              <a:t>TUTORIAL: ...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05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0630" y="734479"/>
            <a:ext cx="8796388" cy="1372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7500"/>
              <a:t>5. cause and effect</a:t>
            </a:r>
            <a:endParaRPr lang="en-US" sz="7500" kern="1200" cap="all" spc="120" baseline="0">
              <a:latin typeface="+mj-lt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509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Font typeface="Wingdings" panose="020B0604020202020204" pitchFamily="34" charset="0"/>
              <a:buChar char="§"/>
            </a:pPr>
            <a:endParaRPr lang="en-US"/>
          </a:p>
          <a:p>
            <a:pPr algn="l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8" r="-3" b="510"/>
          <a:stretch/>
        </p:blipFill>
        <p:spPr>
          <a:xfrm>
            <a:off x="7534655" y="4206238"/>
            <a:ext cx="4657345" cy="26517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6AD9C9D1-C2B1-40C8-B272-7950B1D02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20" y="2338680"/>
            <a:ext cx="6102927" cy="16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8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007" y="108119"/>
            <a:ext cx="5913098" cy="38121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CAUSE</a:t>
            </a:r>
            <a:br>
              <a:rPr lang="en-US" kern="1200" cap="all" spc="120" baseline="0"/>
            </a:br>
            <a:endParaRPr lang="en-US" kern="1200" cap="all" spc="120" baseline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8157" y="2978256"/>
            <a:ext cx="5922084" cy="13448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1700"/>
              <a:t>The driving force of the text</a:t>
            </a:r>
            <a:endParaRPr lang="es-ES" sz="1700"/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1700"/>
              <a:t>The </a:t>
            </a:r>
            <a:r>
              <a:rPr lang="en-US" sz="1700" u="sng"/>
              <a:t>reason why</a:t>
            </a:r>
            <a:r>
              <a:rPr lang="en-US" sz="1700"/>
              <a:t> things happen</a:t>
            </a:r>
            <a:endParaRPr lang="es-ES" sz="1700"/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s-ES" sz="1700"/>
              <a:t>The thing that makes other things happen</a:t>
            </a:r>
          </a:p>
          <a:p>
            <a:pPr algn="l">
              <a:lnSpc>
                <a:spcPct val="91000"/>
              </a:lnSpc>
            </a:pPr>
            <a:endParaRPr lang="en-US" sz="17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4950368" y="5517900"/>
            <a:ext cx="4856671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Don't loose sight of your real aim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D040D-0075-4A75-B075-AED2020EDD47}"/>
              </a:ext>
            </a:extLst>
          </p:cNvPr>
          <p:cNvSpPr txBox="1"/>
          <p:nvPr/>
        </p:nvSpPr>
        <p:spPr>
          <a:xfrm>
            <a:off x="7686136" y="1187570"/>
            <a:ext cx="4252821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cap="all">
                <a:ea typeface="+mn-lt"/>
                <a:cs typeface="+mn-lt"/>
              </a:rPr>
              <a:t>effect</a:t>
            </a:r>
            <a:br>
              <a:rPr lang="en-US" sz="8800" cap="all">
                <a:ea typeface="+mn-lt"/>
                <a:cs typeface="+mn-lt"/>
              </a:rPr>
            </a:br>
            <a:endParaRPr lang="es-ES" sz="8800">
              <a:ea typeface="+mn-lt"/>
              <a:cs typeface="+mn-lt"/>
            </a:endParaRPr>
          </a:p>
          <a:p>
            <a:pPr algn="l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EE41688-D6C2-49C1-AFC3-748B17F8902C}"/>
              </a:ext>
            </a:extLst>
          </p:cNvPr>
          <p:cNvSpPr txBox="1"/>
          <p:nvPr/>
        </p:nvSpPr>
        <p:spPr>
          <a:xfrm>
            <a:off x="7885622" y="2724150"/>
            <a:ext cx="340455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/>
              <a:t>the </a:t>
            </a:r>
            <a:r>
              <a:rPr lang="es-ES" u="sng"/>
              <a:t>result </a:t>
            </a:r>
            <a:r>
              <a:rPr lang="es-ES"/>
              <a:t>of something</a:t>
            </a:r>
          </a:p>
          <a:p>
            <a:pPr marL="285750" indent="-285750">
              <a:buFont typeface="Arial"/>
              <a:buChar char="•"/>
            </a:pPr>
            <a:r>
              <a:rPr lang="es-ES" u="sng"/>
              <a:t>what happened</a:t>
            </a:r>
          </a:p>
          <a:p>
            <a:pPr marL="285750" indent="-285750">
              <a:buFont typeface="Arial"/>
              <a:buChar char="•"/>
            </a:pPr>
            <a:r>
              <a:rPr lang="es-ES"/>
              <a:t>The next event in the story (or experiment or historical event)</a:t>
            </a:r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9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5" r="-1" b="-1"/>
          <a:stretch/>
        </p:blipFill>
        <p:spPr>
          <a:xfrm>
            <a:off x="8496417" y="3967611"/>
            <a:ext cx="3091733" cy="2629471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6271" y="5594435"/>
            <a:ext cx="10268712" cy="92731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>
              <a:lnSpc>
                <a:spcPct val="91000"/>
              </a:lnSpc>
            </a:pPr>
            <a:endParaRPr lang="es-ES" sz="2400" dirty="0">
              <a:ea typeface="+mn-lt"/>
              <a:cs typeface="+mn-lt"/>
            </a:endParaRPr>
          </a:p>
          <a:p>
            <a:pPr algn="l">
              <a:lnSpc>
                <a:spcPct val="91000"/>
              </a:lnSpc>
            </a:pPr>
            <a:r>
              <a:rPr lang="es-ES" sz="2400" dirty="0">
                <a:ea typeface="+mn-lt"/>
                <a:cs typeface="+mn-lt"/>
                <a:hlinkClick r:id="rId4"/>
              </a:rPr>
              <a:t>https://youtu.be/RQxwkGQurIY?t=211</a:t>
            </a:r>
            <a:endParaRPr lang="es-ES" dirty="0"/>
          </a:p>
          <a:p>
            <a:pPr algn="l">
              <a:lnSpc>
                <a:spcPct val="91000"/>
              </a:lnSpc>
            </a:pPr>
            <a:endParaRPr lang="es-ES" sz="2400"/>
          </a:p>
          <a:p>
            <a:pPr algn="l">
              <a:lnSpc>
                <a:spcPct val="91000"/>
              </a:lnSpc>
            </a:pPr>
            <a:endParaRPr lang="es-ES" sz="2400"/>
          </a:p>
          <a:p>
            <a:pPr algn="l">
              <a:lnSpc>
                <a:spcPct val="91000"/>
              </a:lnSpc>
            </a:pPr>
            <a:endParaRPr lang="es-ES" sz="2400"/>
          </a:p>
          <a:p>
            <a:pPr algn="l">
              <a:lnSpc>
                <a:spcPct val="91000"/>
              </a:lnSpc>
            </a:pPr>
            <a:endParaRPr lang="es-ES" sz="2400"/>
          </a:p>
        </p:txBody>
      </p:sp>
      <p:pic>
        <p:nvPicPr>
          <p:cNvPr id="2" name="Imagen 4">
            <a:hlinkClick r:id="" action="ppaction://media"/>
            <a:extLst>
              <a:ext uri="{FF2B5EF4-FFF2-40B4-BE49-F238E27FC236}">
                <a16:creationId xmlns:a16="http://schemas.microsoft.com/office/drawing/2014/main" id="{E7763540-7678-4C1A-8EBF-821EF42136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34529" y="900"/>
            <a:ext cx="8468262" cy="52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6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381540" y="6606934"/>
            <a:ext cx="409467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ea typeface="+mn-lt"/>
                <a:cs typeface="+mn-lt"/>
              </a:rPr>
              <a:t>https://www.education.com/worksheets/cause-and-effect/</a:t>
            </a:r>
            <a:endParaRPr lang="es-ES" sz="11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5083835" y="195530"/>
            <a:ext cx="270006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>
                <a:solidFill>
                  <a:schemeClr val="bg1"/>
                </a:solidFill>
              </a:rPr>
              <a:t>One cause</a:t>
            </a:r>
            <a:endParaRPr lang="es-ES">
              <a:solidFill>
                <a:schemeClr val="bg1"/>
              </a:solidFill>
            </a:endParaRPr>
          </a:p>
          <a:p>
            <a:r>
              <a:rPr lang="es-ES" sz="2400">
                <a:solidFill>
                  <a:schemeClr val="bg1"/>
                </a:solidFill>
              </a:rPr>
              <a:t>One effect       </a:t>
            </a:r>
            <a:r>
              <a:rPr lang="es-ES" sz="2400" dirty="0"/>
              <a:t>  </a:t>
            </a:r>
            <a:endParaRPr lang="es-ES" dirty="0"/>
          </a:p>
        </p:txBody>
      </p:sp>
      <p:pic>
        <p:nvPicPr>
          <p:cNvPr id="9" name="Imagen 10" descr="Diagrama&#10;&#10;Descripción generada automáticamente">
            <a:extLst>
              <a:ext uri="{FF2B5EF4-FFF2-40B4-BE49-F238E27FC236}">
                <a16:creationId xmlns:a16="http://schemas.microsoft.com/office/drawing/2014/main" id="{96A42390-B40A-4555-8A52-63CDF487C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77" y="199731"/>
            <a:ext cx="4856670" cy="632914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1B95AB0E-5BD5-4B2A-B03A-53991BAEC5F9}"/>
              </a:ext>
            </a:extLst>
          </p:cNvPr>
          <p:cNvSpPr txBox="1"/>
          <p:nvPr/>
        </p:nvSpPr>
        <p:spPr>
          <a:xfrm>
            <a:off x="7671759" y="100066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>
                <a:solidFill>
                  <a:schemeClr val="bg1"/>
                </a:solidFill>
              </a:rPr>
              <a:t>One cause </a:t>
            </a:r>
            <a:endParaRPr lang="es-ES">
              <a:solidFill>
                <a:schemeClr val="bg1"/>
              </a:solidFill>
            </a:endParaRPr>
          </a:p>
          <a:p>
            <a:r>
              <a:rPr lang="es-ES" sz="2400">
                <a:solidFill>
                  <a:schemeClr val="bg1"/>
                </a:solidFill>
              </a:rPr>
              <a:t>Three effects   </a:t>
            </a:r>
            <a:r>
              <a:rPr lang="es-ES" dirty="0">
                <a:solidFill>
                  <a:srgbClr val="FFFFFF"/>
                </a:solidFill>
                <a:latin typeface="Franklin Gothic Medium"/>
              </a:rPr>
              <a:t>      </a:t>
            </a:r>
            <a:r>
              <a:rPr lang="es-ES">
                <a:latin typeface="Franklin Gothic Medium"/>
                <a:ea typeface="Franklin Gothic Medium"/>
                <a:cs typeface="Franklin Gothic Medium"/>
              </a:rPr>
              <a:t>​</a:t>
            </a:r>
            <a:endParaRPr lang="es-ES"/>
          </a:p>
        </p:txBody>
      </p:sp>
      <p:pic>
        <p:nvPicPr>
          <p:cNvPr id="351" name="Imagen 351" descr="Diagrama&#10;&#10;Descripción generada automáticamente">
            <a:extLst>
              <a:ext uri="{FF2B5EF4-FFF2-40B4-BE49-F238E27FC236}">
                <a16:creationId xmlns:a16="http://schemas.microsoft.com/office/drawing/2014/main" id="{B852701B-2137-4726-AABE-6097B8F7F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562" y="1820265"/>
            <a:ext cx="6204009" cy="4712718"/>
          </a:xfrm>
          <a:prstGeom prst="rect">
            <a:avLst/>
          </a:prstGeom>
        </p:spPr>
      </p:pic>
      <p:sp>
        <p:nvSpPr>
          <p:cNvPr id="352" name="CuadroTexto 351">
            <a:extLst>
              <a:ext uri="{FF2B5EF4-FFF2-40B4-BE49-F238E27FC236}">
                <a16:creationId xmlns:a16="http://schemas.microsoft.com/office/drawing/2014/main" id="{6C59FAB5-DF6A-4376-9C5E-54D3DC693126}"/>
              </a:ext>
            </a:extLst>
          </p:cNvPr>
          <p:cNvSpPr txBox="1"/>
          <p:nvPr/>
        </p:nvSpPr>
        <p:spPr>
          <a:xfrm>
            <a:off x="5773947" y="6607835"/>
            <a:ext cx="505795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>
                <a:ea typeface="+mn-lt"/>
                <a:cs typeface="+mn-lt"/>
              </a:rPr>
              <a:t>https://www.toppr.com/ask/content/story/amp/cause-and-effect-essay-64219/</a:t>
            </a:r>
            <a:endParaRPr lang="es-ES" sz="100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E22711D-D582-4AAF-8375-6C106DF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198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4695646" y="411191"/>
            <a:ext cx="27000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>
                <a:solidFill>
                  <a:schemeClr val="bg1"/>
                </a:solidFill>
              </a:rPr>
              <a:t>     </a:t>
            </a:r>
            <a:r>
              <a:rPr lang="es-ES" sz="2400"/>
              <a:t>  </a:t>
            </a:r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B95AB0E-5BD5-4B2A-B03A-53991BAEC5F9}"/>
              </a:ext>
            </a:extLst>
          </p:cNvPr>
          <p:cNvSpPr txBox="1"/>
          <p:nvPr/>
        </p:nvSpPr>
        <p:spPr>
          <a:xfrm>
            <a:off x="698740" y="209909"/>
            <a:ext cx="308825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>
                <a:solidFill>
                  <a:schemeClr val="bg1"/>
                </a:solidFill>
              </a:rPr>
              <a:t>Two causes, </a:t>
            </a:r>
          </a:p>
          <a:p>
            <a:r>
              <a:rPr lang="es-ES" sz="3600">
                <a:solidFill>
                  <a:schemeClr val="bg1"/>
                </a:solidFill>
              </a:rPr>
              <a:t>one effect  </a:t>
            </a:r>
            <a:r>
              <a:rPr lang="es-ES" sz="2400">
                <a:solidFill>
                  <a:schemeClr val="bg1"/>
                </a:solidFill>
              </a:rPr>
              <a:t> </a:t>
            </a:r>
            <a:r>
              <a:rPr lang="es-ES">
                <a:solidFill>
                  <a:srgbClr val="FFFFFF"/>
                </a:solidFill>
                <a:latin typeface="Franklin Gothic Medium"/>
              </a:rPr>
              <a:t>      </a:t>
            </a:r>
            <a:r>
              <a:rPr lang="es-ES">
                <a:latin typeface="Franklin Gothic Medium"/>
                <a:ea typeface="Franklin Gothic Medium"/>
                <a:cs typeface="Franklin Gothic Medium"/>
              </a:rPr>
              <a:t>​</a:t>
            </a:r>
            <a:endParaRPr lang="es-ES"/>
          </a:p>
        </p:txBody>
      </p:sp>
      <p:sp>
        <p:nvSpPr>
          <p:cNvPr id="246" name="CuadroTexto 245">
            <a:extLst>
              <a:ext uri="{FF2B5EF4-FFF2-40B4-BE49-F238E27FC236}">
                <a16:creationId xmlns:a16="http://schemas.microsoft.com/office/drawing/2014/main" id="{97EA45AF-B179-40C8-A100-B1CE2D9ED554}"/>
              </a:ext>
            </a:extLst>
          </p:cNvPr>
          <p:cNvSpPr txBox="1"/>
          <p:nvPr/>
        </p:nvSpPr>
        <p:spPr>
          <a:xfrm>
            <a:off x="9224513" y="2352136"/>
            <a:ext cx="2743200" cy="353943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sz="3200"/>
          </a:p>
          <a:p>
            <a:r>
              <a:rPr lang="es-ES" sz="3200"/>
              <a:t>EFFECT:</a:t>
            </a:r>
          </a:p>
          <a:p>
            <a:endParaRPr lang="es-ES" sz="3200"/>
          </a:p>
          <a:p>
            <a:r>
              <a:rPr lang="es-ES" sz="3200"/>
              <a:t>  I missed </a:t>
            </a:r>
          </a:p>
          <a:p>
            <a:r>
              <a:rPr lang="es-ES" sz="3200"/>
              <a:t>  the </a:t>
            </a:r>
          </a:p>
          <a:p>
            <a:r>
              <a:rPr lang="es-ES" sz="3200"/>
              <a:t>  bus</a:t>
            </a:r>
          </a:p>
          <a:p>
            <a:endParaRPr lang="es-ES" sz="3200"/>
          </a:p>
        </p:txBody>
      </p:sp>
      <p:graphicFrame>
        <p:nvGraphicFramePr>
          <p:cNvPr id="26" name="Diagrama 26">
            <a:extLst>
              <a:ext uri="{FF2B5EF4-FFF2-40B4-BE49-F238E27FC236}">
                <a16:creationId xmlns:a16="http://schemas.microsoft.com/office/drawing/2014/main" id="{BBC74C9D-C497-4D73-95E3-52D2D1CCBC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0855855"/>
              </p:ext>
            </p:extLst>
          </p:nvPr>
        </p:nvGraphicFramePr>
        <p:xfrm>
          <a:off x="388191" y="1715220"/>
          <a:ext cx="8957093" cy="4620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1B1994D4-4F22-49DA-AEF4-D3A4FF0B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658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46" grpId="0" animBg="1"/>
      <p:bldGraphic spid="26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-57489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4695646" y="411191"/>
            <a:ext cx="27000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>
                <a:solidFill>
                  <a:schemeClr val="bg1"/>
                </a:solidFill>
              </a:rPr>
              <a:t>     </a:t>
            </a:r>
            <a:r>
              <a:rPr lang="es-ES" sz="2400"/>
              <a:t>  </a:t>
            </a:r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B95AB0E-5BD5-4B2A-B03A-53991BAEC5F9}"/>
              </a:ext>
            </a:extLst>
          </p:cNvPr>
          <p:cNvSpPr txBox="1"/>
          <p:nvPr/>
        </p:nvSpPr>
        <p:spPr>
          <a:xfrm>
            <a:off x="698740" y="209909"/>
            <a:ext cx="100037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>
                <a:solidFill>
                  <a:schemeClr val="bg1"/>
                </a:solidFill>
              </a:rPr>
              <a:t>Cause – event – effect: THE DOMINO EFFECT  </a:t>
            </a:r>
            <a:r>
              <a:rPr lang="es-ES" sz="2400">
                <a:solidFill>
                  <a:schemeClr val="bg1"/>
                </a:solidFill>
              </a:rPr>
              <a:t> </a:t>
            </a:r>
            <a:r>
              <a:rPr lang="es-ES">
                <a:solidFill>
                  <a:srgbClr val="FFFFFF"/>
                </a:solidFill>
                <a:latin typeface="Franklin Gothic Medium"/>
              </a:rPr>
              <a:t>      </a:t>
            </a:r>
            <a:r>
              <a:rPr lang="es-ES">
                <a:latin typeface="Franklin Gothic Medium"/>
                <a:ea typeface="Franklin Gothic Medium"/>
                <a:cs typeface="Franklin Gothic Medium"/>
              </a:rPr>
              <a:t>​</a:t>
            </a:r>
            <a:endParaRPr lang="es-ES"/>
          </a:p>
        </p:txBody>
      </p:sp>
      <p:sp>
        <p:nvSpPr>
          <p:cNvPr id="246" name="CuadroTexto 245">
            <a:extLst>
              <a:ext uri="{FF2B5EF4-FFF2-40B4-BE49-F238E27FC236}">
                <a16:creationId xmlns:a16="http://schemas.microsoft.com/office/drawing/2014/main" id="{97EA45AF-B179-40C8-A100-B1CE2D9ED554}"/>
              </a:ext>
            </a:extLst>
          </p:cNvPr>
          <p:cNvSpPr txBox="1"/>
          <p:nvPr/>
        </p:nvSpPr>
        <p:spPr>
          <a:xfrm>
            <a:off x="4652513" y="1662023"/>
            <a:ext cx="2009955" cy="353943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sz="3200"/>
          </a:p>
          <a:p>
            <a:pPr algn="ctr"/>
            <a:r>
              <a:rPr lang="es-ES" sz="3200" u="sng"/>
              <a:t>EVENT</a:t>
            </a:r>
          </a:p>
          <a:p>
            <a:endParaRPr lang="es-ES" sz="3200"/>
          </a:p>
          <a:p>
            <a:r>
              <a:rPr lang="es-ES" sz="3200"/>
              <a:t>  I missed </a:t>
            </a:r>
          </a:p>
          <a:p>
            <a:r>
              <a:rPr lang="es-ES" sz="3200"/>
              <a:t>  the </a:t>
            </a:r>
          </a:p>
          <a:p>
            <a:r>
              <a:rPr lang="es-ES" sz="3200"/>
              <a:t>  bus</a:t>
            </a:r>
          </a:p>
          <a:p>
            <a:endParaRPr lang="es-ES" sz="3200"/>
          </a:p>
        </p:txBody>
      </p:sp>
      <p:graphicFrame>
        <p:nvGraphicFramePr>
          <p:cNvPr id="26" name="Diagrama 26">
            <a:extLst>
              <a:ext uri="{FF2B5EF4-FFF2-40B4-BE49-F238E27FC236}">
                <a16:creationId xmlns:a16="http://schemas.microsoft.com/office/drawing/2014/main" id="{BBC74C9D-C497-4D73-95E3-52D2D1CCBC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9179633"/>
              </p:ext>
            </p:extLst>
          </p:nvPr>
        </p:nvGraphicFramePr>
        <p:xfrm>
          <a:off x="388191" y="1715220"/>
          <a:ext cx="4313207" cy="3211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39A7AA74-E47A-4374-AB6E-4E8622B468C2}"/>
              </a:ext>
            </a:extLst>
          </p:cNvPr>
          <p:cNvSpPr/>
          <p:nvPr/>
        </p:nvSpPr>
        <p:spPr>
          <a:xfrm>
            <a:off x="6656343" y="1720193"/>
            <a:ext cx="2674188" cy="1495245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EFFECT 1</a:t>
            </a:r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59FA9170-2A50-40C9-A2EB-CFC96FF6FFF9}"/>
              </a:ext>
            </a:extLst>
          </p:cNvPr>
          <p:cNvSpPr/>
          <p:nvPr/>
        </p:nvSpPr>
        <p:spPr>
          <a:xfrm>
            <a:off x="6656342" y="3531740"/>
            <a:ext cx="2674188" cy="762000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/>
              <a:t>EFFECT 2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C2905DB-09A6-4403-99DF-3A6D1EDF7EC6}"/>
              </a:ext>
            </a:extLst>
          </p:cNvPr>
          <p:cNvSpPr/>
          <p:nvPr/>
        </p:nvSpPr>
        <p:spPr>
          <a:xfrm>
            <a:off x="9332883" y="972449"/>
            <a:ext cx="1883430" cy="202720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/>
          </a:p>
          <a:p>
            <a:pPr algn="ctr"/>
            <a:r>
              <a:rPr lang="es-ES" sz="2800"/>
              <a:t>EFFECT 1</a:t>
            </a:r>
          </a:p>
          <a:p>
            <a:pPr algn="ctr"/>
            <a:r>
              <a:rPr lang="es-ES" sz="2800"/>
              <a:t>  I got to school late</a:t>
            </a:r>
            <a:endParaRPr lang="es-ES"/>
          </a:p>
          <a:p>
            <a:pPr algn="ctr"/>
            <a:endParaRPr lang="es-ES" sz="2800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2166AD2F-05D3-45BC-B82D-614C55D13B49}"/>
              </a:ext>
            </a:extLst>
          </p:cNvPr>
          <p:cNvSpPr txBox="1"/>
          <p:nvPr/>
        </p:nvSpPr>
        <p:spPr>
          <a:xfrm>
            <a:off x="9323357" y="3428641"/>
            <a:ext cx="1952446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Effect 2 ….</a:t>
            </a:r>
          </a:p>
          <a:p>
            <a:endParaRPr lang="es-ES"/>
          </a:p>
          <a:p>
            <a:endParaRPr lang="es-ES"/>
          </a:p>
          <a:p>
            <a:r>
              <a:rPr lang="es-ES"/>
              <a:t>.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464353C9-87FE-4E87-A34E-25F10AEA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076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46" grpId="0" animBg="1"/>
      <p:bldGraphic spid="26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-57489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4695646" y="411191"/>
            <a:ext cx="27000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>
                <a:solidFill>
                  <a:schemeClr val="bg1"/>
                </a:solidFill>
              </a:rPr>
              <a:t>     </a:t>
            </a:r>
            <a:r>
              <a:rPr lang="es-ES" sz="2400"/>
              <a:t>  </a:t>
            </a:r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B95AB0E-5BD5-4B2A-B03A-53991BAEC5F9}"/>
              </a:ext>
            </a:extLst>
          </p:cNvPr>
          <p:cNvSpPr txBox="1"/>
          <p:nvPr/>
        </p:nvSpPr>
        <p:spPr>
          <a:xfrm>
            <a:off x="698740" y="209909"/>
            <a:ext cx="100037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>
                <a:solidFill>
                  <a:schemeClr val="bg1"/>
                </a:solidFill>
              </a:rPr>
              <a:t>Cause &amp; effect organiser types </a:t>
            </a:r>
            <a:r>
              <a:rPr lang="es-ES" sz="2400">
                <a:solidFill>
                  <a:schemeClr val="bg1"/>
                </a:solidFill>
                <a:latin typeface="Franklin Gothic Medium"/>
              </a:rPr>
              <a:t> </a:t>
            </a:r>
            <a:r>
              <a:rPr lang="es-ES">
                <a:solidFill>
                  <a:srgbClr val="FFFFFF"/>
                </a:solidFill>
                <a:latin typeface="Franklin Gothic Medium"/>
              </a:rPr>
              <a:t>      </a:t>
            </a:r>
            <a:r>
              <a:rPr lang="es-ES">
                <a:latin typeface="Franklin Gothic Medium"/>
                <a:ea typeface="Franklin Gothic Medium"/>
                <a:cs typeface="Franklin Gothic Medium"/>
              </a:rPr>
              <a:t>​</a:t>
            </a:r>
            <a:endParaRPr lang="es-ES"/>
          </a:p>
        </p:txBody>
      </p:sp>
      <p:pic>
        <p:nvPicPr>
          <p:cNvPr id="11" name="Imagen 11" descr="Diagrama&#10;&#10;Descripción generada automáticamente">
            <a:extLst>
              <a:ext uri="{FF2B5EF4-FFF2-40B4-BE49-F238E27FC236}">
                <a16:creationId xmlns:a16="http://schemas.microsoft.com/office/drawing/2014/main" id="{28215232-05C1-47B3-9E1E-35198DAEA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4" y="956314"/>
            <a:ext cx="8105952" cy="564986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8F4EFC6-0FB6-412B-88E6-329743E05955}"/>
              </a:ext>
            </a:extLst>
          </p:cNvPr>
          <p:cNvSpPr txBox="1"/>
          <p:nvPr/>
        </p:nvSpPr>
        <p:spPr>
          <a:xfrm>
            <a:off x="8994475" y="5630173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https://www.enchantedlearning.com/graphicorganizers/causeandeffect/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E3030CC-7D97-42E2-8918-3CB41039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4133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BLOOM</a:t>
            </a:r>
            <a:br>
              <a:rPr lang="en-US" sz="5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600" kern="1200" cap="all" spc="12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n 7" descr="Diagrama&#10;&#10;Descripción generada automáticamente">
            <a:extLst>
              <a:ext uri="{FF2B5EF4-FFF2-40B4-BE49-F238E27FC236}">
                <a16:creationId xmlns:a16="http://schemas.microsoft.com/office/drawing/2014/main" id="{9015FFAC-5423-4F63-AE05-8D6652A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368" y="2521703"/>
            <a:ext cx="4310711" cy="378358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61403" y="2827276"/>
            <a:ext cx="3136823" cy="390748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r>
              <a:rPr lang="en-US" sz="3300">
                <a:solidFill>
                  <a:schemeClr val="tx1"/>
                </a:solidFill>
              </a:rPr>
              <a:t>HOTS: Higher Order Thinking Skills</a:t>
            </a: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endParaRPr lang="en-US" sz="3300" dirty="0">
              <a:solidFill>
                <a:schemeClr val="tx1"/>
              </a:solidFill>
            </a:endParaRP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endParaRPr lang="en-US" sz="3300" dirty="0">
              <a:solidFill>
                <a:schemeClr val="tx1"/>
              </a:solidFill>
              <a:ea typeface="+mn-lt"/>
              <a:cs typeface="+mn-lt"/>
            </a:endParaRP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endParaRPr lang="en-US" sz="3300" dirty="0">
              <a:solidFill>
                <a:schemeClr val="tx1"/>
              </a:solidFill>
              <a:ea typeface="+mn-lt"/>
              <a:cs typeface="+mn-lt"/>
            </a:endParaRPr>
          </a:p>
          <a:p>
            <a:pPr marL="571500" indent="-571500" algn="l">
              <a:lnSpc>
                <a:spcPct val="91000"/>
              </a:lnSpc>
              <a:buFont typeface="Wingdings" panose="020B0604020202020204" pitchFamily="34" charset="0"/>
              <a:buChar char="§"/>
            </a:pPr>
            <a:r>
              <a:rPr lang="en-US" sz="3300">
                <a:solidFill>
                  <a:schemeClr val="tx1"/>
                </a:solidFill>
                <a:ea typeface="+mn-lt"/>
                <a:cs typeface="+mn-lt"/>
              </a:rPr>
              <a:t>LOTS: Lower Order Thinking Skills</a:t>
            </a:r>
            <a:endParaRPr lang="en-US" sz="3300">
              <a:solidFill>
                <a:schemeClr val="tx1"/>
              </a:solidFill>
            </a:endParaRPr>
          </a:p>
          <a:p>
            <a:pPr algn="l">
              <a:lnSpc>
                <a:spcPct val="91000"/>
              </a:lnSpc>
            </a:pPr>
            <a:endParaRPr lang="en-US" sz="3300">
              <a:solidFill>
                <a:schemeClr val="tx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5" r="7676" b="-1"/>
          <a:stretch/>
        </p:blipFill>
        <p:spPr>
          <a:xfrm rot="780000">
            <a:off x="10371291" y="449507"/>
            <a:ext cx="1280397" cy="144008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3DA594-DE2A-4F98-8E78-500B98FD4F25}"/>
              </a:ext>
            </a:extLst>
          </p:cNvPr>
          <p:cNvSpPr txBox="1"/>
          <p:nvPr/>
        </p:nvSpPr>
        <p:spPr>
          <a:xfrm rot="-600000">
            <a:off x="8236069" y="5359074"/>
            <a:ext cx="3347048" cy="83099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Relate, copy, describe, repeat &amp; tell</a:t>
            </a:r>
          </a:p>
        </p:txBody>
      </p:sp>
    </p:spTree>
    <p:extLst>
      <p:ext uri="{BB962C8B-B14F-4D97-AF65-F5344CB8AC3E}">
        <p14:creationId xmlns:p14="http://schemas.microsoft.com/office/powerpoint/2010/main" val="2151115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179101" y="270582"/>
            <a:ext cx="5667957" cy="5103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 Cause &amp; Effect organisers:</a:t>
            </a:r>
          </a:p>
          <a:p>
            <a:pPr algn="ctr"/>
            <a:r>
              <a:rPr lang="en-US" sz="3600">
                <a:solidFill>
                  <a:srgbClr val="7030A0"/>
                </a:solidFill>
              </a:rPr>
              <a:t>The same or different?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611577" y="4939162"/>
            <a:ext cx="408029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>
                <a:ea typeface="+mn-lt"/>
                <a:cs typeface="+mn-lt"/>
              </a:rPr>
              <a:t>https://slideplayer.com/slide/12260996/</a:t>
            </a:r>
            <a:endParaRPr lang="es-ES">
              <a:ea typeface="+mn-lt"/>
              <a:cs typeface="+mn-lt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B95AB0E-5BD5-4B2A-B03A-53991BAEC5F9}"/>
              </a:ext>
            </a:extLst>
          </p:cNvPr>
          <p:cNvSpPr txBox="1"/>
          <p:nvPr/>
        </p:nvSpPr>
        <p:spPr>
          <a:xfrm>
            <a:off x="7671758" y="429307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FFFFFF"/>
                </a:solidFill>
                <a:latin typeface="Franklin Gothic Medium"/>
              </a:rPr>
              <a:t>Two causes, one effect         </a:t>
            </a:r>
            <a:r>
              <a:rPr lang="es-ES">
                <a:latin typeface="Franklin Gothic Medium"/>
                <a:ea typeface="Franklin Gothic Medium"/>
                <a:cs typeface="Franklin Gothic Medium"/>
              </a:rPr>
              <a:t>​</a:t>
            </a:r>
            <a:endParaRPr lang="es-ES"/>
          </a:p>
        </p:txBody>
      </p:sp>
      <p:pic>
        <p:nvPicPr>
          <p:cNvPr id="6" name="Imagen 6" descr="Diagrama&#10;&#10;Descripción generada automáticamente">
            <a:extLst>
              <a:ext uri="{FF2B5EF4-FFF2-40B4-BE49-F238E27FC236}">
                <a16:creationId xmlns:a16="http://schemas.microsoft.com/office/drawing/2014/main" id="{D213925F-1D79-4BBC-B0D0-67048114E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3" y="85545"/>
            <a:ext cx="6107500" cy="4530305"/>
          </a:xfrm>
          <a:prstGeom prst="rect">
            <a:avLst/>
          </a:prstGeom>
        </p:spPr>
      </p:pic>
      <p:pic>
        <p:nvPicPr>
          <p:cNvPr id="14" name="Imagen 15" descr="Diagrama&#10;&#10;Descripción generada automáticamente">
            <a:extLst>
              <a:ext uri="{FF2B5EF4-FFF2-40B4-BE49-F238E27FC236}">
                <a16:creationId xmlns:a16="http://schemas.microsoft.com/office/drawing/2014/main" id="{1E3B3879-8F24-4B44-95FB-BAC0A4606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854" y="2184640"/>
            <a:ext cx="6078746" cy="4602191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F8E332-A6D1-4381-900C-1BDE713A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340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8306949" y="198696"/>
            <a:ext cx="3655128" cy="5103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 Cause &amp; Effect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453427" y="6535047"/>
            <a:ext cx="945742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ea typeface="+mn-lt"/>
                <a:cs typeface="+mn-lt"/>
              </a:rPr>
              <a:t>https://aroundthekampfire.com/2016/03/cause-and-effect-with-alexander-and-the-terrible-horrible-no-good-very-bad-day.html</a:t>
            </a:r>
            <a:endParaRPr lang="es-ES"/>
          </a:p>
        </p:txBody>
      </p:sp>
      <p:pic>
        <p:nvPicPr>
          <p:cNvPr id="18" name="Imagen 18" descr="Diagrama&#10;&#10;Descripción generada automáticamente">
            <a:extLst>
              <a:ext uri="{FF2B5EF4-FFF2-40B4-BE49-F238E27FC236}">
                <a16:creationId xmlns:a16="http://schemas.microsoft.com/office/drawing/2014/main" id="{305A684E-5D03-41D6-9090-51A96F14C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19" name="Imagen 19" descr="Diagrama&#10;&#10;Descripción generada automáticamente">
            <a:extLst>
              <a:ext uri="{FF2B5EF4-FFF2-40B4-BE49-F238E27FC236}">
                <a16:creationId xmlns:a16="http://schemas.microsoft.com/office/drawing/2014/main" id="{6EFE2F3A-6DB2-4A7F-8F58-A5A259CC4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20" name="Imagen 21" descr="Diagrama&#10;&#10;Descripción generada automáticamente">
            <a:extLst>
              <a:ext uri="{FF2B5EF4-FFF2-40B4-BE49-F238E27FC236}">
                <a16:creationId xmlns:a16="http://schemas.microsoft.com/office/drawing/2014/main" id="{B428BD08-08AE-4CFB-A41B-A9BAA0EA4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22" name="Imagen 22" descr="Diagrama&#10;&#10;Descripción generada automáticamente">
            <a:extLst>
              <a:ext uri="{FF2B5EF4-FFF2-40B4-BE49-F238E27FC236}">
                <a16:creationId xmlns:a16="http://schemas.microsoft.com/office/drawing/2014/main" id="{76EC94AE-90D0-4399-859B-5F6AF054C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55090A0-7319-4BEF-8AC0-132426FDDD59}"/>
              </a:ext>
            </a:extLst>
          </p:cNvPr>
          <p:cNvSpPr txBox="1"/>
          <p:nvPr/>
        </p:nvSpPr>
        <p:spPr>
          <a:xfrm>
            <a:off x="8928307" y="5989608"/>
            <a:ext cx="27432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dirty="0"/>
              <a:t>https://www.teachrspayteachers.com/Product/Alexander-Terrible-Horrible-No-Good-Very-Bad-Day-Activities-PowerPoint-15873</a:t>
            </a:r>
            <a:r>
              <a:rPr lang="es-ES" dirty="0"/>
              <a:t>05</a:t>
            </a:r>
            <a:endParaRPr lang="en-US" dirty="0"/>
          </a:p>
        </p:txBody>
      </p:sp>
      <p:pic>
        <p:nvPicPr>
          <p:cNvPr id="26" name="Imagen 26">
            <a:hlinkClick r:id="" action="ppaction://media"/>
            <a:extLst>
              <a:ext uri="{FF2B5EF4-FFF2-40B4-BE49-F238E27FC236}">
                <a16:creationId xmlns:a16="http://schemas.microsoft.com/office/drawing/2014/main" id="{76C1EF7A-4062-4EFE-972B-0A6CAB6FE8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78889" y="1235229"/>
            <a:ext cx="8320730" cy="4752531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41F79CE-9F6A-48CA-94C7-11BFE2EE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933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453427" y="6535047"/>
            <a:ext cx="945742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ea typeface="+mn-lt"/>
                <a:cs typeface="+mn-lt"/>
              </a:rPr>
              <a:t>https://aroundthekampfire.com/2016/03/cause-and-effect-with-alexander-and-the-terrible-horrible-no-good-very-bad-day.html</a:t>
            </a:r>
            <a:endParaRPr lang="es-ES"/>
          </a:p>
        </p:txBody>
      </p:sp>
      <p:pic>
        <p:nvPicPr>
          <p:cNvPr id="18" name="Imagen 18" descr="Diagrama&#10;&#10;Descripción generada automáticamente">
            <a:extLst>
              <a:ext uri="{FF2B5EF4-FFF2-40B4-BE49-F238E27FC236}">
                <a16:creationId xmlns:a16="http://schemas.microsoft.com/office/drawing/2014/main" id="{305A684E-5D03-41D6-9090-51A96F14C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19" name="Imagen 19" descr="Diagrama&#10;&#10;Descripción generada automáticamente">
            <a:extLst>
              <a:ext uri="{FF2B5EF4-FFF2-40B4-BE49-F238E27FC236}">
                <a16:creationId xmlns:a16="http://schemas.microsoft.com/office/drawing/2014/main" id="{6EFE2F3A-6DB2-4A7F-8F58-A5A259CC4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20" name="Imagen 21" descr="Diagrama&#10;&#10;Descripción generada automáticamente">
            <a:extLst>
              <a:ext uri="{FF2B5EF4-FFF2-40B4-BE49-F238E27FC236}">
                <a16:creationId xmlns:a16="http://schemas.microsoft.com/office/drawing/2014/main" id="{B428BD08-08AE-4CFB-A41B-A9BAA0EA4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22" name="Imagen 22" descr="Diagrama&#10;&#10;Descripción generada automáticamente">
            <a:extLst>
              <a:ext uri="{FF2B5EF4-FFF2-40B4-BE49-F238E27FC236}">
                <a16:creationId xmlns:a16="http://schemas.microsoft.com/office/drawing/2014/main" id="{76EC94AE-90D0-4399-859B-5F6AF054C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900000">
            <a:off x="308264" y="3253213"/>
            <a:ext cx="2743200" cy="211803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55090A0-7319-4BEF-8AC0-132426FDDD59}"/>
              </a:ext>
            </a:extLst>
          </p:cNvPr>
          <p:cNvSpPr txBox="1"/>
          <p:nvPr/>
        </p:nvSpPr>
        <p:spPr>
          <a:xfrm>
            <a:off x="8936966" y="5989608"/>
            <a:ext cx="27432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/>
              <a:t>https://www.teacherspayteachers.com/Product/Alexander-Terrible-Horrible-No-Good-Very-Bad-Day-Activities-PowerPoint-15873</a:t>
            </a:r>
            <a:r>
              <a:rPr lang="es-ES"/>
              <a:t>05</a:t>
            </a:r>
            <a:endParaRPr lang="en-US"/>
          </a:p>
        </p:txBody>
      </p:sp>
      <p:pic>
        <p:nvPicPr>
          <p:cNvPr id="25" name="Imagen 25">
            <a:hlinkClick r:id="" action="ppaction://media"/>
            <a:extLst>
              <a:ext uri="{FF2B5EF4-FFF2-40B4-BE49-F238E27FC236}">
                <a16:creationId xmlns:a16="http://schemas.microsoft.com/office/drawing/2014/main" id="{45519B2B-5CF1-491D-A53F-862270AA44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576370" y="375528"/>
            <a:ext cx="8260771" cy="5485451"/>
          </a:xfrm>
          <a:prstGeom prst="rect">
            <a:avLst/>
          </a:prstGeom>
        </p:spPr>
      </p:pic>
      <p:pic>
        <p:nvPicPr>
          <p:cNvPr id="26" name="Imagen 26">
            <a:hlinkClick r:id="" action="ppaction://media"/>
            <a:extLst>
              <a:ext uri="{FF2B5EF4-FFF2-40B4-BE49-F238E27FC236}">
                <a16:creationId xmlns:a16="http://schemas.microsoft.com/office/drawing/2014/main" id="{76C1EF7A-4062-4EFE-972B-0A6CAB6FE85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23026" y="1321820"/>
            <a:ext cx="2761595" cy="129755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057391F-3A93-4B3D-9BFB-E2AD17553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761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8853288" y="198696"/>
            <a:ext cx="3108789" cy="165472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 Cause &amp; Effect</a:t>
            </a:r>
          </a:p>
          <a:p>
            <a:pPr algn="ctr"/>
            <a:r>
              <a:rPr lang="en-US" sz="3600">
                <a:solidFill>
                  <a:srgbClr val="7030A0"/>
                </a:solidFill>
              </a:rPr>
              <a:t>Organisation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1ED012-50DF-4EE3-824B-FA2B516F6DF2}"/>
              </a:ext>
            </a:extLst>
          </p:cNvPr>
          <p:cNvSpPr txBox="1"/>
          <p:nvPr/>
        </p:nvSpPr>
        <p:spPr>
          <a:xfrm>
            <a:off x="9029155" y="4843150"/>
            <a:ext cx="2211968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100">
                <a:ea typeface="+mn-lt"/>
                <a:cs typeface="+mn-lt"/>
              </a:rPr>
              <a:t>https://aroundthekampfire.com/2016/03/cause-and-effect-with-alexander-and-the-terrible-horrible-no-good-very-bad-day.html</a:t>
            </a:r>
            <a:endParaRPr lang="es-ES"/>
          </a:p>
        </p:txBody>
      </p:sp>
      <p:pic>
        <p:nvPicPr>
          <p:cNvPr id="18" name="Imagen 18" descr="Diagrama&#10;&#10;Descripción generada automáticamente">
            <a:extLst>
              <a:ext uri="{FF2B5EF4-FFF2-40B4-BE49-F238E27FC236}">
                <a16:creationId xmlns:a16="http://schemas.microsoft.com/office/drawing/2014/main" id="{305A684E-5D03-41D6-9090-51A96F14C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19" name="Imagen 19" descr="Diagrama&#10;&#10;Descripción generada automáticamente">
            <a:extLst>
              <a:ext uri="{FF2B5EF4-FFF2-40B4-BE49-F238E27FC236}">
                <a16:creationId xmlns:a16="http://schemas.microsoft.com/office/drawing/2014/main" id="{6EFE2F3A-6DB2-4A7F-8F58-A5A259CC4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20" name="Imagen 21" descr="Diagrama&#10;&#10;Descripción generada automáticamente">
            <a:extLst>
              <a:ext uri="{FF2B5EF4-FFF2-40B4-BE49-F238E27FC236}">
                <a16:creationId xmlns:a16="http://schemas.microsoft.com/office/drawing/2014/main" id="{B428BD08-08AE-4CFB-A41B-A9BAA0EA4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69985"/>
            <a:ext cx="2743200" cy="2118031"/>
          </a:xfrm>
          <a:prstGeom prst="rect">
            <a:avLst/>
          </a:prstGeom>
        </p:spPr>
      </p:pic>
      <p:pic>
        <p:nvPicPr>
          <p:cNvPr id="23" name="Imagen 23" descr="Diagrama&#10;&#10;Descripción generada automáticamente">
            <a:extLst>
              <a:ext uri="{FF2B5EF4-FFF2-40B4-BE49-F238E27FC236}">
                <a16:creationId xmlns:a16="http://schemas.microsoft.com/office/drawing/2014/main" id="{A491F55F-8E9C-4914-8801-4455BCE48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" y="-61981"/>
            <a:ext cx="8927655" cy="6906909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55090A0-7319-4BEF-8AC0-132426FDDD59}"/>
              </a:ext>
            </a:extLst>
          </p:cNvPr>
          <p:cNvSpPr txBox="1"/>
          <p:nvPr/>
        </p:nvSpPr>
        <p:spPr>
          <a:xfrm>
            <a:off x="8936966" y="5989608"/>
            <a:ext cx="27432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/>
              <a:t>https://www.teacherspayteachers.com/Product/Alexander-Terrible-Horrible-No-Good-Very-Bad-Day-Activities-PowerPoint-15873</a:t>
            </a:r>
            <a:r>
              <a:rPr lang="es-ES"/>
              <a:t>05</a:t>
            </a:r>
            <a:endParaRPr lang="en-U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B516B63-72A8-4C48-AF07-202B4538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6763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711064" y="270582"/>
            <a:ext cx="5251013" cy="50312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 </a:t>
            </a:r>
            <a:r>
              <a:rPr lang="en-US" sz="4000" u="sng">
                <a:solidFill>
                  <a:srgbClr val="7030A0"/>
                </a:solidFill>
              </a:rPr>
              <a:t>Cause with wrong effect!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249947" y="4120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55090A0-7319-4BEF-8AC0-132426FDDD59}"/>
              </a:ext>
            </a:extLst>
          </p:cNvPr>
          <p:cNvSpPr txBox="1"/>
          <p:nvPr/>
        </p:nvSpPr>
        <p:spPr>
          <a:xfrm>
            <a:off x="7283570" y="6349042"/>
            <a:ext cx="294448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>
                <a:ea typeface="+mn-lt"/>
                <a:cs typeface="+mn-lt"/>
              </a:rPr>
              <a:t>https://line.17qq.com/articles/shghhhswy.html</a:t>
            </a:r>
            <a:endParaRPr lang="es-ES" sz="10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184575-5BD3-4FF8-8173-9AF4B17173E7}"/>
              </a:ext>
            </a:extLst>
          </p:cNvPr>
          <p:cNvSpPr txBox="1"/>
          <p:nvPr/>
        </p:nvSpPr>
        <p:spPr>
          <a:xfrm>
            <a:off x="7082287" y="1575759"/>
            <a:ext cx="2743200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>
                <a:solidFill>
                  <a:schemeClr val="bg1"/>
                </a:solidFill>
              </a:rPr>
              <a:t>Cause &amp; effect</a:t>
            </a:r>
            <a:endParaRPr lang="es-ES"/>
          </a:p>
          <a:p>
            <a:pPr algn="ctr"/>
            <a:r>
              <a:rPr lang="es-ES" sz="2800">
                <a:solidFill>
                  <a:schemeClr val="bg1"/>
                </a:solidFill>
              </a:rPr>
              <a:t>Signal words</a:t>
            </a:r>
            <a:endParaRPr lang="es-ES">
              <a:solidFill>
                <a:schemeClr val="bg1"/>
              </a:solidFill>
            </a:endParaRPr>
          </a:p>
          <a:p>
            <a:r>
              <a:rPr lang="es-ES" sz="2000">
                <a:solidFill>
                  <a:schemeClr val="bg1"/>
                </a:solidFill>
              </a:rPr>
              <a:t>so...</a:t>
            </a:r>
          </a:p>
          <a:p>
            <a:r>
              <a:rPr lang="es-ES" sz="2000">
                <a:solidFill>
                  <a:schemeClr val="bg1"/>
                </a:solidFill>
              </a:rPr>
              <a:t>if...</a:t>
            </a:r>
          </a:p>
          <a:p>
            <a:r>
              <a:rPr lang="es-ES" sz="2000">
                <a:solidFill>
                  <a:schemeClr val="bg1"/>
                </a:solidFill>
              </a:rPr>
              <a:t>when</a:t>
            </a:r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...</a:t>
            </a:r>
          </a:p>
          <a:p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because...</a:t>
            </a:r>
          </a:p>
          <a:p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if...then</a:t>
            </a:r>
          </a:p>
          <a:p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since...</a:t>
            </a:r>
          </a:p>
          <a:p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as a result...</a:t>
            </a:r>
          </a:p>
          <a:p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resulting...</a:t>
            </a:r>
          </a:p>
          <a:p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therefore...</a:t>
            </a:r>
          </a:p>
          <a:p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leads to...</a:t>
            </a:r>
          </a:p>
          <a:p>
            <a:r>
              <a:rPr lang="es-ES" sz="2000">
                <a:solidFill>
                  <a:schemeClr val="bg1"/>
                </a:solidFill>
                <a:ea typeface="+mn-lt"/>
                <a:cs typeface="+mn-lt"/>
              </a:rPr>
              <a:t>due to...</a:t>
            </a:r>
          </a:p>
        </p:txBody>
      </p:sp>
      <p:pic>
        <p:nvPicPr>
          <p:cNvPr id="14" name="Imagen 15" descr="Diagrama&#10;&#10;Descripción generada automáticamente">
            <a:extLst>
              <a:ext uri="{FF2B5EF4-FFF2-40B4-BE49-F238E27FC236}">
                <a16:creationId xmlns:a16="http://schemas.microsoft.com/office/drawing/2014/main" id="{D15FF5E3-34B4-425A-821C-F1CD80C61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" y="-2493"/>
            <a:ext cx="6920186" cy="6865911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1BBA099-6DF5-4364-9012-B5F4DEE2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249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438" y="640080"/>
            <a:ext cx="4500737" cy="2194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>
                <a:solidFill>
                  <a:schemeClr val="bg1"/>
                </a:solidFill>
              </a:rPr>
              <a:t>Tree diagram</a:t>
            </a:r>
            <a:endParaRPr lang="es-ES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2916936"/>
            <a:ext cx="4658887" cy="32644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Categorise information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Place the topic at the top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Place the sub-categories below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Put examples on the lines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Use colours for each level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Can use to prepare an essay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endParaRPr lang="en-US" sz="2500"/>
          </a:p>
          <a:p>
            <a:pPr algn="l">
              <a:lnSpc>
                <a:spcPct val="91000"/>
              </a:lnSpc>
            </a:pPr>
            <a:endParaRPr lang="en-US" sz="25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5309802" y="6179258"/>
            <a:ext cx="3939449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Each column is a paragraph</a:t>
            </a:r>
          </a:p>
        </p:txBody>
      </p:sp>
      <p:pic>
        <p:nvPicPr>
          <p:cNvPr id="16" name="Imagen 16" descr="Forma&#10;&#10;Descripción generada automáticamente">
            <a:extLst>
              <a:ext uri="{FF2B5EF4-FFF2-40B4-BE49-F238E27FC236}">
                <a16:creationId xmlns:a16="http://schemas.microsoft.com/office/drawing/2014/main" id="{1230D2E4-FD9B-4A63-BE2F-B146D3DE3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117" y="1594659"/>
            <a:ext cx="4569124" cy="28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438" y="640080"/>
            <a:ext cx="4500737" cy="2194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>
                <a:solidFill>
                  <a:schemeClr val="bg1"/>
                </a:solidFill>
              </a:rPr>
              <a:t>Flow map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58513" y="2643766"/>
            <a:ext cx="4658887" cy="32644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Categorise information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Place the topic at the top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Place any sub-categories below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Put examples on the lines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Use colours for each level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Can use to prepare an essay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endParaRPr lang="en-US" sz="2500"/>
          </a:p>
          <a:p>
            <a:pPr algn="l">
              <a:lnSpc>
                <a:spcPct val="91000"/>
              </a:lnSpc>
            </a:pPr>
            <a:endParaRPr lang="en-US" sz="25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5309802" y="6179258"/>
            <a:ext cx="4856671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Use the boxes to add information</a:t>
            </a:r>
          </a:p>
        </p:txBody>
      </p:sp>
      <p:pic>
        <p:nvPicPr>
          <p:cNvPr id="5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537DCE1-E866-46E5-8417-60891F5A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35" y="744799"/>
            <a:ext cx="4712897" cy="2938628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2FE906DB-37BE-4853-99BB-8A50574E1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190" y="4282194"/>
            <a:ext cx="4047066" cy="149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7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7A02FF5-725C-42D3-BAB8-CFDEAFFC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67</a:t>
            </a:fld>
            <a:endParaRPr lang="en-US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FA4E8D2B-6298-4A53-9F14-168A4454C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55" y="-251244"/>
            <a:ext cx="5500777" cy="711607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EDA6A27-C168-4300-A0E9-59169275C9FE}"/>
              </a:ext>
            </a:extLst>
          </p:cNvPr>
          <p:cNvSpPr txBox="1"/>
          <p:nvPr/>
        </p:nvSpPr>
        <p:spPr>
          <a:xfrm>
            <a:off x="8994476" y="578832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</a:t>
            </a:r>
            <a:r>
              <a:rPr lang="en-US" sz="1200"/>
              <a:t>from: </a:t>
            </a:r>
            <a:r>
              <a:rPr lang="en-US" sz="1200" dirty="0"/>
              <a:t>https://wowlit.org/on-line-publications/stories/storiesi3/5/</a:t>
            </a:r>
          </a:p>
        </p:txBody>
      </p:sp>
      <p:sp>
        <p:nvSpPr>
          <p:cNvPr id="7" name="Flecha: curvada hacia la izquierda 6">
            <a:extLst>
              <a:ext uri="{FF2B5EF4-FFF2-40B4-BE49-F238E27FC236}">
                <a16:creationId xmlns:a16="http://schemas.microsoft.com/office/drawing/2014/main" id="{A860FDF8-3A6E-4AAD-B3B3-2D58C4C59786}"/>
              </a:ext>
            </a:extLst>
          </p:cNvPr>
          <p:cNvSpPr/>
          <p:nvPr/>
        </p:nvSpPr>
        <p:spPr>
          <a:xfrm rot="2220000">
            <a:off x="6772561" y="3057676"/>
            <a:ext cx="733245" cy="3838754"/>
          </a:xfrm>
          <a:prstGeom prst="curved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E862C8-04A3-4E74-B023-276E1834376B}"/>
              </a:ext>
            </a:extLst>
          </p:cNvPr>
          <p:cNvSpPr txBox="1"/>
          <p:nvPr/>
        </p:nvSpPr>
        <p:spPr>
          <a:xfrm>
            <a:off x="7855969" y="1285516"/>
            <a:ext cx="397965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dirty="0">
                <a:solidFill>
                  <a:srgbClr val="0070C0"/>
                </a:solidFill>
              </a:rPr>
              <a:t>Notice the extra information (although this </a:t>
            </a:r>
            <a:r>
              <a:rPr lang="es-ES" sz="2800">
                <a:solidFill>
                  <a:srgbClr val="0070C0"/>
                </a:solidFill>
              </a:rPr>
              <a:t>should be joined with a line, not an arrow</a:t>
            </a:r>
            <a:endParaRPr lang="es-E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9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438" y="640080"/>
            <a:ext cx="4500737" cy="2194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Brace map</a:t>
            </a:r>
            <a:b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600" kern="1200" cap="all" spc="12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0438" y="2916936"/>
            <a:ext cx="4500737" cy="32644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Whole to part 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See the </a:t>
            </a:r>
            <a:r>
              <a:rPr lang="en-US" sz="2500" u="sng"/>
              <a:t> relation</a:t>
            </a:r>
            <a:r>
              <a:rPr lang="en-US" sz="2500"/>
              <a:t> between objects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Higher thinking skill (HOTS)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r>
              <a:rPr lang="en-US" sz="2500"/>
              <a:t>Good vocabulary review</a:t>
            </a:r>
          </a:p>
          <a:p>
            <a:pPr marL="285750" indent="-285750" algn="l">
              <a:lnSpc>
                <a:spcPct val="91000"/>
              </a:lnSpc>
              <a:buChar char="•"/>
            </a:pPr>
            <a:endParaRPr lang="en-US" sz="2500"/>
          </a:p>
          <a:p>
            <a:pPr algn="l">
              <a:lnSpc>
                <a:spcPct val="91000"/>
              </a:lnSpc>
            </a:pPr>
            <a:endParaRPr lang="en-US" sz="2500"/>
          </a:p>
        </p:txBody>
      </p:sp>
      <p:pic>
        <p:nvPicPr>
          <p:cNvPr id="12" name="Imagen 1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6910EF3E-BF67-4629-B6F5-F03B6E656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822" y="1875059"/>
            <a:ext cx="4795019" cy="31078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EA53E2-570F-441B-9BF3-8717127A1E36}"/>
              </a:ext>
            </a:extLst>
          </p:cNvPr>
          <p:cNvSpPr txBox="1"/>
          <p:nvPr/>
        </p:nvSpPr>
        <p:spPr>
          <a:xfrm>
            <a:off x="4696368" y="5884789"/>
            <a:ext cx="5336448" cy="461665"/>
          </a:xfrm>
          <a:prstGeom prst="rect">
            <a:avLst/>
          </a:prstGeom>
          <a:solidFill>
            <a:srgbClr val="BF43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Start with the whole, or with the parts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23689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FAE9B-5A7D-44FD-B556-9C4802A4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TIPS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66D149-E0EA-452F-A330-3F0AE90C0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460" y="2300205"/>
            <a:ext cx="11102598" cy="35935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Char char="•"/>
            </a:pPr>
            <a:r>
              <a:rPr lang="es-ES" sz="2400"/>
              <a:t>Think carefully of your aim</a:t>
            </a:r>
            <a:endParaRPr lang="es-ES" sz="2400" dirty="0"/>
          </a:p>
          <a:p>
            <a:pPr marL="457200" indent="-457200">
              <a:buChar char="•"/>
            </a:pPr>
            <a:r>
              <a:rPr lang="es-ES" sz="2400"/>
              <a:t>Choose the map which reflects this, not the prettiest one!</a:t>
            </a:r>
            <a:endParaRPr lang="es-ES" sz="2400" dirty="0"/>
          </a:p>
          <a:p>
            <a:pPr marL="457200" indent="-457200">
              <a:buChar char="•"/>
            </a:pPr>
            <a:r>
              <a:rPr lang="es-ES" sz="2400"/>
              <a:t>MODEL, always model first</a:t>
            </a:r>
            <a:endParaRPr lang="es-ES" sz="2400" dirty="0"/>
          </a:p>
          <a:p>
            <a:pPr marL="457200" indent="-457200">
              <a:buChar char="•"/>
            </a:pPr>
            <a:r>
              <a:rPr lang="es-ES" sz="2400"/>
              <a:t>Use </a:t>
            </a:r>
            <a:r>
              <a:rPr lang="es-ES" sz="2400">
                <a:solidFill>
                  <a:srgbClr val="BF43DE"/>
                </a:solidFill>
              </a:rPr>
              <a:t>colours</a:t>
            </a:r>
            <a:r>
              <a:rPr lang="es-ES" sz="2400"/>
              <a:t>, always the same ones for the same function (in the whole school</a:t>
            </a:r>
            <a:r>
              <a:rPr lang="es-ES" sz="2400" dirty="0"/>
              <a:t>)</a:t>
            </a:r>
            <a:endParaRPr lang="es-ES" sz="2400"/>
          </a:p>
          <a:p>
            <a:pPr marL="457200" indent="-457200">
              <a:buChar char="•"/>
            </a:pPr>
            <a:r>
              <a:rPr lang="es-ES" sz="2400"/>
              <a:t>Then pair &amp; share. So everyone understands/adds/corrects</a:t>
            </a:r>
            <a:endParaRPr lang="es-ES" sz="2400" dirty="0"/>
          </a:p>
          <a:p>
            <a:pPr marL="457200" indent="-457200">
              <a:buChar char="•"/>
            </a:pPr>
            <a:r>
              <a:rPr lang="es-ES" sz="2400"/>
              <a:t>Only write when they have something to produce (ideas) and the way to produce it correcly (language)</a:t>
            </a:r>
            <a:endParaRPr lang="es-ES" sz="2400" dirty="0"/>
          </a:p>
          <a:p>
            <a:pPr marL="457200" indent="-457200">
              <a:buChar char="•"/>
            </a:pPr>
            <a:r>
              <a:rPr lang="es-ES" sz="2400"/>
              <a:t>With time, they will chose the best organiser for what they want to do</a:t>
            </a:r>
            <a:endParaRPr lang="es-ES" sz="2400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33CFB5-8394-4E95-AC65-7B40B183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103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405886" y="830735"/>
            <a:ext cx="10268712" cy="11691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7200"/>
              <a:t>2. book reviews</a:t>
            </a:r>
            <a:br>
              <a:rPr lang="en-US" sz="3400" dirty="0"/>
            </a:br>
            <a:endParaRPr lang="en-US" sz="340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1644" y="5745015"/>
            <a:ext cx="10268712" cy="5173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1000"/>
              </a:lnSpc>
            </a:pPr>
            <a:endParaRPr lang="en-US" sz="2400"/>
          </a:p>
          <a:p>
            <a:pPr>
              <a:lnSpc>
                <a:spcPct val="91000"/>
              </a:lnSpc>
            </a:pPr>
            <a:endParaRPr lang="en-US" sz="2400"/>
          </a:p>
        </p:txBody>
      </p:sp>
      <p:pic>
        <p:nvPicPr>
          <p:cNvPr id="9" name="Imagen 10" descr="Diagrama&#10;&#10;Descripción generada automáticamente">
            <a:extLst>
              <a:ext uri="{FF2B5EF4-FFF2-40B4-BE49-F238E27FC236}">
                <a16:creationId xmlns:a16="http://schemas.microsoft.com/office/drawing/2014/main" id="{78BDE49D-2893-4201-A560-ABE2CBEE5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0000">
            <a:off x="7393255" y="-8071"/>
            <a:ext cx="3468273" cy="4807945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38E2F606-B7B4-48F2-B231-BECCB898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0000">
            <a:off x="4243546" y="1716826"/>
            <a:ext cx="3343021" cy="460666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88" r="-3" b="510"/>
          <a:stretch/>
        </p:blipFill>
        <p:spPr>
          <a:xfrm>
            <a:off x="8843239" y="4597659"/>
            <a:ext cx="3131312" cy="1782886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91AC0DB-9D05-492D-BC47-4874EC001F6B}"/>
              </a:ext>
            </a:extLst>
          </p:cNvPr>
          <p:cNvSpPr txBox="1"/>
          <p:nvPr/>
        </p:nvSpPr>
        <p:spPr>
          <a:xfrm>
            <a:off x="217274" y="6318709"/>
            <a:ext cx="385832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s-ES" sz="1000" dirty="0">
                <a:solidFill>
                  <a:schemeClr val="bg1"/>
                </a:solidFill>
                <a:ea typeface="+mn-lt"/>
                <a:cs typeface="+mn-lt"/>
              </a:rPr>
              <a:t>http://www.teachaboo.com/printable-book-report-book-review/</a:t>
            </a:r>
            <a:endParaRPr lang="es-E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FAE9B-5A7D-44FD-B556-9C4802A4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9354312" cy="1700784"/>
          </a:xfrm>
        </p:spPr>
        <p:txBody>
          <a:bodyPr/>
          <a:lstStyle/>
          <a:p>
            <a:pPr algn="ctr"/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Slinky</a:t>
            </a:r>
            <a:r>
              <a:rPr lang="es-ES"/>
              <a:t> </a:t>
            </a:r>
            <a:r>
              <a:rPr lang="es-ES" err="1"/>
              <a:t>syndrome</a:t>
            </a:r>
            <a:endParaRPr lang="es-ES"/>
          </a:p>
        </p:txBody>
      </p:sp>
      <p:pic>
        <p:nvPicPr>
          <p:cNvPr id="5" name="Imagen 5">
            <a:hlinkClick r:id="" action="ppaction://media"/>
            <a:extLst>
              <a:ext uri="{FF2B5EF4-FFF2-40B4-BE49-F238E27FC236}">
                <a16:creationId xmlns:a16="http://schemas.microsoft.com/office/drawing/2014/main" id="{73B0F73E-C92B-435B-94E5-C9A1996C5DD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70559" y="1631086"/>
            <a:ext cx="6677890" cy="4925289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0B3FA97-6339-477C-B221-DC136F5791D6}"/>
              </a:ext>
            </a:extLst>
          </p:cNvPr>
          <p:cNvSpPr txBox="1"/>
          <p:nvPr/>
        </p:nvSpPr>
        <p:spPr>
          <a:xfrm>
            <a:off x="9601201" y="6303818"/>
            <a:ext cx="349134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https://youtu.be/EoJgU2GrXEw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2DE3A37-6B26-4FBC-95F2-F2B4F73E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7767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s-ES" sz="440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882B02C8-AD0C-4B8A-A39A-B0D693A18A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2" b="1028"/>
          <a:stretch/>
        </p:blipFill>
        <p:spPr>
          <a:xfrm>
            <a:off x="14397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2" name="Rectangle 5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4674" y="539755"/>
            <a:ext cx="11631741" cy="599107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Graphic </a:t>
            </a:r>
            <a:r>
              <a:rPr lang="en-US" sz="1600" dirty="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 explained: </a:t>
            </a:r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https://www.teachingenglish.org.uk/article/graphic-organisers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Thinking maps explained: </a:t>
            </a:r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https://www.scoe.org/files/AH_maps.pdf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Thinking map tutorial: 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https://sites.google.com/site/gonewberncats/resouces/thinking-maps</a:t>
            </a:r>
            <a:endParaRPr lang="en-US" sz="16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Exploring flowcharts as a tool for thinking: </a:t>
            </a:r>
            <a:r>
              <a:rPr lang="en-US" sz="16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https://wowlit.org/on-line-publications/stories/storiesi3/5/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Teaching cause and effect: </a:t>
            </a:r>
            <a:r>
              <a:rPr lang="en-US" sz="16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https://www.literacyideas.com/teaching-cause-effect-in-english#:~:text=It%20is%20the%20reason%20that,results%20from%20a%20preceding%20cause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Graphic </a:t>
            </a:r>
            <a:r>
              <a:rPr lang="en-US" sz="1600" dirty="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 linked to thinking skills: 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https://carla.umn.edu/cobaltt/modules/strategies/gorganizers/PROTO/overview.html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RESOURCES 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Variety of free resources from Teachers Pay Teachers:  </a:t>
            </a:r>
            <a:r>
              <a:rPr lang="en-US" sz="16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https://www.pinterest.es/peanutgallery19/my-tpt-shop-freebies/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Free graphic </a:t>
            </a:r>
            <a:r>
              <a:rPr lang="en-US" sz="1600" dirty="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: </a:t>
            </a:r>
            <a:r>
              <a:rPr lang="en-US" sz="16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https://freeology.com/graphicorgs/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Or... </a:t>
            </a:r>
            <a:r>
              <a:rPr lang="en-US" sz="16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https://www.educationoasis.com/printables/graphic-organizers/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Or... </a:t>
            </a:r>
            <a:r>
              <a:rPr lang="en-US" sz="1600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https://www.hmhco.com/blog/free-graphic-organizer-templates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Lessons using graphic </a:t>
            </a:r>
            <a:r>
              <a:rPr lang="en-US" sz="1600" dirty="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...: </a:t>
            </a:r>
            <a:r>
              <a:rPr lang="en-US" sz="1600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https://my.hrw.com/nsmedia/intgos/html/igo_lessons.htm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… with free </a:t>
            </a:r>
            <a:r>
              <a:rPr lang="en-US" sz="1600" dirty="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https://my.hrw.com/nsmedia/intgos/html/igo.htm 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Pros &amp; Cons The definitive debating website! 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https://www.procon.org/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Editable graphic </a:t>
            </a:r>
            <a:r>
              <a:rPr lang="en-US" sz="1600" dirty="0" err="1">
                <a:solidFill>
                  <a:schemeClr val="bg1"/>
                </a:solidFill>
              </a:rPr>
              <a:t>organisers</a:t>
            </a:r>
            <a:r>
              <a:rPr lang="en-US" sz="1600" dirty="0">
                <a:solidFill>
                  <a:schemeClr val="bg1"/>
                </a:solidFill>
              </a:rPr>
              <a:t>: 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https://carla.umn.edu/cobaltt/modules/strategies/gorganizers/EDITABLE.HTML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</a:p>
        </p:txBody>
      </p:sp>
      <p:sp>
        <p:nvSpPr>
          <p:cNvPr id="53" name="Rectangle 5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2" b="1028"/>
          <a:stretch/>
        </p:blipFill>
        <p:spPr>
          <a:xfrm>
            <a:off x="14397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2" name="Rectangle 5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A566F6-18D8-4BF5-AC2A-B99A2A7D2287}"/>
              </a:ext>
            </a:extLst>
          </p:cNvPr>
          <p:cNvSpPr txBox="1"/>
          <p:nvPr/>
        </p:nvSpPr>
        <p:spPr>
          <a:xfrm>
            <a:off x="548170" y="4911828"/>
            <a:ext cx="967047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latin typeface="Times New Roman"/>
                <a:cs typeface="Segoe UI"/>
              </a:rPr>
              <a:t>GRAPHIC ORGANISER GENERATORS</a:t>
            </a:r>
            <a:r>
              <a:rPr lang="en-US" dirty="0">
                <a:latin typeface="Times New Roman"/>
                <a:cs typeface="Segoe UI"/>
              </a:rPr>
              <a:t>​</a:t>
            </a:r>
          </a:p>
          <a:p>
            <a:r>
              <a:rPr lang="es-ES" dirty="0" err="1">
                <a:latin typeface="Times New Roman"/>
                <a:cs typeface="Segoe UI"/>
              </a:rPr>
              <a:t>Generate</a:t>
            </a:r>
            <a:r>
              <a:rPr lang="es-ES" dirty="0">
                <a:latin typeface="Times New Roman"/>
                <a:cs typeface="Segoe UI"/>
              </a:rPr>
              <a:t> a concept web </a:t>
            </a:r>
            <a:r>
              <a:rPr lang="es-ES" dirty="0">
                <a:solidFill>
                  <a:srgbClr val="2998E3"/>
                </a:solidFill>
                <a:latin typeface="Times New Roman"/>
                <a:cs typeface="Segoe UI"/>
                <a:hlinkClick r:id="rId3"/>
              </a:rPr>
              <a:t>https://www.teach-nology.com/web_tools/graphic_org/concept_web/</a:t>
            </a:r>
            <a:r>
              <a:rPr lang="es-ES" dirty="0">
                <a:latin typeface="Times New Roman"/>
                <a:cs typeface="Segoe UI"/>
              </a:rPr>
              <a:t> ​</a:t>
            </a:r>
          </a:p>
          <a:p>
            <a:r>
              <a:rPr lang="es-ES" dirty="0" err="1">
                <a:latin typeface="Times New Roman"/>
                <a:cs typeface="Segoe UI"/>
              </a:rPr>
              <a:t>Generate</a:t>
            </a:r>
            <a:r>
              <a:rPr lang="es-ES" dirty="0">
                <a:latin typeface="Times New Roman"/>
                <a:cs typeface="Segoe UI"/>
              </a:rPr>
              <a:t> a T chart: </a:t>
            </a:r>
            <a:r>
              <a:rPr lang="es-ES" dirty="0">
                <a:solidFill>
                  <a:srgbClr val="2998E3"/>
                </a:solidFill>
                <a:latin typeface="Times New Roman"/>
                <a:cs typeface="Segoe UI"/>
                <a:hlinkClick r:id="rId4"/>
              </a:rPr>
              <a:t>https://www.worksheetworks.com/miscellanea/graphic-organizers/tchart.html</a:t>
            </a:r>
            <a:r>
              <a:rPr lang="es-ES" dirty="0">
                <a:latin typeface="Times New Roman"/>
                <a:cs typeface="Segoe UI"/>
              </a:rPr>
              <a:t>​</a:t>
            </a:r>
          </a:p>
          <a:p>
            <a:r>
              <a:rPr lang="es-ES" dirty="0" err="1">
                <a:latin typeface="Times New Roman"/>
                <a:cs typeface="Segoe UI"/>
              </a:rPr>
              <a:t>Generate</a:t>
            </a:r>
            <a:r>
              <a:rPr lang="es-ES" dirty="0">
                <a:latin typeface="Times New Roman"/>
                <a:cs typeface="Segoe UI"/>
              </a:rPr>
              <a:t> a </a:t>
            </a:r>
            <a:r>
              <a:rPr lang="es-ES" dirty="0" err="1">
                <a:latin typeface="Times New Roman"/>
                <a:cs typeface="Segoe UI"/>
              </a:rPr>
              <a:t>venn</a:t>
            </a:r>
            <a:r>
              <a:rPr lang="es-ES" dirty="0">
                <a:latin typeface="Times New Roman"/>
                <a:cs typeface="Segoe UI"/>
              </a:rPr>
              <a:t> </a:t>
            </a:r>
            <a:r>
              <a:rPr lang="es-ES" dirty="0" err="1">
                <a:latin typeface="Times New Roman"/>
                <a:cs typeface="Segoe UI"/>
              </a:rPr>
              <a:t>diagram</a:t>
            </a:r>
            <a:r>
              <a:rPr lang="es-ES" dirty="0">
                <a:latin typeface="Times New Roman"/>
                <a:cs typeface="Segoe UI"/>
              </a:rPr>
              <a:t>: </a:t>
            </a:r>
            <a:r>
              <a:rPr lang="es-ES" dirty="0">
                <a:solidFill>
                  <a:srgbClr val="2998E3"/>
                </a:solidFill>
                <a:latin typeface="Times New Roman"/>
                <a:cs typeface="Segoe UI"/>
                <a:hlinkClick r:id="rId5"/>
              </a:rPr>
              <a:t>https://www.teach-nology.com/web_tools/graphic_org/venn_diagrams/</a:t>
            </a:r>
            <a:r>
              <a:rPr lang="es-ES" dirty="0">
                <a:latin typeface="Times New Roman"/>
                <a:cs typeface="Segoe UI"/>
              </a:rPr>
              <a:t>​</a:t>
            </a:r>
          </a:p>
          <a:p>
            <a:r>
              <a:rPr lang="es-ES" dirty="0" err="1">
                <a:latin typeface="Times New Roman"/>
                <a:cs typeface="Segoe UI"/>
              </a:rPr>
              <a:t>Generate</a:t>
            </a:r>
            <a:r>
              <a:rPr lang="es-ES" dirty="0">
                <a:latin typeface="Times New Roman"/>
                <a:cs typeface="Segoe UI"/>
              </a:rPr>
              <a:t> a timeline: </a:t>
            </a:r>
            <a:r>
              <a:rPr lang="es-ES" dirty="0">
                <a:solidFill>
                  <a:srgbClr val="2998E3"/>
                </a:solidFill>
                <a:latin typeface="Times New Roman"/>
                <a:cs typeface="Segoe UI"/>
                <a:hlinkClick r:id="rId6"/>
              </a:rPr>
              <a:t>https://www.teach-nology.com/web_tools/materials/timelines/</a:t>
            </a:r>
            <a:r>
              <a:rPr lang="es-ES" dirty="0">
                <a:latin typeface="Times New Roman"/>
                <a:cs typeface="Segoe UI"/>
              </a:rPr>
              <a:t> ​</a:t>
            </a:r>
          </a:p>
        </p:txBody>
      </p:sp>
    </p:spTree>
    <p:extLst>
      <p:ext uri="{BB962C8B-B14F-4D97-AF65-F5344CB8AC3E}">
        <p14:creationId xmlns:p14="http://schemas.microsoft.com/office/powerpoint/2010/main" val="193803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8953931" y="6462909"/>
            <a:ext cx="89544" cy="1315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3B65079-66FC-4C8D-B34B-C9EEA654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02" b="1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7573704" y="931941"/>
            <a:ext cx="3655128" cy="5103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IMPROVING THE BLANK PAGE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359312-278F-4D4C-8AC4-605C3334FD4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6B5DCE8-76FF-473E-850A-C7D3FC84C0F0}"/>
              </a:ext>
            </a:extLst>
          </p:cNvPr>
          <p:cNvSpPr/>
          <p:nvPr/>
        </p:nvSpPr>
        <p:spPr>
          <a:xfrm>
            <a:off x="604927" y="425210"/>
            <a:ext cx="4859546" cy="58515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1C15EF73-191F-4680-8989-A3B52F66C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514" y="411177"/>
            <a:ext cx="4455183" cy="58641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60886E4-38F2-4C97-8F5D-538B5C975F62}"/>
              </a:ext>
            </a:extLst>
          </p:cNvPr>
          <p:cNvSpPr txBox="1"/>
          <p:nvPr/>
        </p:nvSpPr>
        <p:spPr>
          <a:xfrm>
            <a:off x="6780362" y="6464060"/>
            <a:ext cx="640942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100" dirty="0" err="1"/>
              <a:t>Image</a:t>
            </a:r>
            <a:r>
              <a:rPr lang="es-ES" sz="1100" dirty="0"/>
              <a:t> </a:t>
            </a:r>
            <a:r>
              <a:rPr lang="es-ES" sz="1100" dirty="0" err="1"/>
              <a:t>fromTeachers</a:t>
            </a:r>
            <a:r>
              <a:rPr lang="es-ES" sz="1100" dirty="0"/>
              <a:t> </a:t>
            </a:r>
            <a:r>
              <a:rPr lang="es-ES" sz="1100" dirty="0" err="1"/>
              <a:t>pay</a:t>
            </a:r>
            <a:r>
              <a:rPr lang="es-ES" sz="1100" dirty="0"/>
              <a:t> </a:t>
            </a:r>
            <a:r>
              <a:rPr lang="es-ES" sz="1100" dirty="0" err="1"/>
              <a:t>Teachers</a:t>
            </a:r>
            <a:r>
              <a:rPr lang="es-ES" sz="1100" dirty="0"/>
              <a:t>: La </a:t>
            </a:r>
            <a:r>
              <a:rPr lang="es-ES" sz="1100" dirty="0" err="1"/>
              <a:t>classe</a:t>
            </a:r>
            <a:r>
              <a:rPr lang="es-ES" sz="1100" dirty="0"/>
              <a:t> de </a:t>
            </a:r>
            <a:r>
              <a:rPr lang="es-ES" sz="1100" dirty="0" err="1"/>
              <a:t>Mme</a:t>
            </a:r>
            <a:r>
              <a:rPr lang="es-ES" sz="1100" dirty="0"/>
              <a:t> </a:t>
            </a:r>
            <a:r>
              <a:rPr lang="es-ES" sz="1100" dirty="0" err="1"/>
              <a:t>Hawtree</a:t>
            </a:r>
            <a:endParaRPr lang="es-ES" sz="110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202C19-3CC7-4398-A802-6CF19BC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898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FC353F-84D7-483B-90FD-7CCE94B7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2100845"/>
            <a:ext cx="4670234" cy="19755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100"/>
              <a:t>Sentence starters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5" descr="Tabla&#10;&#10;Descripción generada automáticamente">
            <a:extLst>
              <a:ext uri="{FF2B5EF4-FFF2-40B4-BE49-F238E27FC236}">
                <a16:creationId xmlns:a16="http://schemas.microsoft.com/office/drawing/2014/main" id="{6EE1390B-12B4-4E82-AE94-3C3B0CEB10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1852" y="-5750"/>
            <a:ext cx="5288647" cy="68695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5EAE1CA-1D5B-4A24-9531-0F4C04140D0C}"/>
              </a:ext>
            </a:extLst>
          </p:cNvPr>
          <p:cNvSpPr txBox="1"/>
          <p:nvPr/>
        </p:nvSpPr>
        <p:spPr>
          <a:xfrm>
            <a:off x="1043796" y="5773947"/>
            <a:ext cx="446848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err="1"/>
              <a:t>Image</a:t>
            </a:r>
            <a:r>
              <a:rPr lang="es-ES" sz="1000"/>
              <a:t> </a:t>
            </a:r>
            <a:r>
              <a:rPr lang="es-ES" sz="1000" err="1"/>
              <a:t>fromTeachers</a:t>
            </a:r>
            <a:r>
              <a:rPr lang="es-ES" sz="1000"/>
              <a:t> </a:t>
            </a:r>
            <a:r>
              <a:rPr lang="es-ES" sz="1000" err="1"/>
              <a:t>pay</a:t>
            </a:r>
            <a:r>
              <a:rPr lang="es-ES" sz="1000"/>
              <a:t> </a:t>
            </a:r>
            <a:r>
              <a:rPr lang="es-ES" sz="1000" err="1"/>
              <a:t>Teachers</a:t>
            </a:r>
            <a:r>
              <a:rPr lang="es-ES" sz="1000"/>
              <a:t>: La </a:t>
            </a:r>
            <a:r>
              <a:rPr lang="es-ES" sz="1000" err="1"/>
              <a:t>classe</a:t>
            </a:r>
            <a:r>
              <a:rPr lang="es-ES" sz="1000"/>
              <a:t> de </a:t>
            </a:r>
            <a:r>
              <a:rPr lang="es-ES" sz="1000" err="1"/>
              <a:t>Mme</a:t>
            </a:r>
            <a:r>
              <a:rPr lang="es-ES" sz="1000"/>
              <a:t> </a:t>
            </a:r>
            <a:r>
              <a:rPr lang="es-ES" sz="1000" err="1"/>
              <a:t>Hawtree</a:t>
            </a:r>
            <a:endParaRPr lang="es-ES" sz="100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C7F470E-D69A-41D8-93B4-E2078E81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0077160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F2024F192B5014FABAAE1F30174081A" ma:contentTypeVersion="0" ma:contentTypeDescription="Crear nuevo documento." ma:contentTypeScope="" ma:versionID="d773ac4162e82526e36a7f8bd7e407d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86dcc55fc7de7b749655be5365d3e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1110ED-54C6-4597-9EA9-6B5B410B6756}"/>
</file>

<file path=customXml/itemProps2.xml><?xml version="1.0" encoding="utf-8"?>
<ds:datastoreItem xmlns:ds="http://schemas.openxmlformats.org/officeDocument/2006/customXml" ds:itemID="{B75F10AD-D592-4724-A658-18E302F65E12}"/>
</file>

<file path=customXml/itemProps3.xml><?xml version="1.0" encoding="utf-8"?>
<ds:datastoreItem xmlns:ds="http://schemas.openxmlformats.org/officeDocument/2006/customXml" ds:itemID="{D22ACF44-89C9-42CC-965A-7E3246CC8221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73</Slides>
  <Notes>0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73</vt:i4>
      </vt:variant>
    </vt:vector>
  </HeadingPairs>
  <TitlesOfParts>
    <vt:vector size="75" baseType="lpstr">
      <vt:lpstr>JuxtaposeVTI</vt:lpstr>
      <vt:lpstr>AccentBoxVTI</vt:lpstr>
      <vt:lpstr>GRAPHIC ORGANISERS</vt:lpstr>
      <vt:lpstr>Tell us about yourself...</vt:lpstr>
      <vt:lpstr>Presentación de PowerPoint</vt:lpstr>
      <vt:lpstr>Presentación de PowerPoint</vt:lpstr>
      <vt:lpstr>Presentación de PowerPoint</vt:lpstr>
      <vt:lpstr>BLOOM </vt:lpstr>
      <vt:lpstr>2. book reviews </vt:lpstr>
      <vt:lpstr>Presentación de PowerPoint</vt:lpstr>
      <vt:lpstr>Sentence starters</vt:lpstr>
      <vt:lpstr>Presentación de PowerPoint</vt:lpstr>
      <vt:lpstr>Reflexion... </vt:lpstr>
      <vt:lpstr>Presentación de PowerPoint</vt:lpstr>
      <vt:lpstr>Presentación de PowerPoint</vt:lpstr>
      <vt:lpstr>Graphic story organiser: Problem &amp; solution </vt:lpstr>
      <vt:lpstr>Presentación de PowerPoint</vt:lpstr>
      <vt:lpstr>Graphic story organiser: Problem &amp; solution </vt:lpstr>
      <vt:lpstr>BLOOM </vt:lpstr>
      <vt:lpstr>Story organisers </vt:lpstr>
      <vt:lpstr> brainstorming</vt:lpstr>
      <vt:lpstr>Presentación de PowerPoint</vt:lpstr>
      <vt:lpstr>Now what?</vt:lpstr>
      <vt:lpstr>.</vt:lpstr>
      <vt:lpstr>.</vt:lpstr>
      <vt:lpstr>Presentación de PowerPoint</vt:lpstr>
      <vt:lpstr>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Brainstorming </vt:lpstr>
      <vt:lpstr>Presentación de PowerPoint</vt:lpstr>
      <vt:lpstr>Presentación de PowerPoint</vt:lpstr>
      <vt:lpstr>BRAINSTORMING organisers: reflexions </vt:lpstr>
      <vt:lpstr>Bubble map writing activity</vt:lpstr>
      <vt:lpstr>WINTER is... </vt:lpstr>
      <vt:lpstr>WINTER is... </vt:lpstr>
      <vt:lpstr>compare &amp; contrast</vt:lpstr>
      <vt:lpstr>BLOOM </vt:lpstr>
      <vt:lpstr>Presentación de PowerPoint</vt:lpstr>
      <vt:lpstr> Venn diagrams</vt:lpstr>
      <vt:lpstr>Venn  diagram: Survey   </vt:lpstr>
      <vt:lpstr>Venn  diagram: hiStory  </vt:lpstr>
      <vt:lpstr>And even...</vt:lpstr>
      <vt:lpstr>Presentación de PowerPoint</vt:lpstr>
      <vt:lpstr>Using post-its</vt:lpstr>
      <vt:lpstr>Using post-its: be creative!</vt:lpstr>
      <vt:lpstr>Really         creative!</vt:lpstr>
      <vt:lpstr>Preparing to write...</vt:lpstr>
      <vt:lpstr>Presentación de PowerPoint</vt:lpstr>
      <vt:lpstr>Presentación de PowerPoint</vt:lpstr>
      <vt:lpstr>DOUBLE BUBBLE MAP  Writing practice</vt:lpstr>
      <vt:lpstr>5. cause and effect</vt:lpstr>
      <vt:lpstr>CAUSE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Tree diagram</vt:lpstr>
      <vt:lpstr>Flow map</vt:lpstr>
      <vt:lpstr>Presentación de PowerPoint</vt:lpstr>
      <vt:lpstr>Brace map </vt:lpstr>
      <vt:lpstr>TIPS</vt:lpstr>
      <vt:lpstr>The Slinky syndrome</vt:lpstr>
      <vt:lpstr>RESOURCES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revision>1975</cp:revision>
  <dcterms:created xsi:type="dcterms:W3CDTF">2021-04-22T07:12:40Z</dcterms:created>
  <dcterms:modified xsi:type="dcterms:W3CDTF">2021-05-03T13:06:56Z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0x0101004F2024F192B5014FABAAE1F30174081A</vt:lpwstr>
  </property>
</Properties>
</file>