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143565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251621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81448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25342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10184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7192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419634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11157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64000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19509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D025C61-17B0-4586-91E6-5162CB95DD32}" type="datetimeFigureOut">
              <a:rPr lang="es-ES" smtClean="0"/>
              <a:t>20/04/2017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F408EA-EB4F-4F96-A519-1A24022CFCD2}" type="slidenum">
              <a:rPr lang="es-ES" smtClean="0"/>
              <a:t>‹Nº›</a:t>
            </a:fld>
            <a:endParaRPr lang="es-ES"/>
          </a:p>
        </p:txBody>
      </p:sp>
    </p:spTree>
    <p:extLst>
      <p:ext uri="{BB962C8B-B14F-4D97-AF65-F5344CB8AC3E}">
        <p14:creationId xmlns:p14="http://schemas.microsoft.com/office/powerpoint/2010/main" val="34544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25C61-17B0-4586-91E6-5162CB95DD32}" type="datetimeFigureOut">
              <a:rPr lang="es-ES" smtClean="0"/>
              <a:t>20/04/2017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408EA-EB4F-4F96-A519-1A24022CFCD2}" type="slidenum">
              <a:rPr lang="es-ES" smtClean="0"/>
              <a:t>‹Nº›</a:t>
            </a:fld>
            <a:endParaRPr lang="es-ES"/>
          </a:p>
        </p:txBody>
      </p:sp>
    </p:spTree>
    <p:extLst>
      <p:ext uri="{BB962C8B-B14F-4D97-AF65-F5344CB8AC3E}">
        <p14:creationId xmlns:p14="http://schemas.microsoft.com/office/powerpoint/2010/main" val="408658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sz="4000" dirty="0" smtClean="0">
                <a:latin typeface="Berlin Sans FB" panose="020E0602020502020306" pitchFamily="34" charset="0"/>
              </a:rPr>
              <a:t>MÚSICA DE LA REFORMA</a:t>
            </a:r>
            <a:r>
              <a:rPr lang="es-ES" dirty="0" smtClean="0">
                <a:latin typeface="Berlin Sans FB" panose="020E0602020502020306" pitchFamily="34" charset="0"/>
              </a:rPr>
              <a:t/>
            </a:r>
            <a:br>
              <a:rPr lang="es-ES" dirty="0" smtClean="0">
                <a:latin typeface="Berlin Sans FB" panose="020E0602020502020306" pitchFamily="34" charset="0"/>
              </a:rPr>
            </a:br>
            <a:r>
              <a:rPr lang="es-ES" dirty="0" smtClean="0">
                <a:latin typeface="Berlin Sans FB" panose="020E0602020502020306" pitchFamily="34" charset="0"/>
              </a:rPr>
              <a:t>Las Corales</a:t>
            </a:r>
            <a:endParaRPr lang="es-ES" dirty="0">
              <a:latin typeface="Berlin Sans FB" panose="020E0602020502020306"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7" y="1523998"/>
            <a:ext cx="2952328" cy="467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6502566"/>
            <a:ext cx="9144000" cy="307777"/>
          </a:xfrm>
          <a:prstGeom prst="rect">
            <a:avLst/>
          </a:prstGeom>
        </p:spPr>
        <p:txBody>
          <a:bodyPr wrap="square">
            <a:spAutoFit/>
          </a:bodyPr>
          <a:lstStyle/>
          <a:p>
            <a:pPr algn="ctr"/>
            <a:r>
              <a:rPr lang="es-ES" sz="1400" dirty="0" smtClean="0"/>
              <a:t>FUENTE: http</a:t>
            </a:r>
            <a:r>
              <a:rPr lang="es-ES" sz="1400" dirty="0"/>
              <a:t>://www.historiarum.es/news/musica-y-religion-en-la-reforma-y-la-contrarreforma-por-cristian-perez-vergara/</a:t>
            </a:r>
          </a:p>
        </p:txBody>
      </p:sp>
    </p:spTree>
    <p:extLst>
      <p:ext uri="{BB962C8B-B14F-4D97-AF65-F5344CB8AC3E}">
        <p14:creationId xmlns:p14="http://schemas.microsoft.com/office/powerpoint/2010/main" val="335348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6380"/>
            <a:ext cx="5292080" cy="6186309"/>
          </a:xfrm>
          <a:prstGeom prst="rect">
            <a:avLst/>
          </a:prstGeom>
        </p:spPr>
        <p:txBody>
          <a:bodyPr wrap="square">
            <a:spAutoFit/>
          </a:bodyPr>
          <a:lstStyle/>
          <a:p>
            <a:pPr algn="just"/>
            <a:r>
              <a:rPr lang="es-ES" b="1" dirty="0">
                <a:latin typeface="Berlin Sans FB" panose="020E0602020502020306" pitchFamily="34" charset="0"/>
              </a:rPr>
              <a:t>Thomas Mann</a:t>
            </a:r>
            <a:r>
              <a:rPr lang="es-ES" dirty="0">
                <a:latin typeface="Berlin Sans FB" panose="020E0602020502020306" pitchFamily="34" charset="0"/>
              </a:rPr>
              <a:t> definió acertadamente el </a:t>
            </a:r>
            <a:r>
              <a:rPr lang="es-ES" b="1" dirty="0" smtClean="0">
                <a:latin typeface="Berlin Sans FB" panose="020E0602020502020306" pitchFamily="34" charset="0"/>
              </a:rPr>
              <a:t>coral </a:t>
            </a:r>
            <a:r>
              <a:rPr lang="es-ES" dirty="0" smtClean="0">
                <a:latin typeface="Berlin Sans FB" panose="020E0602020502020306" pitchFamily="34" charset="0"/>
              </a:rPr>
              <a:t>como</a:t>
            </a:r>
            <a:r>
              <a:rPr lang="es-ES" dirty="0">
                <a:latin typeface="Berlin Sans FB" panose="020E0602020502020306" pitchFamily="34" charset="0"/>
              </a:rPr>
              <a:t> </a:t>
            </a:r>
            <a:r>
              <a:rPr lang="es-ES" i="1" dirty="0">
                <a:latin typeface="Berlin Sans FB" panose="020E0602020502020306" pitchFamily="34" charset="0"/>
              </a:rPr>
              <a:t>"el verbo sonoro del espíritu luterano"</a:t>
            </a:r>
            <a:r>
              <a:rPr lang="es-ES" dirty="0">
                <a:latin typeface="Berlin Sans FB" panose="020E0602020502020306" pitchFamily="34" charset="0"/>
              </a:rPr>
              <a:t> y, como tal, su importancia dentro de la música alemana de los siglos XVII y XVIII es fundamental, hasta el punto de que casi todos los géneros musicales se verán influidos por él en uno u otro modo. Esta influencia se dará de modo especial en el campo de la música </a:t>
            </a:r>
            <a:r>
              <a:rPr lang="es-ES" dirty="0" err="1">
                <a:latin typeface="Berlin Sans FB" panose="020E0602020502020306" pitchFamily="34" charset="0"/>
              </a:rPr>
              <a:t>organística</a:t>
            </a:r>
            <a:r>
              <a:rPr lang="es-ES" dirty="0">
                <a:latin typeface="Berlin Sans FB" panose="020E0602020502020306" pitchFamily="34" charset="0"/>
              </a:rPr>
              <a:t> y, en el que nos atañe, </a:t>
            </a:r>
            <a:r>
              <a:rPr lang="es-ES" dirty="0" smtClean="0">
                <a:latin typeface="Berlin Sans FB" panose="020E0602020502020306" pitchFamily="34" charset="0"/>
              </a:rPr>
              <a:t>la música </a:t>
            </a:r>
            <a:r>
              <a:rPr lang="es-ES" dirty="0">
                <a:latin typeface="Berlin Sans FB" panose="020E0602020502020306" pitchFamily="34" charset="0"/>
              </a:rPr>
              <a:t>vocal polifónica luterana</a:t>
            </a:r>
            <a:r>
              <a:rPr lang="es-ES" dirty="0" smtClean="0">
                <a:latin typeface="Berlin Sans FB" panose="020E0602020502020306" pitchFamily="34" charset="0"/>
              </a:rPr>
              <a:t>.</a:t>
            </a:r>
          </a:p>
          <a:p>
            <a:pPr algn="just"/>
            <a:endParaRPr lang="es-ES" dirty="0">
              <a:latin typeface="Berlin Sans FB" panose="020E0602020502020306" pitchFamily="34" charset="0"/>
            </a:endParaRPr>
          </a:p>
          <a:p>
            <a:pPr algn="just"/>
            <a:r>
              <a:rPr lang="es-ES" dirty="0">
                <a:latin typeface="Berlin Sans FB" panose="020E0602020502020306" pitchFamily="34" charset="0"/>
              </a:rPr>
              <a:t>El término </a:t>
            </a:r>
            <a:r>
              <a:rPr lang="es-ES" b="1" dirty="0">
                <a:latin typeface="Berlin Sans FB" panose="020E0602020502020306" pitchFamily="34" charset="0"/>
              </a:rPr>
              <a:t>coral </a:t>
            </a:r>
            <a:r>
              <a:rPr lang="es-ES" dirty="0">
                <a:latin typeface="Berlin Sans FB" panose="020E0602020502020306" pitchFamily="34" charset="0"/>
              </a:rPr>
              <a:t>se utilizaba originalmente para designar los cantos monódicos que tenían lugar en la liturgia de la Iglesia Occidental, como, por ejemplo, el canto gregoriano. </a:t>
            </a:r>
            <a:endParaRPr lang="es-ES" dirty="0" smtClean="0">
              <a:latin typeface="Berlin Sans FB" panose="020E0602020502020306" pitchFamily="34" charset="0"/>
            </a:endParaRPr>
          </a:p>
          <a:p>
            <a:pPr algn="just"/>
            <a:endParaRPr lang="es-ES" dirty="0" smtClean="0">
              <a:latin typeface="Berlin Sans FB" panose="020E0602020502020306" pitchFamily="34" charset="0"/>
            </a:endParaRPr>
          </a:p>
          <a:p>
            <a:pPr algn="just"/>
            <a:r>
              <a:rPr lang="es-ES" dirty="0" smtClean="0">
                <a:latin typeface="Berlin Sans FB" panose="020E0602020502020306" pitchFamily="34" charset="0"/>
              </a:rPr>
              <a:t>En </a:t>
            </a:r>
            <a:r>
              <a:rPr lang="es-ES" dirty="0">
                <a:latin typeface="Berlin Sans FB" panose="020E0602020502020306" pitchFamily="34" charset="0"/>
              </a:rPr>
              <a:t>el siglo XIV se distinguía entre los cantos corales o eclesiásticos (</a:t>
            </a:r>
            <a:r>
              <a:rPr lang="es-ES" dirty="0" err="1">
                <a:latin typeface="Berlin Sans FB" panose="020E0602020502020306" pitchFamily="34" charset="0"/>
              </a:rPr>
              <a:t>cantus</a:t>
            </a:r>
            <a:r>
              <a:rPr lang="es-ES" dirty="0">
                <a:latin typeface="Berlin Sans FB" panose="020E0602020502020306" pitchFamily="34" charset="0"/>
              </a:rPr>
              <a:t> </a:t>
            </a:r>
            <a:r>
              <a:rPr lang="es-ES" dirty="0" err="1">
                <a:latin typeface="Berlin Sans FB" panose="020E0602020502020306" pitchFamily="34" charset="0"/>
              </a:rPr>
              <a:t>choralis</a:t>
            </a:r>
            <a:r>
              <a:rPr lang="es-ES" dirty="0">
                <a:latin typeface="Berlin Sans FB" panose="020E0602020502020306" pitchFamily="34" charset="0"/>
              </a:rPr>
              <a:t> </a:t>
            </a:r>
            <a:r>
              <a:rPr lang="es-ES" dirty="0" err="1">
                <a:latin typeface="Berlin Sans FB" panose="020E0602020502020306" pitchFamily="34" charset="0"/>
              </a:rPr>
              <a:t>sive</a:t>
            </a:r>
            <a:r>
              <a:rPr lang="es-ES" dirty="0">
                <a:latin typeface="Berlin Sans FB" panose="020E0602020502020306" pitchFamily="34" charset="0"/>
              </a:rPr>
              <a:t> </a:t>
            </a:r>
            <a:r>
              <a:rPr lang="es-ES" dirty="0" err="1">
                <a:latin typeface="Berlin Sans FB" panose="020E0602020502020306" pitchFamily="34" charset="0"/>
              </a:rPr>
              <a:t>ecclesiasticus</a:t>
            </a:r>
            <a:r>
              <a:rPr lang="es-ES" dirty="0">
                <a:latin typeface="Berlin Sans FB" panose="020E0602020502020306" pitchFamily="34" charset="0"/>
              </a:rPr>
              <a:t>) y los cantos </a:t>
            </a:r>
            <a:r>
              <a:rPr lang="es-ES" dirty="0" err="1">
                <a:latin typeface="Berlin Sans FB" panose="020E0602020502020306" pitchFamily="34" charset="0"/>
              </a:rPr>
              <a:t>figurales</a:t>
            </a:r>
            <a:r>
              <a:rPr lang="es-ES" dirty="0">
                <a:latin typeface="Berlin Sans FB" panose="020E0602020502020306" pitchFamily="34" charset="0"/>
              </a:rPr>
              <a:t> (</a:t>
            </a:r>
            <a:r>
              <a:rPr lang="es-ES" dirty="0" err="1">
                <a:latin typeface="Berlin Sans FB" panose="020E0602020502020306" pitchFamily="34" charset="0"/>
              </a:rPr>
              <a:t>cantus</a:t>
            </a:r>
            <a:r>
              <a:rPr lang="es-ES" dirty="0">
                <a:latin typeface="Berlin Sans FB" panose="020E0602020502020306" pitchFamily="34" charset="0"/>
              </a:rPr>
              <a:t> </a:t>
            </a:r>
            <a:r>
              <a:rPr lang="es-ES" dirty="0" err="1">
                <a:latin typeface="Berlin Sans FB" panose="020E0602020502020306" pitchFamily="34" charset="0"/>
              </a:rPr>
              <a:t>figuralis</a:t>
            </a:r>
            <a:r>
              <a:rPr lang="es-ES" dirty="0">
                <a:latin typeface="Berlin Sans FB" panose="020E0602020502020306" pitchFamily="34" charset="0"/>
              </a:rPr>
              <a:t>). Los primeros eran monódicos y eran interpretados por la </a:t>
            </a:r>
            <a:r>
              <a:rPr lang="es-ES" b="1" dirty="0" err="1">
                <a:latin typeface="Berlin Sans FB" panose="020E0602020502020306" pitchFamily="34" charset="0"/>
              </a:rPr>
              <a:t>Schola</a:t>
            </a:r>
            <a:r>
              <a:rPr lang="es-ES" dirty="0">
                <a:latin typeface="Berlin Sans FB" panose="020E0602020502020306" pitchFamily="34" charset="0"/>
              </a:rPr>
              <a:t> (de ahí el término </a:t>
            </a:r>
            <a:r>
              <a:rPr lang="es-ES" b="1" dirty="0">
                <a:latin typeface="Berlin Sans FB" panose="020E0602020502020306" pitchFamily="34" charset="0"/>
              </a:rPr>
              <a:t>coral</a:t>
            </a:r>
            <a:r>
              <a:rPr lang="es-ES" dirty="0">
                <a:latin typeface="Berlin Sans FB" panose="020E0602020502020306" pitchFamily="34" charset="0"/>
              </a:rPr>
              <a:t>). Los segundos correspondían a la música </a:t>
            </a:r>
            <a:r>
              <a:rPr lang="es-ES" dirty="0" smtClean="0">
                <a:latin typeface="Berlin Sans FB" panose="020E0602020502020306" pitchFamily="34" charset="0"/>
              </a:rPr>
              <a:t>polifónica interpretada </a:t>
            </a:r>
            <a:r>
              <a:rPr lang="es-ES" dirty="0">
                <a:latin typeface="Berlin Sans FB" panose="020E0602020502020306" pitchFamily="34" charset="0"/>
              </a:rPr>
              <a:t>en la iglesia.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285" y="836712"/>
            <a:ext cx="334279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3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70" y="0"/>
            <a:ext cx="4352706" cy="7017306"/>
          </a:xfrm>
          <a:prstGeom prst="rect">
            <a:avLst/>
          </a:prstGeom>
        </p:spPr>
        <p:txBody>
          <a:bodyPr wrap="square">
            <a:spAutoFit/>
          </a:bodyPr>
          <a:lstStyle/>
          <a:p>
            <a:pPr algn="just"/>
            <a:r>
              <a:rPr lang="es-ES" sz="2400" dirty="0" smtClean="0">
                <a:latin typeface="Berlin Sans FB" panose="020E0602020502020306" pitchFamily="34" charset="0"/>
              </a:rPr>
              <a:t>A partir del siglo XVI se empezó a usar este término para designar un género musical litúrgico, de origen luterano, creado al hilo de esta reforma protestante, para ser cantado en coro por los fieles durante el culto y en lengua alemana. Se pretendía así que las corales fueran memorizadas y cantadas por los fieles. Igualmente se comenzó a llamar también corales a las piezas de órgano que utilizaban como base un coral o un tema con características similares a las de un coral, como, por ejemplo, los tres corales de César </a:t>
            </a:r>
            <a:r>
              <a:rPr lang="es-ES" sz="2400" dirty="0" err="1" smtClean="0">
                <a:latin typeface="Berlin Sans FB" panose="020E0602020502020306" pitchFamily="34" charset="0"/>
              </a:rPr>
              <a:t>Franck</a:t>
            </a:r>
            <a:r>
              <a:rPr lang="es-ES" sz="2400" dirty="0" smtClean="0">
                <a:latin typeface="Berlin Sans FB" panose="020E0602020502020306" pitchFamily="34" charset="0"/>
              </a:rPr>
              <a:t>.</a:t>
            </a:r>
          </a:p>
          <a:p>
            <a:pPr algn="just"/>
            <a:endParaRPr lang="es-ES" dirty="0" smtClean="0">
              <a:latin typeface="Berlin Sans FB" panose="020E0602020502020306"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65" y="1080036"/>
            <a:ext cx="4351493" cy="47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62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1200329"/>
          </a:xfrm>
          <a:prstGeom prst="rect">
            <a:avLst/>
          </a:prstGeom>
        </p:spPr>
        <p:txBody>
          <a:bodyPr wrap="square">
            <a:spAutoFit/>
          </a:bodyPr>
          <a:lstStyle/>
          <a:p>
            <a:pPr algn="just"/>
            <a:r>
              <a:rPr lang="es-ES" sz="2400" dirty="0">
                <a:latin typeface="Berlin Sans FB" panose="020E0602020502020306" pitchFamily="34" charset="0"/>
              </a:rPr>
              <a:t>Las corales fueron al principio monódicas. Encontramos sin embargo corales polifónicas a partir de 1524, fecha en la que Johann </a:t>
            </a:r>
            <a:r>
              <a:rPr lang="es-ES" sz="2400" dirty="0" err="1">
                <a:latin typeface="Berlin Sans FB" panose="020E0602020502020306" pitchFamily="34" charset="0"/>
              </a:rPr>
              <a:t>Walther</a:t>
            </a:r>
            <a:r>
              <a:rPr lang="es-ES" sz="2400" dirty="0">
                <a:latin typeface="Berlin Sans FB" panose="020E0602020502020306" pitchFamily="34" charset="0"/>
              </a:rPr>
              <a:t> publica una colección de corales a 4 y 5 voces.</a:t>
            </a:r>
          </a:p>
        </p:txBody>
      </p:sp>
      <p:sp>
        <p:nvSpPr>
          <p:cNvPr id="4" name="3 Rectángulo"/>
          <p:cNvSpPr/>
          <p:nvPr/>
        </p:nvSpPr>
        <p:spPr>
          <a:xfrm>
            <a:off x="4572000" y="1348800"/>
            <a:ext cx="4587699" cy="5509200"/>
          </a:xfrm>
          <a:prstGeom prst="rect">
            <a:avLst/>
          </a:prstGeom>
        </p:spPr>
        <p:txBody>
          <a:bodyPr wrap="square">
            <a:spAutoFit/>
          </a:bodyPr>
          <a:lstStyle/>
          <a:p>
            <a:pPr algn="just"/>
            <a:r>
              <a:rPr lang="es-ES" sz="2200" dirty="0">
                <a:latin typeface="Berlin Sans FB" panose="020E0602020502020306" pitchFamily="34" charset="0"/>
              </a:rPr>
              <a:t>Los corales monódicos se editaron en colecciones a las que los autores de música litúrgica recurrían para buscar las melodías adecuadas para los poemas sacros que se pretendía musicalizar. De este modo, Juan Sebastián Bach, el autor por excelencia de corales, tomó estas melodías para sus cantatas, pasiones, etc. Bach no compuso apenas melodías de coral, pero armonizando las del repertorio ya establecido creó unos modelos que hoy se siguen considerando ejemplares y muy útiles para el estudio de la armonía y del contrapunto.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4427984" cy="401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2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just"/>
            <a:r>
              <a:rPr lang="es-ES" sz="2400" dirty="0">
                <a:latin typeface="Berlin Sans FB" panose="020E0602020502020306" pitchFamily="34" charset="0"/>
              </a:rPr>
              <a:t>Lutero escribió dos documentos en los cuales expone sus ideas sobre la música litúrgica reformada. Estos son la Formula </a:t>
            </a:r>
            <a:r>
              <a:rPr lang="es-ES" sz="2400" dirty="0" err="1">
                <a:latin typeface="Berlin Sans FB" panose="020E0602020502020306" pitchFamily="34" charset="0"/>
              </a:rPr>
              <a:t>missae</a:t>
            </a:r>
            <a:r>
              <a:rPr lang="es-ES" sz="2400" dirty="0">
                <a:latin typeface="Berlin Sans FB" panose="020E0602020502020306" pitchFamily="34" charset="0"/>
              </a:rPr>
              <a:t>, escrito en 1523, y la Deutsche </a:t>
            </a:r>
            <a:r>
              <a:rPr lang="es-ES" sz="2400" dirty="0" err="1">
                <a:latin typeface="Berlin Sans FB" panose="020E0602020502020306" pitchFamily="34" charset="0"/>
              </a:rPr>
              <a:t>Messe</a:t>
            </a:r>
            <a:r>
              <a:rPr lang="es-ES" sz="2400" dirty="0">
                <a:latin typeface="Berlin Sans FB" panose="020E0602020502020306" pitchFamily="34" charset="0"/>
              </a:rPr>
              <a:t> </a:t>
            </a:r>
            <a:r>
              <a:rPr lang="es-ES" sz="2400" dirty="0" err="1">
                <a:latin typeface="Berlin Sans FB" panose="020E0602020502020306" pitchFamily="34" charset="0"/>
              </a:rPr>
              <a:t>und</a:t>
            </a:r>
            <a:r>
              <a:rPr lang="es-ES" sz="2400" dirty="0">
                <a:latin typeface="Berlin Sans FB" panose="020E0602020502020306" pitchFamily="34" charset="0"/>
              </a:rPr>
              <a:t> </a:t>
            </a:r>
            <a:r>
              <a:rPr lang="es-ES" sz="2400" dirty="0" err="1">
                <a:latin typeface="Berlin Sans FB" panose="020E0602020502020306" pitchFamily="34" charset="0"/>
              </a:rPr>
              <a:t>Ordnung</a:t>
            </a:r>
            <a:r>
              <a:rPr lang="es-ES" sz="2400" dirty="0">
                <a:latin typeface="Berlin Sans FB" panose="020E0602020502020306" pitchFamily="34" charset="0"/>
              </a:rPr>
              <a:t> des </a:t>
            </a:r>
            <a:r>
              <a:rPr lang="es-ES" sz="2400" dirty="0" err="1">
                <a:latin typeface="Berlin Sans FB" panose="020E0602020502020306" pitchFamily="34" charset="0"/>
              </a:rPr>
              <a:t>Gottesdienstes</a:t>
            </a:r>
            <a:r>
              <a:rPr lang="es-ES" sz="2400" dirty="0">
                <a:latin typeface="Berlin Sans FB" panose="020E0602020502020306" pitchFamily="34" charset="0"/>
              </a:rPr>
              <a:t>. Este último es la Misa alemana y orden del oficio religioso, escrito en 1526, donde la canción litúrgica debía reemplazar las partes del </a:t>
            </a:r>
            <a:r>
              <a:rPr lang="es-ES" sz="2400" dirty="0" err="1">
                <a:latin typeface="Berlin Sans FB" panose="020E0602020502020306" pitchFamily="34" charset="0"/>
              </a:rPr>
              <a:t>ordinarium</a:t>
            </a:r>
            <a:r>
              <a:rPr lang="es-ES" sz="2400" dirty="0">
                <a:latin typeface="Berlin Sans FB" panose="020E0602020502020306" pitchFamily="34" charset="0"/>
              </a:rPr>
              <a:t> </a:t>
            </a:r>
            <a:r>
              <a:rPr lang="es-ES" sz="2400" dirty="0" err="1">
                <a:latin typeface="Berlin Sans FB" panose="020E0602020502020306" pitchFamily="34" charset="0"/>
              </a:rPr>
              <a:t>missae</a:t>
            </a:r>
            <a:r>
              <a:rPr lang="es-ES" sz="2400" dirty="0">
                <a:latin typeface="Berlin Sans FB" panose="020E0602020502020306" pitchFamily="34" charset="0"/>
              </a:rPr>
              <a:t> y las del </a:t>
            </a:r>
            <a:r>
              <a:rPr lang="es-ES" sz="2400" dirty="0" err="1">
                <a:latin typeface="Berlin Sans FB" panose="020E0602020502020306" pitchFamily="34" charset="0"/>
              </a:rPr>
              <a:t>propium</a:t>
            </a:r>
            <a:r>
              <a:rPr lang="es-ES" sz="2400" dirty="0">
                <a:latin typeface="Berlin Sans FB" panose="020E0602020502020306" pitchFamily="34" charset="0"/>
              </a:rPr>
              <a:t> </a:t>
            </a:r>
            <a:r>
              <a:rPr lang="es-ES" sz="2400" dirty="0" err="1">
                <a:latin typeface="Berlin Sans FB" panose="020E0602020502020306" pitchFamily="34" charset="0"/>
              </a:rPr>
              <a:t>missae</a:t>
            </a:r>
            <a:r>
              <a:rPr lang="es-ES" sz="2400" dirty="0">
                <a:latin typeface="Berlin Sans FB" panose="020E0602020502020306" pitchFamily="34" charset="0"/>
              </a:rPr>
              <a:t>, estas últimas designadas como canciones "de tempore". Como ejemplo de los reemplazos del </a:t>
            </a:r>
            <a:r>
              <a:rPr lang="es-ES" sz="2400" dirty="0" err="1">
                <a:latin typeface="Berlin Sans FB" panose="020E0602020502020306" pitchFamily="34" charset="0"/>
              </a:rPr>
              <a:t>ordinarium</a:t>
            </a:r>
            <a:r>
              <a:rPr lang="es-ES" sz="2400" dirty="0">
                <a:latin typeface="Berlin Sans FB" panose="020E0602020502020306" pitchFamily="34" charset="0"/>
              </a:rPr>
              <a:t> </a:t>
            </a:r>
            <a:r>
              <a:rPr lang="es-ES" sz="2400" dirty="0" err="1">
                <a:latin typeface="Berlin Sans FB" panose="020E0602020502020306" pitchFamily="34" charset="0"/>
              </a:rPr>
              <a:t>missae</a:t>
            </a:r>
            <a:r>
              <a:rPr lang="es-ES" sz="2400" dirty="0">
                <a:latin typeface="Berlin Sans FB" panose="020E0602020502020306" pitchFamily="34" charset="0"/>
              </a:rPr>
              <a:t> encontramos la canción </a:t>
            </a:r>
            <a:r>
              <a:rPr lang="es-ES" sz="2400" dirty="0" err="1">
                <a:latin typeface="Berlin Sans FB" panose="020E0602020502020306" pitchFamily="34" charset="0"/>
              </a:rPr>
              <a:t>Kyrie</a:t>
            </a:r>
            <a:r>
              <a:rPr lang="es-ES" sz="2400" dirty="0">
                <a:latin typeface="Berlin Sans FB" panose="020E0602020502020306" pitchFamily="34" charset="0"/>
              </a:rPr>
              <a:t>, </a:t>
            </a:r>
            <a:r>
              <a:rPr lang="es-ES" sz="2400" dirty="0" err="1">
                <a:latin typeface="Berlin Sans FB" panose="020E0602020502020306" pitchFamily="34" charset="0"/>
              </a:rPr>
              <a:t>Gott</a:t>
            </a:r>
            <a:r>
              <a:rPr lang="es-ES" sz="2400" dirty="0">
                <a:latin typeface="Berlin Sans FB" panose="020E0602020502020306" pitchFamily="34" charset="0"/>
              </a:rPr>
              <a:t> </a:t>
            </a:r>
            <a:r>
              <a:rPr lang="es-ES" sz="2400" dirty="0" err="1">
                <a:latin typeface="Berlin Sans FB" panose="020E0602020502020306" pitchFamily="34" charset="0"/>
              </a:rPr>
              <a:t>Vater</a:t>
            </a:r>
            <a:r>
              <a:rPr lang="es-ES" sz="2400" dirty="0">
                <a:latin typeface="Berlin Sans FB" panose="020E0602020502020306" pitchFamily="34" charset="0"/>
              </a:rPr>
              <a:t> in </a:t>
            </a:r>
            <a:r>
              <a:rPr lang="es-ES" sz="2400" dirty="0" err="1">
                <a:latin typeface="Berlin Sans FB" panose="020E0602020502020306" pitchFamily="34" charset="0"/>
              </a:rPr>
              <a:t>Ewigkeit</a:t>
            </a:r>
            <a:r>
              <a:rPr lang="es-ES" sz="2400" dirty="0">
                <a:latin typeface="Berlin Sans FB" panose="020E0602020502020306" pitchFamily="34" charset="0"/>
              </a:rPr>
              <a:t> que sustituye </a:t>
            </a:r>
            <a:r>
              <a:rPr lang="es-ES" sz="2400" dirty="0" err="1">
                <a:latin typeface="Berlin Sans FB" panose="020E0602020502020306" pitchFamily="34" charset="0"/>
              </a:rPr>
              <a:t>alKyrie</a:t>
            </a:r>
            <a:r>
              <a:rPr lang="es-ES" sz="2400" dirty="0">
                <a:latin typeface="Berlin Sans FB" panose="020E0602020502020306" pitchFamily="34" charset="0"/>
              </a:rPr>
              <a:t>, y </a:t>
            </a:r>
            <a:r>
              <a:rPr lang="es-ES" sz="2400" dirty="0" err="1">
                <a:latin typeface="Berlin Sans FB" panose="020E0602020502020306" pitchFamily="34" charset="0"/>
              </a:rPr>
              <a:t>Allein</a:t>
            </a:r>
            <a:r>
              <a:rPr lang="es-ES" sz="2400" dirty="0">
                <a:latin typeface="Berlin Sans FB" panose="020E0602020502020306" pitchFamily="34" charset="0"/>
              </a:rPr>
              <a:t> </a:t>
            </a:r>
            <a:r>
              <a:rPr lang="es-ES" sz="2400" dirty="0" err="1">
                <a:latin typeface="Berlin Sans FB" panose="020E0602020502020306" pitchFamily="34" charset="0"/>
              </a:rPr>
              <a:t>Gott</a:t>
            </a:r>
            <a:r>
              <a:rPr lang="es-ES" sz="2400" dirty="0">
                <a:latin typeface="Berlin Sans FB" panose="020E0602020502020306" pitchFamily="34" charset="0"/>
              </a:rPr>
              <a:t> in der </a:t>
            </a:r>
            <a:r>
              <a:rPr lang="es-ES" sz="2400" dirty="0" err="1">
                <a:latin typeface="Berlin Sans FB" panose="020E0602020502020306" pitchFamily="34" charset="0"/>
              </a:rPr>
              <a:t>Höh</a:t>
            </a:r>
            <a:r>
              <a:rPr lang="es-ES" sz="2400" dirty="0">
                <a:latin typeface="Berlin Sans FB" panose="020E0602020502020306" pitchFamily="34" charset="0"/>
              </a:rPr>
              <a:t> </a:t>
            </a:r>
            <a:r>
              <a:rPr lang="es-ES" sz="2400" dirty="0" err="1">
                <a:latin typeface="Berlin Sans FB" panose="020E0602020502020306" pitchFamily="34" charset="0"/>
              </a:rPr>
              <a:t>sei</a:t>
            </a:r>
            <a:r>
              <a:rPr lang="es-ES" sz="2400" dirty="0">
                <a:latin typeface="Berlin Sans FB" panose="020E0602020502020306" pitchFamily="34" charset="0"/>
              </a:rPr>
              <a:t> </a:t>
            </a:r>
            <a:r>
              <a:rPr lang="es-ES" sz="2400" dirty="0" err="1">
                <a:latin typeface="Berlin Sans FB" panose="020E0602020502020306" pitchFamily="34" charset="0"/>
              </a:rPr>
              <a:t>Ehr</a:t>
            </a:r>
            <a:r>
              <a:rPr lang="es-ES" sz="2400" dirty="0">
                <a:latin typeface="Berlin Sans FB" panose="020E0602020502020306" pitchFamily="34" charset="0"/>
              </a:rPr>
              <a:t> al Gloria.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99702"/>
            <a:ext cx="5220072" cy="345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2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1840" y="18225"/>
            <a:ext cx="6012160" cy="6863417"/>
          </a:xfrm>
          <a:prstGeom prst="rect">
            <a:avLst/>
          </a:prstGeom>
        </p:spPr>
        <p:txBody>
          <a:bodyPr wrap="square">
            <a:spAutoFit/>
          </a:bodyPr>
          <a:lstStyle/>
          <a:p>
            <a:r>
              <a:rPr lang="es-ES" sz="2000" dirty="0" smtClean="0">
                <a:latin typeface="Berlin Sans FB" panose="020E0602020502020306" pitchFamily="34" charset="0"/>
              </a:rPr>
              <a:t>Un </a:t>
            </a:r>
            <a:r>
              <a:rPr lang="es-ES" sz="2000" dirty="0">
                <a:latin typeface="Berlin Sans FB" panose="020E0602020502020306" pitchFamily="34" charset="0"/>
              </a:rPr>
              <a:t>caso especial </a:t>
            </a:r>
            <a:r>
              <a:rPr lang="es-ES" sz="2000" dirty="0" smtClean="0">
                <a:latin typeface="Berlin Sans FB" panose="020E0602020502020306" pitchFamily="34" charset="0"/>
              </a:rPr>
              <a:t>es la composición:</a:t>
            </a:r>
            <a:r>
              <a:rPr lang="es-ES" sz="2000" dirty="0" smtClean="0">
                <a:latin typeface="Berlin Sans FB" panose="020E0602020502020306" pitchFamily="34" charset="0"/>
              </a:rPr>
              <a:t> </a:t>
            </a:r>
            <a:r>
              <a:rPr lang="es-ES" sz="2000" dirty="0" err="1">
                <a:latin typeface="Berlin Sans FB" panose="020E0602020502020306" pitchFamily="34" charset="0"/>
              </a:rPr>
              <a:t>Ein</a:t>
            </a:r>
            <a:r>
              <a:rPr lang="es-ES" sz="2000" dirty="0">
                <a:latin typeface="Berlin Sans FB" panose="020E0602020502020306" pitchFamily="34" charset="0"/>
              </a:rPr>
              <a:t> </a:t>
            </a:r>
            <a:r>
              <a:rPr lang="es-ES" sz="2000" dirty="0" err="1">
                <a:latin typeface="Berlin Sans FB" panose="020E0602020502020306" pitchFamily="34" charset="0"/>
              </a:rPr>
              <a:t>Feste</a:t>
            </a:r>
            <a:r>
              <a:rPr lang="es-ES" sz="2000" dirty="0">
                <a:latin typeface="Berlin Sans FB" panose="020E0602020502020306" pitchFamily="34" charset="0"/>
              </a:rPr>
              <a:t> </a:t>
            </a:r>
            <a:r>
              <a:rPr lang="es-ES" sz="2000" dirty="0" err="1">
                <a:latin typeface="Berlin Sans FB" panose="020E0602020502020306" pitchFamily="34" charset="0"/>
              </a:rPr>
              <a:t>burg</a:t>
            </a:r>
            <a:r>
              <a:rPr lang="es-ES" sz="2000" dirty="0">
                <a:latin typeface="Berlin Sans FB" panose="020E0602020502020306" pitchFamily="34" charset="0"/>
              </a:rPr>
              <a:t> </a:t>
            </a:r>
            <a:r>
              <a:rPr lang="es-ES" sz="2000" dirty="0" err="1">
                <a:latin typeface="Berlin Sans FB" panose="020E0602020502020306" pitchFamily="34" charset="0"/>
              </a:rPr>
              <a:t>ist</a:t>
            </a:r>
            <a:r>
              <a:rPr lang="es-ES" sz="2000" dirty="0">
                <a:latin typeface="Berlin Sans FB" panose="020E0602020502020306" pitchFamily="34" charset="0"/>
              </a:rPr>
              <a:t> </a:t>
            </a:r>
            <a:r>
              <a:rPr lang="es-ES" sz="2000" dirty="0" err="1">
                <a:latin typeface="Berlin Sans FB" panose="020E0602020502020306" pitchFamily="34" charset="0"/>
              </a:rPr>
              <a:t>unser</a:t>
            </a:r>
            <a:r>
              <a:rPr lang="es-ES" sz="2000" dirty="0">
                <a:latin typeface="Berlin Sans FB" panose="020E0602020502020306" pitchFamily="34" charset="0"/>
              </a:rPr>
              <a:t> </a:t>
            </a:r>
            <a:r>
              <a:rPr lang="es-ES" sz="2000" dirty="0" err="1">
                <a:latin typeface="Berlin Sans FB" panose="020E0602020502020306" pitchFamily="34" charset="0"/>
              </a:rPr>
              <a:t>Gott</a:t>
            </a:r>
            <a:r>
              <a:rPr lang="es-ES" sz="2000" dirty="0">
                <a:latin typeface="Berlin Sans FB" panose="020E0602020502020306" pitchFamily="34" charset="0"/>
              </a:rPr>
              <a:t>, con melodía compuesta por el propio Lutero, que tocaba flauta y laúd. Este coral se ha convertido en el símbolo musical del mundo protestante hasta el día de hoy, de forma que, ya se trate de la Cantata de la Reforma (J. S. Bach), de la Sinfonía de la Reforma (</a:t>
            </a:r>
            <a:r>
              <a:rPr lang="es-ES" sz="2000" dirty="0" err="1">
                <a:latin typeface="Berlin Sans FB" panose="020E0602020502020306" pitchFamily="34" charset="0"/>
              </a:rPr>
              <a:t>Felix</a:t>
            </a:r>
            <a:r>
              <a:rPr lang="es-ES" sz="2000" dirty="0">
                <a:latin typeface="Berlin Sans FB" panose="020E0602020502020306" pitchFamily="34" charset="0"/>
              </a:rPr>
              <a:t> </a:t>
            </a:r>
            <a:r>
              <a:rPr lang="es-ES" sz="2000" dirty="0" err="1">
                <a:latin typeface="Berlin Sans FB" panose="020E0602020502020306" pitchFamily="34" charset="0"/>
              </a:rPr>
              <a:t>Mendelssohn</a:t>
            </a:r>
            <a:r>
              <a:rPr lang="es-ES" sz="2000" dirty="0">
                <a:latin typeface="Berlin Sans FB" panose="020E0602020502020306" pitchFamily="34" charset="0"/>
              </a:rPr>
              <a:t>) o de una simple cita obviamente religiosa, el coral de </a:t>
            </a:r>
            <a:r>
              <a:rPr lang="es-ES" sz="2000" dirty="0" smtClean="0">
                <a:latin typeface="Berlin Sans FB" panose="020E0602020502020306" pitchFamily="34" charset="0"/>
              </a:rPr>
              <a:t>la Historia </a:t>
            </a:r>
            <a:r>
              <a:rPr lang="es-ES" sz="2000" dirty="0">
                <a:latin typeface="Berlin Sans FB" panose="020E0602020502020306" pitchFamily="34" charset="0"/>
              </a:rPr>
              <a:t>de un soldado (Igor </a:t>
            </a:r>
            <a:r>
              <a:rPr lang="es-ES" sz="2000" dirty="0" err="1">
                <a:latin typeface="Berlin Sans FB" panose="020E0602020502020306" pitchFamily="34" charset="0"/>
              </a:rPr>
              <a:t>Stravinsky</a:t>
            </a:r>
            <a:r>
              <a:rPr lang="es-ES" sz="2000" dirty="0">
                <a:latin typeface="Berlin Sans FB" panose="020E0602020502020306" pitchFamily="34" charset="0"/>
              </a:rPr>
              <a:t>), nos encontraremos literalmente cientos de casos en que se utiliza esta melodía</a:t>
            </a:r>
            <a:r>
              <a:rPr lang="es-ES" sz="2000" dirty="0" smtClean="0">
                <a:latin typeface="Berlin Sans FB" panose="020E0602020502020306" pitchFamily="34" charset="0"/>
              </a:rPr>
              <a:t>.</a:t>
            </a:r>
          </a:p>
          <a:p>
            <a:endParaRPr lang="es-ES" sz="2000" dirty="0" smtClean="0">
              <a:latin typeface="Berlin Sans FB" panose="020E0602020502020306" pitchFamily="34" charset="0"/>
            </a:endParaRPr>
          </a:p>
          <a:p>
            <a:endParaRPr lang="es-ES" sz="2000" dirty="0">
              <a:latin typeface="Berlin Sans FB" panose="020E0602020502020306" pitchFamily="34" charset="0"/>
            </a:endParaRPr>
          </a:p>
          <a:p>
            <a:r>
              <a:rPr lang="es-ES" sz="2000" dirty="0">
                <a:latin typeface="Berlin Sans FB" panose="020E0602020502020306" pitchFamily="34" charset="0"/>
              </a:rPr>
              <a:t>En la época de Johann </a:t>
            </a:r>
            <a:r>
              <a:rPr lang="es-ES" sz="2000" dirty="0" err="1">
                <a:latin typeface="Berlin Sans FB" panose="020E0602020502020306" pitchFamily="34" charset="0"/>
              </a:rPr>
              <a:t>Sebastian</a:t>
            </a:r>
            <a:r>
              <a:rPr lang="es-ES" sz="2000" dirty="0">
                <a:latin typeface="Berlin Sans FB" panose="020E0602020502020306" pitchFamily="34" charset="0"/>
              </a:rPr>
              <a:t> Bach (1685 –1750), el coral luterano ya se había convertido en la experiencia crucial de la práctica religiosa de la comunidad. Durante los siglos XVII y XVIII las fuentes melódicas para nuevos corales seguían siendo las mismas que usaba Lutero y, ya que el espíritu de los corales (cantos con melodías fáciles de aprender para ser cantados por la congregación durante el servicio religioso) era el mismo.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7" y="1556792"/>
            <a:ext cx="2915816" cy="398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33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996952"/>
            <a:ext cx="8496944" cy="3693319"/>
          </a:xfrm>
          <a:prstGeom prst="rect">
            <a:avLst/>
          </a:prstGeom>
        </p:spPr>
        <p:txBody>
          <a:bodyPr wrap="square">
            <a:spAutoFit/>
          </a:bodyPr>
          <a:lstStyle/>
          <a:p>
            <a:r>
              <a:rPr lang="es-ES" dirty="0">
                <a:latin typeface="Berlin Sans FB" panose="020E0602020502020306" pitchFamily="34" charset="0"/>
              </a:rPr>
              <a:t>•	</a:t>
            </a:r>
            <a:r>
              <a:rPr lang="es-ES" dirty="0" err="1" smtClean="0">
                <a:latin typeface="Berlin Sans FB" panose="020E0602020502020306" pitchFamily="34" charset="0"/>
              </a:rPr>
              <a:t>Ach</a:t>
            </a:r>
            <a:r>
              <a:rPr lang="es-ES" dirty="0" smtClean="0">
                <a:latin typeface="Berlin Sans FB" panose="020E0602020502020306" pitchFamily="34" charset="0"/>
              </a:rPr>
              <a:t> </a:t>
            </a:r>
            <a:r>
              <a:rPr lang="es-ES" dirty="0" err="1">
                <a:latin typeface="Berlin Sans FB" panose="020E0602020502020306" pitchFamily="34" charset="0"/>
              </a:rPr>
              <a:t>Gott</a:t>
            </a:r>
            <a:r>
              <a:rPr lang="es-ES" dirty="0">
                <a:latin typeface="Berlin Sans FB" panose="020E0602020502020306" pitchFamily="34" charset="0"/>
              </a:rPr>
              <a:t>, </a:t>
            </a:r>
            <a:r>
              <a:rPr lang="es-ES" dirty="0" err="1">
                <a:latin typeface="Berlin Sans FB" panose="020E0602020502020306" pitchFamily="34" charset="0"/>
              </a:rPr>
              <a:t>vom</a:t>
            </a:r>
            <a:r>
              <a:rPr lang="es-ES" dirty="0">
                <a:latin typeface="Berlin Sans FB" panose="020E0602020502020306" pitchFamily="34" charset="0"/>
              </a:rPr>
              <a:t> </a:t>
            </a:r>
            <a:r>
              <a:rPr lang="es-ES" dirty="0" err="1">
                <a:latin typeface="Berlin Sans FB" panose="020E0602020502020306" pitchFamily="34" charset="0"/>
              </a:rPr>
              <a:t>Himmel</a:t>
            </a:r>
            <a:r>
              <a:rPr lang="es-ES" dirty="0">
                <a:latin typeface="Berlin Sans FB" panose="020E0602020502020306" pitchFamily="34" charset="0"/>
              </a:rPr>
              <a:t> </a:t>
            </a:r>
            <a:r>
              <a:rPr lang="es-ES" dirty="0" err="1">
                <a:latin typeface="Berlin Sans FB" panose="020E0602020502020306" pitchFamily="34" charset="0"/>
              </a:rPr>
              <a:t>sieh</a:t>
            </a:r>
            <a:r>
              <a:rPr lang="es-ES" dirty="0">
                <a:latin typeface="Berlin Sans FB" panose="020E0602020502020306" pitchFamily="34" charset="0"/>
              </a:rPr>
              <a:t> </a:t>
            </a:r>
            <a:r>
              <a:rPr lang="es-ES" dirty="0" err="1">
                <a:latin typeface="Berlin Sans FB" panose="020E0602020502020306" pitchFamily="34" charset="0"/>
              </a:rPr>
              <a:t>darein</a:t>
            </a:r>
            <a:r>
              <a:rPr lang="es-ES" dirty="0">
                <a:latin typeface="Berlin Sans FB" panose="020E0602020502020306" pitchFamily="34" charset="0"/>
              </a:rPr>
              <a:t>, cantata BWV 2</a:t>
            </a:r>
          </a:p>
          <a:p>
            <a:r>
              <a:rPr lang="es-ES" dirty="0">
                <a:latin typeface="Berlin Sans FB" panose="020E0602020502020306" pitchFamily="34" charset="0"/>
              </a:rPr>
              <a:t>•	</a:t>
            </a:r>
            <a:r>
              <a:rPr lang="es-ES" dirty="0" err="1">
                <a:latin typeface="Berlin Sans FB" panose="020E0602020502020306" pitchFamily="34" charset="0"/>
              </a:rPr>
              <a:t>Ach</a:t>
            </a:r>
            <a:r>
              <a:rPr lang="es-ES" dirty="0">
                <a:latin typeface="Berlin Sans FB" panose="020E0602020502020306" pitchFamily="34" charset="0"/>
              </a:rPr>
              <a:t> </a:t>
            </a:r>
            <a:r>
              <a:rPr lang="es-ES" dirty="0" err="1">
                <a:latin typeface="Berlin Sans FB" panose="020E0602020502020306" pitchFamily="34" charset="0"/>
              </a:rPr>
              <a:t>größer</a:t>
            </a:r>
            <a:r>
              <a:rPr lang="es-ES" dirty="0">
                <a:latin typeface="Berlin Sans FB" panose="020E0602020502020306" pitchFamily="34" charset="0"/>
              </a:rPr>
              <a:t> </a:t>
            </a:r>
            <a:r>
              <a:rPr lang="es-ES" dirty="0" err="1">
                <a:latin typeface="Berlin Sans FB" panose="020E0602020502020306" pitchFamily="34" charset="0"/>
              </a:rPr>
              <a:t>König</a:t>
            </a:r>
            <a:r>
              <a:rPr lang="es-ES" dirty="0">
                <a:latin typeface="Berlin Sans FB" panose="020E0602020502020306" pitchFamily="34" charset="0"/>
              </a:rPr>
              <a:t>, </a:t>
            </a:r>
            <a:r>
              <a:rPr lang="es-ES" dirty="0" err="1">
                <a:latin typeface="Berlin Sans FB" panose="020E0602020502020306" pitchFamily="34" charset="0"/>
              </a:rPr>
              <a:t>groß</a:t>
            </a:r>
            <a:r>
              <a:rPr lang="es-ES" dirty="0">
                <a:latin typeface="Berlin Sans FB" panose="020E0602020502020306" pitchFamily="34" charset="0"/>
              </a:rPr>
              <a:t> </a:t>
            </a:r>
            <a:r>
              <a:rPr lang="es-ES" dirty="0" err="1">
                <a:latin typeface="Berlin Sans FB" panose="020E0602020502020306" pitchFamily="34" charset="0"/>
              </a:rPr>
              <a:t>zu</a:t>
            </a:r>
            <a:r>
              <a:rPr lang="es-ES" dirty="0">
                <a:latin typeface="Berlin Sans FB" panose="020E0602020502020306" pitchFamily="34" charset="0"/>
              </a:rPr>
              <a:t> </a:t>
            </a:r>
            <a:r>
              <a:rPr lang="es-ES" dirty="0" err="1">
                <a:latin typeface="Berlin Sans FB" panose="020E0602020502020306" pitchFamily="34" charset="0"/>
              </a:rPr>
              <a:t>allen</a:t>
            </a:r>
            <a:r>
              <a:rPr lang="es-ES" dirty="0">
                <a:latin typeface="Berlin Sans FB" panose="020E0602020502020306" pitchFamily="34" charset="0"/>
              </a:rPr>
              <a:t> </a:t>
            </a:r>
            <a:r>
              <a:rPr lang="es-ES" dirty="0" err="1">
                <a:latin typeface="Berlin Sans FB" panose="020E0602020502020306" pitchFamily="34" charset="0"/>
              </a:rPr>
              <a:t>Zeiten</a:t>
            </a:r>
            <a:r>
              <a:rPr lang="es-ES" dirty="0">
                <a:latin typeface="Berlin Sans FB" panose="020E0602020502020306" pitchFamily="34" charset="0"/>
              </a:rPr>
              <a:t>, Pasión según San Juan, Coral nº 27</a:t>
            </a:r>
          </a:p>
          <a:p>
            <a:r>
              <a:rPr lang="es-ES" dirty="0">
                <a:latin typeface="Berlin Sans FB" panose="020E0602020502020306" pitchFamily="34" charset="0"/>
              </a:rPr>
              <a:t>•	</a:t>
            </a:r>
            <a:r>
              <a:rPr lang="es-ES" dirty="0" err="1">
                <a:latin typeface="Berlin Sans FB" panose="020E0602020502020306" pitchFamily="34" charset="0"/>
              </a:rPr>
              <a:t>Allein</a:t>
            </a:r>
            <a:r>
              <a:rPr lang="es-ES" dirty="0">
                <a:latin typeface="Berlin Sans FB" panose="020E0602020502020306" pitchFamily="34" charset="0"/>
              </a:rPr>
              <a:t> </a:t>
            </a:r>
            <a:r>
              <a:rPr lang="es-ES" dirty="0" err="1">
                <a:latin typeface="Berlin Sans FB" panose="020E0602020502020306" pitchFamily="34" charset="0"/>
              </a:rPr>
              <a:t>zu</a:t>
            </a:r>
            <a:r>
              <a:rPr lang="es-ES" dirty="0">
                <a:latin typeface="Berlin Sans FB" panose="020E0602020502020306" pitchFamily="34" charset="0"/>
              </a:rPr>
              <a:t> </a:t>
            </a:r>
            <a:r>
              <a:rPr lang="es-ES" dirty="0" err="1">
                <a:latin typeface="Berlin Sans FB" panose="020E0602020502020306" pitchFamily="34" charset="0"/>
              </a:rPr>
              <a:t>dir,Herr</a:t>
            </a:r>
            <a:r>
              <a:rPr lang="es-ES" dirty="0">
                <a:latin typeface="Berlin Sans FB" panose="020E0602020502020306" pitchFamily="34" charset="0"/>
              </a:rPr>
              <a:t> </a:t>
            </a:r>
            <a:r>
              <a:rPr lang="es-ES" dirty="0" err="1">
                <a:latin typeface="Berlin Sans FB" panose="020E0602020502020306" pitchFamily="34" charset="0"/>
              </a:rPr>
              <a:t>Jesu</a:t>
            </a:r>
            <a:r>
              <a:rPr lang="es-ES" dirty="0">
                <a:latin typeface="Berlin Sans FB" panose="020E0602020502020306" pitchFamily="34" charset="0"/>
              </a:rPr>
              <a:t> </a:t>
            </a:r>
            <a:r>
              <a:rPr lang="es-ES" dirty="0" err="1">
                <a:latin typeface="Berlin Sans FB" panose="020E0602020502020306" pitchFamily="34" charset="0"/>
              </a:rPr>
              <a:t>Christ</a:t>
            </a:r>
            <a:r>
              <a:rPr lang="es-ES" dirty="0">
                <a:latin typeface="Berlin Sans FB" panose="020E0602020502020306" pitchFamily="34" charset="0"/>
              </a:rPr>
              <a:t>, BWV 261 </a:t>
            </a:r>
          </a:p>
          <a:p>
            <a:r>
              <a:rPr lang="es-ES" dirty="0">
                <a:latin typeface="Berlin Sans FB" panose="020E0602020502020306" pitchFamily="34" charset="0"/>
              </a:rPr>
              <a:t>•	</a:t>
            </a:r>
            <a:r>
              <a:rPr lang="es-ES" dirty="0" err="1">
                <a:latin typeface="Berlin Sans FB" panose="020E0602020502020306" pitchFamily="34" charset="0"/>
              </a:rPr>
              <a:t>Jesus</a:t>
            </a:r>
            <a:r>
              <a:rPr lang="es-ES" dirty="0">
                <a:latin typeface="Berlin Sans FB" panose="020E0602020502020306" pitchFamily="34" charset="0"/>
              </a:rPr>
              <a:t> </a:t>
            </a:r>
            <a:r>
              <a:rPr lang="es-ES" dirty="0" err="1">
                <a:latin typeface="Berlin Sans FB" panose="020E0602020502020306" pitchFamily="34" charset="0"/>
              </a:rPr>
              <a:t>bleibet</a:t>
            </a:r>
            <a:r>
              <a:rPr lang="es-ES" dirty="0">
                <a:latin typeface="Berlin Sans FB" panose="020E0602020502020306" pitchFamily="34" charset="0"/>
              </a:rPr>
              <a:t> </a:t>
            </a:r>
            <a:r>
              <a:rPr lang="es-ES" dirty="0" err="1">
                <a:latin typeface="Berlin Sans FB" panose="020E0602020502020306" pitchFamily="34" charset="0"/>
              </a:rPr>
              <a:t>meine</a:t>
            </a:r>
            <a:r>
              <a:rPr lang="es-ES" dirty="0">
                <a:latin typeface="Berlin Sans FB" panose="020E0602020502020306" pitchFamily="34" charset="0"/>
              </a:rPr>
              <a:t> </a:t>
            </a:r>
            <a:r>
              <a:rPr lang="es-ES" dirty="0" err="1">
                <a:latin typeface="Berlin Sans FB" panose="020E0602020502020306" pitchFamily="34" charset="0"/>
              </a:rPr>
              <a:t>Freude</a:t>
            </a:r>
            <a:r>
              <a:rPr lang="es-ES" dirty="0">
                <a:latin typeface="Berlin Sans FB" panose="020E0602020502020306" pitchFamily="34" charset="0"/>
              </a:rPr>
              <a:t> BWV 147</a:t>
            </a:r>
          </a:p>
          <a:p>
            <a:r>
              <a:rPr lang="es-ES" dirty="0">
                <a:latin typeface="Berlin Sans FB" panose="020E0602020502020306" pitchFamily="34" charset="0"/>
              </a:rPr>
              <a:t>•	Gloria </a:t>
            </a:r>
            <a:r>
              <a:rPr lang="es-ES" dirty="0" err="1">
                <a:latin typeface="Berlin Sans FB" panose="020E0602020502020306" pitchFamily="34" charset="0"/>
              </a:rPr>
              <a:t>sei</a:t>
            </a:r>
            <a:r>
              <a:rPr lang="es-ES" dirty="0">
                <a:latin typeface="Berlin Sans FB" panose="020E0602020502020306" pitchFamily="34" charset="0"/>
              </a:rPr>
              <a:t> </a:t>
            </a:r>
            <a:r>
              <a:rPr lang="es-ES" dirty="0" err="1">
                <a:latin typeface="Berlin Sans FB" panose="020E0602020502020306" pitchFamily="34" charset="0"/>
              </a:rPr>
              <a:t>dir</a:t>
            </a:r>
            <a:r>
              <a:rPr lang="es-ES" dirty="0">
                <a:latin typeface="Berlin Sans FB" panose="020E0602020502020306" pitchFamily="34" charset="0"/>
              </a:rPr>
              <a:t> </a:t>
            </a:r>
            <a:r>
              <a:rPr lang="es-ES" dirty="0" err="1">
                <a:latin typeface="Berlin Sans FB" panose="020E0602020502020306" pitchFamily="34" charset="0"/>
              </a:rPr>
              <a:t>gesungen</a:t>
            </a:r>
            <a:r>
              <a:rPr lang="es-ES" dirty="0">
                <a:latin typeface="Berlin Sans FB" panose="020E0602020502020306" pitchFamily="34" charset="0"/>
              </a:rPr>
              <a:t> BWV 140</a:t>
            </a:r>
          </a:p>
          <a:p>
            <a:r>
              <a:rPr lang="es-ES" dirty="0">
                <a:latin typeface="Berlin Sans FB" panose="020E0602020502020306" pitchFamily="34" charset="0"/>
              </a:rPr>
              <a:t>•	</a:t>
            </a:r>
            <a:r>
              <a:rPr lang="es-ES" dirty="0" err="1">
                <a:latin typeface="Berlin Sans FB" panose="020E0602020502020306" pitchFamily="34" charset="0"/>
              </a:rPr>
              <a:t>Wachet</a:t>
            </a:r>
            <a:r>
              <a:rPr lang="es-ES" dirty="0">
                <a:latin typeface="Berlin Sans FB" panose="020E0602020502020306" pitchFamily="34" charset="0"/>
              </a:rPr>
              <a:t> </a:t>
            </a:r>
            <a:r>
              <a:rPr lang="es-ES" dirty="0" err="1">
                <a:latin typeface="Berlin Sans FB" panose="020E0602020502020306" pitchFamily="34" charset="0"/>
              </a:rPr>
              <a:t>auf</a:t>
            </a:r>
            <a:r>
              <a:rPr lang="es-ES" dirty="0">
                <a:latin typeface="Berlin Sans FB" panose="020E0602020502020306" pitchFamily="34" charset="0"/>
              </a:rPr>
              <a:t>, </a:t>
            </a:r>
            <a:r>
              <a:rPr lang="es-ES" dirty="0" err="1">
                <a:latin typeface="Berlin Sans FB" panose="020E0602020502020306" pitchFamily="34" charset="0"/>
              </a:rPr>
              <a:t>ruft</a:t>
            </a:r>
            <a:r>
              <a:rPr lang="es-ES" dirty="0">
                <a:latin typeface="Berlin Sans FB" panose="020E0602020502020306" pitchFamily="34" charset="0"/>
              </a:rPr>
              <a:t> </a:t>
            </a:r>
            <a:r>
              <a:rPr lang="es-ES" dirty="0" err="1">
                <a:latin typeface="Berlin Sans FB" panose="020E0602020502020306" pitchFamily="34" charset="0"/>
              </a:rPr>
              <a:t>uns</a:t>
            </a:r>
            <a:r>
              <a:rPr lang="es-ES" dirty="0">
                <a:latin typeface="Berlin Sans FB" panose="020E0602020502020306" pitchFamily="34" charset="0"/>
              </a:rPr>
              <a:t> die </a:t>
            </a:r>
            <a:r>
              <a:rPr lang="es-ES" dirty="0" err="1">
                <a:latin typeface="Berlin Sans FB" panose="020E0602020502020306" pitchFamily="34" charset="0"/>
              </a:rPr>
              <a:t>Stimme</a:t>
            </a:r>
            <a:r>
              <a:rPr lang="es-ES" dirty="0">
                <a:latin typeface="Berlin Sans FB" panose="020E0602020502020306" pitchFamily="34" charset="0"/>
              </a:rPr>
              <a:t> BWV 645</a:t>
            </a:r>
          </a:p>
          <a:p>
            <a:r>
              <a:rPr lang="es-ES" dirty="0">
                <a:latin typeface="Berlin Sans FB" panose="020E0602020502020306" pitchFamily="34" charset="0"/>
              </a:rPr>
              <a:t>•	</a:t>
            </a:r>
            <a:r>
              <a:rPr lang="es-ES" dirty="0" err="1">
                <a:latin typeface="Berlin Sans FB" panose="020E0602020502020306" pitchFamily="34" charset="0"/>
              </a:rPr>
              <a:t>Ach</a:t>
            </a:r>
            <a:r>
              <a:rPr lang="es-ES" dirty="0">
                <a:latin typeface="Berlin Sans FB" panose="020E0602020502020306" pitchFamily="34" charset="0"/>
              </a:rPr>
              <a:t> </a:t>
            </a:r>
            <a:r>
              <a:rPr lang="es-ES" dirty="0" err="1">
                <a:latin typeface="Berlin Sans FB" panose="020E0602020502020306" pitchFamily="34" charset="0"/>
              </a:rPr>
              <a:t>Herr</a:t>
            </a:r>
            <a:r>
              <a:rPr lang="es-ES" dirty="0">
                <a:latin typeface="Berlin Sans FB" panose="020E0602020502020306" pitchFamily="34" charset="0"/>
              </a:rPr>
              <a:t>, </a:t>
            </a:r>
            <a:r>
              <a:rPr lang="es-ES" dirty="0" err="1">
                <a:latin typeface="Berlin Sans FB" panose="020E0602020502020306" pitchFamily="34" charset="0"/>
              </a:rPr>
              <a:t>lass</a:t>
            </a:r>
            <a:r>
              <a:rPr lang="es-ES" dirty="0">
                <a:latin typeface="Berlin Sans FB" panose="020E0602020502020306" pitchFamily="34" charset="0"/>
              </a:rPr>
              <a:t> </a:t>
            </a:r>
            <a:r>
              <a:rPr lang="es-ES" dirty="0" err="1">
                <a:latin typeface="Berlin Sans FB" panose="020E0602020502020306" pitchFamily="34" charset="0"/>
              </a:rPr>
              <a:t>dein</a:t>
            </a:r>
            <a:r>
              <a:rPr lang="es-ES" dirty="0">
                <a:latin typeface="Berlin Sans FB" panose="020E0602020502020306" pitchFamily="34" charset="0"/>
              </a:rPr>
              <a:t> </a:t>
            </a:r>
            <a:r>
              <a:rPr lang="es-ES" dirty="0" err="1">
                <a:latin typeface="Berlin Sans FB" panose="020E0602020502020306" pitchFamily="34" charset="0"/>
              </a:rPr>
              <a:t>lieb</a:t>
            </a:r>
            <a:r>
              <a:rPr lang="es-ES" dirty="0">
                <a:latin typeface="Berlin Sans FB" panose="020E0602020502020306" pitchFamily="34" charset="0"/>
              </a:rPr>
              <a:t> </a:t>
            </a:r>
            <a:r>
              <a:rPr lang="es-ES" dirty="0" err="1">
                <a:latin typeface="Berlin Sans FB" panose="020E0602020502020306" pitchFamily="34" charset="0"/>
              </a:rPr>
              <a:t>Engelein</a:t>
            </a:r>
            <a:r>
              <a:rPr lang="es-ES" dirty="0">
                <a:latin typeface="Berlin Sans FB" panose="020E0602020502020306" pitchFamily="34" charset="0"/>
              </a:rPr>
              <a:t>, Pasión según San Juan BWV 245</a:t>
            </a:r>
          </a:p>
          <a:p>
            <a:r>
              <a:rPr lang="es-ES" dirty="0">
                <a:latin typeface="Berlin Sans FB" panose="020E0602020502020306" pitchFamily="34" charset="0"/>
              </a:rPr>
              <a:t>•	</a:t>
            </a:r>
            <a:r>
              <a:rPr lang="es-ES" dirty="0" err="1">
                <a:latin typeface="Berlin Sans FB" panose="020E0602020502020306" pitchFamily="34" charset="0"/>
              </a:rPr>
              <a:t>Kommt</a:t>
            </a:r>
            <a:r>
              <a:rPr lang="es-ES" dirty="0">
                <a:latin typeface="Berlin Sans FB" panose="020E0602020502020306" pitchFamily="34" charset="0"/>
              </a:rPr>
              <a:t>, </a:t>
            </a:r>
            <a:r>
              <a:rPr lang="es-ES" dirty="0" err="1">
                <a:latin typeface="Berlin Sans FB" panose="020E0602020502020306" pitchFamily="34" charset="0"/>
              </a:rPr>
              <a:t>ihr</a:t>
            </a:r>
            <a:r>
              <a:rPr lang="es-ES" dirty="0">
                <a:latin typeface="Berlin Sans FB" panose="020E0602020502020306" pitchFamily="34" charset="0"/>
              </a:rPr>
              <a:t> </a:t>
            </a:r>
            <a:r>
              <a:rPr lang="es-ES" dirty="0" err="1">
                <a:latin typeface="Berlin Sans FB" panose="020E0602020502020306" pitchFamily="34" charset="0"/>
              </a:rPr>
              <a:t>Tochter</a:t>
            </a:r>
            <a:r>
              <a:rPr lang="es-ES" dirty="0">
                <a:latin typeface="Berlin Sans FB" panose="020E0602020502020306" pitchFamily="34" charset="0"/>
              </a:rPr>
              <a:t>, </a:t>
            </a:r>
            <a:r>
              <a:rPr lang="es-ES" dirty="0" err="1">
                <a:latin typeface="Berlin Sans FB" panose="020E0602020502020306" pitchFamily="34" charset="0"/>
              </a:rPr>
              <a:t>helft</a:t>
            </a:r>
            <a:r>
              <a:rPr lang="es-ES" dirty="0">
                <a:latin typeface="Berlin Sans FB" panose="020E0602020502020306" pitchFamily="34" charset="0"/>
              </a:rPr>
              <a:t> </a:t>
            </a:r>
            <a:r>
              <a:rPr lang="es-ES" dirty="0" err="1">
                <a:latin typeface="Berlin Sans FB" panose="020E0602020502020306" pitchFamily="34" charset="0"/>
              </a:rPr>
              <a:t>mir</a:t>
            </a:r>
            <a:r>
              <a:rPr lang="es-ES" dirty="0">
                <a:latin typeface="Berlin Sans FB" panose="020E0602020502020306" pitchFamily="34" charset="0"/>
              </a:rPr>
              <a:t> </a:t>
            </a:r>
            <a:r>
              <a:rPr lang="es-ES" dirty="0" err="1">
                <a:latin typeface="Berlin Sans FB" panose="020E0602020502020306" pitchFamily="34" charset="0"/>
              </a:rPr>
              <a:t>klagen</a:t>
            </a:r>
            <a:r>
              <a:rPr lang="es-ES" dirty="0">
                <a:latin typeface="Berlin Sans FB" panose="020E0602020502020306" pitchFamily="34" charset="0"/>
              </a:rPr>
              <a:t>, Pasión según San Mateo BWV 244</a:t>
            </a:r>
          </a:p>
          <a:p>
            <a:r>
              <a:rPr lang="es-ES" dirty="0">
                <a:latin typeface="Berlin Sans FB" panose="020E0602020502020306" pitchFamily="34" charset="0"/>
              </a:rPr>
              <a:t>•	</a:t>
            </a:r>
            <a:r>
              <a:rPr lang="es-ES" dirty="0" err="1">
                <a:latin typeface="Berlin Sans FB" panose="020E0602020502020306" pitchFamily="34" charset="0"/>
              </a:rPr>
              <a:t>Herzliebster</a:t>
            </a:r>
            <a:r>
              <a:rPr lang="es-ES" dirty="0">
                <a:latin typeface="Berlin Sans FB" panose="020E0602020502020306" pitchFamily="34" charset="0"/>
              </a:rPr>
              <a:t> </a:t>
            </a:r>
            <a:r>
              <a:rPr lang="es-ES" dirty="0" err="1">
                <a:latin typeface="Berlin Sans FB" panose="020E0602020502020306" pitchFamily="34" charset="0"/>
              </a:rPr>
              <a:t>Jesu</a:t>
            </a:r>
            <a:r>
              <a:rPr lang="es-ES" dirty="0">
                <a:latin typeface="Berlin Sans FB" panose="020E0602020502020306" pitchFamily="34" charset="0"/>
              </a:rPr>
              <a:t>, Pasión según San Mateo BWV 244</a:t>
            </a:r>
          </a:p>
          <a:p>
            <a:r>
              <a:rPr lang="es-ES" dirty="0">
                <a:latin typeface="Berlin Sans FB" panose="020E0602020502020306" pitchFamily="34" charset="0"/>
              </a:rPr>
              <a:t>•	O </a:t>
            </a:r>
            <a:r>
              <a:rPr lang="es-ES" dirty="0" err="1">
                <a:latin typeface="Berlin Sans FB" panose="020E0602020502020306" pitchFamily="34" charset="0"/>
              </a:rPr>
              <a:t>Haupt</a:t>
            </a:r>
            <a:r>
              <a:rPr lang="es-ES" dirty="0">
                <a:latin typeface="Berlin Sans FB" panose="020E0602020502020306" pitchFamily="34" charset="0"/>
              </a:rPr>
              <a:t> </a:t>
            </a:r>
            <a:r>
              <a:rPr lang="es-ES" dirty="0" err="1">
                <a:latin typeface="Berlin Sans FB" panose="020E0602020502020306" pitchFamily="34" charset="0"/>
              </a:rPr>
              <a:t>Voll</a:t>
            </a:r>
            <a:r>
              <a:rPr lang="es-ES" dirty="0">
                <a:latin typeface="Berlin Sans FB" panose="020E0602020502020306" pitchFamily="34" charset="0"/>
              </a:rPr>
              <a:t> </a:t>
            </a:r>
            <a:r>
              <a:rPr lang="es-ES" dirty="0" err="1">
                <a:latin typeface="Berlin Sans FB" panose="020E0602020502020306" pitchFamily="34" charset="0"/>
              </a:rPr>
              <a:t>Blut</a:t>
            </a:r>
            <a:r>
              <a:rPr lang="es-ES" dirty="0">
                <a:latin typeface="Berlin Sans FB" panose="020E0602020502020306" pitchFamily="34" charset="0"/>
              </a:rPr>
              <a:t> </a:t>
            </a:r>
            <a:r>
              <a:rPr lang="es-ES" dirty="0" err="1">
                <a:latin typeface="Berlin Sans FB" panose="020E0602020502020306" pitchFamily="34" charset="0"/>
              </a:rPr>
              <a:t>Und</a:t>
            </a:r>
            <a:r>
              <a:rPr lang="es-ES" dirty="0">
                <a:latin typeface="Berlin Sans FB" panose="020E0602020502020306" pitchFamily="34" charset="0"/>
              </a:rPr>
              <a:t> </a:t>
            </a:r>
            <a:r>
              <a:rPr lang="es-ES" dirty="0" err="1">
                <a:latin typeface="Berlin Sans FB" panose="020E0602020502020306" pitchFamily="34" charset="0"/>
              </a:rPr>
              <a:t>Wunden</a:t>
            </a:r>
            <a:r>
              <a:rPr lang="es-ES" dirty="0">
                <a:latin typeface="Berlin Sans FB" panose="020E0602020502020306" pitchFamily="34" charset="0"/>
              </a:rPr>
              <a:t>, Pasión según San Mateo BWV 244</a:t>
            </a:r>
          </a:p>
          <a:p>
            <a:r>
              <a:rPr lang="es-ES" dirty="0">
                <a:latin typeface="Berlin Sans FB" panose="020E0602020502020306" pitchFamily="34" charset="0"/>
              </a:rPr>
              <a:t>•	</a:t>
            </a:r>
            <a:r>
              <a:rPr lang="es-ES" dirty="0" err="1">
                <a:latin typeface="Berlin Sans FB" panose="020E0602020502020306" pitchFamily="34" charset="0"/>
              </a:rPr>
              <a:t>Nun</a:t>
            </a:r>
            <a:r>
              <a:rPr lang="es-ES" dirty="0">
                <a:latin typeface="Berlin Sans FB" panose="020E0602020502020306" pitchFamily="34" charset="0"/>
              </a:rPr>
              <a:t>, </a:t>
            </a:r>
            <a:r>
              <a:rPr lang="es-ES" dirty="0" err="1">
                <a:latin typeface="Berlin Sans FB" panose="020E0602020502020306" pitchFamily="34" charset="0"/>
              </a:rPr>
              <a:t>komm</a:t>
            </a:r>
            <a:r>
              <a:rPr lang="es-ES" dirty="0">
                <a:latin typeface="Berlin Sans FB" panose="020E0602020502020306" pitchFamily="34" charset="0"/>
              </a:rPr>
              <a:t>, der </a:t>
            </a:r>
            <a:r>
              <a:rPr lang="es-ES" dirty="0" err="1">
                <a:latin typeface="Berlin Sans FB" panose="020E0602020502020306" pitchFamily="34" charset="0"/>
              </a:rPr>
              <a:t>Heiden</a:t>
            </a:r>
            <a:r>
              <a:rPr lang="es-ES" dirty="0">
                <a:latin typeface="Berlin Sans FB" panose="020E0602020502020306" pitchFamily="34" charset="0"/>
              </a:rPr>
              <a:t> </a:t>
            </a:r>
            <a:r>
              <a:rPr lang="es-ES" dirty="0" err="1">
                <a:latin typeface="Berlin Sans FB" panose="020E0602020502020306" pitchFamily="34" charset="0"/>
              </a:rPr>
              <a:t>Heiland</a:t>
            </a:r>
            <a:r>
              <a:rPr lang="es-ES" dirty="0">
                <a:latin typeface="Berlin Sans FB" panose="020E0602020502020306" pitchFamily="34" charset="0"/>
              </a:rPr>
              <a:t> BWV 659</a:t>
            </a:r>
          </a:p>
          <a:p>
            <a:r>
              <a:rPr lang="es-ES" dirty="0">
                <a:latin typeface="Berlin Sans FB" panose="020E0602020502020306" pitchFamily="34" charset="0"/>
              </a:rPr>
              <a:t>•	</a:t>
            </a:r>
            <a:r>
              <a:rPr lang="es-ES" dirty="0" err="1">
                <a:latin typeface="Berlin Sans FB" panose="020E0602020502020306" pitchFamily="34" charset="0"/>
              </a:rPr>
              <a:t>Jesus</a:t>
            </a:r>
            <a:r>
              <a:rPr lang="es-ES" dirty="0">
                <a:latin typeface="Berlin Sans FB" panose="020E0602020502020306" pitchFamily="34" charset="0"/>
              </a:rPr>
              <a:t> </a:t>
            </a:r>
            <a:r>
              <a:rPr lang="es-ES" dirty="0" err="1">
                <a:latin typeface="Berlin Sans FB" panose="020E0602020502020306" pitchFamily="34" charset="0"/>
              </a:rPr>
              <a:t>bleibet</a:t>
            </a:r>
            <a:r>
              <a:rPr lang="es-ES" dirty="0">
                <a:latin typeface="Berlin Sans FB" panose="020E0602020502020306" pitchFamily="34" charset="0"/>
              </a:rPr>
              <a:t> </a:t>
            </a:r>
            <a:r>
              <a:rPr lang="es-ES" dirty="0" err="1">
                <a:latin typeface="Berlin Sans FB" panose="020E0602020502020306" pitchFamily="34" charset="0"/>
              </a:rPr>
              <a:t>meine</a:t>
            </a:r>
            <a:r>
              <a:rPr lang="es-ES" dirty="0">
                <a:latin typeface="Berlin Sans FB" panose="020E0602020502020306" pitchFamily="34" charset="0"/>
              </a:rPr>
              <a:t> </a:t>
            </a:r>
            <a:r>
              <a:rPr lang="es-ES" dirty="0" err="1">
                <a:latin typeface="Berlin Sans FB" panose="020E0602020502020306" pitchFamily="34" charset="0"/>
              </a:rPr>
              <a:t>Freude</a:t>
            </a:r>
            <a:r>
              <a:rPr lang="es-ES" dirty="0">
                <a:latin typeface="Berlin Sans FB" panose="020E0602020502020306" pitchFamily="34" charset="0"/>
              </a:rPr>
              <a:t> BWV 147</a:t>
            </a:r>
          </a:p>
          <a:p>
            <a:r>
              <a:rPr lang="es-ES" dirty="0">
                <a:latin typeface="Berlin Sans FB" panose="020E0602020502020306" pitchFamily="34" charset="0"/>
              </a:rPr>
              <a:t>•	</a:t>
            </a:r>
            <a:r>
              <a:rPr lang="es-ES" dirty="0" err="1">
                <a:latin typeface="Berlin Sans FB" panose="020E0602020502020306" pitchFamily="34" charset="0"/>
              </a:rPr>
              <a:t>Jesus</a:t>
            </a:r>
            <a:r>
              <a:rPr lang="es-ES" dirty="0">
                <a:latin typeface="Berlin Sans FB" panose="020E0602020502020306" pitchFamily="34" charset="0"/>
              </a:rPr>
              <a:t> </a:t>
            </a:r>
            <a:r>
              <a:rPr lang="es-ES" dirty="0" err="1">
                <a:latin typeface="Berlin Sans FB" panose="020E0602020502020306" pitchFamily="34" charset="0"/>
              </a:rPr>
              <a:t>bleibet</a:t>
            </a:r>
            <a:r>
              <a:rPr lang="es-ES" dirty="0">
                <a:latin typeface="Berlin Sans FB" panose="020E0602020502020306" pitchFamily="34" charset="0"/>
              </a:rPr>
              <a:t> </a:t>
            </a:r>
            <a:r>
              <a:rPr lang="es-ES" dirty="0" err="1">
                <a:latin typeface="Berlin Sans FB" panose="020E0602020502020306" pitchFamily="34" charset="0"/>
              </a:rPr>
              <a:t>meine</a:t>
            </a:r>
            <a:r>
              <a:rPr lang="es-ES" dirty="0">
                <a:latin typeface="Berlin Sans FB" panose="020E0602020502020306" pitchFamily="34" charset="0"/>
              </a:rPr>
              <a:t> </a:t>
            </a:r>
            <a:r>
              <a:rPr lang="es-ES" dirty="0" err="1">
                <a:latin typeface="Berlin Sans FB" panose="020E0602020502020306" pitchFamily="34" charset="0"/>
              </a:rPr>
              <a:t>Freude</a:t>
            </a:r>
            <a:r>
              <a:rPr lang="es-ES" dirty="0">
                <a:latin typeface="Berlin Sans FB" panose="020E0602020502020306" pitchFamily="34" charset="0"/>
              </a:rPr>
              <a:t> BWV 147</a:t>
            </a:r>
          </a:p>
        </p:txBody>
      </p:sp>
      <p:sp>
        <p:nvSpPr>
          <p:cNvPr id="3" name="2 CuadroTexto"/>
          <p:cNvSpPr txBox="1"/>
          <p:nvPr/>
        </p:nvSpPr>
        <p:spPr>
          <a:xfrm>
            <a:off x="66296" y="116632"/>
            <a:ext cx="5801847" cy="1938992"/>
          </a:xfrm>
          <a:prstGeom prst="rect">
            <a:avLst/>
          </a:prstGeom>
          <a:noFill/>
        </p:spPr>
        <p:txBody>
          <a:bodyPr wrap="square" rtlCol="0">
            <a:spAutoFit/>
          </a:bodyPr>
          <a:lstStyle/>
          <a:p>
            <a:pPr algn="just"/>
            <a:r>
              <a:rPr lang="es-ES" sz="2000" dirty="0">
                <a:latin typeface="Berlin Sans FB" panose="020E0602020502020306" pitchFamily="34" charset="0"/>
              </a:rPr>
              <a:t>Las corales de Bach, funcionan como obras independientes o bien como movimientos dentro de un conjunto, como en La Pasión según San Juan. En este oratorio con elementos dramáticos los corales representan la voz de la conciencia, que resume lo sucedido desde un punto de vista moralizante</a:t>
            </a:r>
            <a:r>
              <a:rPr lang="es-ES" sz="2000" dirty="0" smtClean="0">
                <a:latin typeface="Berlin Sans FB" panose="020E0602020502020306" pitchFamily="34" charset="0"/>
              </a:rPr>
              <a:t>.</a:t>
            </a:r>
            <a:endParaRPr lang="es-ES" sz="2000" dirty="0" smtClean="0">
              <a:latin typeface="Berlin Sans FB" panose="020E0602020502020306"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285" y="0"/>
            <a:ext cx="2405715"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2523664"/>
            <a:ext cx="4145687" cy="461665"/>
          </a:xfrm>
          <a:prstGeom prst="rect">
            <a:avLst/>
          </a:prstGeom>
        </p:spPr>
        <p:txBody>
          <a:bodyPr wrap="none">
            <a:spAutoFit/>
          </a:bodyPr>
          <a:lstStyle/>
          <a:p>
            <a:pPr lvl="0"/>
            <a:r>
              <a:rPr lang="es-ES" sz="2400" dirty="0">
                <a:solidFill>
                  <a:prstClr val="black"/>
                </a:solidFill>
                <a:latin typeface="Berlin Sans FB" panose="020E0602020502020306" pitchFamily="34" charset="0"/>
              </a:rPr>
              <a:t>Algunas de las corales de Bach</a:t>
            </a:r>
            <a:r>
              <a:rPr lang="es-ES" sz="2400" dirty="0">
                <a:solidFill>
                  <a:prstClr val="black"/>
                </a:solidFill>
              </a:rPr>
              <a:t>:</a:t>
            </a:r>
            <a:endParaRPr lang="es-ES" sz="2400" dirty="0">
              <a:solidFill>
                <a:prstClr val="black"/>
              </a:solidFill>
            </a:endParaRPr>
          </a:p>
        </p:txBody>
      </p:sp>
    </p:spTree>
    <p:extLst>
      <p:ext uri="{BB962C8B-B14F-4D97-AF65-F5344CB8AC3E}">
        <p14:creationId xmlns:p14="http://schemas.microsoft.com/office/powerpoint/2010/main" val="14340336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600</Words>
  <Application>Microsoft Office PowerPoint</Application>
  <PresentationFormat>Presentación en pantalla (4:3)</PresentationFormat>
  <Paragraphs>30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MÚSICA DE LA REFORMA Las Corales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MÚSICA DE LA REFORMA Las Corales</dc:title>
  <dc:creator>Gusmelguizo</dc:creator>
  <cp:lastModifiedBy>Gusmelguizo</cp:lastModifiedBy>
  <cp:revision>7</cp:revision>
  <dcterms:created xsi:type="dcterms:W3CDTF">2017-04-14T09:35:32Z</dcterms:created>
  <dcterms:modified xsi:type="dcterms:W3CDTF">2017-04-20T10:53:51Z</dcterms:modified>
</cp:coreProperties>
</file>