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4"/>
  </p:sldMasterIdLst>
  <p:sldIdLst>
    <p:sldId id="256" r:id="rId5"/>
    <p:sldId id="372" r:id="rId6"/>
    <p:sldId id="263" r:id="rId7"/>
    <p:sldId id="348" r:id="rId8"/>
    <p:sldId id="349" r:id="rId9"/>
    <p:sldId id="265" r:id="rId10"/>
    <p:sldId id="350" r:id="rId11"/>
    <p:sldId id="351" r:id="rId12"/>
    <p:sldId id="352" r:id="rId13"/>
    <p:sldId id="306" r:id="rId14"/>
    <p:sldId id="353" r:id="rId15"/>
    <p:sldId id="354" r:id="rId16"/>
    <p:sldId id="355" r:id="rId17"/>
    <p:sldId id="356" r:id="rId18"/>
    <p:sldId id="357" r:id="rId19"/>
    <p:sldId id="358" r:id="rId20"/>
    <p:sldId id="359" r:id="rId21"/>
    <p:sldId id="360" r:id="rId22"/>
    <p:sldId id="369" r:id="rId23"/>
    <p:sldId id="363" r:id="rId24"/>
    <p:sldId id="366" r:id="rId25"/>
    <p:sldId id="365" r:id="rId26"/>
    <p:sldId id="364" r:id="rId27"/>
    <p:sldId id="367" r:id="rId28"/>
    <p:sldId id="370" r:id="rId29"/>
    <p:sldId id="371" r:id="rId30"/>
    <p:sldId id="307" r:id="rId31"/>
    <p:sldId id="289" r:id="rId32"/>
    <p:sldId id="267" r:id="rId33"/>
    <p:sldId id="290" r:id="rId34"/>
    <p:sldId id="291" r:id="rId35"/>
    <p:sldId id="334" r:id="rId36"/>
    <p:sldId id="335" r:id="rId37"/>
    <p:sldId id="292" r:id="rId38"/>
    <p:sldId id="336" r:id="rId39"/>
    <p:sldId id="337" r:id="rId40"/>
    <p:sldId id="338" r:id="rId41"/>
    <p:sldId id="340" r:id="rId42"/>
    <p:sldId id="339" r:id="rId43"/>
    <p:sldId id="295" r:id="rId44"/>
    <p:sldId id="296" r:id="rId45"/>
    <p:sldId id="297" r:id="rId46"/>
    <p:sldId id="298" r:id="rId47"/>
    <p:sldId id="342" r:id="rId48"/>
    <p:sldId id="341" r:id="rId49"/>
    <p:sldId id="302" r:id="rId50"/>
    <p:sldId id="304" r:id="rId51"/>
    <p:sldId id="305" r:id="rId52"/>
    <p:sldId id="343" r:id="rId53"/>
    <p:sldId id="309" r:id="rId54"/>
    <p:sldId id="329" r:id="rId55"/>
    <p:sldId id="330" r:id="rId56"/>
    <p:sldId id="328" r:id="rId57"/>
    <p:sldId id="311" r:id="rId58"/>
    <p:sldId id="310" r:id="rId59"/>
    <p:sldId id="312" r:id="rId60"/>
    <p:sldId id="313" r:id="rId61"/>
    <p:sldId id="315" r:id="rId62"/>
    <p:sldId id="316" r:id="rId63"/>
    <p:sldId id="314" r:id="rId64"/>
    <p:sldId id="317" r:id="rId65"/>
    <p:sldId id="318" r:id="rId66"/>
    <p:sldId id="319" r:id="rId67"/>
    <p:sldId id="320" r:id="rId68"/>
    <p:sldId id="321" r:id="rId69"/>
    <p:sldId id="322" r:id="rId70"/>
    <p:sldId id="323" r:id="rId71"/>
    <p:sldId id="324" r:id="rId72"/>
    <p:sldId id="326" r:id="rId73"/>
    <p:sldId id="327" r:id="rId74"/>
    <p:sldId id="325" r:id="rId75"/>
    <p:sldId id="331" r:id="rId76"/>
    <p:sldId id="332" r:id="rId77"/>
    <p:sldId id="333" r:id="rId78"/>
    <p:sldId id="264" r:id="rId79"/>
    <p:sldId id="373" r:id="rId80"/>
    <p:sldId id="375" r:id="rId81"/>
    <p:sldId id="374" r:id="rId82"/>
    <p:sldId id="376" r:id="rId83"/>
    <p:sldId id="377" r:id="rId84"/>
    <p:sldId id="378" r:id="rId85"/>
    <p:sldId id="379"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318DD-213E-43C1-BC39-AEC8E44A2A2C}" v="1" dt="2021-10-21T16:23:25.759"/>
    <p1510:client id="{263A2D59-73F4-4BB2-A4C1-D5CF04B8BC12}" v="1" dt="2021-10-26T16:50:46.285"/>
    <p1510:client id="{53502FAB-2E09-4962-BD91-F05A4B88540A}" v="1" dt="2021-10-21T19:36:34.708"/>
    <p1510:client id="{5999EC60-8742-4ADC-884C-080A729EAB4F}" v="1" dt="2021-10-21T13:59:37.842"/>
    <p1510:client id="{5EF39877-0268-4D51-99FA-89F2F56899B3}" v="1" dt="2021-10-22T07:22:58.406"/>
    <p1510:client id="{6CFADA7E-C5CD-4D41-9DB3-CEE2AC4E4C10}" v="2" dt="2021-10-21T17:17:34.646"/>
    <p1510:client id="{AC786827-3C4B-4204-ABE5-3208F9964F1D}" v="3" dt="2021-10-28T17:21:08.324"/>
    <p1510:client id="{E76F2BA8-1483-460F-8C83-898A98FC1ECA}" v="1" dt="2021-10-22T19:34:05.04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DOMINGUEZ DE LA FUENTE" userId="S::miguel.domfue@educa.jcyl.es::5c0b12a5-3cf9-4c32-ba34-2dd7b7bff85a" providerId="AD" clId="Web-{5EF39877-0268-4D51-99FA-89F2F56899B3}"/>
    <pc:docChg chg="modSld">
      <pc:chgData name="MIGUEL DOMINGUEZ DE LA FUENTE" userId="S::miguel.domfue@educa.jcyl.es::5c0b12a5-3cf9-4c32-ba34-2dd7b7bff85a" providerId="AD" clId="Web-{5EF39877-0268-4D51-99FA-89F2F56899B3}" dt="2021-10-22T07:22:58.406" v="0"/>
      <pc:docMkLst>
        <pc:docMk/>
      </pc:docMkLst>
      <pc:sldChg chg="addSp">
        <pc:chgData name="MIGUEL DOMINGUEZ DE LA FUENTE" userId="S::miguel.domfue@educa.jcyl.es::5c0b12a5-3cf9-4c32-ba34-2dd7b7bff85a" providerId="AD" clId="Web-{5EF39877-0268-4D51-99FA-89F2F56899B3}" dt="2021-10-22T07:22:58.406" v="0"/>
        <pc:sldMkLst>
          <pc:docMk/>
          <pc:sldMk cId="3255530858" sldId="325"/>
        </pc:sldMkLst>
        <pc:spChg chg="add">
          <ac:chgData name="MIGUEL DOMINGUEZ DE LA FUENTE" userId="S::miguel.domfue@educa.jcyl.es::5c0b12a5-3cf9-4c32-ba34-2dd7b7bff85a" providerId="AD" clId="Web-{5EF39877-0268-4D51-99FA-89F2F56899B3}" dt="2021-10-22T07:22:58.406" v="0"/>
          <ac:spMkLst>
            <pc:docMk/>
            <pc:sldMk cId="3255530858" sldId="325"/>
            <ac:spMk id="3" creationId="{2B043551-0847-4886-8976-27D5CB579AB5}"/>
          </ac:spMkLst>
        </pc:spChg>
      </pc:sldChg>
    </pc:docChg>
  </pc:docChgLst>
  <pc:docChgLst>
    <pc:chgData name="M.ESTHER ALVAREZ CARRASCAL" userId="S::malvarezcarr@educa.jcyl.es::06591b9f-ea99-46a4-a4df-7c7722c551d2" providerId="AD" clId="Web-{6CFADA7E-C5CD-4D41-9DB3-CEE2AC4E4C10}"/>
    <pc:docChg chg="modSld">
      <pc:chgData name="M.ESTHER ALVAREZ CARRASCAL" userId="S::malvarezcarr@educa.jcyl.es::06591b9f-ea99-46a4-a4df-7c7722c551d2" providerId="AD" clId="Web-{6CFADA7E-C5CD-4D41-9DB3-CEE2AC4E4C10}" dt="2021-10-21T17:17:34.646" v="1" actId="14100"/>
      <pc:docMkLst>
        <pc:docMk/>
      </pc:docMkLst>
      <pc:sldChg chg="modSp">
        <pc:chgData name="M.ESTHER ALVAREZ CARRASCAL" userId="S::malvarezcarr@educa.jcyl.es::06591b9f-ea99-46a4-a4df-7c7722c551d2" providerId="AD" clId="Web-{6CFADA7E-C5CD-4D41-9DB3-CEE2AC4E4C10}" dt="2021-10-21T17:17:34.646" v="1" actId="14100"/>
        <pc:sldMkLst>
          <pc:docMk/>
          <pc:sldMk cId="3641669938" sldId="316"/>
        </pc:sldMkLst>
        <pc:picChg chg="mod">
          <ac:chgData name="M.ESTHER ALVAREZ CARRASCAL" userId="S::malvarezcarr@educa.jcyl.es::06591b9f-ea99-46a4-a4df-7c7722c551d2" providerId="AD" clId="Web-{6CFADA7E-C5CD-4D41-9DB3-CEE2AC4E4C10}" dt="2021-10-21T17:17:34.646" v="1" actId="14100"/>
          <ac:picMkLst>
            <pc:docMk/>
            <pc:sldMk cId="3641669938" sldId="316"/>
            <ac:picMk id="5126" creationId="{00000000-0000-0000-0000-000000000000}"/>
          </ac:picMkLst>
        </pc:picChg>
      </pc:sldChg>
    </pc:docChg>
  </pc:docChgLst>
  <pc:docChgLst>
    <pc:chgData name="ANA LOPEZ ARAGUZ" userId="S::ana.lopara@educa.jcyl.es::2c73351f-d0ad-4240-815e-e5e4305c60da" providerId="AD" clId="Web-{03F318DD-213E-43C1-BC39-AEC8E44A2A2C}"/>
    <pc:docChg chg="modSld">
      <pc:chgData name="ANA LOPEZ ARAGUZ" userId="S::ana.lopara@educa.jcyl.es::2c73351f-d0ad-4240-815e-e5e4305c60da" providerId="AD" clId="Web-{03F318DD-213E-43C1-BC39-AEC8E44A2A2C}" dt="2021-10-21T16:23:25.759" v="0"/>
      <pc:docMkLst>
        <pc:docMk/>
      </pc:docMkLst>
      <pc:sldChg chg="addSp">
        <pc:chgData name="ANA LOPEZ ARAGUZ" userId="S::ana.lopara@educa.jcyl.es::2c73351f-d0ad-4240-815e-e5e4305c60da" providerId="AD" clId="Web-{03F318DD-213E-43C1-BC39-AEC8E44A2A2C}" dt="2021-10-21T16:23:25.759" v="0"/>
        <pc:sldMkLst>
          <pc:docMk/>
          <pc:sldMk cId="1375483029" sldId="256"/>
        </pc:sldMkLst>
        <pc:spChg chg="add">
          <ac:chgData name="ANA LOPEZ ARAGUZ" userId="S::ana.lopara@educa.jcyl.es::2c73351f-d0ad-4240-815e-e5e4305c60da" providerId="AD" clId="Web-{03F318DD-213E-43C1-BC39-AEC8E44A2A2C}" dt="2021-10-21T16:23:25.759" v="0"/>
          <ac:spMkLst>
            <pc:docMk/>
            <pc:sldMk cId="1375483029" sldId="256"/>
            <ac:spMk id="5" creationId="{EFB1F2DC-2B56-42D5-98AF-D3CFB0625C6D}"/>
          </ac:spMkLst>
        </pc:spChg>
      </pc:sldChg>
    </pc:docChg>
  </pc:docChgLst>
  <pc:docChgLst>
    <pc:chgData name="JAVIER ALBILLO CANDELAS" userId="S::javier.albcan@educa.jcyl.es::c4438646-ac0c-4b01-b07d-b90cfc79735c" providerId="AD" clId="Web-{E76F2BA8-1483-460F-8C83-898A98FC1ECA}"/>
    <pc:docChg chg="delSld">
      <pc:chgData name="JAVIER ALBILLO CANDELAS" userId="S::javier.albcan@educa.jcyl.es::c4438646-ac0c-4b01-b07d-b90cfc79735c" providerId="AD" clId="Web-{E76F2BA8-1483-460F-8C83-898A98FC1ECA}" dt="2021-10-22T19:34:05.049" v="0"/>
      <pc:docMkLst>
        <pc:docMk/>
      </pc:docMkLst>
      <pc:sldChg chg="del">
        <pc:chgData name="JAVIER ALBILLO CANDELAS" userId="S::javier.albcan@educa.jcyl.es::c4438646-ac0c-4b01-b07d-b90cfc79735c" providerId="AD" clId="Web-{E76F2BA8-1483-460F-8C83-898A98FC1ECA}" dt="2021-10-22T19:34:05.049" v="0"/>
        <pc:sldMkLst>
          <pc:docMk/>
          <pc:sldMk cId="2487823344" sldId="294"/>
        </pc:sldMkLst>
      </pc:sldChg>
    </pc:docChg>
  </pc:docChgLst>
  <pc:docChgLst>
    <pc:chgData clId="Web-{53502FAB-2E09-4962-BD91-F05A4B88540A}"/>
    <pc:docChg chg="modSld">
      <pc:chgData name="" userId="" providerId="" clId="Web-{53502FAB-2E09-4962-BD91-F05A4B88540A}" dt="2021-10-21T19:36:34.708" v="0"/>
      <pc:docMkLst>
        <pc:docMk/>
      </pc:docMkLst>
      <pc:sldChg chg="delSp">
        <pc:chgData name="" userId="" providerId="" clId="Web-{53502FAB-2E09-4962-BD91-F05A4B88540A}" dt="2021-10-21T19:36:34.708" v="0"/>
        <pc:sldMkLst>
          <pc:docMk/>
          <pc:sldMk cId="1375483029" sldId="256"/>
        </pc:sldMkLst>
        <pc:spChg chg="del">
          <ac:chgData name="" userId="" providerId="" clId="Web-{53502FAB-2E09-4962-BD91-F05A4B88540A}" dt="2021-10-21T19:36:34.708" v="0"/>
          <ac:spMkLst>
            <pc:docMk/>
            <pc:sldMk cId="1375483029" sldId="256"/>
            <ac:spMk id="5" creationId="{EFB1F2DC-2B56-42D5-98AF-D3CFB0625C6D}"/>
          </ac:spMkLst>
        </pc:spChg>
      </pc:sldChg>
    </pc:docChg>
  </pc:docChgLst>
  <pc:docChgLst>
    <pc:chgData name="SARA AGUADO GONZALEZ" userId="S::saguadog@educa.jcyl.es::6bc1453d-8a38-4439-b25e-415d7e11133d" providerId="AD" clId="Web-{AC786827-3C4B-4204-ABE5-3208F9964F1D}"/>
    <pc:docChg chg="modSld">
      <pc:chgData name="SARA AGUADO GONZALEZ" userId="S::saguadog@educa.jcyl.es::6bc1453d-8a38-4439-b25e-415d7e11133d" providerId="AD" clId="Web-{AC786827-3C4B-4204-ABE5-3208F9964F1D}" dt="2021-10-28T17:21:03.168" v="1"/>
      <pc:docMkLst>
        <pc:docMk/>
      </pc:docMkLst>
      <pc:sldChg chg="addSp delSp">
        <pc:chgData name="SARA AGUADO GONZALEZ" userId="S::saguadog@educa.jcyl.es::6bc1453d-8a38-4439-b25e-415d7e11133d" providerId="AD" clId="Web-{AC786827-3C4B-4204-ABE5-3208F9964F1D}" dt="2021-10-28T17:21:03.168" v="1"/>
        <pc:sldMkLst>
          <pc:docMk/>
          <pc:sldMk cId="2166886855" sldId="350"/>
        </pc:sldMkLst>
        <pc:spChg chg="add del">
          <ac:chgData name="SARA AGUADO GONZALEZ" userId="S::saguadog@educa.jcyl.es::6bc1453d-8a38-4439-b25e-415d7e11133d" providerId="AD" clId="Web-{AC786827-3C4B-4204-ABE5-3208F9964F1D}" dt="2021-10-28T17:21:03.168" v="1"/>
          <ac:spMkLst>
            <pc:docMk/>
            <pc:sldMk cId="2166886855" sldId="350"/>
            <ac:spMk id="7" creationId="{ACC9070E-CA00-4071-9F6E-0AFEE7374E3C}"/>
          </ac:spMkLst>
        </pc:spChg>
      </pc:sldChg>
    </pc:docChg>
  </pc:docChgLst>
  <pc:docChgLst>
    <pc:chgData name="LAURA ANIBARRO MARBAN" userId="S::lanibarrom@educa.jcyl.es::75659d2e-8739-4640-8248-d57b8345ab3b" providerId="AD" clId="Web-{5999EC60-8742-4ADC-884C-080A729EAB4F}"/>
    <pc:docChg chg="sldOrd">
      <pc:chgData name="LAURA ANIBARRO MARBAN" userId="S::lanibarrom@educa.jcyl.es::75659d2e-8739-4640-8248-d57b8345ab3b" providerId="AD" clId="Web-{5999EC60-8742-4ADC-884C-080A729EAB4F}" dt="2021-10-21T13:59:37.842" v="0"/>
      <pc:docMkLst>
        <pc:docMk/>
      </pc:docMkLst>
      <pc:sldChg chg="ord">
        <pc:chgData name="LAURA ANIBARRO MARBAN" userId="S::lanibarrom@educa.jcyl.es::75659d2e-8739-4640-8248-d57b8345ab3b" providerId="AD" clId="Web-{5999EC60-8742-4ADC-884C-080A729EAB4F}" dt="2021-10-21T13:59:37.842" v="0"/>
        <pc:sldMkLst>
          <pc:docMk/>
          <pc:sldMk cId="1235428462" sldId="349"/>
        </pc:sldMkLst>
      </pc:sldChg>
    </pc:docChg>
  </pc:docChgLst>
  <pc:docChgLst>
    <pc:chgData name="MIRIAM DIÉGUEZ MARCOS" userId="S::miriam.diemar.1@educa.jcyl.es::519a1852-6819-4c91-a75f-04ad5316f0f1" providerId="AD" clId="Web-{263A2D59-73F4-4BB2-A4C1-D5CF04B8BC12}"/>
    <pc:docChg chg="modSld">
      <pc:chgData name="MIRIAM DIÉGUEZ MARCOS" userId="S::miriam.diemar.1@educa.jcyl.es::519a1852-6819-4c91-a75f-04ad5316f0f1" providerId="AD" clId="Web-{263A2D59-73F4-4BB2-A4C1-D5CF04B8BC12}" dt="2021-10-26T16:50:46.285" v="0" actId="1076"/>
      <pc:docMkLst>
        <pc:docMk/>
      </pc:docMkLst>
      <pc:sldChg chg="modSp">
        <pc:chgData name="MIRIAM DIÉGUEZ MARCOS" userId="S::miriam.diemar.1@educa.jcyl.es::519a1852-6819-4c91-a75f-04ad5316f0f1" providerId="AD" clId="Web-{263A2D59-73F4-4BB2-A4C1-D5CF04B8BC12}" dt="2021-10-26T16:50:46.285" v="0" actId="1076"/>
        <pc:sldMkLst>
          <pc:docMk/>
          <pc:sldMk cId="1174807566" sldId="305"/>
        </pc:sldMkLst>
        <pc:spChg chg="mod">
          <ac:chgData name="MIRIAM DIÉGUEZ MARCOS" userId="S::miriam.diemar.1@educa.jcyl.es::519a1852-6819-4c91-a75f-04ad5316f0f1" providerId="AD" clId="Web-{263A2D59-73F4-4BB2-A4C1-D5CF04B8BC12}" dt="2021-10-26T16:50:46.285" v="0" actId="1076"/>
          <ac:spMkLst>
            <pc:docMk/>
            <pc:sldMk cId="1174807566" sldId="305"/>
            <ac:spMk id="9" creationId="{00000000-0000-0000-0000-000000000000}"/>
          </ac:spMkLst>
        </pc:spChg>
      </pc:sldChg>
    </pc:docChg>
  </pc:docChgLst>
  <pc:docChgLst>
    <pc:chgData name="AMALIA GONZALEZ MARTIN" userId="S::amalia.gonmar@educa.jcyl.es::e3ece8cf-d6f7-404e-82e8-82367a93fe07" providerId="AD" clId="Web-{1CBC3EA4-E1CB-4279-96B6-E4CC2DE25FAB}"/>
    <pc:docChg chg="modSld">
      <pc:chgData name="AMALIA GONZALEZ MARTIN" userId="S::amalia.gonmar@educa.jcyl.es::e3ece8cf-d6f7-404e-82e8-82367a93fe07" providerId="AD" clId="Web-{1CBC3EA4-E1CB-4279-96B6-E4CC2DE25FAB}" dt="2021-10-25T19:05:26.804" v="2" actId="1076"/>
      <pc:docMkLst>
        <pc:docMk/>
      </pc:docMkLst>
      <pc:sldChg chg="modSp">
        <pc:chgData name="AMALIA GONZALEZ MARTIN" userId="S::amalia.gonmar@educa.jcyl.es::e3ece8cf-d6f7-404e-82e8-82367a93fe07" providerId="AD" clId="Web-{1CBC3EA4-E1CB-4279-96B6-E4CC2DE25FAB}" dt="2021-10-25T18:57:06.887" v="1" actId="1076"/>
        <pc:sldMkLst>
          <pc:docMk/>
          <pc:sldMk cId="997840150" sldId="265"/>
        </pc:sldMkLst>
        <pc:graphicFrameChg chg="mod">
          <ac:chgData name="AMALIA GONZALEZ MARTIN" userId="S::amalia.gonmar@educa.jcyl.es::e3ece8cf-d6f7-404e-82e8-82367a93fe07" providerId="AD" clId="Web-{1CBC3EA4-E1CB-4279-96B6-E4CC2DE25FAB}" dt="2021-10-25T18:57:06.887" v="1" actId="1076"/>
          <ac:graphicFrameMkLst>
            <pc:docMk/>
            <pc:sldMk cId="997840150" sldId="265"/>
            <ac:graphicFrameMk id="2" creationId="{00000000-0000-0000-0000-000000000000}"/>
          </ac:graphicFrameMkLst>
        </pc:graphicFrameChg>
      </pc:sldChg>
      <pc:sldChg chg="modSp">
        <pc:chgData name="AMALIA GONZALEZ MARTIN" userId="S::amalia.gonmar@educa.jcyl.es::e3ece8cf-d6f7-404e-82e8-82367a93fe07" providerId="AD" clId="Web-{1CBC3EA4-E1CB-4279-96B6-E4CC2DE25FAB}" dt="2021-10-25T19:05:26.804" v="2" actId="1076"/>
        <pc:sldMkLst>
          <pc:docMk/>
          <pc:sldMk cId="177556889" sldId="360"/>
        </pc:sldMkLst>
        <pc:graphicFrameChg chg="mod">
          <ac:chgData name="AMALIA GONZALEZ MARTIN" userId="S::amalia.gonmar@educa.jcyl.es::e3ece8cf-d6f7-404e-82e8-82367a93fe07" providerId="AD" clId="Web-{1CBC3EA4-E1CB-4279-96B6-E4CC2DE25FAB}" dt="2021-10-25T19:05:26.804" v="2" actId="1076"/>
          <ac:graphicFrameMkLst>
            <pc:docMk/>
            <pc:sldMk cId="177556889" sldId="360"/>
            <ac:graphicFrameMk id="8" creationId="{00000000-0000-0000-0000-000000000000}"/>
          </ac:graphicFrameMkLst>
        </pc:graphicFrameChg>
      </pc:sldChg>
    </pc:docChg>
  </pc:docChgLst>
  <pc:docChgLst>
    <pc:chgData name="MARINA ARTEAGA RODRIGUEZ" userId="S::marteagar@educa.jcyl.es::6e1b5da9-4826-4a2e-887f-f289d53abd92" providerId="AD" clId="Web-{EAA6530E-E2DA-46D7-B160-988E34387BA3}"/>
    <pc:docChg chg="modSld">
      <pc:chgData name="MARINA ARTEAGA RODRIGUEZ" userId="S::marteagar@educa.jcyl.es::6e1b5da9-4826-4a2e-887f-f289d53abd92" providerId="AD" clId="Web-{EAA6530E-E2DA-46D7-B160-988E34387BA3}" dt="2021-10-27T18:53:58.159" v="0" actId="1076"/>
      <pc:docMkLst>
        <pc:docMk/>
      </pc:docMkLst>
      <pc:sldChg chg="modSp">
        <pc:chgData name="MARINA ARTEAGA RODRIGUEZ" userId="S::marteagar@educa.jcyl.es::6e1b5da9-4826-4a2e-887f-f289d53abd92" providerId="AD" clId="Web-{EAA6530E-E2DA-46D7-B160-988E34387BA3}" dt="2021-10-27T18:53:58.159" v="0" actId="1076"/>
        <pc:sldMkLst>
          <pc:docMk/>
          <pc:sldMk cId="1782572882" sldId="322"/>
        </pc:sldMkLst>
        <pc:graphicFrameChg chg="mod">
          <ac:chgData name="MARINA ARTEAGA RODRIGUEZ" userId="S::marteagar@educa.jcyl.es::6e1b5da9-4826-4a2e-887f-f289d53abd92" providerId="AD" clId="Web-{EAA6530E-E2DA-46D7-B160-988E34387BA3}" dt="2021-10-27T18:53:58.159" v="0" actId="1076"/>
          <ac:graphicFrameMkLst>
            <pc:docMk/>
            <pc:sldMk cId="1782572882" sldId="322"/>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11846-44AF-4964-B393-F5BDD97DED8E}" type="doc">
      <dgm:prSet loTypeId="urn:microsoft.com/office/officeart/2005/8/layout/target1" loCatId="relationship" qsTypeId="urn:microsoft.com/office/officeart/2005/8/quickstyle/3d5" qsCatId="3D" csTypeId="urn:microsoft.com/office/officeart/2005/8/colors/colorful2" csCatId="colorful" phldr="1"/>
      <dgm:spPr/>
    </dgm:pt>
    <dgm:pt modelId="{8DF17282-5463-40E2-AE8A-8408E7FD7852}">
      <dgm:prSet phldrT="[Texto]"/>
      <dgm:spPr/>
      <dgm:t>
        <a:bodyPr/>
        <a:lstStyle/>
        <a:p>
          <a:r>
            <a:rPr lang="es-ES"/>
            <a:t>Individual</a:t>
          </a:r>
        </a:p>
      </dgm:t>
    </dgm:pt>
    <dgm:pt modelId="{A94A2C5A-7EB5-450B-8FC8-404621BE82D1}" type="parTrans" cxnId="{E6391775-9FAE-4028-B1D2-584C9CD6A9BB}">
      <dgm:prSet/>
      <dgm:spPr/>
      <dgm:t>
        <a:bodyPr/>
        <a:lstStyle/>
        <a:p>
          <a:endParaRPr lang="es-ES"/>
        </a:p>
      </dgm:t>
    </dgm:pt>
    <dgm:pt modelId="{9404EF4B-C95D-4EEB-9028-32CC3A1FFE1B}" type="sibTrans" cxnId="{E6391775-9FAE-4028-B1D2-584C9CD6A9BB}">
      <dgm:prSet/>
      <dgm:spPr/>
      <dgm:t>
        <a:bodyPr/>
        <a:lstStyle/>
        <a:p>
          <a:endParaRPr lang="es-ES"/>
        </a:p>
      </dgm:t>
    </dgm:pt>
    <dgm:pt modelId="{16328754-9CEA-4317-83A9-677F374666CC}">
      <dgm:prSet phldrT="[Texto]"/>
      <dgm:spPr/>
      <dgm:t>
        <a:bodyPr/>
        <a:lstStyle/>
        <a:p>
          <a:r>
            <a:rPr lang="es-ES"/>
            <a:t>Grupal </a:t>
          </a:r>
        </a:p>
      </dgm:t>
    </dgm:pt>
    <dgm:pt modelId="{BAF05DE9-64F6-4071-ACB5-6689AEF51BC3}" type="parTrans" cxnId="{926A0CEF-7CF9-40D2-A09C-F840EE808322}">
      <dgm:prSet/>
      <dgm:spPr/>
      <dgm:t>
        <a:bodyPr/>
        <a:lstStyle/>
        <a:p>
          <a:endParaRPr lang="es-ES"/>
        </a:p>
      </dgm:t>
    </dgm:pt>
    <dgm:pt modelId="{BD3449CD-6FCE-4290-A131-8823A7A537E1}" type="sibTrans" cxnId="{926A0CEF-7CF9-40D2-A09C-F840EE808322}">
      <dgm:prSet/>
      <dgm:spPr/>
      <dgm:t>
        <a:bodyPr/>
        <a:lstStyle/>
        <a:p>
          <a:endParaRPr lang="es-ES"/>
        </a:p>
      </dgm:t>
    </dgm:pt>
    <dgm:pt modelId="{03DEF2FF-9164-4F6F-882B-57EF3A31AC8E}">
      <dgm:prSet phldrT="[Texto]"/>
      <dgm:spPr/>
      <dgm:t>
        <a:bodyPr/>
        <a:lstStyle/>
        <a:p>
          <a:r>
            <a:rPr lang="es-ES"/>
            <a:t>Comunitario</a:t>
          </a:r>
        </a:p>
      </dgm:t>
    </dgm:pt>
    <dgm:pt modelId="{D2F6B2FF-FD94-489E-9CDE-AA83BB38CD8C}" type="parTrans" cxnId="{CC82D92B-9400-4EB6-9FF3-E711482D4F9B}">
      <dgm:prSet/>
      <dgm:spPr/>
      <dgm:t>
        <a:bodyPr/>
        <a:lstStyle/>
        <a:p>
          <a:endParaRPr lang="es-ES"/>
        </a:p>
      </dgm:t>
    </dgm:pt>
    <dgm:pt modelId="{8E5ED3F8-B883-4FDD-81E7-704CF5652DE2}" type="sibTrans" cxnId="{CC82D92B-9400-4EB6-9FF3-E711482D4F9B}">
      <dgm:prSet/>
      <dgm:spPr/>
      <dgm:t>
        <a:bodyPr/>
        <a:lstStyle/>
        <a:p>
          <a:endParaRPr lang="es-ES"/>
        </a:p>
      </dgm:t>
    </dgm:pt>
    <dgm:pt modelId="{4E705A89-24F9-46D9-8542-2ECB8825FC7D}" type="pres">
      <dgm:prSet presAssocID="{56811846-44AF-4964-B393-F5BDD97DED8E}" presName="composite" presStyleCnt="0">
        <dgm:presLayoutVars>
          <dgm:chMax val="5"/>
          <dgm:dir/>
          <dgm:resizeHandles val="exact"/>
        </dgm:presLayoutVars>
      </dgm:prSet>
      <dgm:spPr/>
    </dgm:pt>
    <dgm:pt modelId="{167F8288-A7B5-4B7B-A39B-9B0CB78D9E04}" type="pres">
      <dgm:prSet presAssocID="{8DF17282-5463-40E2-AE8A-8408E7FD7852}" presName="circle1" presStyleLbl="lnNode1" presStyleIdx="0" presStyleCnt="3"/>
      <dgm:spPr/>
    </dgm:pt>
    <dgm:pt modelId="{0D0984E3-6781-41AA-B798-F4859DF90787}" type="pres">
      <dgm:prSet presAssocID="{8DF17282-5463-40E2-AE8A-8408E7FD7852}" presName="text1" presStyleLbl="revTx" presStyleIdx="0" presStyleCnt="3">
        <dgm:presLayoutVars>
          <dgm:bulletEnabled val="1"/>
        </dgm:presLayoutVars>
      </dgm:prSet>
      <dgm:spPr/>
    </dgm:pt>
    <dgm:pt modelId="{C447F543-1A21-41EF-A092-00A2DFC27F12}" type="pres">
      <dgm:prSet presAssocID="{8DF17282-5463-40E2-AE8A-8408E7FD7852}" presName="line1" presStyleLbl="callout" presStyleIdx="0" presStyleCnt="6"/>
      <dgm:spPr/>
    </dgm:pt>
    <dgm:pt modelId="{AE05239D-9076-4F71-BBE5-C4E8CD03A31D}" type="pres">
      <dgm:prSet presAssocID="{8DF17282-5463-40E2-AE8A-8408E7FD7852}" presName="d1" presStyleLbl="callout" presStyleIdx="1" presStyleCnt="6"/>
      <dgm:spPr/>
    </dgm:pt>
    <dgm:pt modelId="{25520D4F-CD69-4945-8969-035593956B95}" type="pres">
      <dgm:prSet presAssocID="{16328754-9CEA-4317-83A9-677F374666CC}" presName="circle2" presStyleLbl="lnNode1" presStyleIdx="1" presStyleCnt="3"/>
      <dgm:spPr/>
    </dgm:pt>
    <dgm:pt modelId="{1CC24152-E48D-4531-BC4C-F22BD939A2D6}" type="pres">
      <dgm:prSet presAssocID="{16328754-9CEA-4317-83A9-677F374666CC}" presName="text2" presStyleLbl="revTx" presStyleIdx="1" presStyleCnt="3">
        <dgm:presLayoutVars>
          <dgm:bulletEnabled val="1"/>
        </dgm:presLayoutVars>
      </dgm:prSet>
      <dgm:spPr/>
    </dgm:pt>
    <dgm:pt modelId="{3B3ADA6C-6790-43B5-B2F8-9D0921770ECC}" type="pres">
      <dgm:prSet presAssocID="{16328754-9CEA-4317-83A9-677F374666CC}" presName="line2" presStyleLbl="callout" presStyleIdx="2" presStyleCnt="6"/>
      <dgm:spPr/>
    </dgm:pt>
    <dgm:pt modelId="{9322DB1C-14C9-4CA2-AD56-C19CEB225868}" type="pres">
      <dgm:prSet presAssocID="{16328754-9CEA-4317-83A9-677F374666CC}" presName="d2" presStyleLbl="callout" presStyleIdx="3" presStyleCnt="6"/>
      <dgm:spPr/>
    </dgm:pt>
    <dgm:pt modelId="{8F9CC669-AEFF-4834-8A68-CD9696702FD0}" type="pres">
      <dgm:prSet presAssocID="{03DEF2FF-9164-4F6F-882B-57EF3A31AC8E}" presName="circle3" presStyleLbl="lnNode1" presStyleIdx="2" presStyleCnt="3"/>
      <dgm:spPr/>
    </dgm:pt>
    <dgm:pt modelId="{29A704A0-8C6B-408D-A78E-A07CC4FF9ECC}" type="pres">
      <dgm:prSet presAssocID="{03DEF2FF-9164-4F6F-882B-57EF3A31AC8E}" presName="text3" presStyleLbl="revTx" presStyleIdx="2" presStyleCnt="3">
        <dgm:presLayoutVars>
          <dgm:bulletEnabled val="1"/>
        </dgm:presLayoutVars>
      </dgm:prSet>
      <dgm:spPr/>
    </dgm:pt>
    <dgm:pt modelId="{71363990-7B9A-4E6D-A712-E334989623B5}" type="pres">
      <dgm:prSet presAssocID="{03DEF2FF-9164-4F6F-882B-57EF3A31AC8E}" presName="line3" presStyleLbl="callout" presStyleIdx="4" presStyleCnt="6"/>
      <dgm:spPr/>
    </dgm:pt>
    <dgm:pt modelId="{EF37B6F3-4457-417E-8BF7-70DEF8B148E2}" type="pres">
      <dgm:prSet presAssocID="{03DEF2FF-9164-4F6F-882B-57EF3A31AC8E}" presName="d3" presStyleLbl="callout" presStyleIdx="5" presStyleCnt="6"/>
      <dgm:spPr/>
    </dgm:pt>
  </dgm:ptLst>
  <dgm:cxnLst>
    <dgm:cxn modelId="{D637CA09-0482-4CA9-AE25-BBD83FB1B054}" type="presOf" srcId="{8DF17282-5463-40E2-AE8A-8408E7FD7852}" destId="{0D0984E3-6781-41AA-B798-F4859DF90787}" srcOrd="0" destOrd="0" presId="urn:microsoft.com/office/officeart/2005/8/layout/target1"/>
    <dgm:cxn modelId="{CC82D92B-9400-4EB6-9FF3-E711482D4F9B}" srcId="{56811846-44AF-4964-B393-F5BDD97DED8E}" destId="{03DEF2FF-9164-4F6F-882B-57EF3A31AC8E}" srcOrd="2" destOrd="0" parTransId="{D2F6B2FF-FD94-489E-9CDE-AA83BB38CD8C}" sibTransId="{8E5ED3F8-B883-4FDD-81E7-704CF5652DE2}"/>
    <dgm:cxn modelId="{06ED326E-EA78-4BB6-831B-62DA1AAE8A73}" type="presOf" srcId="{16328754-9CEA-4317-83A9-677F374666CC}" destId="{1CC24152-E48D-4531-BC4C-F22BD939A2D6}" srcOrd="0" destOrd="0" presId="urn:microsoft.com/office/officeart/2005/8/layout/target1"/>
    <dgm:cxn modelId="{E6391775-9FAE-4028-B1D2-584C9CD6A9BB}" srcId="{56811846-44AF-4964-B393-F5BDD97DED8E}" destId="{8DF17282-5463-40E2-AE8A-8408E7FD7852}" srcOrd="0" destOrd="0" parTransId="{A94A2C5A-7EB5-450B-8FC8-404621BE82D1}" sibTransId="{9404EF4B-C95D-4EEB-9028-32CC3A1FFE1B}"/>
    <dgm:cxn modelId="{FFF71E56-2B30-49EA-8341-A41D99B75061}" type="presOf" srcId="{56811846-44AF-4964-B393-F5BDD97DED8E}" destId="{4E705A89-24F9-46D9-8542-2ECB8825FC7D}" srcOrd="0" destOrd="0" presId="urn:microsoft.com/office/officeart/2005/8/layout/target1"/>
    <dgm:cxn modelId="{F9C1D693-4B33-4F9E-A4A7-D78EE2C2AF64}" type="presOf" srcId="{03DEF2FF-9164-4F6F-882B-57EF3A31AC8E}" destId="{29A704A0-8C6B-408D-A78E-A07CC4FF9ECC}" srcOrd="0" destOrd="0" presId="urn:microsoft.com/office/officeart/2005/8/layout/target1"/>
    <dgm:cxn modelId="{926A0CEF-7CF9-40D2-A09C-F840EE808322}" srcId="{56811846-44AF-4964-B393-F5BDD97DED8E}" destId="{16328754-9CEA-4317-83A9-677F374666CC}" srcOrd="1" destOrd="0" parTransId="{BAF05DE9-64F6-4071-ACB5-6689AEF51BC3}" sibTransId="{BD3449CD-6FCE-4290-A131-8823A7A537E1}"/>
    <dgm:cxn modelId="{A58EFF29-052B-4391-9FE8-9FCD616F82C7}" type="presParOf" srcId="{4E705A89-24F9-46D9-8542-2ECB8825FC7D}" destId="{167F8288-A7B5-4B7B-A39B-9B0CB78D9E04}" srcOrd="0" destOrd="0" presId="urn:microsoft.com/office/officeart/2005/8/layout/target1"/>
    <dgm:cxn modelId="{367F49C1-0601-4259-A1A6-75CEFE02DDD4}" type="presParOf" srcId="{4E705A89-24F9-46D9-8542-2ECB8825FC7D}" destId="{0D0984E3-6781-41AA-B798-F4859DF90787}" srcOrd="1" destOrd="0" presId="urn:microsoft.com/office/officeart/2005/8/layout/target1"/>
    <dgm:cxn modelId="{052E8F2F-307B-470C-8FFC-19D78FFEB407}" type="presParOf" srcId="{4E705A89-24F9-46D9-8542-2ECB8825FC7D}" destId="{C447F543-1A21-41EF-A092-00A2DFC27F12}" srcOrd="2" destOrd="0" presId="urn:microsoft.com/office/officeart/2005/8/layout/target1"/>
    <dgm:cxn modelId="{DC824660-70AC-4AC9-ACA1-2238742FE467}" type="presParOf" srcId="{4E705A89-24F9-46D9-8542-2ECB8825FC7D}" destId="{AE05239D-9076-4F71-BBE5-C4E8CD03A31D}" srcOrd="3" destOrd="0" presId="urn:microsoft.com/office/officeart/2005/8/layout/target1"/>
    <dgm:cxn modelId="{BB351A5D-67D1-419D-8ABE-CA237A5B75C9}" type="presParOf" srcId="{4E705A89-24F9-46D9-8542-2ECB8825FC7D}" destId="{25520D4F-CD69-4945-8969-035593956B95}" srcOrd="4" destOrd="0" presId="urn:microsoft.com/office/officeart/2005/8/layout/target1"/>
    <dgm:cxn modelId="{DE72E31B-CCD6-4306-93A4-11EFF52A53F1}" type="presParOf" srcId="{4E705A89-24F9-46D9-8542-2ECB8825FC7D}" destId="{1CC24152-E48D-4531-BC4C-F22BD939A2D6}" srcOrd="5" destOrd="0" presId="urn:microsoft.com/office/officeart/2005/8/layout/target1"/>
    <dgm:cxn modelId="{A12C0E2D-66E8-4D78-9A96-6A8BB0722B7D}" type="presParOf" srcId="{4E705A89-24F9-46D9-8542-2ECB8825FC7D}" destId="{3B3ADA6C-6790-43B5-B2F8-9D0921770ECC}" srcOrd="6" destOrd="0" presId="urn:microsoft.com/office/officeart/2005/8/layout/target1"/>
    <dgm:cxn modelId="{E24E345E-A4DA-45DD-9153-78DC8A31CBDD}" type="presParOf" srcId="{4E705A89-24F9-46D9-8542-2ECB8825FC7D}" destId="{9322DB1C-14C9-4CA2-AD56-C19CEB225868}" srcOrd="7" destOrd="0" presId="urn:microsoft.com/office/officeart/2005/8/layout/target1"/>
    <dgm:cxn modelId="{59E42BCE-B2C4-4884-873A-2CB354DD63EC}" type="presParOf" srcId="{4E705A89-24F9-46D9-8542-2ECB8825FC7D}" destId="{8F9CC669-AEFF-4834-8A68-CD9696702FD0}" srcOrd="8" destOrd="0" presId="urn:microsoft.com/office/officeart/2005/8/layout/target1"/>
    <dgm:cxn modelId="{65038616-D2A9-4EEE-B5EC-366AC19D28B4}" type="presParOf" srcId="{4E705A89-24F9-46D9-8542-2ECB8825FC7D}" destId="{29A704A0-8C6B-408D-A78E-A07CC4FF9ECC}" srcOrd="9" destOrd="0" presId="urn:microsoft.com/office/officeart/2005/8/layout/target1"/>
    <dgm:cxn modelId="{7D6B12BF-8B94-49A5-9940-50C09744AB14}" type="presParOf" srcId="{4E705A89-24F9-46D9-8542-2ECB8825FC7D}" destId="{71363990-7B9A-4E6D-A712-E334989623B5}" srcOrd="10" destOrd="0" presId="urn:microsoft.com/office/officeart/2005/8/layout/target1"/>
    <dgm:cxn modelId="{CC75AD53-5B22-421F-B250-AC0F3FB8A196}" type="presParOf" srcId="{4E705A89-24F9-46D9-8542-2ECB8825FC7D}" destId="{EF37B6F3-4457-417E-8BF7-70DEF8B148E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2D7FAF-8422-4A38-BC96-0D99D33ED035}"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s-ES"/>
        </a:p>
      </dgm:t>
    </dgm:pt>
    <dgm:pt modelId="{0AD2EDCA-0ACA-4AAD-B428-EF2F4CC59803}">
      <dgm:prSet phldrT="[Texto]"/>
      <dgm:spPr/>
      <dgm:t>
        <a:bodyPr/>
        <a:lstStyle/>
        <a:p>
          <a:r>
            <a:rPr lang="es-ES">
              <a:latin typeface="Arial" panose="020B0604020202020204" pitchFamily="34" charset="0"/>
              <a:cs typeface="Arial" panose="020B0604020202020204" pitchFamily="34" charset="0"/>
            </a:rPr>
            <a:t>a) Secuencia y temporalización de los contenidos. </a:t>
          </a:r>
        </a:p>
      </dgm:t>
    </dgm:pt>
    <dgm:pt modelId="{49588126-DE3B-4A67-A285-2F91945CD173}" type="sibTrans" cxnId="{2318436E-C3C4-4316-A2C1-B5F0FFA0C9A2}">
      <dgm:prSet/>
      <dgm:spPr/>
      <dgm:t>
        <a:bodyPr/>
        <a:lstStyle/>
        <a:p>
          <a:endParaRPr lang="es-ES">
            <a:latin typeface="Arial" panose="020B0604020202020204" pitchFamily="34" charset="0"/>
            <a:cs typeface="Arial" panose="020B0604020202020204" pitchFamily="34" charset="0"/>
          </a:endParaRPr>
        </a:p>
      </dgm:t>
    </dgm:pt>
    <dgm:pt modelId="{ECFF4807-18BA-4F63-9331-3A3C87C2C23E}" type="parTrans" cxnId="{2318436E-C3C4-4316-A2C1-B5F0FFA0C9A2}">
      <dgm:prSet/>
      <dgm:spPr/>
      <dgm:t>
        <a:bodyPr/>
        <a:lstStyle/>
        <a:p>
          <a:endParaRPr lang="es-ES">
            <a:latin typeface="Arial" panose="020B0604020202020204" pitchFamily="34" charset="0"/>
            <a:cs typeface="Arial" panose="020B0604020202020204" pitchFamily="34" charset="0"/>
          </a:endParaRPr>
        </a:p>
      </dgm:t>
    </dgm:pt>
    <dgm:pt modelId="{FBDF5B18-AF88-4CF2-A155-655ECB2040C8}">
      <dgm:prSet/>
      <dgm:spPr/>
      <dgm:t>
        <a:bodyPr/>
        <a:lstStyle/>
        <a:p>
          <a:r>
            <a:rPr lang="es-ES">
              <a:latin typeface="Arial" panose="020B0604020202020204" pitchFamily="34" charset="0"/>
              <a:cs typeface="Arial" panose="020B0604020202020204" pitchFamily="34" charset="0"/>
            </a:rPr>
            <a:t>b) Decisiones metodológicas y didácticas. </a:t>
          </a:r>
        </a:p>
      </dgm:t>
    </dgm:pt>
    <dgm:pt modelId="{10DCB975-0B34-4C35-882E-7FE9FF97E42F}" type="parTrans" cxnId="{326BB841-D2A6-4349-96BD-41FCEB4A08BF}">
      <dgm:prSet/>
      <dgm:spPr/>
      <dgm:t>
        <a:bodyPr/>
        <a:lstStyle/>
        <a:p>
          <a:endParaRPr lang="es-ES">
            <a:latin typeface="Arial" panose="020B0604020202020204" pitchFamily="34" charset="0"/>
            <a:cs typeface="Arial" panose="020B0604020202020204" pitchFamily="34" charset="0"/>
          </a:endParaRPr>
        </a:p>
      </dgm:t>
    </dgm:pt>
    <dgm:pt modelId="{00557DF4-51FE-4410-AAB3-CDCBB2CF31B9}" type="sibTrans" cxnId="{326BB841-D2A6-4349-96BD-41FCEB4A08BF}">
      <dgm:prSet/>
      <dgm:spPr/>
      <dgm:t>
        <a:bodyPr/>
        <a:lstStyle/>
        <a:p>
          <a:endParaRPr lang="es-ES">
            <a:latin typeface="Arial" panose="020B0604020202020204" pitchFamily="34" charset="0"/>
            <a:cs typeface="Arial" panose="020B0604020202020204" pitchFamily="34" charset="0"/>
          </a:endParaRPr>
        </a:p>
      </dgm:t>
    </dgm:pt>
    <dgm:pt modelId="{07164619-FEC8-4A65-B395-FEF80C1CF073}">
      <dgm:prSet/>
      <dgm:spPr/>
      <dgm:t>
        <a:bodyPr/>
        <a:lstStyle/>
        <a:p>
          <a:r>
            <a:rPr lang="es-ES">
              <a:latin typeface="Arial" panose="020B0604020202020204" pitchFamily="34" charset="0"/>
              <a:cs typeface="Arial" panose="020B0604020202020204" pitchFamily="34" charset="0"/>
            </a:rPr>
            <a:t>c) Perfil de cada una de las competencias de acuerdo con lo establecido en la Orden ECD/65/2015, de 21 de enero.</a:t>
          </a:r>
        </a:p>
      </dgm:t>
    </dgm:pt>
    <dgm:pt modelId="{933AE137-0CB9-4409-A2C5-CC8858FA4946}" type="parTrans" cxnId="{B514818D-AA13-4900-A824-E5ECBA11D78A}">
      <dgm:prSet/>
      <dgm:spPr/>
      <dgm:t>
        <a:bodyPr/>
        <a:lstStyle/>
        <a:p>
          <a:endParaRPr lang="es-ES">
            <a:latin typeface="Arial" panose="020B0604020202020204" pitchFamily="34" charset="0"/>
            <a:cs typeface="Arial" panose="020B0604020202020204" pitchFamily="34" charset="0"/>
          </a:endParaRPr>
        </a:p>
      </dgm:t>
    </dgm:pt>
    <dgm:pt modelId="{6F43C697-8C48-4F0F-8D95-1440AEC3130D}" type="sibTrans" cxnId="{B514818D-AA13-4900-A824-E5ECBA11D78A}">
      <dgm:prSet/>
      <dgm:spPr/>
      <dgm:t>
        <a:bodyPr/>
        <a:lstStyle/>
        <a:p>
          <a:endParaRPr lang="es-ES">
            <a:latin typeface="Arial" panose="020B0604020202020204" pitchFamily="34" charset="0"/>
            <a:cs typeface="Arial" panose="020B0604020202020204" pitchFamily="34" charset="0"/>
          </a:endParaRPr>
        </a:p>
      </dgm:t>
    </dgm:pt>
    <dgm:pt modelId="{A8D75841-4EBA-4F2B-AB95-FA9623E8D5BA}">
      <dgm:prSet/>
      <dgm:spPr/>
      <dgm:t>
        <a:bodyPr/>
        <a:lstStyle/>
        <a:p>
          <a:r>
            <a:rPr lang="es-ES">
              <a:latin typeface="Arial" panose="020B0604020202020204" pitchFamily="34" charset="0"/>
              <a:cs typeface="Arial" panose="020B0604020202020204" pitchFamily="34" charset="0"/>
            </a:rPr>
            <a:t>d) Concreción de elementos transversales que se trabajarán en cada materia. </a:t>
          </a:r>
        </a:p>
      </dgm:t>
    </dgm:pt>
    <dgm:pt modelId="{2860C0E4-514A-4D77-850E-88B3978EB8FE}" type="parTrans" cxnId="{125B1930-F839-4D40-9BF2-67FDC915482B}">
      <dgm:prSet/>
      <dgm:spPr/>
      <dgm:t>
        <a:bodyPr/>
        <a:lstStyle/>
        <a:p>
          <a:endParaRPr lang="es-ES">
            <a:latin typeface="Arial" panose="020B0604020202020204" pitchFamily="34" charset="0"/>
            <a:cs typeface="Arial" panose="020B0604020202020204" pitchFamily="34" charset="0"/>
          </a:endParaRPr>
        </a:p>
      </dgm:t>
    </dgm:pt>
    <dgm:pt modelId="{1476B14B-A50E-4C22-8F5A-4CC53892A6C1}" type="sibTrans" cxnId="{125B1930-F839-4D40-9BF2-67FDC915482B}">
      <dgm:prSet/>
      <dgm:spPr/>
      <dgm:t>
        <a:bodyPr/>
        <a:lstStyle/>
        <a:p>
          <a:endParaRPr lang="es-ES">
            <a:latin typeface="Arial" panose="020B0604020202020204" pitchFamily="34" charset="0"/>
            <a:cs typeface="Arial" panose="020B0604020202020204" pitchFamily="34" charset="0"/>
          </a:endParaRPr>
        </a:p>
      </dgm:t>
    </dgm:pt>
    <dgm:pt modelId="{5E27E33D-6F79-49EF-AE75-CA4C4F1F8E06}">
      <dgm:prSet/>
      <dgm:spPr/>
      <dgm:t>
        <a:bodyPr/>
        <a:lstStyle/>
        <a:p>
          <a:r>
            <a:rPr lang="es-ES">
              <a:latin typeface="Arial" panose="020B0604020202020204" pitchFamily="34" charset="0"/>
              <a:cs typeface="Arial" panose="020B0604020202020204" pitchFamily="34" charset="0"/>
            </a:rPr>
            <a:t>e) Medidas para estimular el interés y el hábito de la lectura y la capacidad de expresarse correctamente en público y por escrito. </a:t>
          </a:r>
        </a:p>
      </dgm:t>
    </dgm:pt>
    <dgm:pt modelId="{7F55FBD8-6167-4778-B59D-FC05C285E792}" type="parTrans" cxnId="{A2F8E340-2FDE-4139-BDA2-03E20D1A21A1}">
      <dgm:prSet/>
      <dgm:spPr/>
      <dgm:t>
        <a:bodyPr/>
        <a:lstStyle/>
        <a:p>
          <a:endParaRPr lang="es-ES">
            <a:latin typeface="Arial" panose="020B0604020202020204" pitchFamily="34" charset="0"/>
            <a:cs typeface="Arial" panose="020B0604020202020204" pitchFamily="34" charset="0"/>
          </a:endParaRPr>
        </a:p>
      </dgm:t>
    </dgm:pt>
    <dgm:pt modelId="{A774F9F5-E34B-4D1D-8D4E-52371530384C}" type="sibTrans" cxnId="{A2F8E340-2FDE-4139-BDA2-03E20D1A21A1}">
      <dgm:prSet/>
      <dgm:spPr/>
      <dgm:t>
        <a:bodyPr/>
        <a:lstStyle/>
        <a:p>
          <a:endParaRPr lang="es-ES">
            <a:latin typeface="Arial" panose="020B0604020202020204" pitchFamily="34" charset="0"/>
            <a:cs typeface="Arial" panose="020B0604020202020204" pitchFamily="34" charset="0"/>
          </a:endParaRPr>
        </a:p>
      </dgm:t>
    </dgm:pt>
    <dgm:pt modelId="{3CE24EB3-BF7E-420B-AE54-D264AFFB660F}">
      <dgm:prSet/>
      <dgm:spPr/>
      <dgm:t>
        <a:bodyPr/>
        <a:lstStyle/>
        <a:p>
          <a:r>
            <a:rPr lang="es-ES">
              <a:latin typeface="Arial" panose="020B0604020202020204" pitchFamily="34" charset="0"/>
              <a:cs typeface="Arial" panose="020B0604020202020204" pitchFamily="34" charset="0"/>
            </a:rPr>
            <a:t>f) Estrategias e instrumentos para la evaluación de los aprendizajes del alumnado y criterios de calificación. </a:t>
          </a:r>
        </a:p>
      </dgm:t>
    </dgm:pt>
    <dgm:pt modelId="{E482B390-A32F-4479-AF7D-DA7C7684F728}" type="parTrans" cxnId="{466B8771-A49E-41A2-8402-55D7088E56E3}">
      <dgm:prSet/>
      <dgm:spPr/>
      <dgm:t>
        <a:bodyPr/>
        <a:lstStyle/>
        <a:p>
          <a:endParaRPr lang="es-ES">
            <a:latin typeface="Arial" panose="020B0604020202020204" pitchFamily="34" charset="0"/>
            <a:cs typeface="Arial" panose="020B0604020202020204" pitchFamily="34" charset="0"/>
          </a:endParaRPr>
        </a:p>
      </dgm:t>
    </dgm:pt>
    <dgm:pt modelId="{DF45CDF0-7C84-4874-8550-AB776B008D9B}" type="sibTrans" cxnId="{466B8771-A49E-41A2-8402-55D7088E56E3}">
      <dgm:prSet/>
      <dgm:spPr/>
      <dgm:t>
        <a:bodyPr/>
        <a:lstStyle/>
        <a:p>
          <a:endParaRPr lang="es-ES">
            <a:latin typeface="Arial" panose="020B0604020202020204" pitchFamily="34" charset="0"/>
            <a:cs typeface="Arial" panose="020B0604020202020204" pitchFamily="34" charset="0"/>
          </a:endParaRPr>
        </a:p>
      </dgm:t>
    </dgm:pt>
    <dgm:pt modelId="{C2AE0BAE-6D0B-4E6D-A4AF-182C257046E8}">
      <dgm:prSet/>
      <dgm:spPr/>
      <dgm:t>
        <a:bodyPr/>
        <a:lstStyle/>
        <a:p>
          <a:r>
            <a:rPr lang="es-ES">
              <a:latin typeface="Arial" panose="020B0604020202020204" pitchFamily="34" charset="0"/>
              <a:cs typeface="Arial" panose="020B0604020202020204" pitchFamily="34" charset="0"/>
            </a:rPr>
            <a:t>g) Actividades de recuperación de los alumnos con materias pendientes del curso anterior. </a:t>
          </a:r>
        </a:p>
      </dgm:t>
    </dgm:pt>
    <dgm:pt modelId="{74B23036-5DF7-48E5-BF1F-56048BE657F0}" type="parTrans" cxnId="{38F68D1D-2C50-4D7F-865B-15AE7B4881CF}">
      <dgm:prSet/>
      <dgm:spPr/>
      <dgm:t>
        <a:bodyPr/>
        <a:lstStyle/>
        <a:p>
          <a:endParaRPr lang="es-ES">
            <a:latin typeface="Arial" panose="020B0604020202020204" pitchFamily="34" charset="0"/>
            <a:cs typeface="Arial" panose="020B0604020202020204" pitchFamily="34" charset="0"/>
          </a:endParaRPr>
        </a:p>
      </dgm:t>
    </dgm:pt>
    <dgm:pt modelId="{A422DF8A-28A0-4130-B2E6-CAEB34695420}" type="sibTrans" cxnId="{38F68D1D-2C50-4D7F-865B-15AE7B4881CF}">
      <dgm:prSet/>
      <dgm:spPr/>
      <dgm:t>
        <a:bodyPr/>
        <a:lstStyle/>
        <a:p>
          <a:endParaRPr lang="es-ES">
            <a:latin typeface="Arial" panose="020B0604020202020204" pitchFamily="34" charset="0"/>
            <a:cs typeface="Arial" panose="020B0604020202020204" pitchFamily="34" charset="0"/>
          </a:endParaRPr>
        </a:p>
      </dgm:t>
    </dgm:pt>
    <dgm:pt modelId="{A3634449-7A5F-468D-A9F1-68E3A40E8C02}">
      <dgm:prSet/>
      <dgm:spPr/>
      <dgm:t>
        <a:bodyPr/>
        <a:lstStyle/>
        <a:p>
          <a:r>
            <a:rPr lang="es-ES">
              <a:latin typeface="Arial" panose="020B0604020202020204" pitchFamily="34" charset="0"/>
              <a:cs typeface="Arial" panose="020B0604020202020204" pitchFamily="34" charset="0"/>
            </a:rPr>
            <a:t>h) Medidas de atención a la diversidad. </a:t>
          </a:r>
        </a:p>
      </dgm:t>
    </dgm:pt>
    <dgm:pt modelId="{6E00ACBC-A0E7-4240-A263-F2EF751DE7AB}" type="parTrans" cxnId="{BA90D9B5-2574-434E-A7E9-54C80EC53DFC}">
      <dgm:prSet/>
      <dgm:spPr/>
      <dgm:t>
        <a:bodyPr/>
        <a:lstStyle/>
        <a:p>
          <a:endParaRPr lang="es-ES">
            <a:latin typeface="Arial" panose="020B0604020202020204" pitchFamily="34" charset="0"/>
            <a:cs typeface="Arial" panose="020B0604020202020204" pitchFamily="34" charset="0"/>
          </a:endParaRPr>
        </a:p>
      </dgm:t>
    </dgm:pt>
    <dgm:pt modelId="{BF750BAC-64A1-48E1-92C0-C13CB856DB77}" type="sibTrans" cxnId="{BA90D9B5-2574-434E-A7E9-54C80EC53DFC}">
      <dgm:prSet/>
      <dgm:spPr/>
      <dgm:t>
        <a:bodyPr/>
        <a:lstStyle/>
        <a:p>
          <a:endParaRPr lang="es-ES">
            <a:latin typeface="Arial" panose="020B0604020202020204" pitchFamily="34" charset="0"/>
            <a:cs typeface="Arial" panose="020B0604020202020204" pitchFamily="34" charset="0"/>
          </a:endParaRPr>
        </a:p>
      </dgm:t>
    </dgm:pt>
    <dgm:pt modelId="{8507F659-6795-45DA-B8F3-9DD0AF09EC40}">
      <dgm:prSet/>
      <dgm:spPr/>
      <dgm:t>
        <a:bodyPr/>
        <a:lstStyle/>
        <a:p>
          <a:r>
            <a:rPr lang="es-ES">
              <a:latin typeface="Arial" panose="020B0604020202020204" pitchFamily="34" charset="0"/>
              <a:cs typeface="Arial" panose="020B0604020202020204" pitchFamily="34" charset="0"/>
            </a:rPr>
            <a:t>i) Materiales y recursos de desarrollo curricular. </a:t>
          </a:r>
        </a:p>
      </dgm:t>
    </dgm:pt>
    <dgm:pt modelId="{E722F761-3BBE-4EBC-A773-7BE32A435257}" type="parTrans" cxnId="{C487434E-A018-45F7-8186-643D558A9299}">
      <dgm:prSet/>
      <dgm:spPr/>
      <dgm:t>
        <a:bodyPr/>
        <a:lstStyle/>
        <a:p>
          <a:endParaRPr lang="es-ES">
            <a:latin typeface="Arial" panose="020B0604020202020204" pitchFamily="34" charset="0"/>
            <a:cs typeface="Arial" panose="020B0604020202020204" pitchFamily="34" charset="0"/>
          </a:endParaRPr>
        </a:p>
      </dgm:t>
    </dgm:pt>
    <dgm:pt modelId="{BC0CDA5D-689B-4AA5-8ACA-486B93144500}" type="sibTrans" cxnId="{C487434E-A018-45F7-8186-643D558A9299}">
      <dgm:prSet/>
      <dgm:spPr/>
      <dgm:t>
        <a:bodyPr/>
        <a:lstStyle/>
        <a:p>
          <a:endParaRPr lang="es-ES">
            <a:latin typeface="Arial" panose="020B0604020202020204" pitchFamily="34" charset="0"/>
            <a:cs typeface="Arial" panose="020B0604020202020204" pitchFamily="34" charset="0"/>
          </a:endParaRPr>
        </a:p>
      </dgm:t>
    </dgm:pt>
    <dgm:pt modelId="{00140836-6981-495E-8C94-80C30A3451FF}">
      <dgm:prSet/>
      <dgm:spPr/>
      <dgm:t>
        <a:bodyPr/>
        <a:lstStyle/>
        <a:p>
          <a:r>
            <a:rPr lang="es-ES">
              <a:latin typeface="Arial" panose="020B0604020202020204" pitchFamily="34" charset="0"/>
              <a:cs typeface="Arial" panose="020B0604020202020204" pitchFamily="34" charset="0"/>
            </a:rPr>
            <a:t>j) Programa de actividades extraescolares y complementarias. </a:t>
          </a:r>
        </a:p>
      </dgm:t>
    </dgm:pt>
    <dgm:pt modelId="{48CFD259-34A3-4B34-92C0-519F3941D135}" type="parTrans" cxnId="{EA9CB655-22A5-46B6-83D3-8FE3EE0AD5A9}">
      <dgm:prSet/>
      <dgm:spPr/>
      <dgm:t>
        <a:bodyPr/>
        <a:lstStyle/>
        <a:p>
          <a:endParaRPr lang="es-ES">
            <a:latin typeface="Arial" panose="020B0604020202020204" pitchFamily="34" charset="0"/>
            <a:cs typeface="Arial" panose="020B0604020202020204" pitchFamily="34" charset="0"/>
          </a:endParaRPr>
        </a:p>
      </dgm:t>
    </dgm:pt>
    <dgm:pt modelId="{C747FB7B-C8C8-4A86-AB8E-AA3457898E86}" type="sibTrans" cxnId="{EA9CB655-22A5-46B6-83D3-8FE3EE0AD5A9}">
      <dgm:prSet/>
      <dgm:spPr/>
      <dgm:t>
        <a:bodyPr/>
        <a:lstStyle/>
        <a:p>
          <a:endParaRPr lang="es-ES">
            <a:latin typeface="Arial" panose="020B0604020202020204" pitchFamily="34" charset="0"/>
            <a:cs typeface="Arial" panose="020B0604020202020204" pitchFamily="34" charset="0"/>
          </a:endParaRPr>
        </a:p>
      </dgm:t>
    </dgm:pt>
    <dgm:pt modelId="{9ED0B6FC-8B89-4930-AA30-008443A77C88}">
      <dgm:prSet/>
      <dgm:spPr/>
      <dgm:t>
        <a:bodyPr/>
        <a:lstStyle/>
        <a:p>
          <a:r>
            <a:rPr lang="es-ES">
              <a:latin typeface="Arial" panose="020B0604020202020204" pitchFamily="34" charset="0"/>
              <a:cs typeface="Arial" panose="020B0604020202020204" pitchFamily="34" charset="0"/>
            </a:rPr>
            <a:t>k) Procedimiento de evaluación de la programación didáctica y sus indicadores de logro.</a:t>
          </a:r>
        </a:p>
      </dgm:t>
    </dgm:pt>
    <dgm:pt modelId="{9EC1CF4F-586C-4AA1-9B3C-52BE9DE05C57}" type="parTrans" cxnId="{2C6BECAC-572B-4F6D-9711-04790FF06852}">
      <dgm:prSet/>
      <dgm:spPr/>
      <dgm:t>
        <a:bodyPr/>
        <a:lstStyle/>
        <a:p>
          <a:endParaRPr lang="es-ES">
            <a:latin typeface="Arial" panose="020B0604020202020204" pitchFamily="34" charset="0"/>
            <a:cs typeface="Arial" panose="020B0604020202020204" pitchFamily="34" charset="0"/>
          </a:endParaRPr>
        </a:p>
      </dgm:t>
    </dgm:pt>
    <dgm:pt modelId="{CE2BAC6C-620F-44CF-86C2-AE7FDDF3BBB1}" type="sibTrans" cxnId="{2C6BECAC-572B-4F6D-9711-04790FF06852}">
      <dgm:prSet/>
      <dgm:spPr/>
      <dgm:t>
        <a:bodyPr/>
        <a:lstStyle/>
        <a:p>
          <a:endParaRPr lang="es-ES">
            <a:latin typeface="Arial" panose="020B0604020202020204" pitchFamily="34" charset="0"/>
            <a:cs typeface="Arial" panose="020B0604020202020204" pitchFamily="34" charset="0"/>
          </a:endParaRPr>
        </a:p>
      </dgm:t>
    </dgm:pt>
    <dgm:pt modelId="{F82DB204-EC71-48F1-8219-71C853943B55}" type="pres">
      <dgm:prSet presAssocID="{BB2D7FAF-8422-4A38-BC96-0D99D33ED035}" presName="diagram" presStyleCnt="0">
        <dgm:presLayoutVars>
          <dgm:dir/>
          <dgm:resizeHandles val="exact"/>
        </dgm:presLayoutVars>
      </dgm:prSet>
      <dgm:spPr/>
    </dgm:pt>
    <dgm:pt modelId="{EC679545-527C-4D43-BACA-79722263AA23}" type="pres">
      <dgm:prSet presAssocID="{0AD2EDCA-0ACA-4AAD-B428-EF2F4CC59803}" presName="node" presStyleLbl="node1" presStyleIdx="0" presStyleCnt="11">
        <dgm:presLayoutVars>
          <dgm:bulletEnabled val="1"/>
        </dgm:presLayoutVars>
      </dgm:prSet>
      <dgm:spPr/>
    </dgm:pt>
    <dgm:pt modelId="{0753B011-7401-4341-9223-31223ECF33B8}" type="pres">
      <dgm:prSet presAssocID="{49588126-DE3B-4A67-A285-2F91945CD173}" presName="sibTrans" presStyleCnt="0"/>
      <dgm:spPr/>
    </dgm:pt>
    <dgm:pt modelId="{B8D56B0E-E69D-4B6A-9413-F8E5C84F6463}" type="pres">
      <dgm:prSet presAssocID="{FBDF5B18-AF88-4CF2-A155-655ECB2040C8}" presName="node" presStyleLbl="node1" presStyleIdx="1" presStyleCnt="11">
        <dgm:presLayoutVars>
          <dgm:bulletEnabled val="1"/>
        </dgm:presLayoutVars>
      </dgm:prSet>
      <dgm:spPr/>
    </dgm:pt>
    <dgm:pt modelId="{251C50EA-3969-4464-9084-E2E6CB2E5C4F}" type="pres">
      <dgm:prSet presAssocID="{00557DF4-51FE-4410-AAB3-CDCBB2CF31B9}" presName="sibTrans" presStyleCnt="0"/>
      <dgm:spPr/>
    </dgm:pt>
    <dgm:pt modelId="{E5E8683D-6528-412E-90ED-05417C543A58}" type="pres">
      <dgm:prSet presAssocID="{07164619-FEC8-4A65-B395-FEF80C1CF073}" presName="node" presStyleLbl="node1" presStyleIdx="2" presStyleCnt="11">
        <dgm:presLayoutVars>
          <dgm:bulletEnabled val="1"/>
        </dgm:presLayoutVars>
      </dgm:prSet>
      <dgm:spPr/>
    </dgm:pt>
    <dgm:pt modelId="{1227CFE5-A469-4B47-9C2E-712DE2D76B8A}" type="pres">
      <dgm:prSet presAssocID="{6F43C697-8C48-4F0F-8D95-1440AEC3130D}" presName="sibTrans" presStyleCnt="0"/>
      <dgm:spPr/>
    </dgm:pt>
    <dgm:pt modelId="{472D53E7-C6C8-433A-AA75-6A8B38D1B1AE}" type="pres">
      <dgm:prSet presAssocID="{A8D75841-4EBA-4F2B-AB95-FA9623E8D5BA}" presName="node" presStyleLbl="node1" presStyleIdx="3" presStyleCnt="11">
        <dgm:presLayoutVars>
          <dgm:bulletEnabled val="1"/>
        </dgm:presLayoutVars>
      </dgm:prSet>
      <dgm:spPr/>
    </dgm:pt>
    <dgm:pt modelId="{9C602765-DE3F-451C-AB2D-5AFBC1F719E2}" type="pres">
      <dgm:prSet presAssocID="{1476B14B-A50E-4C22-8F5A-4CC53892A6C1}" presName="sibTrans" presStyleCnt="0"/>
      <dgm:spPr/>
    </dgm:pt>
    <dgm:pt modelId="{0C2AB6AD-B27E-4D3F-B9BD-231265F4BE66}" type="pres">
      <dgm:prSet presAssocID="{5E27E33D-6F79-49EF-AE75-CA4C4F1F8E06}" presName="node" presStyleLbl="node1" presStyleIdx="4" presStyleCnt="11">
        <dgm:presLayoutVars>
          <dgm:bulletEnabled val="1"/>
        </dgm:presLayoutVars>
      </dgm:prSet>
      <dgm:spPr/>
    </dgm:pt>
    <dgm:pt modelId="{05CEC1B4-BF28-4D9F-B228-C2F592D8F622}" type="pres">
      <dgm:prSet presAssocID="{A774F9F5-E34B-4D1D-8D4E-52371530384C}" presName="sibTrans" presStyleCnt="0"/>
      <dgm:spPr/>
    </dgm:pt>
    <dgm:pt modelId="{92CB4744-69E5-404E-9BFB-0799F8289980}" type="pres">
      <dgm:prSet presAssocID="{3CE24EB3-BF7E-420B-AE54-D264AFFB660F}" presName="node" presStyleLbl="node1" presStyleIdx="5" presStyleCnt="11">
        <dgm:presLayoutVars>
          <dgm:bulletEnabled val="1"/>
        </dgm:presLayoutVars>
      </dgm:prSet>
      <dgm:spPr/>
    </dgm:pt>
    <dgm:pt modelId="{32F9BE5A-777C-4729-877F-2CB00C65FE1F}" type="pres">
      <dgm:prSet presAssocID="{DF45CDF0-7C84-4874-8550-AB776B008D9B}" presName="sibTrans" presStyleCnt="0"/>
      <dgm:spPr/>
    </dgm:pt>
    <dgm:pt modelId="{7FD443FD-BCF2-4305-B0C6-791E828E00F5}" type="pres">
      <dgm:prSet presAssocID="{C2AE0BAE-6D0B-4E6D-A4AF-182C257046E8}" presName="node" presStyleLbl="node1" presStyleIdx="6" presStyleCnt="11">
        <dgm:presLayoutVars>
          <dgm:bulletEnabled val="1"/>
        </dgm:presLayoutVars>
      </dgm:prSet>
      <dgm:spPr/>
    </dgm:pt>
    <dgm:pt modelId="{76564FA8-AE1E-412D-B061-51FAF5F5EF4B}" type="pres">
      <dgm:prSet presAssocID="{A422DF8A-28A0-4130-B2E6-CAEB34695420}" presName="sibTrans" presStyleCnt="0"/>
      <dgm:spPr/>
    </dgm:pt>
    <dgm:pt modelId="{B8566F86-41AB-4B26-82C1-031857248EB7}" type="pres">
      <dgm:prSet presAssocID="{A3634449-7A5F-468D-A9F1-68E3A40E8C02}" presName="node" presStyleLbl="node1" presStyleIdx="7" presStyleCnt="11">
        <dgm:presLayoutVars>
          <dgm:bulletEnabled val="1"/>
        </dgm:presLayoutVars>
      </dgm:prSet>
      <dgm:spPr/>
    </dgm:pt>
    <dgm:pt modelId="{2646C883-6540-484D-A411-1494D1395C05}" type="pres">
      <dgm:prSet presAssocID="{BF750BAC-64A1-48E1-92C0-C13CB856DB77}" presName="sibTrans" presStyleCnt="0"/>
      <dgm:spPr/>
    </dgm:pt>
    <dgm:pt modelId="{6FB902E8-A486-4B38-9074-FF56A8ADF19F}" type="pres">
      <dgm:prSet presAssocID="{8507F659-6795-45DA-B8F3-9DD0AF09EC40}" presName="node" presStyleLbl="node1" presStyleIdx="8" presStyleCnt="11">
        <dgm:presLayoutVars>
          <dgm:bulletEnabled val="1"/>
        </dgm:presLayoutVars>
      </dgm:prSet>
      <dgm:spPr/>
    </dgm:pt>
    <dgm:pt modelId="{E081B637-F08C-4CFF-B177-B08C98B04D6B}" type="pres">
      <dgm:prSet presAssocID="{BC0CDA5D-689B-4AA5-8ACA-486B93144500}" presName="sibTrans" presStyleCnt="0"/>
      <dgm:spPr/>
    </dgm:pt>
    <dgm:pt modelId="{0BD73419-173A-4C73-B058-64DC47E3961B}" type="pres">
      <dgm:prSet presAssocID="{00140836-6981-495E-8C94-80C30A3451FF}" presName="node" presStyleLbl="node1" presStyleIdx="9" presStyleCnt="11">
        <dgm:presLayoutVars>
          <dgm:bulletEnabled val="1"/>
        </dgm:presLayoutVars>
      </dgm:prSet>
      <dgm:spPr/>
    </dgm:pt>
    <dgm:pt modelId="{D5D7D9EF-E830-4B61-BB26-004FFFD808AC}" type="pres">
      <dgm:prSet presAssocID="{C747FB7B-C8C8-4A86-AB8E-AA3457898E86}" presName="sibTrans" presStyleCnt="0"/>
      <dgm:spPr/>
    </dgm:pt>
    <dgm:pt modelId="{139E27EA-2712-4499-9B6D-90CB699A9B26}" type="pres">
      <dgm:prSet presAssocID="{9ED0B6FC-8B89-4930-AA30-008443A77C88}" presName="node" presStyleLbl="node1" presStyleIdx="10" presStyleCnt="11">
        <dgm:presLayoutVars>
          <dgm:bulletEnabled val="1"/>
        </dgm:presLayoutVars>
      </dgm:prSet>
      <dgm:spPr/>
    </dgm:pt>
  </dgm:ptLst>
  <dgm:cxnLst>
    <dgm:cxn modelId="{632CDE10-2F77-4663-96EE-922EBC2B7D51}" type="presOf" srcId="{FBDF5B18-AF88-4CF2-A155-655ECB2040C8}" destId="{B8D56B0E-E69D-4B6A-9413-F8E5C84F6463}" srcOrd="0" destOrd="0" presId="urn:microsoft.com/office/officeart/2005/8/layout/default"/>
    <dgm:cxn modelId="{38F68D1D-2C50-4D7F-865B-15AE7B4881CF}" srcId="{BB2D7FAF-8422-4A38-BC96-0D99D33ED035}" destId="{C2AE0BAE-6D0B-4E6D-A4AF-182C257046E8}" srcOrd="6" destOrd="0" parTransId="{74B23036-5DF7-48E5-BF1F-56048BE657F0}" sibTransId="{A422DF8A-28A0-4130-B2E6-CAEB34695420}"/>
    <dgm:cxn modelId="{44E99922-C7B8-43DF-A311-C2C88ABD34DD}" type="presOf" srcId="{BB2D7FAF-8422-4A38-BC96-0D99D33ED035}" destId="{F82DB204-EC71-48F1-8219-71C853943B55}" srcOrd="0" destOrd="0" presId="urn:microsoft.com/office/officeart/2005/8/layout/default"/>
    <dgm:cxn modelId="{78E2892F-EFC4-4AB6-9FAB-801BC760AC90}" type="presOf" srcId="{9ED0B6FC-8B89-4930-AA30-008443A77C88}" destId="{139E27EA-2712-4499-9B6D-90CB699A9B26}" srcOrd="0" destOrd="0" presId="urn:microsoft.com/office/officeart/2005/8/layout/default"/>
    <dgm:cxn modelId="{125B1930-F839-4D40-9BF2-67FDC915482B}" srcId="{BB2D7FAF-8422-4A38-BC96-0D99D33ED035}" destId="{A8D75841-4EBA-4F2B-AB95-FA9623E8D5BA}" srcOrd="3" destOrd="0" parTransId="{2860C0E4-514A-4D77-850E-88B3978EB8FE}" sibTransId="{1476B14B-A50E-4C22-8F5A-4CC53892A6C1}"/>
    <dgm:cxn modelId="{8F5DDC35-BC99-4802-9B22-FDE645B4C4D7}" type="presOf" srcId="{A8D75841-4EBA-4F2B-AB95-FA9623E8D5BA}" destId="{472D53E7-C6C8-433A-AA75-6A8B38D1B1AE}" srcOrd="0" destOrd="0" presId="urn:microsoft.com/office/officeart/2005/8/layout/default"/>
    <dgm:cxn modelId="{037BCA3B-340F-4DAA-8BD7-D082DC737545}" type="presOf" srcId="{8507F659-6795-45DA-B8F3-9DD0AF09EC40}" destId="{6FB902E8-A486-4B38-9074-FF56A8ADF19F}" srcOrd="0" destOrd="0" presId="urn:microsoft.com/office/officeart/2005/8/layout/default"/>
    <dgm:cxn modelId="{A2F8E340-2FDE-4139-BDA2-03E20D1A21A1}" srcId="{BB2D7FAF-8422-4A38-BC96-0D99D33ED035}" destId="{5E27E33D-6F79-49EF-AE75-CA4C4F1F8E06}" srcOrd="4" destOrd="0" parTransId="{7F55FBD8-6167-4778-B59D-FC05C285E792}" sibTransId="{A774F9F5-E34B-4D1D-8D4E-52371530384C}"/>
    <dgm:cxn modelId="{326BB841-D2A6-4349-96BD-41FCEB4A08BF}" srcId="{BB2D7FAF-8422-4A38-BC96-0D99D33ED035}" destId="{FBDF5B18-AF88-4CF2-A155-655ECB2040C8}" srcOrd="1" destOrd="0" parTransId="{10DCB975-0B34-4C35-882E-7FE9FF97E42F}" sibTransId="{00557DF4-51FE-4410-AAB3-CDCBB2CF31B9}"/>
    <dgm:cxn modelId="{2318436E-C3C4-4316-A2C1-B5F0FFA0C9A2}" srcId="{BB2D7FAF-8422-4A38-BC96-0D99D33ED035}" destId="{0AD2EDCA-0ACA-4AAD-B428-EF2F4CC59803}" srcOrd="0" destOrd="0" parTransId="{ECFF4807-18BA-4F63-9331-3A3C87C2C23E}" sibTransId="{49588126-DE3B-4A67-A285-2F91945CD173}"/>
    <dgm:cxn modelId="{C487434E-A018-45F7-8186-643D558A9299}" srcId="{BB2D7FAF-8422-4A38-BC96-0D99D33ED035}" destId="{8507F659-6795-45DA-B8F3-9DD0AF09EC40}" srcOrd="8" destOrd="0" parTransId="{E722F761-3BBE-4EBC-A773-7BE32A435257}" sibTransId="{BC0CDA5D-689B-4AA5-8ACA-486B93144500}"/>
    <dgm:cxn modelId="{466B8771-A49E-41A2-8402-55D7088E56E3}" srcId="{BB2D7FAF-8422-4A38-BC96-0D99D33ED035}" destId="{3CE24EB3-BF7E-420B-AE54-D264AFFB660F}" srcOrd="5" destOrd="0" parTransId="{E482B390-A32F-4479-AF7D-DA7C7684F728}" sibTransId="{DF45CDF0-7C84-4874-8550-AB776B008D9B}"/>
    <dgm:cxn modelId="{43A60C53-5827-4DA5-901D-4CF73C50354B}" type="presOf" srcId="{3CE24EB3-BF7E-420B-AE54-D264AFFB660F}" destId="{92CB4744-69E5-404E-9BFB-0799F8289980}" srcOrd="0" destOrd="0" presId="urn:microsoft.com/office/officeart/2005/8/layout/default"/>
    <dgm:cxn modelId="{EA9CB655-22A5-46B6-83D3-8FE3EE0AD5A9}" srcId="{BB2D7FAF-8422-4A38-BC96-0D99D33ED035}" destId="{00140836-6981-495E-8C94-80C30A3451FF}" srcOrd="9" destOrd="0" parTransId="{48CFD259-34A3-4B34-92C0-519F3941D135}" sibTransId="{C747FB7B-C8C8-4A86-AB8E-AA3457898E86}"/>
    <dgm:cxn modelId="{F92A827D-DDE4-41D1-8D7A-C4708C634D8F}" type="presOf" srcId="{A3634449-7A5F-468D-A9F1-68E3A40E8C02}" destId="{B8566F86-41AB-4B26-82C1-031857248EB7}" srcOrd="0" destOrd="0" presId="urn:microsoft.com/office/officeart/2005/8/layout/default"/>
    <dgm:cxn modelId="{FF3F5E81-A9DA-4E85-AD6E-91CA6D2B730D}" type="presOf" srcId="{5E27E33D-6F79-49EF-AE75-CA4C4F1F8E06}" destId="{0C2AB6AD-B27E-4D3F-B9BD-231265F4BE66}" srcOrd="0" destOrd="0" presId="urn:microsoft.com/office/officeart/2005/8/layout/default"/>
    <dgm:cxn modelId="{C3E10B89-1931-4385-AD8D-3AAD5F531763}" type="presOf" srcId="{00140836-6981-495E-8C94-80C30A3451FF}" destId="{0BD73419-173A-4C73-B058-64DC47E3961B}" srcOrd="0" destOrd="0" presId="urn:microsoft.com/office/officeart/2005/8/layout/default"/>
    <dgm:cxn modelId="{B514818D-AA13-4900-A824-E5ECBA11D78A}" srcId="{BB2D7FAF-8422-4A38-BC96-0D99D33ED035}" destId="{07164619-FEC8-4A65-B395-FEF80C1CF073}" srcOrd="2" destOrd="0" parTransId="{933AE137-0CB9-4409-A2C5-CC8858FA4946}" sibTransId="{6F43C697-8C48-4F0F-8D95-1440AEC3130D}"/>
    <dgm:cxn modelId="{07C35A8E-A7BA-4E0B-A685-B831A1E525E0}" type="presOf" srcId="{C2AE0BAE-6D0B-4E6D-A4AF-182C257046E8}" destId="{7FD443FD-BCF2-4305-B0C6-791E828E00F5}" srcOrd="0" destOrd="0" presId="urn:microsoft.com/office/officeart/2005/8/layout/default"/>
    <dgm:cxn modelId="{2C6BECAC-572B-4F6D-9711-04790FF06852}" srcId="{BB2D7FAF-8422-4A38-BC96-0D99D33ED035}" destId="{9ED0B6FC-8B89-4930-AA30-008443A77C88}" srcOrd="10" destOrd="0" parTransId="{9EC1CF4F-586C-4AA1-9B3C-52BE9DE05C57}" sibTransId="{CE2BAC6C-620F-44CF-86C2-AE7FDDF3BBB1}"/>
    <dgm:cxn modelId="{BA90D9B5-2574-434E-A7E9-54C80EC53DFC}" srcId="{BB2D7FAF-8422-4A38-BC96-0D99D33ED035}" destId="{A3634449-7A5F-468D-A9F1-68E3A40E8C02}" srcOrd="7" destOrd="0" parTransId="{6E00ACBC-A0E7-4240-A263-F2EF751DE7AB}" sibTransId="{BF750BAC-64A1-48E1-92C0-C13CB856DB77}"/>
    <dgm:cxn modelId="{9AD5C3DD-CD9A-4241-BBDE-67787391DC24}" type="presOf" srcId="{07164619-FEC8-4A65-B395-FEF80C1CF073}" destId="{E5E8683D-6528-412E-90ED-05417C543A58}" srcOrd="0" destOrd="0" presId="urn:microsoft.com/office/officeart/2005/8/layout/default"/>
    <dgm:cxn modelId="{B0DE44E0-9007-4D84-86B4-E80B7E76B89C}" type="presOf" srcId="{0AD2EDCA-0ACA-4AAD-B428-EF2F4CC59803}" destId="{EC679545-527C-4D43-BACA-79722263AA23}" srcOrd="0" destOrd="0" presId="urn:microsoft.com/office/officeart/2005/8/layout/default"/>
    <dgm:cxn modelId="{56C06844-F9A9-48F3-85F2-CF61AC94011E}" type="presParOf" srcId="{F82DB204-EC71-48F1-8219-71C853943B55}" destId="{EC679545-527C-4D43-BACA-79722263AA23}" srcOrd="0" destOrd="0" presId="urn:microsoft.com/office/officeart/2005/8/layout/default"/>
    <dgm:cxn modelId="{A1D306F1-EE8A-43A4-87E1-E8790882E70A}" type="presParOf" srcId="{F82DB204-EC71-48F1-8219-71C853943B55}" destId="{0753B011-7401-4341-9223-31223ECF33B8}" srcOrd="1" destOrd="0" presId="urn:microsoft.com/office/officeart/2005/8/layout/default"/>
    <dgm:cxn modelId="{94BA3D13-3D73-43FB-8263-CCDA2F0566FC}" type="presParOf" srcId="{F82DB204-EC71-48F1-8219-71C853943B55}" destId="{B8D56B0E-E69D-4B6A-9413-F8E5C84F6463}" srcOrd="2" destOrd="0" presId="urn:microsoft.com/office/officeart/2005/8/layout/default"/>
    <dgm:cxn modelId="{245A0845-1C11-402B-A634-73005B2C908A}" type="presParOf" srcId="{F82DB204-EC71-48F1-8219-71C853943B55}" destId="{251C50EA-3969-4464-9084-E2E6CB2E5C4F}" srcOrd="3" destOrd="0" presId="urn:microsoft.com/office/officeart/2005/8/layout/default"/>
    <dgm:cxn modelId="{EDB59D1F-F081-424B-BEC2-BFE403562B93}" type="presParOf" srcId="{F82DB204-EC71-48F1-8219-71C853943B55}" destId="{E5E8683D-6528-412E-90ED-05417C543A58}" srcOrd="4" destOrd="0" presId="urn:microsoft.com/office/officeart/2005/8/layout/default"/>
    <dgm:cxn modelId="{1E0409D7-140F-4E97-9240-9DC155506061}" type="presParOf" srcId="{F82DB204-EC71-48F1-8219-71C853943B55}" destId="{1227CFE5-A469-4B47-9C2E-712DE2D76B8A}" srcOrd="5" destOrd="0" presId="urn:microsoft.com/office/officeart/2005/8/layout/default"/>
    <dgm:cxn modelId="{C14A2930-E970-4405-B4B2-8ED6391C8243}" type="presParOf" srcId="{F82DB204-EC71-48F1-8219-71C853943B55}" destId="{472D53E7-C6C8-433A-AA75-6A8B38D1B1AE}" srcOrd="6" destOrd="0" presId="urn:microsoft.com/office/officeart/2005/8/layout/default"/>
    <dgm:cxn modelId="{03AFC221-FB55-4558-8358-4D9BE9188C00}" type="presParOf" srcId="{F82DB204-EC71-48F1-8219-71C853943B55}" destId="{9C602765-DE3F-451C-AB2D-5AFBC1F719E2}" srcOrd="7" destOrd="0" presId="urn:microsoft.com/office/officeart/2005/8/layout/default"/>
    <dgm:cxn modelId="{FB0F6A0B-14CD-4403-9892-4F92EF953021}" type="presParOf" srcId="{F82DB204-EC71-48F1-8219-71C853943B55}" destId="{0C2AB6AD-B27E-4D3F-B9BD-231265F4BE66}" srcOrd="8" destOrd="0" presId="urn:microsoft.com/office/officeart/2005/8/layout/default"/>
    <dgm:cxn modelId="{9A54D1ED-95F9-45E9-8BA4-CDB43DE23360}" type="presParOf" srcId="{F82DB204-EC71-48F1-8219-71C853943B55}" destId="{05CEC1B4-BF28-4D9F-B228-C2F592D8F622}" srcOrd="9" destOrd="0" presId="urn:microsoft.com/office/officeart/2005/8/layout/default"/>
    <dgm:cxn modelId="{1FC7A996-4A0B-452D-8996-208D9DB33EBA}" type="presParOf" srcId="{F82DB204-EC71-48F1-8219-71C853943B55}" destId="{92CB4744-69E5-404E-9BFB-0799F8289980}" srcOrd="10" destOrd="0" presId="urn:microsoft.com/office/officeart/2005/8/layout/default"/>
    <dgm:cxn modelId="{C59E5CBD-1A7C-45AA-B7C4-EC48A3F00747}" type="presParOf" srcId="{F82DB204-EC71-48F1-8219-71C853943B55}" destId="{32F9BE5A-777C-4729-877F-2CB00C65FE1F}" srcOrd="11" destOrd="0" presId="urn:microsoft.com/office/officeart/2005/8/layout/default"/>
    <dgm:cxn modelId="{572F4B3F-930F-4FEF-9038-49780C2352E4}" type="presParOf" srcId="{F82DB204-EC71-48F1-8219-71C853943B55}" destId="{7FD443FD-BCF2-4305-B0C6-791E828E00F5}" srcOrd="12" destOrd="0" presId="urn:microsoft.com/office/officeart/2005/8/layout/default"/>
    <dgm:cxn modelId="{97E79E1E-4500-4F79-AA00-75CDB2BB0A0C}" type="presParOf" srcId="{F82DB204-EC71-48F1-8219-71C853943B55}" destId="{76564FA8-AE1E-412D-B061-51FAF5F5EF4B}" srcOrd="13" destOrd="0" presId="urn:microsoft.com/office/officeart/2005/8/layout/default"/>
    <dgm:cxn modelId="{56793DB4-0113-4B67-AA83-75BFE2D04E06}" type="presParOf" srcId="{F82DB204-EC71-48F1-8219-71C853943B55}" destId="{B8566F86-41AB-4B26-82C1-031857248EB7}" srcOrd="14" destOrd="0" presId="urn:microsoft.com/office/officeart/2005/8/layout/default"/>
    <dgm:cxn modelId="{6E2121DC-7392-427B-9B04-57DCCBFACD36}" type="presParOf" srcId="{F82DB204-EC71-48F1-8219-71C853943B55}" destId="{2646C883-6540-484D-A411-1494D1395C05}" srcOrd="15" destOrd="0" presId="urn:microsoft.com/office/officeart/2005/8/layout/default"/>
    <dgm:cxn modelId="{6F98760C-771A-4301-B279-BD0832D2E77B}" type="presParOf" srcId="{F82DB204-EC71-48F1-8219-71C853943B55}" destId="{6FB902E8-A486-4B38-9074-FF56A8ADF19F}" srcOrd="16" destOrd="0" presId="urn:microsoft.com/office/officeart/2005/8/layout/default"/>
    <dgm:cxn modelId="{C375C794-A3EB-4044-9FCD-99BF223CF1E3}" type="presParOf" srcId="{F82DB204-EC71-48F1-8219-71C853943B55}" destId="{E081B637-F08C-4CFF-B177-B08C98B04D6B}" srcOrd="17" destOrd="0" presId="urn:microsoft.com/office/officeart/2005/8/layout/default"/>
    <dgm:cxn modelId="{9BC6FB87-BECB-43F6-8148-055FABBFB28E}" type="presParOf" srcId="{F82DB204-EC71-48F1-8219-71C853943B55}" destId="{0BD73419-173A-4C73-B058-64DC47E3961B}" srcOrd="18" destOrd="0" presId="urn:microsoft.com/office/officeart/2005/8/layout/default"/>
    <dgm:cxn modelId="{8A48C8C9-6B9D-40EB-B007-BA9421FEBC6B}" type="presParOf" srcId="{F82DB204-EC71-48F1-8219-71C853943B55}" destId="{D5D7D9EF-E830-4B61-BB26-004FFFD808AC}" srcOrd="19" destOrd="0" presId="urn:microsoft.com/office/officeart/2005/8/layout/default"/>
    <dgm:cxn modelId="{42DEA0F0-3E3D-4CB5-B810-D6269166125A}" type="presParOf" srcId="{F82DB204-EC71-48F1-8219-71C853943B55}" destId="{139E27EA-2712-4499-9B6D-90CB699A9B2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2D7FAF-8422-4A38-BC96-0D99D33ED035}"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0AD2EDCA-0ACA-4AAD-B428-EF2F4CC59803}">
      <dgm:prSet phldrT="[Texto]" custT="1"/>
      <dgm:spPr/>
      <dgm:t>
        <a:bodyPr/>
        <a:lstStyle/>
        <a:p>
          <a:r>
            <a:rPr lang="es-ES" sz="1000">
              <a:latin typeface="Arial" panose="020B0604020202020204" pitchFamily="34" charset="0"/>
              <a:cs typeface="Arial" panose="020B0604020202020204" pitchFamily="34" charset="0"/>
            </a:rPr>
            <a:t>a) Las competencias profesionales asociadas, las capacidades profesionales u objetivos expresados en resultados de aprendizaje, contenidos y criterios de evaluación establecidos en el currículo de la Comunidad de Castilla y León para el ciclo formativo. </a:t>
          </a:r>
        </a:p>
      </dgm:t>
    </dgm:pt>
    <dgm:pt modelId="{ECFF4807-18BA-4F63-9331-3A3C87C2C23E}" type="parTrans" cxnId="{2318436E-C3C4-4316-A2C1-B5F0FFA0C9A2}">
      <dgm:prSet/>
      <dgm:spPr/>
      <dgm:t>
        <a:bodyPr/>
        <a:lstStyle/>
        <a:p>
          <a:endParaRPr lang="es-ES" sz="1000">
            <a:latin typeface="Arial" panose="020B0604020202020204" pitchFamily="34" charset="0"/>
            <a:cs typeface="Arial" panose="020B0604020202020204" pitchFamily="34" charset="0"/>
          </a:endParaRPr>
        </a:p>
      </dgm:t>
    </dgm:pt>
    <dgm:pt modelId="{49588126-DE3B-4A67-A285-2F91945CD173}" type="sibTrans" cxnId="{2318436E-C3C4-4316-A2C1-B5F0FFA0C9A2}">
      <dgm:prSet/>
      <dgm:spPr/>
      <dgm:t>
        <a:bodyPr/>
        <a:lstStyle/>
        <a:p>
          <a:endParaRPr lang="es-ES" sz="1000">
            <a:latin typeface="Arial" panose="020B0604020202020204" pitchFamily="34" charset="0"/>
            <a:cs typeface="Arial" panose="020B0604020202020204" pitchFamily="34" charset="0"/>
          </a:endParaRPr>
        </a:p>
      </dgm:t>
    </dgm:pt>
    <dgm:pt modelId="{A60C937E-0217-4783-AAF8-A95DA984896A}">
      <dgm:prSet custT="1"/>
      <dgm:spPr/>
      <dgm:t>
        <a:bodyPr/>
        <a:lstStyle/>
        <a:p>
          <a:r>
            <a:rPr lang="es-ES" sz="1000">
              <a:latin typeface="Arial" panose="020B0604020202020204" pitchFamily="34" charset="0"/>
              <a:cs typeface="Arial" panose="020B0604020202020204" pitchFamily="34" charset="0"/>
            </a:rPr>
            <a:t>b) La distribución temporal de los contenidos en el curso correspondiente. </a:t>
          </a:r>
        </a:p>
      </dgm:t>
    </dgm:pt>
    <dgm:pt modelId="{B27F8E9F-C31E-4038-AB07-A43D8C5424DB}" type="parTrans" cxnId="{6DEF1601-8A8C-4BD4-B7ED-D230BE204BA9}">
      <dgm:prSet/>
      <dgm:spPr/>
      <dgm:t>
        <a:bodyPr/>
        <a:lstStyle/>
        <a:p>
          <a:endParaRPr lang="es-ES" sz="1000">
            <a:latin typeface="Arial" panose="020B0604020202020204" pitchFamily="34" charset="0"/>
            <a:cs typeface="Arial" panose="020B0604020202020204" pitchFamily="34" charset="0"/>
          </a:endParaRPr>
        </a:p>
      </dgm:t>
    </dgm:pt>
    <dgm:pt modelId="{9E7877E3-956A-4101-997C-F008D3AA003D}" type="sibTrans" cxnId="{6DEF1601-8A8C-4BD4-B7ED-D230BE204BA9}">
      <dgm:prSet/>
      <dgm:spPr/>
      <dgm:t>
        <a:bodyPr/>
        <a:lstStyle/>
        <a:p>
          <a:endParaRPr lang="es-ES" sz="1000">
            <a:latin typeface="Arial" panose="020B0604020202020204" pitchFamily="34" charset="0"/>
            <a:cs typeface="Arial" panose="020B0604020202020204" pitchFamily="34" charset="0"/>
          </a:endParaRPr>
        </a:p>
      </dgm:t>
    </dgm:pt>
    <dgm:pt modelId="{F5913040-5ED0-4CBA-B397-E718F121BB3E}">
      <dgm:prSet custT="1"/>
      <dgm:spPr/>
      <dgm:t>
        <a:bodyPr/>
        <a:lstStyle/>
        <a:p>
          <a:r>
            <a:rPr lang="es-ES" sz="1000">
              <a:latin typeface="Arial" panose="020B0604020202020204" pitchFamily="34" charset="0"/>
              <a:cs typeface="Arial" panose="020B0604020202020204" pitchFamily="34" charset="0"/>
            </a:rPr>
            <a:t>c) La metodología didáctica que se va a aplicar. </a:t>
          </a:r>
        </a:p>
      </dgm:t>
    </dgm:pt>
    <dgm:pt modelId="{DFBD870D-B8B6-415E-9500-FC7F9BCDE72F}" type="parTrans" cxnId="{89B9E5EA-9BA7-463D-9151-6151442766EF}">
      <dgm:prSet/>
      <dgm:spPr/>
      <dgm:t>
        <a:bodyPr/>
        <a:lstStyle/>
        <a:p>
          <a:endParaRPr lang="es-ES" sz="1000">
            <a:latin typeface="Arial" panose="020B0604020202020204" pitchFamily="34" charset="0"/>
            <a:cs typeface="Arial" panose="020B0604020202020204" pitchFamily="34" charset="0"/>
          </a:endParaRPr>
        </a:p>
      </dgm:t>
    </dgm:pt>
    <dgm:pt modelId="{DAE61EB3-D26C-4698-B013-2C3A1F06CBE8}" type="sibTrans" cxnId="{89B9E5EA-9BA7-463D-9151-6151442766EF}">
      <dgm:prSet/>
      <dgm:spPr/>
      <dgm:t>
        <a:bodyPr/>
        <a:lstStyle/>
        <a:p>
          <a:endParaRPr lang="es-ES" sz="1000">
            <a:latin typeface="Arial" panose="020B0604020202020204" pitchFamily="34" charset="0"/>
            <a:cs typeface="Arial" panose="020B0604020202020204" pitchFamily="34" charset="0"/>
          </a:endParaRPr>
        </a:p>
      </dgm:t>
    </dgm:pt>
    <dgm:pt modelId="{851F4EA0-12C4-4FB5-8CD2-0719555EC7EB}">
      <dgm:prSet custT="1"/>
      <dgm:spPr/>
      <dgm:t>
        <a:bodyPr/>
        <a:lstStyle/>
        <a:p>
          <a:r>
            <a:rPr lang="es-ES" sz="1000">
              <a:latin typeface="Arial" panose="020B0604020202020204" pitchFamily="34" charset="0"/>
              <a:cs typeface="Arial" panose="020B0604020202020204" pitchFamily="34" charset="0"/>
            </a:rPr>
            <a:t>d) Los procedimientos de evaluación del aprendizaje del alumnado, recogiendo las actuaciones que se llevarán a cabo para evaluar los resultados de aprendizaje y los criterios de calificación de los módulos y el procedimiento y plazos a seguir para la presentación y tramitación de reclamaciones. </a:t>
          </a:r>
        </a:p>
      </dgm:t>
    </dgm:pt>
    <dgm:pt modelId="{A5BBC7C4-6C14-4FA7-A7B9-98AE2A96D873}" type="parTrans" cxnId="{F2AEC5B4-20B1-4244-9A5D-2F972E5C7849}">
      <dgm:prSet/>
      <dgm:spPr/>
      <dgm:t>
        <a:bodyPr/>
        <a:lstStyle/>
        <a:p>
          <a:endParaRPr lang="es-ES" sz="1000">
            <a:latin typeface="Arial" panose="020B0604020202020204" pitchFamily="34" charset="0"/>
            <a:cs typeface="Arial" panose="020B0604020202020204" pitchFamily="34" charset="0"/>
          </a:endParaRPr>
        </a:p>
      </dgm:t>
    </dgm:pt>
    <dgm:pt modelId="{932B2292-6B3E-498A-8F1B-50CCBAE9F77D}" type="sibTrans" cxnId="{F2AEC5B4-20B1-4244-9A5D-2F972E5C7849}">
      <dgm:prSet/>
      <dgm:spPr/>
      <dgm:t>
        <a:bodyPr/>
        <a:lstStyle/>
        <a:p>
          <a:endParaRPr lang="es-ES" sz="1000">
            <a:latin typeface="Arial" panose="020B0604020202020204" pitchFamily="34" charset="0"/>
            <a:cs typeface="Arial" panose="020B0604020202020204" pitchFamily="34" charset="0"/>
          </a:endParaRPr>
        </a:p>
      </dgm:t>
    </dgm:pt>
    <dgm:pt modelId="{9E800EFF-DBE6-40F8-A97A-56535D28B593}">
      <dgm:prSet custT="1"/>
      <dgm:spPr/>
      <dgm:t>
        <a:bodyPr/>
        <a:lstStyle/>
        <a:p>
          <a:r>
            <a:rPr lang="es-ES" sz="1000">
              <a:latin typeface="Arial" panose="020B0604020202020204" pitchFamily="34" charset="0"/>
              <a:cs typeface="Arial" panose="020B0604020202020204" pitchFamily="34" charset="0"/>
            </a:rPr>
            <a:t>e) El número máximo de faltas de asistencia no justificadas o las actividades no realizadas que determinarán la imposibilidad de aplicar la evaluación continua y el procedimiento a seguir para la evaluación del alumnado en estos casos. </a:t>
          </a:r>
        </a:p>
      </dgm:t>
    </dgm:pt>
    <dgm:pt modelId="{C97AA0C0-3012-48B6-A8DC-99F14953CCF4}" type="parTrans" cxnId="{5BBC26A6-45FF-4359-AB1A-E270DD5E06C8}">
      <dgm:prSet/>
      <dgm:spPr/>
      <dgm:t>
        <a:bodyPr/>
        <a:lstStyle/>
        <a:p>
          <a:endParaRPr lang="es-ES" sz="1000">
            <a:latin typeface="Arial" panose="020B0604020202020204" pitchFamily="34" charset="0"/>
            <a:cs typeface="Arial" panose="020B0604020202020204" pitchFamily="34" charset="0"/>
          </a:endParaRPr>
        </a:p>
      </dgm:t>
    </dgm:pt>
    <dgm:pt modelId="{F7EAA256-5DAE-489C-A494-08B448B159F2}" type="sibTrans" cxnId="{5BBC26A6-45FF-4359-AB1A-E270DD5E06C8}">
      <dgm:prSet/>
      <dgm:spPr/>
      <dgm:t>
        <a:bodyPr/>
        <a:lstStyle/>
        <a:p>
          <a:endParaRPr lang="es-ES" sz="1000">
            <a:latin typeface="Arial" panose="020B0604020202020204" pitchFamily="34" charset="0"/>
            <a:cs typeface="Arial" panose="020B0604020202020204" pitchFamily="34" charset="0"/>
          </a:endParaRPr>
        </a:p>
      </dgm:t>
    </dgm:pt>
    <dgm:pt modelId="{F0AB920A-8C5C-49F4-9D4F-37D8542D81FC}">
      <dgm:prSet custT="1"/>
      <dgm:spPr/>
      <dgm:t>
        <a:bodyPr/>
        <a:lstStyle/>
        <a:p>
          <a:r>
            <a:rPr lang="es-ES" sz="1000">
              <a:latin typeface="Arial" panose="020B0604020202020204" pitchFamily="34" charset="0"/>
              <a:cs typeface="Arial" panose="020B0604020202020204" pitchFamily="34" charset="0"/>
            </a:rPr>
            <a:t>f) Los materiales y recursos didácticos que se vayan a utilizar, así como las referencias bibliográficas que se necesiten. </a:t>
          </a:r>
        </a:p>
      </dgm:t>
    </dgm:pt>
    <dgm:pt modelId="{C06D4CCF-5E23-4497-B65D-A67711E0494B}" type="parTrans" cxnId="{0702C570-561E-42F5-B07D-AF23F5F449EC}">
      <dgm:prSet/>
      <dgm:spPr/>
      <dgm:t>
        <a:bodyPr/>
        <a:lstStyle/>
        <a:p>
          <a:endParaRPr lang="es-ES" sz="1000">
            <a:latin typeface="Arial" panose="020B0604020202020204" pitchFamily="34" charset="0"/>
            <a:cs typeface="Arial" panose="020B0604020202020204" pitchFamily="34" charset="0"/>
          </a:endParaRPr>
        </a:p>
      </dgm:t>
    </dgm:pt>
    <dgm:pt modelId="{B71E192A-641D-41EB-B655-10B2BC1B119A}" type="sibTrans" cxnId="{0702C570-561E-42F5-B07D-AF23F5F449EC}">
      <dgm:prSet/>
      <dgm:spPr/>
      <dgm:t>
        <a:bodyPr/>
        <a:lstStyle/>
        <a:p>
          <a:endParaRPr lang="es-ES" sz="1000">
            <a:latin typeface="Arial" panose="020B0604020202020204" pitchFamily="34" charset="0"/>
            <a:cs typeface="Arial" panose="020B0604020202020204" pitchFamily="34" charset="0"/>
          </a:endParaRPr>
        </a:p>
      </dgm:t>
    </dgm:pt>
    <dgm:pt modelId="{14D6D0B9-DD2D-42CA-BDDC-293E1087F702}">
      <dgm:prSet custT="1"/>
      <dgm:spPr/>
      <dgm:t>
        <a:bodyPr/>
        <a:lstStyle/>
        <a:p>
          <a:r>
            <a:rPr lang="es-ES" sz="1000">
              <a:latin typeface="Arial" panose="020B0604020202020204" pitchFamily="34" charset="0"/>
              <a:cs typeface="Arial" panose="020B0604020202020204" pitchFamily="34" charset="0"/>
            </a:rPr>
            <a:t>g) Las actividades complementarias y extraescolares que, en su caso, se pretendan realizar. </a:t>
          </a:r>
        </a:p>
      </dgm:t>
    </dgm:pt>
    <dgm:pt modelId="{1254EA38-C4DA-4AE9-B30C-1DCB318C2519}" type="parTrans" cxnId="{797B1131-6D91-49AE-9752-BDB7916E98AF}">
      <dgm:prSet/>
      <dgm:spPr/>
      <dgm:t>
        <a:bodyPr/>
        <a:lstStyle/>
        <a:p>
          <a:endParaRPr lang="es-ES" sz="1000">
            <a:latin typeface="Arial" panose="020B0604020202020204" pitchFamily="34" charset="0"/>
            <a:cs typeface="Arial" panose="020B0604020202020204" pitchFamily="34" charset="0"/>
          </a:endParaRPr>
        </a:p>
      </dgm:t>
    </dgm:pt>
    <dgm:pt modelId="{4592AD0B-5345-4ECD-AB1B-FF84E39AB6B6}" type="sibTrans" cxnId="{797B1131-6D91-49AE-9752-BDB7916E98AF}">
      <dgm:prSet/>
      <dgm:spPr/>
      <dgm:t>
        <a:bodyPr/>
        <a:lstStyle/>
        <a:p>
          <a:endParaRPr lang="es-ES" sz="1000">
            <a:latin typeface="Arial" panose="020B0604020202020204" pitchFamily="34" charset="0"/>
            <a:cs typeface="Arial" panose="020B0604020202020204" pitchFamily="34" charset="0"/>
          </a:endParaRPr>
        </a:p>
      </dgm:t>
    </dgm:pt>
    <dgm:pt modelId="{1EAD7D9F-C2FD-4D42-8B2A-CB0415248B58}">
      <dgm:prSet custT="1"/>
      <dgm:spPr/>
      <dgm:t>
        <a:bodyPr/>
        <a:lstStyle/>
        <a:p>
          <a:r>
            <a:rPr lang="es-ES" sz="1000">
              <a:latin typeface="Arial" panose="020B0604020202020204" pitchFamily="34" charset="0"/>
              <a:cs typeface="Arial" panose="020B0604020202020204" pitchFamily="34" charset="0"/>
            </a:rPr>
            <a:t>h) Las medidas de atención a la diversidad para el alumnado que las precisen, teniendo en cuenta los informes de evaluación psicopedagógica, así como los procesos de evaluación adecuados a las adaptaciones metodológicas, incluyendo la adaptación de los criterios y los procedimientos de evaluación cuando el ciclo formativo vaya a ser cursado por alumnado con necesidades educativas especiales o con algún tipo de discapacidad que garanticen su accesibilidad a las pruebas de evaluación. </a:t>
          </a:r>
        </a:p>
      </dgm:t>
    </dgm:pt>
    <dgm:pt modelId="{4D0A809C-45C3-46E1-A503-62A59BD965DE}" type="parTrans" cxnId="{782A5821-6137-45C4-9334-DD65129F7F18}">
      <dgm:prSet/>
      <dgm:spPr/>
      <dgm:t>
        <a:bodyPr/>
        <a:lstStyle/>
        <a:p>
          <a:endParaRPr lang="es-ES" sz="1000">
            <a:latin typeface="Arial" panose="020B0604020202020204" pitchFamily="34" charset="0"/>
            <a:cs typeface="Arial" panose="020B0604020202020204" pitchFamily="34" charset="0"/>
          </a:endParaRPr>
        </a:p>
      </dgm:t>
    </dgm:pt>
    <dgm:pt modelId="{452B5231-5B5A-41AD-93CE-3D33D250546C}" type="sibTrans" cxnId="{782A5821-6137-45C4-9334-DD65129F7F18}">
      <dgm:prSet/>
      <dgm:spPr/>
      <dgm:t>
        <a:bodyPr/>
        <a:lstStyle/>
        <a:p>
          <a:endParaRPr lang="es-ES" sz="1000">
            <a:latin typeface="Arial" panose="020B0604020202020204" pitchFamily="34" charset="0"/>
            <a:cs typeface="Arial" panose="020B0604020202020204" pitchFamily="34" charset="0"/>
          </a:endParaRPr>
        </a:p>
      </dgm:t>
    </dgm:pt>
    <dgm:pt modelId="{AD0FDF83-75FC-43EB-AF7A-EC363626A263}">
      <dgm:prSet custT="1"/>
      <dgm:spPr/>
      <dgm:t>
        <a:bodyPr/>
        <a:lstStyle/>
        <a:p>
          <a:r>
            <a:rPr lang="es-ES" sz="1000">
              <a:latin typeface="Arial" panose="020B0604020202020204" pitchFamily="34" charset="0"/>
              <a:cs typeface="Arial" panose="020B0604020202020204" pitchFamily="34" charset="0"/>
            </a:rPr>
            <a:t>i) La planificación de las actividades de recuperación de los módulos profesionales pendientes de superación, y expresamente aquellas que puedan ser realizables de forma autónoma por el alumnado. </a:t>
          </a:r>
        </a:p>
      </dgm:t>
    </dgm:pt>
    <dgm:pt modelId="{6EB53403-3750-4570-8BF1-7DA7F4824366}" type="parTrans" cxnId="{C9004529-3973-497B-B3AE-AD9733746228}">
      <dgm:prSet/>
      <dgm:spPr/>
      <dgm:t>
        <a:bodyPr/>
        <a:lstStyle/>
        <a:p>
          <a:endParaRPr lang="es-ES" sz="1000">
            <a:latin typeface="Arial" panose="020B0604020202020204" pitchFamily="34" charset="0"/>
            <a:cs typeface="Arial" panose="020B0604020202020204" pitchFamily="34" charset="0"/>
          </a:endParaRPr>
        </a:p>
      </dgm:t>
    </dgm:pt>
    <dgm:pt modelId="{3ABFD64D-2365-4495-8798-8ED4786161CC}" type="sibTrans" cxnId="{C9004529-3973-497B-B3AE-AD9733746228}">
      <dgm:prSet/>
      <dgm:spPr/>
      <dgm:t>
        <a:bodyPr/>
        <a:lstStyle/>
        <a:p>
          <a:endParaRPr lang="es-ES" sz="1000">
            <a:latin typeface="Arial" panose="020B0604020202020204" pitchFamily="34" charset="0"/>
            <a:cs typeface="Arial" panose="020B0604020202020204" pitchFamily="34" charset="0"/>
          </a:endParaRPr>
        </a:p>
      </dgm:t>
    </dgm:pt>
    <dgm:pt modelId="{C4ECD47D-8322-4BC9-BB60-EAAD0B4CD0DA}">
      <dgm:prSet custT="1"/>
      <dgm:spPr/>
      <dgm:t>
        <a:bodyPr/>
        <a:lstStyle/>
        <a:p>
          <a:r>
            <a:rPr lang="es-ES" sz="1000">
              <a:latin typeface="Arial" panose="020B0604020202020204" pitchFamily="34" charset="0"/>
              <a:cs typeface="Arial" panose="020B0604020202020204" pitchFamily="34" charset="0"/>
            </a:rPr>
            <a:t>j) La utilización de las tecnologías de la información y comunicación (TIC) en la actividad docente.</a:t>
          </a:r>
        </a:p>
      </dgm:t>
    </dgm:pt>
    <dgm:pt modelId="{96ABCAFA-D4C9-4626-8F2A-8DAE4AD2C149}" type="parTrans" cxnId="{A6D5D445-6FF4-4BD8-A7EA-5309C0790567}">
      <dgm:prSet/>
      <dgm:spPr/>
      <dgm:t>
        <a:bodyPr/>
        <a:lstStyle/>
        <a:p>
          <a:endParaRPr lang="es-ES" sz="1000">
            <a:latin typeface="Arial" panose="020B0604020202020204" pitchFamily="34" charset="0"/>
            <a:cs typeface="Arial" panose="020B0604020202020204" pitchFamily="34" charset="0"/>
          </a:endParaRPr>
        </a:p>
      </dgm:t>
    </dgm:pt>
    <dgm:pt modelId="{DCBC1D6E-A8A5-4184-926B-8E74BE4F4BA9}" type="sibTrans" cxnId="{A6D5D445-6FF4-4BD8-A7EA-5309C0790567}">
      <dgm:prSet/>
      <dgm:spPr/>
      <dgm:t>
        <a:bodyPr/>
        <a:lstStyle/>
        <a:p>
          <a:endParaRPr lang="es-ES" sz="1000">
            <a:latin typeface="Arial" panose="020B0604020202020204" pitchFamily="34" charset="0"/>
            <a:cs typeface="Arial" panose="020B0604020202020204" pitchFamily="34" charset="0"/>
          </a:endParaRPr>
        </a:p>
      </dgm:t>
    </dgm:pt>
    <dgm:pt modelId="{7FADA7D4-6574-46F1-A2BD-9ABD5165890F}" type="pres">
      <dgm:prSet presAssocID="{BB2D7FAF-8422-4A38-BC96-0D99D33ED035}" presName="linear" presStyleCnt="0">
        <dgm:presLayoutVars>
          <dgm:animLvl val="lvl"/>
          <dgm:resizeHandles val="exact"/>
        </dgm:presLayoutVars>
      </dgm:prSet>
      <dgm:spPr/>
    </dgm:pt>
    <dgm:pt modelId="{A46E6293-0C2C-405F-A4BD-061D0BD2AE5B}" type="pres">
      <dgm:prSet presAssocID="{0AD2EDCA-0ACA-4AAD-B428-EF2F4CC59803}" presName="parentText" presStyleLbl="node1" presStyleIdx="0" presStyleCnt="10">
        <dgm:presLayoutVars>
          <dgm:chMax val="0"/>
          <dgm:bulletEnabled val="1"/>
        </dgm:presLayoutVars>
      </dgm:prSet>
      <dgm:spPr/>
    </dgm:pt>
    <dgm:pt modelId="{8C484C31-91FF-46AB-9167-D138B0004D78}" type="pres">
      <dgm:prSet presAssocID="{49588126-DE3B-4A67-A285-2F91945CD173}" presName="spacer" presStyleCnt="0"/>
      <dgm:spPr/>
    </dgm:pt>
    <dgm:pt modelId="{A85D174F-3AC6-4709-A5A0-810575B705FC}" type="pres">
      <dgm:prSet presAssocID="{A60C937E-0217-4783-AAF8-A95DA984896A}" presName="parentText" presStyleLbl="node1" presStyleIdx="1" presStyleCnt="10">
        <dgm:presLayoutVars>
          <dgm:chMax val="0"/>
          <dgm:bulletEnabled val="1"/>
        </dgm:presLayoutVars>
      </dgm:prSet>
      <dgm:spPr/>
    </dgm:pt>
    <dgm:pt modelId="{15D331E8-4ACA-48DC-82B0-6D30F5FC6BBD}" type="pres">
      <dgm:prSet presAssocID="{9E7877E3-956A-4101-997C-F008D3AA003D}" presName="spacer" presStyleCnt="0"/>
      <dgm:spPr/>
    </dgm:pt>
    <dgm:pt modelId="{E4C2EAA4-E30E-4B44-A682-0FDF8C9B0900}" type="pres">
      <dgm:prSet presAssocID="{F5913040-5ED0-4CBA-B397-E718F121BB3E}" presName="parentText" presStyleLbl="node1" presStyleIdx="2" presStyleCnt="10">
        <dgm:presLayoutVars>
          <dgm:chMax val="0"/>
          <dgm:bulletEnabled val="1"/>
        </dgm:presLayoutVars>
      </dgm:prSet>
      <dgm:spPr/>
    </dgm:pt>
    <dgm:pt modelId="{AC16DDE4-A383-4222-9ABB-5BDE2A677945}" type="pres">
      <dgm:prSet presAssocID="{DAE61EB3-D26C-4698-B013-2C3A1F06CBE8}" presName="spacer" presStyleCnt="0"/>
      <dgm:spPr/>
    </dgm:pt>
    <dgm:pt modelId="{8EAF3574-BF83-4D9F-B193-67F9806688F6}" type="pres">
      <dgm:prSet presAssocID="{851F4EA0-12C4-4FB5-8CD2-0719555EC7EB}" presName="parentText" presStyleLbl="node1" presStyleIdx="3" presStyleCnt="10">
        <dgm:presLayoutVars>
          <dgm:chMax val="0"/>
          <dgm:bulletEnabled val="1"/>
        </dgm:presLayoutVars>
      </dgm:prSet>
      <dgm:spPr/>
    </dgm:pt>
    <dgm:pt modelId="{E1A260F8-20B9-46E7-A85D-43DA3B8A9747}" type="pres">
      <dgm:prSet presAssocID="{932B2292-6B3E-498A-8F1B-50CCBAE9F77D}" presName="spacer" presStyleCnt="0"/>
      <dgm:spPr/>
    </dgm:pt>
    <dgm:pt modelId="{27DF2EE9-AC04-4EB5-9E94-DE0B9EE71A02}" type="pres">
      <dgm:prSet presAssocID="{9E800EFF-DBE6-40F8-A97A-56535D28B593}" presName="parentText" presStyleLbl="node1" presStyleIdx="4" presStyleCnt="10">
        <dgm:presLayoutVars>
          <dgm:chMax val="0"/>
          <dgm:bulletEnabled val="1"/>
        </dgm:presLayoutVars>
      </dgm:prSet>
      <dgm:spPr/>
    </dgm:pt>
    <dgm:pt modelId="{02B6F5F3-9220-4BD0-AC1C-3C079C787797}" type="pres">
      <dgm:prSet presAssocID="{F7EAA256-5DAE-489C-A494-08B448B159F2}" presName="spacer" presStyleCnt="0"/>
      <dgm:spPr/>
    </dgm:pt>
    <dgm:pt modelId="{673CAA2D-2A7F-4A22-89E4-B6014EE12D27}" type="pres">
      <dgm:prSet presAssocID="{F0AB920A-8C5C-49F4-9D4F-37D8542D81FC}" presName="parentText" presStyleLbl="node1" presStyleIdx="5" presStyleCnt="10">
        <dgm:presLayoutVars>
          <dgm:chMax val="0"/>
          <dgm:bulletEnabled val="1"/>
        </dgm:presLayoutVars>
      </dgm:prSet>
      <dgm:spPr/>
    </dgm:pt>
    <dgm:pt modelId="{38178997-5FCD-434C-841D-2A3B4A333640}" type="pres">
      <dgm:prSet presAssocID="{B71E192A-641D-41EB-B655-10B2BC1B119A}" presName="spacer" presStyleCnt="0"/>
      <dgm:spPr/>
    </dgm:pt>
    <dgm:pt modelId="{1531F971-1B04-4FB4-BC1A-F1C40C7D1F76}" type="pres">
      <dgm:prSet presAssocID="{14D6D0B9-DD2D-42CA-BDDC-293E1087F702}" presName="parentText" presStyleLbl="node1" presStyleIdx="6" presStyleCnt="10">
        <dgm:presLayoutVars>
          <dgm:chMax val="0"/>
          <dgm:bulletEnabled val="1"/>
        </dgm:presLayoutVars>
      </dgm:prSet>
      <dgm:spPr/>
    </dgm:pt>
    <dgm:pt modelId="{A55404FE-17AA-412E-8DB9-DB7017C90A97}" type="pres">
      <dgm:prSet presAssocID="{4592AD0B-5345-4ECD-AB1B-FF84E39AB6B6}" presName="spacer" presStyleCnt="0"/>
      <dgm:spPr/>
    </dgm:pt>
    <dgm:pt modelId="{FE447DF5-5817-499C-AEE7-0F28DB6415D6}" type="pres">
      <dgm:prSet presAssocID="{1EAD7D9F-C2FD-4D42-8B2A-CB0415248B58}" presName="parentText" presStyleLbl="node1" presStyleIdx="7" presStyleCnt="10">
        <dgm:presLayoutVars>
          <dgm:chMax val="0"/>
          <dgm:bulletEnabled val="1"/>
        </dgm:presLayoutVars>
      </dgm:prSet>
      <dgm:spPr/>
    </dgm:pt>
    <dgm:pt modelId="{4E9F7CA4-1109-428F-AF5A-A119B8E86873}" type="pres">
      <dgm:prSet presAssocID="{452B5231-5B5A-41AD-93CE-3D33D250546C}" presName="spacer" presStyleCnt="0"/>
      <dgm:spPr/>
    </dgm:pt>
    <dgm:pt modelId="{6D4C70D6-8BCA-424B-B4A8-C7A59341D394}" type="pres">
      <dgm:prSet presAssocID="{AD0FDF83-75FC-43EB-AF7A-EC363626A263}" presName="parentText" presStyleLbl="node1" presStyleIdx="8" presStyleCnt="10">
        <dgm:presLayoutVars>
          <dgm:chMax val="0"/>
          <dgm:bulletEnabled val="1"/>
        </dgm:presLayoutVars>
      </dgm:prSet>
      <dgm:spPr/>
    </dgm:pt>
    <dgm:pt modelId="{AFFA380D-2B00-4A7D-B7C3-E98A6FCB0104}" type="pres">
      <dgm:prSet presAssocID="{3ABFD64D-2365-4495-8798-8ED4786161CC}" presName="spacer" presStyleCnt="0"/>
      <dgm:spPr/>
    </dgm:pt>
    <dgm:pt modelId="{A06DB341-C2D3-4617-8C9C-63DAD4BAADC7}" type="pres">
      <dgm:prSet presAssocID="{C4ECD47D-8322-4BC9-BB60-EAAD0B4CD0DA}" presName="parentText" presStyleLbl="node1" presStyleIdx="9" presStyleCnt="10">
        <dgm:presLayoutVars>
          <dgm:chMax val="0"/>
          <dgm:bulletEnabled val="1"/>
        </dgm:presLayoutVars>
      </dgm:prSet>
      <dgm:spPr/>
    </dgm:pt>
  </dgm:ptLst>
  <dgm:cxnLst>
    <dgm:cxn modelId="{6DEF1601-8A8C-4BD4-B7ED-D230BE204BA9}" srcId="{BB2D7FAF-8422-4A38-BC96-0D99D33ED035}" destId="{A60C937E-0217-4783-AAF8-A95DA984896A}" srcOrd="1" destOrd="0" parTransId="{B27F8E9F-C31E-4038-AB07-A43D8C5424DB}" sibTransId="{9E7877E3-956A-4101-997C-F008D3AA003D}"/>
    <dgm:cxn modelId="{7715F602-9406-4349-B1C8-7156D00BF61A}" type="presOf" srcId="{14D6D0B9-DD2D-42CA-BDDC-293E1087F702}" destId="{1531F971-1B04-4FB4-BC1A-F1C40C7D1F76}" srcOrd="0" destOrd="0" presId="urn:microsoft.com/office/officeart/2005/8/layout/vList2"/>
    <dgm:cxn modelId="{6AEF1508-70D1-4441-93C2-BC63E02E49FE}" type="presOf" srcId="{BB2D7FAF-8422-4A38-BC96-0D99D33ED035}" destId="{7FADA7D4-6574-46F1-A2BD-9ABD5165890F}" srcOrd="0" destOrd="0" presId="urn:microsoft.com/office/officeart/2005/8/layout/vList2"/>
    <dgm:cxn modelId="{5720A810-54B1-471F-9B88-8417CB5979EB}" type="presOf" srcId="{AD0FDF83-75FC-43EB-AF7A-EC363626A263}" destId="{6D4C70D6-8BCA-424B-B4A8-C7A59341D394}" srcOrd="0" destOrd="0" presId="urn:microsoft.com/office/officeart/2005/8/layout/vList2"/>
    <dgm:cxn modelId="{782A5821-6137-45C4-9334-DD65129F7F18}" srcId="{BB2D7FAF-8422-4A38-BC96-0D99D33ED035}" destId="{1EAD7D9F-C2FD-4D42-8B2A-CB0415248B58}" srcOrd="7" destOrd="0" parTransId="{4D0A809C-45C3-46E1-A503-62A59BD965DE}" sibTransId="{452B5231-5B5A-41AD-93CE-3D33D250546C}"/>
    <dgm:cxn modelId="{D000E123-D4F6-40E6-BAAB-01ED0E55EECE}" type="presOf" srcId="{F0AB920A-8C5C-49F4-9D4F-37D8542D81FC}" destId="{673CAA2D-2A7F-4A22-89E4-B6014EE12D27}" srcOrd="0" destOrd="0" presId="urn:microsoft.com/office/officeart/2005/8/layout/vList2"/>
    <dgm:cxn modelId="{C9004529-3973-497B-B3AE-AD9733746228}" srcId="{BB2D7FAF-8422-4A38-BC96-0D99D33ED035}" destId="{AD0FDF83-75FC-43EB-AF7A-EC363626A263}" srcOrd="8" destOrd="0" parTransId="{6EB53403-3750-4570-8BF1-7DA7F4824366}" sibTransId="{3ABFD64D-2365-4495-8798-8ED4786161CC}"/>
    <dgm:cxn modelId="{797B1131-6D91-49AE-9752-BDB7916E98AF}" srcId="{BB2D7FAF-8422-4A38-BC96-0D99D33ED035}" destId="{14D6D0B9-DD2D-42CA-BDDC-293E1087F702}" srcOrd="6" destOrd="0" parTransId="{1254EA38-C4DA-4AE9-B30C-1DCB318C2519}" sibTransId="{4592AD0B-5345-4ECD-AB1B-FF84E39AB6B6}"/>
    <dgm:cxn modelId="{886F2834-A972-4EB1-B1D4-77911F003215}" type="presOf" srcId="{851F4EA0-12C4-4FB5-8CD2-0719555EC7EB}" destId="{8EAF3574-BF83-4D9F-B193-67F9806688F6}" srcOrd="0" destOrd="0" presId="urn:microsoft.com/office/officeart/2005/8/layout/vList2"/>
    <dgm:cxn modelId="{A6D5D445-6FF4-4BD8-A7EA-5309C0790567}" srcId="{BB2D7FAF-8422-4A38-BC96-0D99D33ED035}" destId="{C4ECD47D-8322-4BC9-BB60-EAAD0B4CD0DA}" srcOrd="9" destOrd="0" parTransId="{96ABCAFA-D4C9-4626-8F2A-8DAE4AD2C149}" sibTransId="{DCBC1D6E-A8A5-4184-926B-8E74BE4F4BA9}"/>
    <dgm:cxn modelId="{F9B7D845-B13D-4481-91F0-CDA9BA97A325}" type="presOf" srcId="{C4ECD47D-8322-4BC9-BB60-EAAD0B4CD0DA}" destId="{A06DB341-C2D3-4617-8C9C-63DAD4BAADC7}" srcOrd="0" destOrd="0" presId="urn:microsoft.com/office/officeart/2005/8/layout/vList2"/>
    <dgm:cxn modelId="{290F474D-8E8A-4B49-8104-B93199613C9D}" type="presOf" srcId="{9E800EFF-DBE6-40F8-A97A-56535D28B593}" destId="{27DF2EE9-AC04-4EB5-9E94-DE0B9EE71A02}" srcOrd="0" destOrd="0" presId="urn:microsoft.com/office/officeart/2005/8/layout/vList2"/>
    <dgm:cxn modelId="{2318436E-C3C4-4316-A2C1-B5F0FFA0C9A2}" srcId="{BB2D7FAF-8422-4A38-BC96-0D99D33ED035}" destId="{0AD2EDCA-0ACA-4AAD-B428-EF2F4CC59803}" srcOrd="0" destOrd="0" parTransId="{ECFF4807-18BA-4F63-9331-3A3C87C2C23E}" sibTransId="{49588126-DE3B-4A67-A285-2F91945CD173}"/>
    <dgm:cxn modelId="{0702C570-561E-42F5-B07D-AF23F5F449EC}" srcId="{BB2D7FAF-8422-4A38-BC96-0D99D33ED035}" destId="{F0AB920A-8C5C-49F4-9D4F-37D8542D81FC}" srcOrd="5" destOrd="0" parTransId="{C06D4CCF-5E23-4497-B65D-A67711E0494B}" sibTransId="{B71E192A-641D-41EB-B655-10B2BC1B119A}"/>
    <dgm:cxn modelId="{05A25384-3642-44F9-BEF4-F7CE54940742}" type="presOf" srcId="{F5913040-5ED0-4CBA-B397-E718F121BB3E}" destId="{E4C2EAA4-E30E-4B44-A682-0FDF8C9B0900}" srcOrd="0" destOrd="0" presId="urn:microsoft.com/office/officeart/2005/8/layout/vList2"/>
    <dgm:cxn modelId="{2430A184-9827-4B81-A94C-738F7B634B38}" type="presOf" srcId="{A60C937E-0217-4783-AAF8-A95DA984896A}" destId="{A85D174F-3AC6-4709-A5A0-810575B705FC}" srcOrd="0" destOrd="0" presId="urn:microsoft.com/office/officeart/2005/8/layout/vList2"/>
    <dgm:cxn modelId="{4FA84E99-15D7-4263-B53F-4B21CFF95C68}" type="presOf" srcId="{0AD2EDCA-0ACA-4AAD-B428-EF2F4CC59803}" destId="{A46E6293-0C2C-405F-A4BD-061D0BD2AE5B}" srcOrd="0" destOrd="0" presId="urn:microsoft.com/office/officeart/2005/8/layout/vList2"/>
    <dgm:cxn modelId="{5BBC26A6-45FF-4359-AB1A-E270DD5E06C8}" srcId="{BB2D7FAF-8422-4A38-BC96-0D99D33ED035}" destId="{9E800EFF-DBE6-40F8-A97A-56535D28B593}" srcOrd="4" destOrd="0" parTransId="{C97AA0C0-3012-48B6-A8DC-99F14953CCF4}" sibTransId="{F7EAA256-5DAE-489C-A494-08B448B159F2}"/>
    <dgm:cxn modelId="{F2AEC5B4-20B1-4244-9A5D-2F972E5C7849}" srcId="{BB2D7FAF-8422-4A38-BC96-0D99D33ED035}" destId="{851F4EA0-12C4-4FB5-8CD2-0719555EC7EB}" srcOrd="3" destOrd="0" parTransId="{A5BBC7C4-6C14-4FA7-A7B9-98AE2A96D873}" sibTransId="{932B2292-6B3E-498A-8F1B-50CCBAE9F77D}"/>
    <dgm:cxn modelId="{04C92CC1-08DD-4433-B261-0DAB112A339A}" type="presOf" srcId="{1EAD7D9F-C2FD-4D42-8B2A-CB0415248B58}" destId="{FE447DF5-5817-499C-AEE7-0F28DB6415D6}" srcOrd="0" destOrd="0" presId="urn:microsoft.com/office/officeart/2005/8/layout/vList2"/>
    <dgm:cxn modelId="{89B9E5EA-9BA7-463D-9151-6151442766EF}" srcId="{BB2D7FAF-8422-4A38-BC96-0D99D33ED035}" destId="{F5913040-5ED0-4CBA-B397-E718F121BB3E}" srcOrd="2" destOrd="0" parTransId="{DFBD870D-B8B6-415E-9500-FC7F9BCDE72F}" sibTransId="{DAE61EB3-D26C-4698-B013-2C3A1F06CBE8}"/>
    <dgm:cxn modelId="{113FB0FC-0E6C-44C2-992C-E7F955277FFE}" type="presParOf" srcId="{7FADA7D4-6574-46F1-A2BD-9ABD5165890F}" destId="{A46E6293-0C2C-405F-A4BD-061D0BD2AE5B}" srcOrd="0" destOrd="0" presId="urn:microsoft.com/office/officeart/2005/8/layout/vList2"/>
    <dgm:cxn modelId="{3F24DA97-E5C1-4570-99C4-8D0D00BF6D0D}" type="presParOf" srcId="{7FADA7D4-6574-46F1-A2BD-9ABD5165890F}" destId="{8C484C31-91FF-46AB-9167-D138B0004D78}" srcOrd="1" destOrd="0" presId="urn:microsoft.com/office/officeart/2005/8/layout/vList2"/>
    <dgm:cxn modelId="{B57D77A5-1CFC-4219-9AD2-35CBDE62D570}" type="presParOf" srcId="{7FADA7D4-6574-46F1-A2BD-9ABD5165890F}" destId="{A85D174F-3AC6-4709-A5A0-810575B705FC}" srcOrd="2" destOrd="0" presId="urn:microsoft.com/office/officeart/2005/8/layout/vList2"/>
    <dgm:cxn modelId="{3621F28D-C6B7-4C39-B819-420FE9255EB9}" type="presParOf" srcId="{7FADA7D4-6574-46F1-A2BD-9ABD5165890F}" destId="{15D331E8-4ACA-48DC-82B0-6D30F5FC6BBD}" srcOrd="3" destOrd="0" presId="urn:microsoft.com/office/officeart/2005/8/layout/vList2"/>
    <dgm:cxn modelId="{EF2BAC1A-FB47-4F4D-A425-56E908EE43DD}" type="presParOf" srcId="{7FADA7D4-6574-46F1-A2BD-9ABD5165890F}" destId="{E4C2EAA4-E30E-4B44-A682-0FDF8C9B0900}" srcOrd="4" destOrd="0" presId="urn:microsoft.com/office/officeart/2005/8/layout/vList2"/>
    <dgm:cxn modelId="{DCC556C1-65DE-48BE-A08F-B54E895ADA2E}" type="presParOf" srcId="{7FADA7D4-6574-46F1-A2BD-9ABD5165890F}" destId="{AC16DDE4-A383-4222-9ABB-5BDE2A677945}" srcOrd="5" destOrd="0" presId="urn:microsoft.com/office/officeart/2005/8/layout/vList2"/>
    <dgm:cxn modelId="{3C4496A6-48BD-4ED9-B4D1-CBC9D15FBE8D}" type="presParOf" srcId="{7FADA7D4-6574-46F1-A2BD-9ABD5165890F}" destId="{8EAF3574-BF83-4D9F-B193-67F9806688F6}" srcOrd="6" destOrd="0" presId="urn:microsoft.com/office/officeart/2005/8/layout/vList2"/>
    <dgm:cxn modelId="{A9E9F823-60DC-4566-A82F-50A679FF8A66}" type="presParOf" srcId="{7FADA7D4-6574-46F1-A2BD-9ABD5165890F}" destId="{E1A260F8-20B9-46E7-A85D-43DA3B8A9747}" srcOrd="7" destOrd="0" presId="urn:microsoft.com/office/officeart/2005/8/layout/vList2"/>
    <dgm:cxn modelId="{5D98F062-51F0-4973-85BF-0BE4D2DECFDF}" type="presParOf" srcId="{7FADA7D4-6574-46F1-A2BD-9ABD5165890F}" destId="{27DF2EE9-AC04-4EB5-9E94-DE0B9EE71A02}" srcOrd="8" destOrd="0" presId="urn:microsoft.com/office/officeart/2005/8/layout/vList2"/>
    <dgm:cxn modelId="{AC95B625-349C-4BFC-AA9B-31FB68AF5E33}" type="presParOf" srcId="{7FADA7D4-6574-46F1-A2BD-9ABD5165890F}" destId="{02B6F5F3-9220-4BD0-AC1C-3C079C787797}" srcOrd="9" destOrd="0" presId="urn:microsoft.com/office/officeart/2005/8/layout/vList2"/>
    <dgm:cxn modelId="{80D16828-98AE-4B44-8F54-0E9E2E752A45}" type="presParOf" srcId="{7FADA7D4-6574-46F1-A2BD-9ABD5165890F}" destId="{673CAA2D-2A7F-4A22-89E4-B6014EE12D27}" srcOrd="10" destOrd="0" presId="urn:microsoft.com/office/officeart/2005/8/layout/vList2"/>
    <dgm:cxn modelId="{520602ED-2D6F-48F0-8D08-AB1BC1F9D172}" type="presParOf" srcId="{7FADA7D4-6574-46F1-A2BD-9ABD5165890F}" destId="{38178997-5FCD-434C-841D-2A3B4A333640}" srcOrd="11" destOrd="0" presId="urn:microsoft.com/office/officeart/2005/8/layout/vList2"/>
    <dgm:cxn modelId="{69622C73-D266-4FCA-9FD1-001F54DB7904}" type="presParOf" srcId="{7FADA7D4-6574-46F1-A2BD-9ABD5165890F}" destId="{1531F971-1B04-4FB4-BC1A-F1C40C7D1F76}" srcOrd="12" destOrd="0" presId="urn:microsoft.com/office/officeart/2005/8/layout/vList2"/>
    <dgm:cxn modelId="{D930D30D-559C-4146-A75F-E53CB5F3FC69}" type="presParOf" srcId="{7FADA7D4-6574-46F1-A2BD-9ABD5165890F}" destId="{A55404FE-17AA-412E-8DB9-DB7017C90A97}" srcOrd="13" destOrd="0" presId="urn:microsoft.com/office/officeart/2005/8/layout/vList2"/>
    <dgm:cxn modelId="{E8154230-4198-4F22-87CD-7310BF26FD14}" type="presParOf" srcId="{7FADA7D4-6574-46F1-A2BD-9ABD5165890F}" destId="{FE447DF5-5817-499C-AEE7-0F28DB6415D6}" srcOrd="14" destOrd="0" presId="urn:microsoft.com/office/officeart/2005/8/layout/vList2"/>
    <dgm:cxn modelId="{54305C78-380A-47FD-849F-81B9350C2D69}" type="presParOf" srcId="{7FADA7D4-6574-46F1-A2BD-9ABD5165890F}" destId="{4E9F7CA4-1109-428F-AF5A-A119B8E86873}" srcOrd="15" destOrd="0" presId="urn:microsoft.com/office/officeart/2005/8/layout/vList2"/>
    <dgm:cxn modelId="{629E1CC0-FCA8-4311-9CB8-F0C9A2EF7A5D}" type="presParOf" srcId="{7FADA7D4-6574-46F1-A2BD-9ABD5165890F}" destId="{6D4C70D6-8BCA-424B-B4A8-C7A59341D394}" srcOrd="16" destOrd="0" presId="urn:microsoft.com/office/officeart/2005/8/layout/vList2"/>
    <dgm:cxn modelId="{4C57D3C2-10FC-4443-AADB-3E8D2FE3DC21}" type="presParOf" srcId="{7FADA7D4-6574-46F1-A2BD-9ABD5165890F}" destId="{AFFA380D-2B00-4A7D-B7C3-E98A6FCB0104}" srcOrd="17" destOrd="0" presId="urn:microsoft.com/office/officeart/2005/8/layout/vList2"/>
    <dgm:cxn modelId="{4FC8037D-5378-41C4-9C4B-3A9A5E5C1A1C}" type="presParOf" srcId="{7FADA7D4-6574-46F1-A2BD-9ABD5165890F}" destId="{A06DB341-C2D3-4617-8C9C-63DAD4BAADC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2D7FAF-8422-4A38-BC96-0D99D33ED035}"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es-ES"/>
        </a:p>
      </dgm:t>
    </dgm:pt>
    <dgm:pt modelId="{F453C2B9-2A4A-4571-BE22-36BC15842468}">
      <dgm:prSet custT="1"/>
      <dgm:spPr/>
      <dgm:t>
        <a:bodyPr/>
        <a:lstStyle/>
        <a:p>
          <a:r>
            <a:rPr lang="es-ES" sz="1050">
              <a:latin typeface="Arial" panose="020B0604020202020204" pitchFamily="34" charset="0"/>
              <a:cs typeface="Arial" panose="020B0604020202020204" pitchFamily="34" charset="0"/>
            </a:rPr>
            <a:t>La distribución temporal de los contenidos correspondientes a cada una de las evaluaciones previstas.</a:t>
          </a:r>
        </a:p>
      </dgm:t>
    </dgm:pt>
    <dgm:pt modelId="{81AD871D-F9D7-439A-AA91-53E6FB193D02}" type="parTrans" cxnId="{DFA714D1-F641-4772-99AF-CB3013A97E90}">
      <dgm:prSet/>
      <dgm:spPr/>
      <dgm:t>
        <a:bodyPr/>
        <a:lstStyle/>
        <a:p>
          <a:endParaRPr lang="es-ES" sz="1050">
            <a:latin typeface="Arial" panose="020B0604020202020204" pitchFamily="34" charset="0"/>
            <a:cs typeface="Arial" panose="020B0604020202020204" pitchFamily="34" charset="0"/>
          </a:endParaRPr>
        </a:p>
      </dgm:t>
    </dgm:pt>
    <dgm:pt modelId="{13A2A18C-BBAE-43B2-9D69-32588A638115}" type="sibTrans" cxnId="{DFA714D1-F641-4772-99AF-CB3013A97E90}">
      <dgm:prSet/>
      <dgm:spPr/>
      <dgm:t>
        <a:bodyPr/>
        <a:lstStyle/>
        <a:p>
          <a:endParaRPr lang="es-ES" sz="1050">
            <a:latin typeface="Arial" panose="020B0604020202020204" pitchFamily="34" charset="0"/>
            <a:cs typeface="Arial" panose="020B0604020202020204" pitchFamily="34" charset="0"/>
          </a:endParaRPr>
        </a:p>
      </dgm:t>
    </dgm:pt>
    <dgm:pt modelId="{BD00F562-5A87-4D08-8CD6-E2B7602C1EFA}">
      <dgm:prSet custT="1"/>
      <dgm:spPr/>
      <dgm:t>
        <a:bodyPr/>
        <a:lstStyle/>
        <a:p>
          <a:r>
            <a:rPr lang="es-ES" sz="1050">
              <a:latin typeface="Arial" panose="020B0604020202020204" pitchFamily="34" charset="0"/>
              <a:cs typeface="Arial" panose="020B0604020202020204" pitchFamily="34" charset="0"/>
            </a:rPr>
            <a:t>La metodología didáctica que se va a aplicar.</a:t>
          </a:r>
        </a:p>
      </dgm:t>
    </dgm:pt>
    <dgm:pt modelId="{8AB15CAF-3C75-441D-A7F1-572F586522A8}" type="parTrans" cxnId="{56358052-0D91-4807-8602-D22EAE14FF42}">
      <dgm:prSet/>
      <dgm:spPr/>
      <dgm:t>
        <a:bodyPr/>
        <a:lstStyle/>
        <a:p>
          <a:endParaRPr lang="es-ES" sz="1050">
            <a:latin typeface="Arial" panose="020B0604020202020204" pitchFamily="34" charset="0"/>
            <a:cs typeface="Arial" panose="020B0604020202020204" pitchFamily="34" charset="0"/>
          </a:endParaRPr>
        </a:p>
      </dgm:t>
    </dgm:pt>
    <dgm:pt modelId="{4051BDA6-C3B2-46C8-8BF2-7E5227CCDB77}" type="sibTrans" cxnId="{56358052-0D91-4807-8602-D22EAE14FF42}">
      <dgm:prSet/>
      <dgm:spPr/>
      <dgm:t>
        <a:bodyPr/>
        <a:lstStyle/>
        <a:p>
          <a:endParaRPr lang="es-ES" sz="1050">
            <a:latin typeface="Arial" panose="020B0604020202020204" pitchFamily="34" charset="0"/>
            <a:cs typeface="Arial" panose="020B0604020202020204" pitchFamily="34" charset="0"/>
          </a:endParaRPr>
        </a:p>
      </dgm:t>
    </dgm:pt>
    <dgm:pt modelId="{CAF828DF-E0B0-46C2-864E-F0005BDFA418}">
      <dgm:prSet custT="1"/>
      <dgm:spPr/>
      <dgm:t>
        <a:bodyPr/>
        <a:lstStyle/>
        <a:p>
          <a:r>
            <a:rPr lang="es-ES" sz="1050">
              <a:latin typeface="Arial" panose="020B0604020202020204" pitchFamily="34" charset="0"/>
              <a:cs typeface="Arial" panose="020B0604020202020204" pitchFamily="34" charset="0"/>
            </a:rPr>
            <a:t>Los procedimientos de evaluación del aprendizaje de los alumnos y los criterios de calificación que vayan a aplicarse.</a:t>
          </a:r>
        </a:p>
      </dgm:t>
    </dgm:pt>
    <dgm:pt modelId="{D1B19412-00FB-4A8C-B364-C260B59B9117}" type="parTrans" cxnId="{E40C61A7-C486-4FE5-B03D-3C4C47F9B8B3}">
      <dgm:prSet/>
      <dgm:spPr/>
      <dgm:t>
        <a:bodyPr/>
        <a:lstStyle/>
        <a:p>
          <a:endParaRPr lang="es-ES" sz="1050">
            <a:latin typeface="Arial" panose="020B0604020202020204" pitchFamily="34" charset="0"/>
            <a:cs typeface="Arial" panose="020B0604020202020204" pitchFamily="34" charset="0"/>
          </a:endParaRPr>
        </a:p>
      </dgm:t>
    </dgm:pt>
    <dgm:pt modelId="{6547B7DF-6594-4CD7-97D2-99EA64CF7174}" type="sibTrans" cxnId="{E40C61A7-C486-4FE5-B03D-3C4C47F9B8B3}">
      <dgm:prSet/>
      <dgm:spPr/>
      <dgm:t>
        <a:bodyPr/>
        <a:lstStyle/>
        <a:p>
          <a:endParaRPr lang="es-ES" sz="1050">
            <a:latin typeface="Arial" panose="020B0604020202020204" pitchFamily="34" charset="0"/>
            <a:cs typeface="Arial" panose="020B0604020202020204" pitchFamily="34" charset="0"/>
          </a:endParaRPr>
        </a:p>
      </dgm:t>
    </dgm:pt>
    <dgm:pt modelId="{FDB6BA75-0D10-4056-85DB-7C1ADD942B75}">
      <dgm:prSet custT="1"/>
      <dgm:spPr/>
      <dgm:t>
        <a:bodyPr/>
        <a:lstStyle/>
        <a:p>
          <a:r>
            <a:rPr lang="es-ES" sz="1050">
              <a:latin typeface="Arial" panose="020B0604020202020204" pitchFamily="34" charset="0"/>
              <a:cs typeface="Arial" panose="020B0604020202020204" pitchFamily="34" charset="0"/>
            </a:rPr>
            <a:t>Las actividades de recuperación de los alumnos con asignaturas, materias o módulos pendientes de cursos anteriores, en los casos que proceda.</a:t>
          </a:r>
        </a:p>
      </dgm:t>
    </dgm:pt>
    <dgm:pt modelId="{DC26F965-52F9-4029-B8D6-11C6DF590CFF}" type="parTrans" cxnId="{ADA36D71-9286-4D12-BC1E-E7346D3776AA}">
      <dgm:prSet/>
      <dgm:spPr/>
      <dgm:t>
        <a:bodyPr/>
        <a:lstStyle/>
        <a:p>
          <a:endParaRPr lang="es-ES" sz="1050">
            <a:latin typeface="Arial" panose="020B0604020202020204" pitchFamily="34" charset="0"/>
            <a:cs typeface="Arial" panose="020B0604020202020204" pitchFamily="34" charset="0"/>
          </a:endParaRPr>
        </a:p>
      </dgm:t>
    </dgm:pt>
    <dgm:pt modelId="{D3C80C2F-97B1-491D-8EFA-647D326B18E8}" type="sibTrans" cxnId="{ADA36D71-9286-4D12-BC1E-E7346D3776AA}">
      <dgm:prSet/>
      <dgm:spPr/>
      <dgm:t>
        <a:bodyPr/>
        <a:lstStyle/>
        <a:p>
          <a:endParaRPr lang="es-ES" sz="1050">
            <a:latin typeface="Arial" panose="020B0604020202020204" pitchFamily="34" charset="0"/>
            <a:cs typeface="Arial" panose="020B0604020202020204" pitchFamily="34" charset="0"/>
          </a:endParaRPr>
        </a:p>
      </dgm:t>
    </dgm:pt>
    <dgm:pt modelId="{5F371B9D-9E8E-4DE9-BD73-518045C993A4}">
      <dgm:prSet custT="1"/>
      <dgm:spPr/>
      <dgm:t>
        <a:bodyPr/>
        <a:lstStyle/>
        <a:p>
          <a:r>
            <a:rPr lang="es-ES" sz="1050">
              <a:latin typeface="Arial" panose="020B0604020202020204" pitchFamily="34" charset="0"/>
              <a:cs typeface="Arial" panose="020B0604020202020204" pitchFamily="34" charset="0"/>
            </a:rPr>
            <a:t>Las medidas de atención a la diversidad, en su caso, para los alumnos que las requieran.</a:t>
          </a:r>
        </a:p>
      </dgm:t>
    </dgm:pt>
    <dgm:pt modelId="{BBC96130-76B8-42F9-A4AA-908A40842724}" type="parTrans" cxnId="{6944BA39-7ED2-4454-A135-5D52DEC38616}">
      <dgm:prSet/>
      <dgm:spPr/>
      <dgm:t>
        <a:bodyPr/>
        <a:lstStyle/>
        <a:p>
          <a:endParaRPr lang="es-ES" sz="1050">
            <a:latin typeface="Arial" panose="020B0604020202020204" pitchFamily="34" charset="0"/>
            <a:cs typeface="Arial" panose="020B0604020202020204" pitchFamily="34" charset="0"/>
          </a:endParaRPr>
        </a:p>
      </dgm:t>
    </dgm:pt>
    <dgm:pt modelId="{53E141D6-934D-4D96-9702-5592B3502920}" type="sibTrans" cxnId="{6944BA39-7ED2-4454-A135-5D52DEC38616}">
      <dgm:prSet/>
      <dgm:spPr/>
      <dgm:t>
        <a:bodyPr/>
        <a:lstStyle/>
        <a:p>
          <a:endParaRPr lang="es-ES" sz="1050">
            <a:latin typeface="Arial" panose="020B0604020202020204" pitchFamily="34" charset="0"/>
            <a:cs typeface="Arial" panose="020B0604020202020204" pitchFamily="34" charset="0"/>
          </a:endParaRPr>
        </a:p>
      </dgm:t>
    </dgm:pt>
    <dgm:pt modelId="{2BBA3A09-293D-400D-8964-683107DA9519}">
      <dgm:prSet custT="1"/>
      <dgm:spPr/>
      <dgm:t>
        <a:bodyPr/>
        <a:lstStyle/>
        <a:p>
          <a:r>
            <a:rPr lang="es-ES" sz="1050">
              <a:latin typeface="Arial" panose="020B0604020202020204" pitchFamily="34" charset="0"/>
              <a:cs typeface="Arial" panose="020B0604020202020204" pitchFamily="34" charset="0"/>
            </a:rPr>
            <a:t>La incorporación de medidas para estimular el interés y el hábito de la lectura, adecuadas a la edad e intereses de los alumnos, y la capacidad de expresarse correctamente en público.</a:t>
          </a:r>
        </a:p>
      </dgm:t>
    </dgm:pt>
    <dgm:pt modelId="{DB58FC9B-11D8-4F79-87B0-9D7D01BADEF7}" type="parTrans" cxnId="{98DECC3D-47A0-47B8-AB74-916D730DC9D2}">
      <dgm:prSet/>
      <dgm:spPr/>
      <dgm:t>
        <a:bodyPr/>
        <a:lstStyle/>
        <a:p>
          <a:endParaRPr lang="es-ES" sz="1050">
            <a:latin typeface="Arial" panose="020B0604020202020204" pitchFamily="34" charset="0"/>
            <a:cs typeface="Arial" panose="020B0604020202020204" pitchFamily="34" charset="0"/>
          </a:endParaRPr>
        </a:p>
      </dgm:t>
    </dgm:pt>
    <dgm:pt modelId="{AEE5038C-19EC-45BA-8848-915469BCF94A}" type="sibTrans" cxnId="{98DECC3D-47A0-47B8-AB74-916D730DC9D2}">
      <dgm:prSet/>
      <dgm:spPr/>
      <dgm:t>
        <a:bodyPr/>
        <a:lstStyle/>
        <a:p>
          <a:endParaRPr lang="es-ES" sz="1050">
            <a:latin typeface="Arial" panose="020B0604020202020204" pitchFamily="34" charset="0"/>
            <a:cs typeface="Arial" panose="020B0604020202020204" pitchFamily="34" charset="0"/>
          </a:endParaRPr>
        </a:p>
      </dgm:t>
    </dgm:pt>
    <dgm:pt modelId="{07CF9EC1-0535-4D77-AAD2-41F0101FB435}">
      <dgm:prSet custT="1"/>
      <dgm:spPr/>
      <dgm:t>
        <a:bodyPr/>
        <a:lstStyle/>
        <a:p>
          <a:r>
            <a:rPr lang="es-ES" sz="1050">
              <a:latin typeface="Arial" panose="020B0604020202020204" pitchFamily="34" charset="0"/>
              <a:cs typeface="Arial" panose="020B0604020202020204" pitchFamily="34" charset="0"/>
            </a:rPr>
            <a:t>Los materiales y recursos didácticos que se vayan a utilizar y, en su caso, los libros de texto de referencia para los alumnos que desarrollen el currículo oficial correspondiente a las enseñanzas escolares de régimen especial en Castilla y León.</a:t>
          </a:r>
        </a:p>
      </dgm:t>
    </dgm:pt>
    <dgm:pt modelId="{11F29E48-DC5B-4432-97F0-EB09B0A06A07}" type="parTrans" cxnId="{9CE2BBAD-4EC5-4484-98A4-56A579B4E2E9}">
      <dgm:prSet/>
      <dgm:spPr/>
      <dgm:t>
        <a:bodyPr/>
        <a:lstStyle/>
        <a:p>
          <a:endParaRPr lang="es-ES" sz="1050">
            <a:latin typeface="Arial" panose="020B0604020202020204" pitchFamily="34" charset="0"/>
            <a:cs typeface="Arial" panose="020B0604020202020204" pitchFamily="34" charset="0"/>
          </a:endParaRPr>
        </a:p>
      </dgm:t>
    </dgm:pt>
    <dgm:pt modelId="{DE4EFE7C-818D-4AEC-8D8F-F66D3FA58743}" type="sibTrans" cxnId="{9CE2BBAD-4EC5-4484-98A4-56A579B4E2E9}">
      <dgm:prSet/>
      <dgm:spPr/>
      <dgm:t>
        <a:bodyPr/>
        <a:lstStyle/>
        <a:p>
          <a:endParaRPr lang="es-ES" sz="1050">
            <a:latin typeface="Arial" panose="020B0604020202020204" pitchFamily="34" charset="0"/>
            <a:cs typeface="Arial" panose="020B0604020202020204" pitchFamily="34" charset="0"/>
          </a:endParaRPr>
        </a:p>
      </dgm:t>
    </dgm:pt>
    <dgm:pt modelId="{3B5A446E-12CA-430A-B507-C79E40C76560}">
      <dgm:prSet custT="1"/>
      <dgm:spPr/>
      <dgm:t>
        <a:bodyPr/>
        <a:lstStyle/>
        <a:p>
          <a:r>
            <a:rPr lang="es-ES" sz="1050">
              <a:latin typeface="Arial" panose="020B0604020202020204" pitchFamily="34" charset="0"/>
              <a:cs typeface="Arial" panose="020B0604020202020204" pitchFamily="34" charset="0"/>
            </a:rPr>
            <a:t>Las actividades complementarias y extraescolares que se pretenden realizar desde el departamento.</a:t>
          </a:r>
        </a:p>
      </dgm:t>
    </dgm:pt>
    <dgm:pt modelId="{307536E0-FA76-426E-8442-5D41C6CE90FB}" type="parTrans" cxnId="{FBE72AB6-9F35-451E-8E55-E9781397A4AE}">
      <dgm:prSet/>
      <dgm:spPr/>
      <dgm:t>
        <a:bodyPr/>
        <a:lstStyle/>
        <a:p>
          <a:endParaRPr lang="es-ES" sz="1050">
            <a:latin typeface="Arial" panose="020B0604020202020204" pitchFamily="34" charset="0"/>
            <a:cs typeface="Arial" panose="020B0604020202020204" pitchFamily="34" charset="0"/>
          </a:endParaRPr>
        </a:p>
      </dgm:t>
    </dgm:pt>
    <dgm:pt modelId="{47E11534-F28E-492E-BC9D-59210B2D5E6B}" type="sibTrans" cxnId="{FBE72AB6-9F35-451E-8E55-E9781397A4AE}">
      <dgm:prSet/>
      <dgm:spPr/>
      <dgm:t>
        <a:bodyPr/>
        <a:lstStyle/>
        <a:p>
          <a:endParaRPr lang="es-ES" sz="1050">
            <a:latin typeface="Arial" panose="020B0604020202020204" pitchFamily="34" charset="0"/>
            <a:cs typeface="Arial" panose="020B0604020202020204" pitchFamily="34" charset="0"/>
          </a:endParaRPr>
        </a:p>
      </dgm:t>
    </dgm:pt>
    <dgm:pt modelId="{9B00F3F6-B72D-4AF2-A27F-A83D2AEF131B}" type="pres">
      <dgm:prSet presAssocID="{BB2D7FAF-8422-4A38-BC96-0D99D33ED035}" presName="vert0" presStyleCnt="0">
        <dgm:presLayoutVars>
          <dgm:dir/>
          <dgm:animOne val="branch"/>
          <dgm:animLvl val="lvl"/>
        </dgm:presLayoutVars>
      </dgm:prSet>
      <dgm:spPr/>
    </dgm:pt>
    <dgm:pt modelId="{0D034C04-FD5C-43F3-99C6-AFAE93B04AA8}" type="pres">
      <dgm:prSet presAssocID="{F453C2B9-2A4A-4571-BE22-36BC15842468}" presName="thickLine" presStyleLbl="alignNode1" presStyleIdx="0" presStyleCnt="8"/>
      <dgm:spPr/>
    </dgm:pt>
    <dgm:pt modelId="{C69DC8C1-BF35-4520-8F6E-14341CCB6380}" type="pres">
      <dgm:prSet presAssocID="{F453C2B9-2A4A-4571-BE22-36BC15842468}" presName="horz1" presStyleCnt="0"/>
      <dgm:spPr/>
    </dgm:pt>
    <dgm:pt modelId="{FDF49187-2ABA-48AC-9124-23EE59D40E22}" type="pres">
      <dgm:prSet presAssocID="{F453C2B9-2A4A-4571-BE22-36BC15842468}" presName="tx1" presStyleLbl="revTx" presStyleIdx="0" presStyleCnt="8"/>
      <dgm:spPr/>
    </dgm:pt>
    <dgm:pt modelId="{D6DBEC4A-6D3A-4E73-AEC7-816964302E03}" type="pres">
      <dgm:prSet presAssocID="{F453C2B9-2A4A-4571-BE22-36BC15842468}" presName="vert1" presStyleCnt="0"/>
      <dgm:spPr/>
    </dgm:pt>
    <dgm:pt modelId="{FCE3815F-EF55-4131-B39D-40FC4F4B8960}" type="pres">
      <dgm:prSet presAssocID="{BD00F562-5A87-4D08-8CD6-E2B7602C1EFA}" presName="thickLine" presStyleLbl="alignNode1" presStyleIdx="1" presStyleCnt="8"/>
      <dgm:spPr/>
    </dgm:pt>
    <dgm:pt modelId="{CB180F11-0DB5-447E-BE9B-23207E598AEC}" type="pres">
      <dgm:prSet presAssocID="{BD00F562-5A87-4D08-8CD6-E2B7602C1EFA}" presName="horz1" presStyleCnt="0"/>
      <dgm:spPr/>
    </dgm:pt>
    <dgm:pt modelId="{BF8D8BC8-0E55-433D-B015-DD5B71B2191A}" type="pres">
      <dgm:prSet presAssocID="{BD00F562-5A87-4D08-8CD6-E2B7602C1EFA}" presName="tx1" presStyleLbl="revTx" presStyleIdx="1" presStyleCnt="8"/>
      <dgm:spPr/>
    </dgm:pt>
    <dgm:pt modelId="{C2DCC58D-1B62-4CE2-87F0-79D81E63A265}" type="pres">
      <dgm:prSet presAssocID="{BD00F562-5A87-4D08-8CD6-E2B7602C1EFA}" presName="vert1" presStyleCnt="0"/>
      <dgm:spPr/>
    </dgm:pt>
    <dgm:pt modelId="{9138DF57-ED91-4148-83B8-1569B9B6433F}" type="pres">
      <dgm:prSet presAssocID="{CAF828DF-E0B0-46C2-864E-F0005BDFA418}" presName="thickLine" presStyleLbl="alignNode1" presStyleIdx="2" presStyleCnt="8"/>
      <dgm:spPr/>
    </dgm:pt>
    <dgm:pt modelId="{DFE83CF1-561E-4E2E-9A93-1950D6F53C9C}" type="pres">
      <dgm:prSet presAssocID="{CAF828DF-E0B0-46C2-864E-F0005BDFA418}" presName="horz1" presStyleCnt="0"/>
      <dgm:spPr/>
    </dgm:pt>
    <dgm:pt modelId="{9DED0DC9-E222-4687-BEAE-5CE7F32483E4}" type="pres">
      <dgm:prSet presAssocID="{CAF828DF-E0B0-46C2-864E-F0005BDFA418}" presName="tx1" presStyleLbl="revTx" presStyleIdx="2" presStyleCnt="8"/>
      <dgm:spPr/>
    </dgm:pt>
    <dgm:pt modelId="{6D3EA66D-CBF6-46AA-907F-4596EE380847}" type="pres">
      <dgm:prSet presAssocID="{CAF828DF-E0B0-46C2-864E-F0005BDFA418}" presName="vert1" presStyleCnt="0"/>
      <dgm:spPr/>
    </dgm:pt>
    <dgm:pt modelId="{F2B820EA-54C0-4757-AF45-3B566D78F0E9}" type="pres">
      <dgm:prSet presAssocID="{FDB6BA75-0D10-4056-85DB-7C1ADD942B75}" presName="thickLine" presStyleLbl="alignNode1" presStyleIdx="3" presStyleCnt="8"/>
      <dgm:spPr/>
    </dgm:pt>
    <dgm:pt modelId="{AB0F9FBB-C1DA-4C85-B64D-B9B9990D9F65}" type="pres">
      <dgm:prSet presAssocID="{FDB6BA75-0D10-4056-85DB-7C1ADD942B75}" presName="horz1" presStyleCnt="0"/>
      <dgm:spPr/>
    </dgm:pt>
    <dgm:pt modelId="{476AE5AE-AB61-4604-A922-794DF5C1D2C0}" type="pres">
      <dgm:prSet presAssocID="{FDB6BA75-0D10-4056-85DB-7C1ADD942B75}" presName="tx1" presStyleLbl="revTx" presStyleIdx="3" presStyleCnt="8"/>
      <dgm:spPr/>
    </dgm:pt>
    <dgm:pt modelId="{F5226380-348E-431C-A39B-E659813EDF68}" type="pres">
      <dgm:prSet presAssocID="{FDB6BA75-0D10-4056-85DB-7C1ADD942B75}" presName="vert1" presStyleCnt="0"/>
      <dgm:spPr/>
    </dgm:pt>
    <dgm:pt modelId="{954E7231-CE7D-4B11-8977-70AF6364BE15}" type="pres">
      <dgm:prSet presAssocID="{5F371B9D-9E8E-4DE9-BD73-518045C993A4}" presName="thickLine" presStyleLbl="alignNode1" presStyleIdx="4" presStyleCnt="8"/>
      <dgm:spPr/>
    </dgm:pt>
    <dgm:pt modelId="{C786E292-C4FA-4FE1-9972-A19C38B4850A}" type="pres">
      <dgm:prSet presAssocID="{5F371B9D-9E8E-4DE9-BD73-518045C993A4}" presName="horz1" presStyleCnt="0"/>
      <dgm:spPr/>
    </dgm:pt>
    <dgm:pt modelId="{80698C94-C2DF-42D6-9C10-CA540F0AD445}" type="pres">
      <dgm:prSet presAssocID="{5F371B9D-9E8E-4DE9-BD73-518045C993A4}" presName="tx1" presStyleLbl="revTx" presStyleIdx="4" presStyleCnt="8"/>
      <dgm:spPr/>
    </dgm:pt>
    <dgm:pt modelId="{6E4C9DB4-A7AB-4F05-B20E-A37066BF61C7}" type="pres">
      <dgm:prSet presAssocID="{5F371B9D-9E8E-4DE9-BD73-518045C993A4}" presName="vert1" presStyleCnt="0"/>
      <dgm:spPr/>
    </dgm:pt>
    <dgm:pt modelId="{88AE3790-3B6E-4437-BE2D-65582121DE24}" type="pres">
      <dgm:prSet presAssocID="{2BBA3A09-293D-400D-8964-683107DA9519}" presName="thickLine" presStyleLbl="alignNode1" presStyleIdx="5" presStyleCnt="8"/>
      <dgm:spPr/>
    </dgm:pt>
    <dgm:pt modelId="{43E7229A-9622-4B87-85D1-BCC0A8D8FFBE}" type="pres">
      <dgm:prSet presAssocID="{2BBA3A09-293D-400D-8964-683107DA9519}" presName="horz1" presStyleCnt="0"/>
      <dgm:spPr/>
    </dgm:pt>
    <dgm:pt modelId="{7A5D8F0A-8C80-45C6-B14E-6DD11A71AC6A}" type="pres">
      <dgm:prSet presAssocID="{2BBA3A09-293D-400D-8964-683107DA9519}" presName="tx1" presStyleLbl="revTx" presStyleIdx="5" presStyleCnt="8"/>
      <dgm:spPr/>
    </dgm:pt>
    <dgm:pt modelId="{B9C40A1D-A279-4B76-A853-365366E309A7}" type="pres">
      <dgm:prSet presAssocID="{2BBA3A09-293D-400D-8964-683107DA9519}" presName="vert1" presStyleCnt="0"/>
      <dgm:spPr/>
    </dgm:pt>
    <dgm:pt modelId="{EB7DD8C5-0A39-44A0-8402-93457B4F85F0}" type="pres">
      <dgm:prSet presAssocID="{07CF9EC1-0535-4D77-AAD2-41F0101FB435}" presName="thickLine" presStyleLbl="alignNode1" presStyleIdx="6" presStyleCnt="8"/>
      <dgm:spPr/>
    </dgm:pt>
    <dgm:pt modelId="{5044C560-B796-4BC7-AF1C-D88BC920F0C8}" type="pres">
      <dgm:prSet presAssocID="{07CF9EC1-0535-4D77-AAD2-41F0101FB435}" presName="horz1" presStyleCnt="0"/>
      <dgm:spPr/>
    </dgm:pt>
    <dgm:pt modelId="{6ED51DF9-F26C-42B5-BBD8-530B9E7B6B8D}" type="pres">
      <dgm:prSet presAssocID="{07CF9EC1-0535-4D77-AAD2-41F0101FB435}" presName="tx1" presStyleLbl="revTx" presStyleIdx="6" presStyleCnt="8"/>
      <dgm:spPr/>
    </dgm:pt>
    <dgm:pt modelId="{C6500783-F12D-4C51-BB86-24B2863E84A8}" type="pres">
      <dgm:prSet presAssocID="{07CF9EC1-0535-4D77-AAD2-41F0101FB435}" presName="vert1" presStyleCnt="0"/>
      <dgm:spPr/>
    </dgm:pt>
    <dgm:pt modelId="{E73479AC-CE83-40A3-AAEA-04C909F40F63}" type="pres">
      <dgm:prSet presAssocID="{3B5A446E-12CA-430A-B507-C79E40C76560}" presName="thickLine" presStyleLbl="alignNode1" presStyleIdx="7" presStyleCnt="8"/>
      <dgm:spPr/>
    </dgm:pt>
    <dgm:pt modelId="{1726965A-CE06-4F7B-A1D6-9DD93487D6D1}" type="pres">
      <dgm:prSet presAssocID="{3B5A446E-12CA-430A-B507-C79E40C76560}" presName="horz1" presStyleCnt="0"/>
      <dgm:spPr/>
    </dgm:pt>
    <dgm:pt modelId="{84631DEC-214B-4E24-89AE-8D9D3F6C59AF}" type="pres">
      <dgm:prSet presAssocID="{3B5A446E-12CA-430A-B507-C79E40C76560}" presName="tx1" presStyleLbl="revTx" presStyleIdx="7" presStyleCnt="8"/>
      <dgm:spPr/>
    </dgm:pt>
    <dgm:pt modelId="{1F05E8D0-3F7D-48FA-9004-63A59E8A665C}" type="pres">
      <dgm:prSet presAssocID="{3B5A446E-12CA-430A-B507-C79E40C76560}" presName="vert1" presStyleCnt="0"/>
      <dgm:spPr/>
    </dgm:pt>
  </dgm:ptLst>
  <dgm:cxnLst>
    <dgm:cxn modelId="{1F2F730A-A9F1-4770-9848-0424CA18B712}" type="presOf" srcId="{BB2D7FAF-8422-4A38-BC96-0D99D33ED035}" destId="{9B00F3F6-B72D-4AF2-A27F-A83D2AEF131B}" srcOrd="0" destOrd="0" presId="urn:microsoft.com/office/officeart/2008/layout/LinedList"/>
    <dgm:cxn modelId="{5D127C11-DC7F-4D87-9F46-A6A93E59C8A5}" type="presOf" srcId="{2BBA3A09-293D-400D-8964-683107DA9519}" destId="{7A5D8F0A-8C80-45C6-B14E-6DD11A71AC6A}" srcOrd="0" destOrd="0" presId="urn:microsoft.com/office/officeart/2008/layout/LinedList"/>
    <dgm:cxn modelId="{BECB2A17-F76C-4BD4-A22E-33E4A7475C88}" type="presOf" srcId="{3B5A446E-12CA-430A-B507-C79E40C76560}" destId="{84631DEC-214B-4E24-89AE-8D9D3F6C59AF}" srcOrd="0" destOrd="0" presId="urn:microsoft.com/office/officeart/2008/layout/LinedList"/>
    <dgm:cxn modelId="{E85BF017-7234-4D75-A185-24D414C03A8B}" type="presOf" srcId="{CAF828DF-E0B0-46C2-864E-F0005BDFA418}" destId="{9DED0DC9-E222-4687-BEAE-5CE7F32483E4}" srcOrd="0" destOrd="0" presId="urn:microsoft.com/office/officeart/2008/layout/LinedList"/>
    <dgm:cxn modelId="{91874C27-9841-4E09-92E1-F442779E171E}" type="presOf" srcId="{F453C2B9-2A4A-4571-BE22-36BC15842468}" destId="{FDF49187-2ABA-48AC-9124-23EE59D40E22}" srcOrd="0" destOrd="0" presId="urn:microsoft.com/office/officeart/2008/layout/LinedList"/>
    <dgm:cxn modelId="{6944BA39-7ED2-4454-A135-5D52DEC38616}" srcId="{BB2D7FAF-8422-4A38-BC96-0D99D33ED035}" destId="{5F371B9D-9E8E-4DE9-BD73-518045C993A4}" srcOrd="4" destOrd="0" parTransId="{BBC96130-76B8-42F9-A4AA-908A40842724}" sibTransId="{53E141D6-934D-4D96-9702-5592B3502920}"/>
    <dgm:cxn modelId="{98DECC3D-47A0-47B8-AB74-916D730DC9D2}" srcId="{BB2D7FAF-8422-4A38-BC96-0D99D33ED035}" destId="{2BBA3A09-293D-400D-8964-683107DA9519}" srcOrd="5" destOrd="0" parTransId="{DB58FC9B-11D8-4F79-87B0-9D7D01BADEF7}" sibTransId="{AEE5038C-19EC-45BA-8848-915469BCF94A}"/>
    <dgm:cxn modelId="{49CE946F-2425-4911-A323-2746B1CDAE06}" type="presOf" srcId="{BD00F562-5A87-4D08-8CD6-E2B7602C1EFA}" destId="{BF8D8BC8-0E55-433D-B015-DD5B71B2191A}" srcOrd="0" destOrd="0" presId="urn:microsoft.com/office/officeart/2008/layout/LinedList"/>
    <dgm:cxn modelId="{ADA36D71-9286-4D12-BC1E-E7346D3776AA}" srcId="{BB2D7FAF-8422-4A38-BC96-0D99D33ED035}" destId="{FDB6BA75-0D10-4056-85DB-7C1ADD942B75}" srcOrd="3" destOrd="0" parTransId="{DC26F965-52F9-4029-B8D6-11C6DF590CFF}" sibTransId="{D3C80C2F-97B1-491D-8EFA-647D326B18E8}"/>
    <dgm:cxn modelId="{56358052-0D91-4807-8602-D22EAE14FF42}" srcId="{BB2D7FAF-8422-4A38-BC96-0D99D33ED035}" destId="{BD00F562-5A87-4D08-8CD6-E2B7602C1EFA}" srcOrd="1" destOrd="0" parTransId="{8AB15CAF-3C75-441D-A7F1-572F586522A8}" sibTransId="{4051BDA6-C3B2-46C8-8BF2-7E5227CCDB77}"/>
    <dgm:cxn modelId="{9F46B088-F9F4-4BED-AF46-72E0C7A4B91F}" type="presOf" srcId="{5F371B9D-9E8E-4DE9-BD73-518045C993A4}" destId="{80698C94-C2DF-42D6-9C10-CA540F0AD445}" srcOrd="0" destOrd="0" presId="urn:microsoft.com/office/officeart/2008/layout/LinedList"/>
    <dgm:cxn modelId="{A785D491-AE03-4A68-B72B-6817429FDA96}" type="presOf" srcId="{07CF9EC1-0535-4D77-AAD2-41F0101FB435}" destId="{6ED51DF9-F26C-42B5-BBD8-530B9E7B6B8D}" srcOrd="0" destOrd="0" presId="urn:microsoft.com/office/officeart/2008/layout/LinedList"/>
    <dgm:cxn modelId="{FC40EEA5-D692-4F47-90A4-07635D2320CF}" type="presOf" srcId="{FDB6BA75-0D10-4056-85DB-7C1ADD942B75}" destId="{476AE5AE-AB61-4604-A922-794DF5C1D2C0}" srcOrd="0" destOrd="0" presId="urn:microsoft.com/office/officeart/2008/layout/LinedList"/>
    <dgm:cxn modelId="{E40C61A7-C486-4FE5-B03D-3C4C47F9B8B3}" srcId="{BB2D7FAF-8422-4A38-BC96-0D99D33ED035}" destId="{CAF828DF-E0B0-46C2-864E-F0005BDFA418}" srcOrd="2" destOrd="0" parTransId="{D1B19412-00FB-4A8C-B364-C260B59B9117}" sibTransId="{6547B7DF-6594-4CD7-97D2-99EA64CF7174}"/>
    <dgm:cxn modelId="{9CE2BBAD-4EC5-4484-98A4-56A579B4E2E9}" srcId="{BB2D7FAF-8422-4A38-BC96-0D99D33ED035}" destId="{07CF9EC1-0535-4D77-AAD2-41F0101FB435}" srcOrd="6" destOrd="0" parTransId="{11F29E48-DC5B-4432-97F0-EB09B0A06A07}" sibTransId="{DE4EFE7C-818D-4AEC-8D8F-F66D3FA58743}"/>
    <dgm:cxn modelId="{FBE72AB6-9F35-451E-8E55-E9781397A4AE}" srcId="{BB2D7FAF-8422-4A38-BC96-0D99D33ED035}" destId="{3B5A446E-12CA-430A-B507-C79E40C76560}" srcOrd="7" destOrd="0" parTransId="{307536E0-FA76-426E-8442-5D41C6CE90FB}" sibTransId="{47E11534-F28E-492E-BC9D-59210B2D5E6B}"/>
    <dgm:cxn modelId="{DFA714D1-F641-4772-99AF-CB3013A97E90}" srcId="{BB2D7FAF-8422-4A38-BC96-0D99D33ED035}" destId="{F453C2B9-2A4A-4571-BE22-36BC15842468}" srcOrd="0" destOrd="0" parTransId="{81AD871D-F9D7-439A-AA91-53E6FB193D02}" sibTransId="{13A2A18C-BBAE-43B2-9D69-32588A638115}"/>
    <dgm:cxn modelId="{D6B0A0D9-937C-4C0A-9C42-E1A08459CE05}" type="presParOf" srcId="{9B00F3F6-B72D-4AF2-A27F-A83D2AEF131B}" destId="{0D034C04-FD5C-43F3-99C6-AFAE93B04AA8}" srcOrd="0" destOrd="0" presId="urn:microsoft.com/office/officeart/2008/layout/LinedList"/>
    <dgm:cxn modelId="{58170D33-CAC5-4D64-9C74-1F5F330292C4}" type="presParOf" srcId="{9B00F3F6-B72D-4AF2-A27F-A83D2AEF131B}" destId="{C69DC8C1-BF35-4520-8F6E-14341CCB6380}" srcOrd="1" destOrd="0" presId="urn:microsoft.com/office/officeart/2008/layout/LinedList"/>
    <dgm:cxn modelId="{87CC175E-3AB6-4BC5-8AF0-4D5AB25D3D8F}" type="presParOf" srcId="{C69DC8C1-BF35-4520-8F6E-14341CCB6380}" destId="{FDF49187-2ABA-48AC-9124-23EE59D40E22}" srcOrd="0" destOrd="0" presId="urn:microsoft.com/office/officeart/2008/layout/LinedList"/>
    <dgm:cxn modelId="{B9599963-8050-4CAD-9D16-37428CA6B9D9}" type="presParOf" srcId="{C69DC8C1-BF35-4520-8F6E-14341CCB6380}" destId="{D6DBEC4A-6D3A-4E73-AEC7-816964302E03}" srcOrd="1" destOrd="0" presId="urn:microsoft.com/office/officeart/2008/layout/LinedList"/>
    <dgm:cxn modelId="{01A7DCAC-3BA0-4FF5-A422-7E7DFF0A71A2}" type="presParOf" srcId="{9B00F3F6-B72D-4AF2-A27F-A83D2AEF131B}" destId="{FCE3815F-EF55-4131-B39D-40FC4F4B8960}" srcOrd="2" destOrd="0" presId="urn:microsoft.com/office/officeart/2008/layout/LinedList"/>
    <dgm:cxn modelId="{30F8424D-BEC7-49F0-A890-629E70E604D2}" type="presParOf" srcId="{9B00F3F6-B72D-4AF2-A27F-A83D2AEF131B}" destId="{CB180F11-0DB5-447E-BE9B-23207E598AEC}" srcOrd="3" destOrd="0" presId="urn:microsoft.com/office/officeart/2008/layout/LinedList"/>
    <dgm:cxn modelId="{66CAE01A-4467-483C-8F5C-741254B6931D}" type="presParOf" srcId="{CB180F11-0DB5-447E-BE9B-23207E598AEC}" destId="{BF8D8BC8-0E55-433D-B015-DD5B71B2191A}" srcOrd="0" destOrd="0" presId="urn:microsoft.com/office/officeart/2008/layout/LinedList"/>
    <dgm:cxn modelId="{79F7898B-8BA4-4CF3-AEDF-2003B1F559E8}" type="presParOf" srcId="{CB180F11-0DB5-447E-BE9B-23207E598AEC}" destId="{C2DCC58D-1B62-4CE2-87F0-79D81E63A265}" srcOrd="1" destOrd="0" presId="urn:microsoft.com/office/officeart/2008/layout/LinedList"/>
    <dgm:cxn modelId="{C5078200-D37B-46C0-B50D-654509D48008}" type="presParOf" srcId="{9B00F3F6-B72D-4AF2-A27F-A83D2AEF131B}" destId="{9138DF57-ED91-4148-83B8-1569B9B6433F}" srcOrd="4" destOrd="0" presId="urn:microsoft.com/office/officeart/2008/layout/LinedList"/>
    <dgm:cxn modelId="{097B35BF-2009-4CFE-80AD-FBF4131FB629}" type="presParOf" srcId="{9B00F3F6-B72D-4AF2-A27F-A83D2AEF131B}" destId="{DFE83CF1-561E-4E2E-9A93-1950D6F53C9C}" srcOrd="5" destOrd="0" presId="urn:microsoft.com/office/officeart/2008/layout/LinedList"/>
    <dgm:cxn modelId="{E7994287-5473-4482-8069-69B0C71B33A1}" type="presParOf" srcId="{DFE83CF1-561E-4E2E-9A93-1950D6F53C9C}" destId="{9DED0DC9-E222-4687-BEAE-5CE7F32483E4}" srcOrd="0" destOrd="0" presId="urn:microsoft.com/office/officeart/2008/layout/LinedList"/>
    <dgm:cxn modelId="{68E7EFAF-15D7-48C1-89C4-F6445747465D}" type="presParOf" srcId="{DFE83CF1-561E-4E2E-9A93-1950D6F53C9C}" destId="{6D3EA66D-CBF6-46AA-907F-4596EE380847}" srcOrd="1" destOrd="0" presId="urn:microsoft.com/office/officeart/2008/layout/LinedList"/>
    <dgm:cxn modelId="{3509A2C4-FF34-4AEC-8CA2-4A12BECA840E}" type="presParOf" srcId="{9B00F3F6-B72D-4AF2-A27F-A83D2AEF131B}" destId="{F2B820EA-54C0-4757-AF45-3B566D78F0E9}" srcOrd="6" destOrd="0" presId="urn:microsoft.com/office/officeart/2008/layout/LinedList"/>
    <dgm:cxn modelId="{E36B7E14-83D7-4D16-B487-4F8CB96B5ED1}" type="presParOf" srcId="{9B00F3F6-B72D-4AF2-A27F-A83D2AEF131B}" destId="{AB0F9FBB-C1DA-4C85-B64D-B9B9990D9F65}" srcOrd="7" destOrd="0" presId="urn:microsoft.com/office/officeart/2008/layout/LinedList"/>
    <dgm:cxn modelId="{36BF2146-8647-459E-B8BB-DFFE1CFB29C8}" type="presParOf" srcId="{AB0F9FBB-C1DA-4C85-B64D-B9B9990D9F65}" destId="{476AE5AE-AB61-4604-A922-794DF5C1D2C0}" srcOrd="0" destOrd="0" presId="urn:microsoft.com/office/officeart/2008/layout/LinedList"/>
    <dgm:cxn modelId="{7CAD647A-BE13-4F2D-B57C-A43B92BB8C43}" type="presParOf" srcId="{AB0F9FBB-C1DA-4C85-B64D-B9B9990D9F65}" destId="{F5226380-348E-431C-A39B-E659813EDF68}" srcOrd="1" destOrd="0" presId="urn:microsoft.com/office/officeart/2008/layout/LinedList"/>
    <dgm:cxn modelId="{B468E3B5-F9D5-4E8C-809A-33C3CDA68D70}" type="presParOf" srcId="{9B00F3F6-B72D-4AF2-A27F-A83D2AEF131B}" destId="{954E7231-CE7D-4B11-8977-70AF6364BE15}" srcOrd="8" destOrd="0" presId="urn:microsoft.com/office/officeart/2008/layout/LinedList"/>
    <dgm:cxn modelId="{E6FF5BE2-D27E-4F6F-A31D-F15DB7286FF0}" type="presParOf" srcId="{9B00F3F6-B72D-4AF2-A27F-A83D2AEF131B}" destId="{C786E292-C4FA-4FE1-9972-A19C38B4850A}" srcOrd="9" destOrd="0" presId="urn:microsoft.com/office/officeart/2008/layout/LinedList"/>
    <dgm:cxn modelId="{E3D212BB-98E7-43DE-9FBC-8C2A04ACCFBD}" type="presParOf" srcId="{C786E292-C4FA-4FE1-9972-A19C38B4850A}" destId="{80698C94-C2DF-42D6-9C10-CA540F0AD445}" srcOrd="0" destOrd="0" presId="urn:microsoft.com/office/officeart/2008/layout/LinedList"/>
    <dgm:cxn modelId="{B624FA2D-3F07-4A26-8C8F-8A5743FC2013}" type="presParOf" srcId="{C786E292-C4FA-4FE1-9972-A19C38B4850A}" destId="{6E4C9DB4-A7AB-4F05-B20E-A37066BF61C7}" srcOrd="1" destOrd="0" presId="urn:microsoft.com/office/officeart/2008/layout/LinedList"/>
    <dgm:cxn modelId="{FF30BD8B-8A3E-42E5-8D92-140DE1368980}" type="presParOf" srcId="{9B00F3F6-B72D-4AF2-A27F-A83D2AEF131B}" destId="{88AE3790-3B6E-4437-BE2D-65582121DE24}" srcOrd="10" destOrd="0" presId="urn:microsoft.com/office/officeart/2008/layout/LinedList"/>
    <dgm:cxn modelId="{13C467FD-01B7-4A25-9681-93ACD355423C}" type="presParOf" srcId="{9B00F3F6-B72D-4AF2-A27F-A83D2AEF131B}" destId="{43E7229A-9622-4B87-85D1-BCC0A8D8FFBE}" srcOrd="11" destOrd="0" presId="urn:microsoft.com/office/officeart/2008/layout/LinedList"/>
    <dgm:cxn modelId="{75238303-2900-4B24-8BF5-A0725B5742B5}" type="presParOf" srcId="{43E7229A-9622-4B87-85D1-BCC0A8D8FFBE}" destId="{7A5D8F0A-8C80-45C6-B14E-6DD11A71AC6A}" srcOrd="0" destOrd="0" presId="urn:microsoft.com/office/officeart/2008/layout/LinedList"/>
    <dgm:cxn modelId="{5AADE38A-56D2-41A2-96D4-8B4E2D4DC626}" type="presParOf" srcId="{43E7229A-9622-4B87-85D1-BCC0A8D8FFBE}" destId="{B9C40A1D-A279-4B76-A853-365366E309A7}" srcOrd="1" destOrd="0" presId="urn:microsoft.com/office/officeart/2008/layout/LinedList"/>
    <dgm:cxn modelId="{2257CA94-AD6D-4005-B9EA-AF7AE75EA0FC}" type="presParOf" srcId="{9B00F3F6-B72D-4AF2-A27F-A83D2AEF131B}" destId="{EB7DD8C5-0A39-44A0-8402-93457B4F85F0}" srcOrd="12" destOrd="0" presId="urn:microsoft.com/office/officeart/2008/layout/LinedList"/>
    <dgm:cxn modelId="{E1B3D360-9614-4D79-B8EC-4293089AEBBD}" type="presParOf" srcId="{9B00F3F6-B72D-4AF2-A27F-A83D2AEF131B}" destId="{5044C560-B796-4BC7-AF1C-D88BC920F0C8}" srcOrd="13" destOrd="0" presId="urn:microsoft.com/office/officeart/2008/layout/LinedList"/>
    <dgm:cxn modelId="{84E6337A-2008-4382-A821-6B06A2642D68}" type="presParOf" srcId="{5044C560-B796-4BC7-AF1C-D88BC920F0C8}" destId="{6ED51DF9-F26C-42B5-BBD8-530B9E7B6B8D}" srcOrd="0" destOrd="0" presId="urn:microsoft.com/office/officeart/2008/layout/LinedList"/>
    <dgm:cxn modelId="{56B444F5-36C8-40F8-AB96-F307DEFD44F1}" type="presParOf" srcId="{5044C560-B796-4BC7-AF1C-D88BC920F0C8}" destId="{C6500783-F12D-4C51-BB86-24B2863E84A8}" srcOrd="1" destOrd="0" presId="urn:microsoft.com/office/officeart/2008/layout/LinedList"/>
    <dgm:cxn modelId="{6888FE24-15BE-4624-B0A8-2DE31673309C}" type="presParOf" srcId="{9B00F3F6-B72D-4AF2-A27F-A83D2AEF131B}" destId="{E73479AC-CE83-40A3-AAEA-04C909F40F63}" srcOrd="14" destOrd="0" presId="urn:microsoft.com/office/officeart/2008/layout/LinedList"/>
    <dgm:cxn modelId="{C4E4EEAE-9226-4FB6-8069-3A0CB4844CF4}" type="presParOf" srcId="{9B00F3F6-B72D-4AF2-A27F-A83D2AEF131B}" destId="{1726965A-CE06-4F7B-A1D6-9DD93487D6D1}" srcOrd="15" destOrd="0" presId="urn:microsoft.com/office/officeart/2008/layout/LinedList"/>
    <dgm:cxn modelId="{134F1A52-F183-4435-A6FF-CDF5AAAF9C8F}" type="presParOf" srcId="{1726965A-CE06-4F7B-A1D6-9DD93487D6D1}" destId="{84631DEC-214B-4E24-89AE-8D9D3F6C59AF}" srcOrd="0" destOrd="0" presId="urn:microsoft.com/office/officeart/2008/layout/LinedList"/>
    <dgm:cxn modelId="{612234ED-04AC-448E-B43D-F25AE58C66A6}" type="presParOf" srcId="{1726965A-CE06-4F7B-A1D6-9DD93487D6D1}" destId="{1F05E8D0-3F7D-48FA-9004-63A59E8A66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E01E94-C93C-49AA-B964-7BDE21703BC1}"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F1F6CBE2-18C8-43F0-B676-ECCA7939E57D}">
      <dgm:prSet phldrT="[Texto]"/>
      <dgm:spPr/>
      <dgm:t>
        <a:bodyPr/>
        <a:lstStyle/>
        <a:p>
          <a:r>
            <a:rPr lang="es-ES" b="1">
              <a:latin typeface="Arial" panose="020B0604020202020204" pitchFamily="34" charset="0"/>
              <a:cs typeface="Arial" panose="020B0604020202020204" pitchFamily="34" charset="0"/>
            </a:rPr>
            <a:t>Apoyo al proceso de enseñanza y aprendizaje</a:t>
          </a:r>
        </a:p>
      </dgm:t>
    </dgm:pt>
    <dgm:pt modelId="{F4ABB071-1A20-491A-8CE4-B05803889092}" type="parTrans" cxnId="{A875CD77-0A53-4580-A92A-03D3AFB50870}">
      <dgm:prSet/>
      <dgm:spPr/>
      <dgm:t>
        <a:bodyPr/>
        <a:lstStyle/>
        <a:p>
          <a:endParaRPr lang="es-ES" b="1">
            <a:latin typeface="Arial" panose="020B0604020202020204" pitchFamily="34" charset="0"/>
            <a:cs typeface="Arial" panose="020B0604020202020204" pitchFamily="34" charset="0"/>
          </a:endParaRPr>
        </a:p>
      </dgm:t>
    </dgm:pt>
    <dgm:pt modelId="{3FA8BDD8-7D3A-4179-B0FC-F574850D2C07}" type="sibTrans" cxnId="{A875CD77-0A53-4580-A92A-03D3AFB50870}">
      <dgm:prSet/>
      <dgm:spPr/>
      <dgm:t>
        <a:bodyPr/>
        <a:lstStyle/>
        <a:p>
          <a:endParaRPr lang="es-ES" b="1">
            <a:latin typeface="Arial" panose="020B0604020202020204" pitchFamily="34" charset="0"/>
            <a:cs typeface="Arial" panose="020B0604020202020204" pitchFamily="34" charset="0"/>
          </a:endParaRPr>
        </a:p>
      </dgm:t>
    </dgm:pt>
    <dgm:pt modelId="{2B75F8FD-0664-4DB7-90BF-FA7840A088F9}">
      <dgm:prSet phldrT="[Texto]"/>
      <dgm:spPr/>
      <dgm:t>
        <a:bodyPr/>
        <a:lstStyle/>
        <a:p>
          <a:r>
            <a:rPr lang="es-ES" b="1">
              <a:latin typeface="Arial" panose="020B0604020202020204" pitchFamily="34" charset="0"/>
              <a:cs typeface="Arial" panose="020B0604020202020204" pitchFamily="34" charset="0"/>
            </a:rPr>
            <a:t>Objetivos</a:t>
          </a:r>
        </a:p>
      </dgm:t>
    </dgm:pt>
    <dgm:pt modelId="{5AA37910-2061-4175-85AF-A6F9D4F6A354}" type="parTrans" cxnId="{1C444F20-5FDB-4860-9E74-D19163924AA9}">
      <dgm:prSet/>
      <dgm:spPr/>
      <dgm:t>
        <a:bodyPr/>
        <a:lstStyle/>
        <a:p>
          <a:endParaRPr lang="es-ES" b="1">
            <a:latin typeface="Arial" panose="020B0604020202020204" pitchFamily="34" charset="0"/>
            <a:cs typeface="Arial" panose="020B0604020202020204" pitchFamily="34" charset="0"/>
          </a:endParaRPr>
        </a:p>
      </dgm:t>
    </dgm:pt>
    <dgm:pt modelId="{EB5FE85F-6DDA-462C-9953-F577BA367358}" type="sibTrans" cxnId="{1C444F20-5FDB-4860-9E74-D19163924AA9}">
      <dgm:prSet/>
      <dgm:spPr/>
      <dgm:t>
        <a:bodyPr/>
        <a:lstStyle/>
        <a:p>
          <a:endParaRPr lang="es-ES" b="1">
            <a:latin typeface="Arial" panose="020B0604020202020204" pitchFamily="34" charset="0"/>
            <a:cs typeface="Arial" panose="020B0604020202020204" pitchFamily="34" charset="0"/>
          </a:endParaRPr>
        </a:p>
      </dgm:t>
    </dgm:pt>
    <dgm:pt modelId="{3C208CDB-82E5-4300-8071-B706A0C24C11}">
      <dgm:prSet phldrT="[Texto]"/>
      <dgm:spPr/>
      <dgm:t>
        <a:bodyPr/>
        <a:lstStyle/>
        <a:p>
          <a:r>
            <a:rPr lang="es-ES" b="1">
              <a:latin typeface="Arial" panose="020B0604020202020204" pitchFamily="34" charset="0"/>
              <a:cs typeface="Arial" panose="020B0604020202020204" pitchFamily="34" charset="0"/>
            </a:rPr>
            <a:t>Apoyo a la orientación académica y profesional</a:t>
          </a:r>
        </a:p>
      </dgm:t>
    </dgm:pt>
    <dgm:pt modelId="{9CB343ED-7BD6-40AA-BC4C-7D764CBE8F2A}" type="parTrans" cxnId="{32C07FF2-C787-4A8C-BDA7-7A873A62BAF3}">
      <dgm:prSet/>
      <dgm:spPr/>
      <dgm:t>
        <a:bodyPr/>
        <a:lstStyle/>
        <a:p>
          <a:endParaRPr lang="es-ES" b="1">
            <a:latin typeface="Arial" panose="020B0604020202020204" pitchFamily="34" charset="0"/>
            <a:cs typeface="Arial" panose="020B0604020202020204" pitchFamily="34" charset="0"/>
          </a:endParaRPr>
        </a:p>
      </dgm:t>
    </dgm:pt>
    <dgm:pt modelId="{8A30D2C7-6823-4433-9A1D-96B75371A9DD}" type="sibTrans" cxnId="{32C07FF2-C787-4A8C-BDA7-7A873A62BAF3}">
      <dgm:prSet/>
      <dgm:spPr/>
      <dgm:t>
        <a:bodyPr/>
        <a:lstStyle/>
        <a:p>
          <a:endParaRPr lang="es-ES" b="1">
            <a:latin typeface="Arial" panose="020B0604020202020204" pitchFamily="34" charset="0"/>
            <a:cs typeface="Arial" panose="020B0604020202020204" pitchFamily="34" charset="0"/>
          </a:endParaRPr>
        </a:p>
      </dgm:t>
    </dgm:pt>
    <dgm:pt modelId="{327642C5-615A-4B4C-B1C4-35DC340E75D6}">
      <dgm:prSet phldrT="[Texto]"/>
      <dgm:spPr/>
      <dgm:t>
        <a:bodyPr/>
        <a:lstStyle/>
        <a:p>
          <a:r>
            <a:rPr lang="es-ES" b="1">
              <a:latin typeface="Arial" panose="020B0604020202020204" pitchFamily="34" charset="0"/>
              <a:cs typeface="Arial" panose="020B0604020202020204" pitchFamily="34" charset="0"/>
            </a:rPr>
            <a:t>Objetivos</a:t>
          </a:r>
        </a:p>
      </dgm:t>
    </dgm:pt>
    <dgm:pt modelId="{844BF963-53DA-4195-A17F-3AE561EEC424}" type="parTrans" cxnId="{8557246D-0ADE-4FDB-8519-0234F07DD8D7}">
      <dgm:prSet/>
      <dgm:spPr/>
      <dgm:t>
        <a:bodyPr/>
        <a:lstStyle/>
        <a:p>
          <a:endParaRPr lang="es-ES" b="1">
            <a:latin typeface="Arial" panose="020B0604020202020204" pitchFamily="34" charset="0"/>
            <a:cs typeface="Arial" panose="020B0604020202020204" pitchFamily="34" charset="0"/>
          </a:endParaRPr>
        </a:p>
      </dgm:t>
    </dgm:pt>
    <dgm:pt modelId="{7F153E13-63C3-4DB2-998C-5A9FD83C04C6}" type="sibTrans" cxnId="{8557246D-0ADE-4FDB-8519-0234F07DD8D7}">
      <dgm:prSet/>
      <dgm:spPr/>
      <dgm:t>
        <a:bodyPr/>
        <a:lstStyle/>
        <a:p>
          <a:endParaRPr lang="es-ES" b="1">
            <a:latin typeface="Arial" panose="020B0604020202020204" pitchFamily="34" charset="0"/>
            <a:cs typeface="Arial" panose="020B0604020202020204" pitchFamily="34" charset="0"/>
          </a:endParaRPr>
        </a:p>
      </dgm:t>
    </dgm:pt>
    <dgm:pt modelId="{B8418D12-3193-493D-83EB-4DEEF4F3EA7D}">
      <dgm:prSet phldrT="[Texto]"/>
      <dgm:spPr/>
      <dgm:t>
        <a:bodyPr/>
        <a:lstStyle/>
        <a:p>
          <a:r>
            <a:rPr lang="es-ES" b="1">
              <a:latin typeface="Arial" panose="020B0604020202020204" pitchFamily="34" charset="0"/>
              <a:cs typeface="Arial" panose="020B0604020202020204" pitchFamily="34" charset="0"/>
            </a:rPr>
            <a:t>Apoyo a la acción tutorial</a:t>
          </a:r>
        </a:p>
      </dgm:t>
    </dgm:pt>
    <dgm:pt modelId="{383DCF88-0E0F-47EA-BA88-65CA35D50757}" type="parTrans" cxnId="{605CF8DA-675F-4882-B946-9414316B9805}">
      <dgm:prSet/>
      <dgm:spPr/>
      <dgm:t>
        <a:bodyPr/>
        <a:lstStyle/>
        <a:p>
          <a:endParaRPr lang="es-ES" b="1">
            <a:latin typeface="Arial" panose="020B0604020202020204" pitchFamily="34" charset="0"/>
            <a:cs typeface="Arial" panose="020B0604020202020204" pitchFamily="34" charset="0"/>
          </a:endParaRPr>
        </a:p>
      </dgm:t>
    </dgm:pt>
    <dgm:pt modelId="{D64B6077-DA6A-499D-AD3C-E2131478037D}" type="sibTrans" cxnId="{605CF8DA-675F-4882-B946-9414316B9805}">
      <dgm:prSet/>
      <dgm:spPr/>
      <dgm:t>
        <a:bodyPr/>
        <a:lstStyle/>
        <a:p>
          <a:endParaRPr lang="es-ES" b="1">
            <a:latin typeface="Arial" panose="020B0604020202020204" pitchFamily="34" charset="0"/>
            <a:cs typeface="Arial" panose="020B0604020202020204" pitchFamily="34" charset="0"/>
          </a:endParaRPr>
        </a:p>
      </dgm:t>
    </dgm:pt>
    <dgm:pt modelId="{6A1E1037-E441-46AE-A883-B3217130BCC2}">
      <dgm:prSet phldrT="[Texto]"/>
      <dgm:spPr/>
      <dgm:t>
        <a:bodyPr/>
        <a:lstStyle/>
        <a:p>
          <a:r>
            <a:rPr lang="es-ES" b="1">
              <a:latin typeface="Arial" panose="020B0604020202020204" pitchFamily="34" charset="0"/>
              <a:cs typeface="Arial" panose="020B0604020202020204" pitchFamily="34" charset="0"/>
            </a:rPr>
            <a:t>Objetivos</a:t>
          </a:r>
        </a:p>
      </dgm:t>
    </dgm:pt>
    <dgm:pt modelId="{B99A3F98-A265-426A-862F-D8B089B5FDEA}" type="parTrans" cxnId="{75A8582A-D6EA-4976-A3B9-321DED24C0B6}">
      <dgm:prSet/>
      <dgm:spPr/>
      <dgm:t>
        <a:bodyPr/>
        <a:lstStyle/>
        <a:p>
          <a:endParaRPr lang="es-ES" b="1">
            <a:latin typeface="Arial" panose="020B0604020202020204" pitchFamily="34" charset="0"/>
            <a:cs typeface="Arial" panose="020B0604020202020204" pitchFamily="34" charset="0"/>
          </a:endParaRPr>
        </a:p>
      </dgm:t>
    </dgm:pt>
    <dgm:pt modelId="{23ED5171-36C0-4559-AE64-2E6724236985}" type="sibTrans" cxnId="{75A8582A-D6EA-4976-A3B9-321DED24C0B6}">
      <dgm:prSet/>
      <dgm:spPr/>
      <dgm:t>
        <a:bodyPr/>
        <a:lstStyle/>
        <a:p>
          <a:endParaRPr lang="es-ES" b="1">
            <a:latin typeface="Arial" panose="020B0604020202020204" pitchFamily="34" charset="0"/>
            <a:cs typeface="Arial" panose="020B0604020202020204" pitchFamily="34" charset="0"/>
          </a:endParaRPr>
        </a:p>
      </dgm:t>
    </dgm:pt>
    <dgm:pt modelId="{AB568BCF-0A83-4D7E-BEB2-57E95AFBDDD9}">
      <dgm:prSet phldrT="[Texto]"/>
      <dgm:spPr/>
      <dgm:t>
        <a:bodyPr/>
        <a:lstStyle/>
        <a:p>
          <a:r>
            <a:rPr lang="es-ES" b="1">
              <a:latin typeface="Arial" panose="020B0604020202020204" pitchFamily="34" charset="0"/>
              <a:cs typeface="Arial" panose="020B0604020202020204" pitchFamily="34" charset="0"/>
            </a:rPr>
            <a:t>Actuaciones</a:t>
          </a:r>
        </a:p>
      </dgm:t>
    </dgm:pt>
    <dgm:pt modelId="{4F54EB02-62F3-466E-B618-F1063ED2FD43}" type="parTrans" cxnId="{891ACF48-6BD7-4DD0-B510-B321E01E2BAD}">
      <dgm:prSet/>
      <dgm:spPr/>
      <dgm:t>
        <a:bodyPr/>
        <a:lstStyle/>
        <a:p>
          <a:endParaRPr lang="es-ES" b="1">
            <a:latin typeface="Arial" panose="020B0604020202020204" pitchFamily="34" charset="0"/>
            <a:cs typeface="Arial" panose="020B0604020202020204" pitchFamily="34" charset="0"/>
          </a:endParaRPr>
        </a:p>
      </dgm:t>
    </dgm:pt>
    <dgm:pt modelId="{AFDBB3F0-A2E5-410B-9B79-C5114A7441B9}" type="sibTrans" cxnId="{891ACF48-6BD7-4DD0-B510-B321E01E2BAD}">
      <dgm:prSet/>
      <dgm:spPr/>
      <dgm:t>
        <a:bodyPr/>
        <a:lstStyle/>
        <a:p>
          <a:endParaRPr lang="es-ES" b="1">
            <a:latin typeface="Arial" panose="020B0604020202020204" pitchFamily="34" charset="0"/>
            <a:cs typeface="Arial" panose="020B0604020202020204" pitchFamily="34" charset="0"/>
          </a:endParaRPr>
        </a:p>
      </dgm:t>
    </dgm:pt>
    <dgm:pt modelId="{E5525BA8-A3B8-43F8-A541-8669F078DA72}">
      <dgm:prSet phldrT="[Texto]"/>
      <dgm:spPr/>
      <dgm:t>
        <a:bodyPr/>
        <a:lstStyle/>
        <a:p>
          <a:r>
            <a:rPr lang="es-ES" b="1">
              <a:latin typeface="Arial" panose="020B0604020202020204" pitchFamily="34" charset="0"/>
              <a:cs typeface="Arial" panose="020B0604020202020204" pitchFamily="34" charset="0"/>
            </a:rPr>
            <a:t>Calendario</a:t>
          </a:r>
        </a:p>
      </dgm:t>
    </dgm:pt>
    <dgm:pt modelId="{1C5C309E-9C91-4F63-A9DF-595A34F88EC3}" type="parTrans" cxnId="{FC6B5CD3-0AB1-4B53-8189-7145166645BF}">
      <dgm:prSet/>
      <dgm:spPr/>
      <dgm:t>
        <a:bodyPr/>
        <a:lstStyle/>
        <a:p>
          <a:endParaRPr lang="es-ES" b="1">
            <a:latin typeface="Arial" panose="020B0604020202020204" pitchFamily="34" charset="0"/>
            <a:cs typeface="Arial" panose="020B0604020202020204" pitchFamily="34" charset="0"/>
          </a:endParaRPr>
        </a:p>
      </dgm:t>
    </dgm:pt>
    <dgm:pt modelId="{154EC242-BA01-4BE6-891E-2BF38FE1EB2D}" type="sibTrans" cxnId="{FC6B5CD3-0AB1-4B53-8189-7145166645BF}">
      <dgm:prSet/>
      <dgm:spPr/>
      <dgm:t>
        <a:bodyPr/>
        <a:lstStyle/>
        <a:p>
          <a:endParaRPr lang="es-ES" b="1">
            <a:latin typeface="Arial" panose="020B0604020202020204" pitchFamily="34" charset="0"/>
            <a:cs typeface="Arial" panose="020B0604020202020204" pitchFamily="34" charset="0"/>
          </a:endParaRPr>
        </a:p>
      </dgm:t>
    </dgm:pt>
    <dgm:pt modelId="{9EDAE23B-CA04-4AD3-9592-DCE47ED0A887}">
      <dgm:prSet phldrT="[Texto]"/>
      <dgm:spPr/>
      <dgm:t>
        <a:bodyPr/>
        <a:lstStyle/>
        <a:p>
          <a:r>
            <a:rPr lang="es-ES" b="1">
              <a:latin typeface="Arial" panose="020B0604020202020204" pitchFamily="34" charset="0"/>
              <a:cs typeface="Arial" panose="020B0604020202020204" pitchFamily="34" charset="0"/>
            </a:rPr>
            <a:t>Personas responsables</a:t>
          </a:r>
        </a:p>
      </dgm:t>
    </dgm:pt>
    <dgm:pt modelId="{45E1DB90-12BD-48C3-86BC-2E0C2FADC8DB}" type="parTrans" cxnId="{8A4DC250-F49A-480E-B9B2-D65D1953862A}">
      <dgm:prSet/>
      <dgm:spPr/>
      <dgm:t>
        <a:bodyPr/>
        <a:lstStyle/>
        <a:p>
          <a:endParaRPr lang="es-ES" b="1">
            <a:latin typeface="Arial" panose="020B0604020202020204" pitchFamily="34" charset="0"/>
            <a:cs typeface="Arial" panose="020B0604020202020204" pitchFamily="34" charset="0"/>
          </a:endParaRPr>
        </a:p>
      </dgm:t>
    </dgm:pt>
    <dgm:pt modelId="{630EE841-C0E8-4D45-8E6A-E1631283DC8B}" type="sibTrans" cxnId="{8A4DC250-F49A-480E-B9B2-D65D1953862A}">
      <dgm:prSet/>
      <dgm:spPr/>
      <dgm:t>
        <a:bodyPr/>
        <a:lstStyle/>
        <a:p>
          <a:endParaRPr lang="es-ES" b="1">
            <a:latin typeface="Arial" panose="020B0604020202020204" pitchFamily="34" charset="0"/>
            <a:cs typeface="Arial" panose="020B0604020202020204" pitchFamily="34" charset="0"/>
          </a:endParaRPr>
        </a:p>
      </dgm:t>
    </dgm:pt>
    <dgm:pt modelId="{2F5638F5-1521-4CA2-A2DB-4E18BD341DAA}">
      <dgm:prSet phldrT="[Texto]"/>
      <dgm:spPr/>
      <dgm:t>
        <a:bodyPr/>
        <a:lstStyle/>
        <a:p>
          <a:r>
            <a:rPr lang="es-ES" b="1">
              <a:latin typeface="Arial" panose="020B0604020202020204" pitchFamily="34" charset="0"/>
              <a:cs typeface="Arial" panose="020B0604020202020204" pitchFamily="34" charset="0"/>
            </a:rPr>
            <a:t>Criterios y procedimientos para el seguimiento y la evaluación.</a:t>
          </a:r>
        </a:p>
      </dgm:t>
    </dgm:pt>
    <dgm:pt modelId="{36A2FE33-1CC1-4071-8CB8-DCEE7C6DE133}" type="parTrans" cxnId="{6142204D-7886-4A85-AA09-D81F507D819B}">
      <dgm:prSet/>
      <dgm:spPr/>
      <dgm:t>
        <a:bodyPr/>
        <a:lstStyle/>
        <a:p>
          <a:endParaRPr lang="es-ES" b="1">
            <a:latin typeface="Arial" panose="020B0604020202020204" pitchFamily="34" charset="0"/>
            <a:cs typeface="Arial" panose="020B0604020202020204" pitchFamily="34" charset="0"/>
          </a:endParaRPr>
        </a:p>
      </dgm:t>
    </dgm:pt>
    <dgm:pt modelId="{F13FB94E-25FC-4FC8-B37C-4699E57F018A}" type="sibTrans" cxnId="{6142204D-7886-4A85-AA09-D81F507D819B}">
      <dgm:prSet/>
      <dgm:spPr/>
      <dgm:t>
        <a:bodyPr/>
        <a:lstStyle/>
        <a:p>
          <a:endParaRPr lang="es-ES" b="1">
            <a:latin typeface="Arial" panose="020B0604020202020204" pitchFamily="34" charset="0"/>
            <a:cs typeface="Arial" panose="020B0604020202020204" pitchFamily="34" charset="0"/>
          </a:endParaRPr>
        </a:p>
      </dgm:t>
    </dgm:pt>
    <dgm:pt modelId="{1C0B2409-C5DD-4A4B-9277-9409ED3CF064}">
      <dgm:prSet phldrT="[Texto]"/>
      <dgm:spPr/>
      <dgm:t>
        <a:bodyPr/>
        <a:lstStyle/>
        <a:p>
          <a:r>
            <a:rPr lang="es-ES" b="1">
              <a:latin typeface="Arial" panose="020B0604020202020204" pitchFamily="34" charset="0"/>
              <a:cs typeface="Arial" panose="020B0604020202020204" pitchFamily="34" charset="0"/>
            </a:rPr>
            <a:t>Actuaciones</a:t>
          </a:r>
        </a:p>
      </dgm:t>
    </dgm:pt>
    <dgm:pt modelId="{4C4B0639-DD2B-4D36-A560-DA683AADF687}" type="parTrans" cxnId="{50AF1DC7-77DF-46FF-BAB0-50DC5A54E300}">
      <dgm:prSet/>
      <dgm:spPr/>
      <dgm:t>
        <a:bodyPr/>
        <a:lstStyle/>
        <a:p>
          <a:endParaRPr lang="es-ES" b="1">
            <a:latin typeface="Arial" panose="020B0604020202020204" pitchFamily="34" charset="0"/>
            <a:cs typeface="Arial" panose="020B0604020202020204" pitchFamily="34" charset="0"/>
          </a:endParaRPr>
        </a:p>
      </dgm:t>
    </dgm:pt>
    <dgm:pt modelId="{BE42048A-0AA8-4FED-B35B-B0114F3EFEEC}" type="sibTrans" cxnId="{50AF1DC7-77DF-46FF-BAB0-50DC5A54E300}">
      <dgm:prSet/>
      <dgm:spPr/>
      <dgm:t>
        <a:bodyPr/>
        <a:lstStyle/>
        <a:p>
          <a:endParaRPr lang="es-ES" b="1">
            <a:latin typeface="Arial" panose="020B0604020202020204" pitchFamily="34" charset="0"/>
            <a:cs typeface="Arial" panose="020B0604020202020204" pitchFamily="34" charset="0"/>
          </a:endParaRPr>
        </a:p>
      </dgm:t>
    </dgm:pt>
    <dgm:pt modelId="{A06529F2-DDB1-4D47-B255-AC5322EB3CC5}">
      <dgm:prSet phldrT="[Texto]"/>
      <dgm:spPr/>
      <dgm:t>
        <a:bodyPr/>
        <a:lstStyle/>
        <a:p>
          <a:r>
            <a:rPr lang="es-ES" b="1">
              <a:latin typeface="Arial" panose="020B0604020202020204" pitchFamily="34" charset="0"/>
              <a:cs typeface="Arial" panose="020B0604020202020204" pitchFamily="34" charset="0"/>
            </a:rPr>
            <a:t>Calendario</a:t>
          </a:r>
        </a:p>
      </dgm:t>
    </dgm:pt>
    <dgm:pt modelId="{9FBF3CEE-4ECD-4597-B8EB-BE40666452ED}" type="parTrans" cxnId="{078BDE31-4F36-4310-8D37-E5C4ABF67485}">
      <dgm:prSet/>
      <dgm:spPr/>
      <dgm:t>
        <a:bodyPr/>
        <a:lstStyle/>
        <a:p>
          <a:endParaRPr lang="es-ES" b="1">
            <a:latin typeface="Arial" panose="020B0604020202020204" pitchFamily="34" charset="0"/>
            <a:cs typeface="Arial" panose="020B0604020202020204" pitchFamily="34" charset="0"/>
          </a:endParaRPr>
        </a:p>
      </dgm:t>
    </dgm:pt>
    <dgm:pt modelId="{178ACB97-740F-4C64-9B82-843342606367}" type="sibTrans" cxnId="{078BDE31-4F36-4310-8D37-E5C4ABF67485}">
      <dgm:prSet/>
      <dgm:spPr/>
      <dgm:t>
        <a:bodyPr/>
        <a:lstStyle/>
        <a:p>
          <a:endParaRPr lang="es-ES" b="1">
            <a:latin typeface="Arial" panose="020B0604020202020204" pitchFamily="34" charset="0"/>
            <a:cs typeface="Arial" panose="020B0604020202020204" pitchFamily="34" charset="0"/>
          </a:endParaRPr>
        </a:p>
      </dgm:t>
    </dgm:pt>
    <dgm:pt modelId="{E3222C52-BC92-4855-A1BA-FF4D7686186C}">
      <dgm:prSet phldrT="[Texto]"/>
      <dgm:spPr/>
      <dgm:t>
        <a:bodyPr/>
        <a:lstStyle/>
        <a:p>
          <a:r>
            <a:rPr lang="es-ES" b="1">
              <a:latin typeface="Arial" panose="020B0604020202020204" pitchFamily="34" charset="0"/>
              <a:cs typeface="Arial" panose="020B0604020202020204" pitchFamily="34" charset="0"/>
            </a:rPr>
            <a:t>Personas responsables</a:t>
          </a:r>
        </a:p>
      </dgm:t>
    </dgm:pt>
    <dgm:pt modelId="{7D9E9F2E-D4F9-4F5D-AB7F-E46AA543DF7C}" type="parTrans" cxnId="{AA848A66-CDC9-4C88-9DAD-4075E2311538}">
      <dgm:prSet/>
      <dgm:spPr/>
      <dgm:t>
        <a:bodyPr/>
        <a:lstStyle/>
        <a:p>
          <a:endParaRPr lang="es-ES" b="1">
            <a:latin typeface="Arial" panose="020B0604020202020204" pitchFamily="34" charset="0"/>
            <a:cs typeface="Arial" panose="020B0604020202020204" pitchFamily="34" charset="0"/>
          </a:endParaRPr>
        </a:p>
      </dgm:t>
    </dgm:pt>
    <dgm:pt modelId="{D7A260DC-CF3B-4317-BC9A-A160C0F1F88E}" type="sibTrans" cxnId="{AA848A66-CDC9-4C88-9DAD-4075E2311538}">
      <dgm:prSet/>
      <dgm:spPr/>
      <dgm:t>
        <a:bodyPr/>
        <a:lstStyle/>
        <a:p>
          <a:endParaRPr lang="es-ES" b="1">
            <a:latin typeface="Arial" panose="020B0604020202020204" pitchFamily="34" charset="0"/>
            <a:cs typeface="Arial" panose="020B0604020202020204" pitchFamily="34" charset="0"/>
          </a:endParaRPr>
        </a:p>
      </dgm:t>
    </dgm:pt>
    <dgm:pt modelId="{FF904D35-7138-4956-B8F7-D9866B241709}">
      <dgm:prSet phldrT="[Texto]"/>
      <dgm:spPr/>
      <dgm:t>
        <a:bodyPr/>
        <a:lstStyle/>
        <a:p>
          <a:r>
            <a:rPr lang="es-ES" b="1">
              <a:latin typeface="Arial" panose="020B0604020202020204" pitchFamily="34" charset="0"/>
              <a:cs typeface="Arial" panose="020B0604020202020204" pitchFamily="34" charset="0"/>
            </a:rPr>
            <a:t>Criterios y procedimientos para el seguimiento y la evaluación.</a:t>
          </a:r>
        </a:p>
      </dgm:t>
    </dgm:pt>
    <dgm:pt modelId="{827E252E-C39C-4C2E-8180-9B1C5D2E6879}" type="parTrans" cxnId="{7461A1B0-4070-4B9C-A20E-BEBC6F2ABABF}">
      <dgm:prSet/>
      <dgm:spPr/>
      <dgm:t>
        <a:bodyPr/>
        <a:lstStyle/>
        <a:p>
          <a:endParaRPr lang="es-ES" b="1">
            <a:latin typeface="Arial" panose="020B0604020202020204" pitchFamily="34" charset="0"/>
            <a:cs typeface="Arial" panose="020B0604020202020204" pitchFamily="34" charset="0"/>
          </a:endParaRPr>
        </a:p>
      </dgm:t>
    </dgm:pt>
    <dgm:pt modelId="{086B2B68-8896-4DB7-A08C-199B9B05357C}" type="sibTrans" cxnId="{7461A1B0-4070-4B9C-A20E-BEBC6F2ABABF}">
      <dgm:prSet/>
      <dgm:spPr/>
      <dgm:t>
        <a:bodyPr/>
        <a:lstStyle/>
        <a:p>
          <a:endParaRPr lang="es-ES" b="1">
            <a:latin typeface="Arial" panose="020B0604020202020204" pitchFamily="34" charset="0"/>
            <a:cs typeface="Arial" panose="020B0604020202020204" pitchFamily="34" charset="0"/>
          </a:endParaRPr>
        </a:p>
      </dgm:t>
    </dgm:pt>
    <dgm:pt modelId="{203D60A3-23F0-4C81-AA58-3BA7C8AA6741}">
      <dgm:prSet phldrT="[Texto]"/>
      <dgm:spPr/>
      <dgm:t>
        <a:bodyPr/>
        <a:lstStyle/>
        <a:p>
          <a:r>
            <a:rPr lang="es-ES" b="1">
              <a:latin typeface="Arial" panose="020B0604020202020204" pitchFamily="34" charset="0"/>
              <a:cs typeface="Arial" panose="020B0604020202020204" pitchFamily="34" charset="0"/>
            </a:rPr>
            <a:t>Actuaciones</a:t>
          </a:r>
        </a:p>
      </dgm:t>
    </dgm:pt>
    <dgm:pt modelId="{E16EF10C-BAD2-4A2B-8370-DB2864BF833E}" type="parTrans" cxnId="{CEFC560E-2A37-46E1-85D8-AE3FEAA9AEC3}">
      <dgm:prSet/>
      <dgm:spPr/>
      <dgm:t>
        <a:bodyPr/>
        <a:lstStyle/>
        <a:p>
          <a:endParaRPr lang="es-ES" b="1">
            <a:latin typeface="Arial" panose="020B0604020202020204" pitchFamily="34" charset="0"/>
            <a:cs typeface="Arial" panose="020B0604020202020204" pitchFamily="34" charset="0"/>
          </a:endParaRPr>
        </a:p>
      </dgm:t>
    </dgm:pt>
    <dgm:pt modelId="{993C57DD-3DA8-4B56-92F8-52E68D2B2ACB}" type="sibTrans" cxnId="{CEFC560E-2A37-46E1-85D8-AE3FEAA9AEC3}">
      <dgm:prSet/>
      <dgm:spPr/>
      <dgm:t>
        <a:bodyPr/>
        <a:lstStyle/>
        <a:p>
          <a:endParaRPr lang="es-ES" b="1">
            <a:latin typeface="Arial" panose="020B0604020202020204" pitchFamily="34" charset="0"/>
            <a:cs typeface="Arial" panose="020B0604020202020204" pitchFamily="34" charset="0"/>
          </a:endParaRPr>
        </a:p>
      </dgm:t>
    </dgm:pt>
    <dgm:pt modelId="{6099A75F-45CC-4C4E-A5B3-4D52526AC669}">
      <dgm:prSet phldrT="[Texto]"/>
      <dgm:spPr/>
      <dgm:t>
        <a:bodyPr/>
        <a:lstStyle/>
        <a:p>
          <a:r>
            <a:rPr lang="es-ES" b="1">
              <a:latin typeface="Arial" panose="020B0604020202020204" pitchFamily="34" charset="0"/>
              <a:cs typeface="Arial" panose="020B0604020202020204" pitchFamily="34" charset="0"/>
            </a:rPr>
            <a:t>Calendario</a:t>
          </a:r>
        </a:p>
      </dgm:t>
    </dgm:pt>
    <dgm:pt modelId="{CC35192E-772F-4D84-B7B6-22857D52E9CF}" type="parTrans" cxnId="{CF030B8F-5657-47C3-B924-9E2BEA818566}">
      <dgm:prSet/>
      <dgm:spPr/>
      <dgm:t>
        <a:bodyPr/>
        <a:lstStyle/>
        <a:p>
          <a:endParaRPr lang="es-ES" b="1">
            <a:latin typeface="Arial" panose="020B0604020202020204" pitchFamily="34" charset="0"/>
            <a:cs typeface="Arial" panose="020B0604020202020204" pitchFamily="34" charset="0"/>
          </a:endParaRPr>
        </a:p>
      </dgm:t>
    </dgm:pt>
    <dgm:pt modelId="{161EBE4B-EE72-4E81-8638-3EC1C04B101A}" type="sibTrans" cxnId="{CF030B8F-5657-47C3-B924-9E2BEA818566}">
      <dgm:prSet/>
      <dgm:spPr/>
      <dgm:t>
        <a:bodyPr/>
        <a:lstStyle/>
        <a:p>
          <a:endParaRPr lang="es-ES" b="1">
            <a:latin typeface="Arial" panose="020B0604020202020204" pitchFamily="34" charset="0"/>
            <a:cs typeface="Arial" panose="020B0604020202020204" pitchFamily="34" charset="0"/>
          </a:endParaRPr>
        </a:p>
      </dgm:t>
    </dgm:pt>
    <dgm:pt modelId="{10B82752-7AB6-4098-B05F-ADB7C857C5BC}">
      <dgm:prSet phldrT="[Texto]"/>
      <dgm:spPr/>
      <dgm:t>
        <a:bodyPr/>
        <a:lstStyle/>
        <a:p>
          <a:r>
            <a:rPr lang="es-ES" b="1">
              <a:latin typeface="Arial" panose="020B0604020202020204" pitchFamily="34" charset="0"/>
              <a:cs typeface="Arial" panose="020B0604020202020204" pitchFamily="34" charset="0"/>
            </a:rPr>
            <a:t>Personas responsables</a:t>
          </a:r>
        </a:p>
      </dgm:t>
    </dgm:pt>
    <dgm:pt modelId="{2ADBEF85-80CB-428C-923B-D3A5BBFB3BDA}" type="parTrans" cxnId="{B7B4EA40-7A52-45ED-AE9A-E7913B9A4223}">
      <dgm:prSet/>
      <dgm:spPr/>
      <dgm:t>
        <a:bodyPr/>
        <a:lstStyle/>
        <a:p>
          <a:endParaRPr lang="es-ES" b="1">
            <a:latin typeface="Arial" panose="020B0604020202020204" pitchFamily="34" charset="0"/>
            <a:cs typeface="Arial" panose="020B0604020202020204" pitchFamily="34" charset="0"/>
          </a:endParaRPr>
        </a:p>
      </dgm:t>
    </dgm:pt>
    <dgm:pt modelId="{E847897E-B195-4873-9688-434E03A0F829}" type="sibTrans" cxnId="{B7B4EA40-7A52-45ED-AE9A-E7913B9A4223}">
      <dgm:prSet/>
      <dgm:spPr/>
      <dgm:t>
        <a:bodyPr/>
        <a:lstStyle/>
        <a:p>
          <a:endParaRPr lang="es-ES" b="1">
            <a:latin typeface="Arial" panose="020B0604020202020204" pitchFamily="34" charset="0"/>
            <a:cs typeface="Arial" panose="020B0604020202020204" pitchFamily="34" charset="0"/>
          </a:endParaRPr>
        </a:p>
      </dgm:t>
    </dgm:pt>
    <dgm:pt modelId="{1D20FCF6-ED4C-4FF3-BCFF-72031D69BE34}">
      <dgm:prSet phldrT="[Texto]"/>
      <dgm:spPr/>
      <dgm:t>
        <a:bodyPr/>
        <a:lstStyle/>
        <a:p>
          <a:r>
            <a:rPr lang="es-ES" b="1">
              <a:latin typeface="Arial" panose="020B0604020202020204" pitchFamily="34" charset="0"/>
              <a:cs typeface="Arial" panose="020B0604020202020204" pitchFamily="34" charset="0"/>
            </a:rPr>
            <a:t>Criterios y procedimientos para el seguimiento y la evaluación.</a:t>
          </a:r>
        </a:p>
      </dgm:t>
    </dgm:pt>
    <dgm:pt modelId="{C9C2AAE1-5741-4088-A24B-18C63BCF17BC}" type="parTrans" cxnId="{AE0EB170-4BEB-465C-A6E9-9CEC65A6F190}">
      <dgm:prSet/>
      <dgm:spPr/>
      <dgm:t>
        <a:bodyPr/>
        <a:lstStyle/>
        <a:p>
          <a:endParaRPr lang="es-ES" b="1">
            <a:latin typeface="Arial" panose="020B0604020202020204" pitchFamily="34" charset="0"/>
            <a:cs typeface="Arial" panose="020B0604020202020204" pitchFamily="34" charset="0"/>
          </a:endParaRPr>
        </a:p>
      </dgm:t>
    </dgm:pt>
    <dgm:pt modelId="{793FE8D3-2E00-4AE1-8FE9-8CB7B0F5B85E}" type="sibTrans" cxnId="{AE0EB170-4BEB-465C-A6E9-9CEC65A6F190}">
      <dgm:prSet/>
      <dgm:spPr/>
      <dgm:t>
        <a:bodyPr/>
        <a:lstStyle/>
        <a:p>
          <a:endParaRPr lang="es-ES" b="1">
            <a:latin typeface="Arial" panose="020B0604020202020204" pitchFamily="34" charset="0"/>
            <a:cs typeface="Arial" panose="020B0604020202020204" pitchFamily="34" charset="0"/>
          </a:endParaRPr>
        </a:p>
      </dgm:t>
    </dgm:pt>
    <dgm:pt modelId="{E71F7B9B-5A6E-42D8-BDB1-B690067093B5}" type="pres">
      <dgm:prSet presAssocID="{AEE01E94-C93C-49AA-B964-7BDE21703BC1}" presName="linear" presStyleCnt="0">
        <dgm:presLayoutVars>
          <dgm:animLvl val="lvl"/>
          <dgm:resizeHandles val="exact"/>
        </dgm:presLayoutVars>
      </dgm:prSet>
      <dgm:spPr/>
    </dgm:pt>
    <dgm:pt modelId="{06827373-F241-49AB-B8D8-B4ECC8F7DD40}" type="pres">
      <dgm:prSet presAssocID="{F1F6CBE2-18C8-43F0-B676-ECCA7939E57D}" presName="parentText" presStyleLbl="node1" presStyleIdx="0" presStyleCnt="3" custLinFactNeighborY="-21617">
        <dgm:presLayoutVars>
          <dgm:chMax val="0"/>
          <dgm:bulletEnabled val="1"/>
        </dgm:presLayoutVars>
      </dgm:prSet>
      <dgm:spPr/>
    </dgm:pt>
    <dgm:pt modelId="{3C1AA07E-0A6B-4C83-A7F8-0E29267DB82F}" type="pres">
      <dgm:prSet presAssocID="{F1F6CBE2-18C8-43F0-B676-ECCA7939E57D}" presName="childText" presStyleLbl="revTx" presStyleIdx="0" presStyleCnt="3">
        <dgm:presLayoutVars>
          <dgm:bulletEnabled val="1"/>
        </dgm:presLayoutVars>
      </dgm:prSet>
      <dgm:spPr/>
    </dgm:pt>
    <dgm:pt modelId="{60BC8475-EE55-46B5-887B-6B378F3E1423}" type="pres">
      <dgm:prSet presAssocID="{3C208CDB-82E5-4300-8071-B706A0C24C11}" presName="parentText" presStyleLbl="node1" presStyleIdx="1" presStyleCnt="3">
        <dgm:presLayoutVars>
          <dgm:chMax val="0"/>
          <dgm:bulletEnabled val="1"/>
        </dgm:presLayoutVars>
      </dgm:prSet>
      <dgm:spPr/>
    </dgm:pt>
    <dgm:pt modelId="{DD788D52-FA76-44D5-806F-B970C53A0476}" type="pres">
      <dgm:prSet presAssocID="{3C208CDB-82E5-4300-8071-B706A0C24C11}" presName="childText" presStyleLbl="revTx" presStyleIdx="1" presStyleCnt="3">
        <dgm:presLayoutVars>
          <dgm:bulletEnabled val="1"/>
        </dgm:presLayoutVars>
      </dgm:prSet>
      <dgm:spPr/>
    </dgm:pt>
    <dgm:pt modelId="{DF3CDF2B-B958-4C10-BB74-42DE0F5038DE}" type="pres">
      <dgm:prSet presAssocID="{B8418D12-3193-493D-83EB-4DEEF4F3EA7D}" presName="parentText" presStyleLbl="node1" presStyleIdx="2" presStyleCnt="3">
        <dgm:presLayoutVars>
          <dgm:chMax val="0"/>
          <dgm:bulletEnabled val="1"/>
        </dgm:presLayoutVars>
      </dgm:prSet>
      <dgm:spPr/>
    </dgm:pt>
    <dgm:pt modelId="{4801ED75-B7CF-4CC5-A2D1-7ABA3BAFC6DA}" type="pres">
      <dgm:prSet presAssocID="{B8418D12-3193-493D-83EB-4DEEF4F3EA7D}" presName="childText" presStyleLbl="revTx" presStyleIdx="2" presStyleCnt="3">
        <dgm:presLayoutVars>
          <dgm:bulletEnabled val="1"/>
        </dgm:presLayoutVars>
      </dgm:prSet>
      <dgm:spPr/>
    </dgm:pt>
  </dgm:ptLst>
  <dgm:cxnLst>
    <dgm:cxn modelId="{0C936105-8507-46A2-89F4-0965BF086800}" type="presOf" srcId="{F1F6CBE2-18C8-43F0-B676-ECCA7939E57D}" destId="{06827373-F241-49AB-B8D8-B4ECC8F7DD40}" srcOrd="0" destOrd="0" presId="urn:microsoft.com/office/officeart/2005/8/layout/vList2"/>
    <dgm:cxn modelId="{CEFC560E-2A37-46E1-85D8-AE3FEAA9AEC3}" srcId="{B8418D12-3193-493D-83EB-4DEEF4F3EA7D}" destId="{203D60A3-23F0-4C81-AA58-3BA7C8AA6741}" srcOrd="1" destOrd="0" parTransId="{E16EF10C-BAD2-4A2B-8370-DB2864BF833E}" sibTransId="{993C57DD-3DA8-4B56-92F8-52E68D2B2ACB}"/>
    <dgm:cxn modelId="{C4BC880E-7182-42F5-9ECB-01AF58877189}" type="presOf" srcId="{6A1E1037-E441-46AE-A883-B3217130BCC2}" destId="{4801ED75-B7CF-4CC5-A2D1-7ABA3BAFC6DA}" srcOrd="0" destOrd="0" presId="urn:microsoft.com/office/officeart/2005/8/layout/vList2"/>
    <dgm:cxn modelId="{1987DF19-46CB-47CA-A207-BC746A90F40E}" type="presOf" srcId="{10B82752-7AB6-4098-B05F-ADB7C857C5BC}" destId="{4801ED75-B7CF-4CC5-A2D1-7ABA3BAFC6DA}" srcOrd="0" destOrd="3" presId="urn:microsoft.com/office/officeart/2005/8/layout/vList2"/>
    <dgm:cxn modelId="{87C7391C-A5A0-4E22-804B-01AE3172FA73}" type="presOf" srcId="{AEE01E94-C93C-49AA-B964-7BDE21703BC1}" destId="{E71F7B9B-5A6E-42D8-BDB1-B690067093B5}" srcOrd="0" destOrd="0" presId="urn:microsoft.com/office/officeart/2005/8/layout/vList2"/>
    <dgm:cxn modelId="{2261D81C-A880-42C5-8CC0-C5EC4CDC61E4}" type="presOf" srcId="{A06529F2-DDB1-4D47-B255-AC5322EB3CC5}" destId="{DD788D52-FA76-44D5-806F-B970C53A0476}" srcOrd="0" destOrd="2" presId="urn:microsoft.com/office/officeart/2005/8/layout/vList2"/>
    <dgm:cxn modelId="{1C444F20-5FDB-4860-9E74-D19163924AA9}" srcId="{F1F6CBE2-18C8-43F0-B676-ECCA7939E57D}" destId="{2B75F8FD-0664-4DB7-90BF-FA7840A088F9}" srcOrd="0" destOrd="0" parTransId="{5AA37910-2061-4175-85AF-A6F9D4F6A354}" sibTransId="{EB5FE85F-6DDA-462C-9953-F577BA367358}"/>
    <dgm:cxn modelId="{75A8582A-D6EA-4976-A3B9-321DED24C0B6}" srcId="{B8418D12-3193-493D-83EB-4DEEF4F3EA7D}" destId="{6A1E1037-E441-46AE-A883-B3217130BCC2}" srcOrd="0" destOrd="0" parTransId="{B99A3F98-A265-426A-862F-D8B089B5FDEA}" sibTransId="{23ED5171-36C0-4559-AE64-2E6724236985}"/>
    <dgm:cxn modelId="{A297CC30-8A40-4E5A-9239-54ADA6814FDD}" type="presOf" srcId="{B8418D12-3193-493D-83EB-4DEEF4F3EA7D}" destId="{DF3CDF2B-B958-4C10-BB74-42DE0F5038DE}" srcOrd="0" destOrd="0" presId="urn:microsoft.com/office/officeart/2005/8/layout/vList2"/>
    <dgm:cxn modelId="{078BDE31-4F36-4310-8D37-E5C4ABF67485}" srcId="{3C208CDB-82E5-4300-8071-B706A0C24C11}" destId="{A06529F2-DDB1-4D47-B255-AC5322EB3CC5}" srcOrd="2" destOrd="0" parTransId="{9FBF3CEE-4ECD-4597-B8EB-BE40666452ED}" sibTransId="{178ACB97-740F-4C64-9B82-843342606367}"/>
    <dgm:cxn modelId="{B7B4EA40-7A52-45ED-AE9A-E7913B9A4223}" srcId="{B8418D12-3193-493D-83EB-4DEEF4F3EA7D}" destId="{10B82752-7AB6-4098-B05F-ADB7C857C5BC}" srcOrd="3" destOrd="0" parTransId="{2ADBEF85-80CB-428C-923B-D3A5BBFB3BDA}" sibTransId="{E847897E-B195-4873-9688-434E03A0F829}"/>
    <dgm:cxn modelId="{A4C7A341-4432-4009-A61A-A8081EBD6A45}" type="presOf" srcId="{1C0B2409-C5DD-4A4B-9277-9409ED3CF064}" destId="{DD788D52-FA76-44D5-806F-B970C53A0476}" srcOrd="0" destOrd="1" presId="urn:microsoft.com/office/officeart/2005/8/layout/vList2"/>
    <dgm:cxn modelId="{AA848A66-CDC9-4C88-9DAD-4075E2311538}" srcId="{3C208CDB-82E5-4300-8071-B706A0C24C11}" destId="{E3222C52-BC92-4855-A1BA-FF4D7686186C}" srcOrd="3" destOrd="0" parTransId="{7D9E9F2E-D4F9-4F5D-AB7F-E46AA543DF7C}" sibTransId="{D7A260DC-CF3B-4317-BC9A-A160C0F1F88E}"/>
    <dgm:cxn modelId="{891ACF48-6BD7-4DD0-B510-B321E01E2BAD}" srcId="{F1F6CBE2-18C8-43F0-B676-ECCA7939E57D}" destId="{AB568BCF-0A83-4D7E-BEB2-57E95AFBDDD9}" srcOrd="1" destOrd="0" parTransId="{4F54EB02-62F3-466E-B618-F1063ED2FD43}" sibTransId="{AFDBB3F0-A2E5-410B-9B79-C5114A7441B9}"/>
    <dgm:cxn modelId="{6142204D-7886-4A85-AA09-D81F507D819B}" srcId="{F1F6CBE2-18C8-43F0-B676-ECCA7939E57D}" destId="{2F5638F5-1521-4CA2-A2DB-4E18BD341DAA}" srcOrd="4" destOrd="0" parTransId="{36A2FE33-1CC1-4071-8CB8-DCEE7C6DE133}" sibTransId="{F13FB94E-25FC-4FC8-B37C-4699E57F018A}"/>
    <dgm:cxn modelId="{8557246D-0ADE-4FDB-8519-0234F07DD8D7}" srcId="{3C208CDB-82E5-4300-8071-B706A0C24C11}" destId="{327642C5-615A-4B4C-B1C4-35DC340E75D6}" srcOrd="0" destOrd="0" parTransId="{844BF963-53DA-4195-A17F-3AE561EEC424}" sibTransId="{7F153E13-63C3-4DB2-998C-5A9FD83C04C6}"/>
    <dgm:cxn modelId="{AE0EB170-4BEB-465C-A6E9-9CEC65A6F190}" srcId="{B8418D12-3193-493D-83EB-4DEEF4F3EA7D}" destId="{1D20FCF6-ED4C-4FF3-BCFF-72031D69BE34}" srcOrd="4" destOrd="0" parTransId="{C9C2AAE1-5741-4088-A24B-18C63BCF17BC}" sibTransId="{793FE8D3-2E00-4AE1-8FE9-8CB7B0F5B85E}"/>
    <dgm:cxn modelId="{8A4DC250-F49A-480E-B9B2-D65D1953862A}" srcId="{F1F6CBE2-18C8-43F0-B676-ECCA7939E57D}" destId="{9EDAE23B-CA04-4AD3-9592-DCE47ED0A887}" srcOrd="3" destOrd="0" parTransId="{45E1DB90-12BD-48C3-86BC-2E0C2FADC8DB}" sibTransId="{630EE841-C0E8-4D45-8E6A-E1631283DC8B}"/>
    <dgm:cxn modelId="{A875CD77-0A53-4580-A92A-03D3AFB50870}" srcId="{AEE01E94-C93C-49AA-B964-7BDE21703BC1}" destId="{F1F6CBE2-18C8-43F0-B676-ECCA7939E57D}" srcOrd="0" destOrd="0" parTransId="{F4ABB071-1A20-491A-8CE4-B05803889092}" sibTransId="{3FA8BDD8-7D3A-4179-B0FC-F574850D2C07}"/>
    <dgm:cxn modelId="{7694F378-2AEA-47A8-B977-AE63F5EF5791}" type="presOf" srcId="{2B75F8FD-0664-4DB7-90BF-FA7840A088F9}" destId="{3C1AA07E-0A6B-4C83-A7F8-0E29267DB82F}" srcOrd="0" destOrd="0" presId="urn:microsoft.com/office/officeart/2005/8/layout/vList2"/>
    <dgm:cxn modelId="{CF030B8F-5657-47C3-B924-9E2BEA818566}" srcId="{B8418D12-3193-493D-83EB-4DEEF4F3EA7D}" destId="{6099A75F-45CC-4C4E-A5B3-4D52526AC669}" srcOrd="2" destOrd="0" parTransId="{CC35192E-772F-4D84-B7B6-22857D52E9CF}" sibTransId="{161EBE4B-EE72-4E81-8638-3EC1C04B101A}"/>
    <dgm:cxn modelId="{A88A1793-FD6D-4CCC-B3FB-BAB6C00888BB}" type="presOf" srcId="{9EDAE23B-CA04-4AD3-9592-DCE47ED0A887}" destId="{3C1AA07E-0A6B-4C83-A7F8-0E29267DB82F}" srcOrd="0" destOrd="3" presId="urn:microsoft.com/office/officeart/2005/8/layout/vList2"/>
    <dgm:cxn modelId="{CF3D6A95-0AB0-4CD6-B141-688C499D967D}" type="presOf" srcId="{E5525BA8-A3B8-43F8-A541-8669F078DA72}" destId="{3C1AA07E-0A6B-4C83-A7F8-0E29267DB82F}" srcOrd="0" destOrd="2" presId="urn:microsoft.com/office/officeart/2005/8/layout/vList2"/>
    <dgm:cxn modelId="{7461A1B0-4070-4B9C-A20E-BEBC6F2ABABF}" srcId="{3C208CDB-82E5-4300-8071-B706A0C24C11}" destId="{FF904D35-7138-4956-B8F7-D9866B241709}" srcOrd="4" destOrd="0" parTransId="{827E252E-C39C-4C2E-8180-9B1C5D2E6879}" sibTransId="{086B2B68-8896-4DB7-A08C-199B9B05357C}"/>
    <dgm:cxn modelId="{714B1DC4-4393-4FEC-A6A0-CE8DAB76C8BD}" type="presOf" srcId="{FF904D35-7138-4956-B8F7-D9866B241709}" destId="{DD788D52-FA76-44D5-806F-B970C53A0476}" srcOrd="0" destOrd="4" presId="urn:microsoft.com/office/officeart/2005/8/layout/vList2"/>
    <dgm:cxn modelId="{50AF1DC7-77DF-46FF-BAB0-50DC5A54E300}" srcId="{3C208CDB-82E5-4300-8071-B706A0C24C11}" destId="{1C0B2409-C5DD-4A4B-9277-9409ED3CF064}" srcOrd="1" destOrd="0" parTransId="{4C4B0639-DD2B-4D36-A560-DA683AADF687}" sibTransId="{BE42048A-0AA8-4FED-B35B-B0114F3EFEEC}"/>
    <dgm:cxn modelId="{FC6B5CD3-0AB1-4B53-8189-7145166645BF}" srcId="{F1F6CBE2-18C8-43F0-B676-ECCA7939E57D}" destId="{E5525BA8-A3B8-43F8-A541-8669F078DA72}" srcOrd="2" destOrd="0" parTransId="{1C5C309E-9C91-4F63-A9DF-595A34F88EC3}" sibTransId="{154EC242-BA01-4BE6-891E-2BF38FE1EB2D}"/>
    <dgm:cxn modelId="{88CD9BD7-37C8-42C8-8727-A87ED77D9186}" type="presOf" srcId="{203D60A3-23F0-4C81-AA58-3BA7C8AA6741}" destId="{4801ED75-B7CF-4CC5-A2D1-7ABA3BAFC6DA}" srcOrd="0" destOrd="1" presId="urn:microsoft.com/office/officeart/2005/8/layout/vList2"/>
    <dgm:cxn modelId="{605CF8DA-675F-4882-B946-9414316B9805}" srcId="{AEE01E94-C93C-49AA-B964-7BDE21703BC1}" destId="{B8418D12-3193-493D-83EB-4DEEF4F3EA7D}" srcOrd="2" destOrd="0" parTransId="{383DCF88-0E0F-47EA-BA88-65CA35D50757}" sibTransId="{D64B6077-DA6A-499D-AD3C-E2131478037D}"/>
    <dgm:cxn modelId="{95BC51DD-5878-42F1-9DF1-6D910CB64270}" type="presOf" srcId="{327642C5-615A-4B4C-B1C4-35DC340E75D6}" destId="{DD788D52-FA76-44D5-806F-B970C53A0476}" srcOrd="0" destOrd="0" presId="urn:microsoft.com/office/officeart/2005/8/layout/vList2"/>
    <dgm:cxn modelId="{A9C8B6DD-2103-448F-8EC8-7D27585FAB62}" type="presOf" srcId="{E3222C52-BC92-4855-A1BA-FF4D7686186C}" destId="{DD788D52-FA76-44D5-806F-B970C53A0476}" srcOrd="0" destOrd="3" presId="urn:microsoft.com/office/officeart/2005/8/layout/vList2"/>
    <dgm:cxn modelId="{4B04B5E0-67D8-4AA5-9BCE-1A85E8AA98E1}" type="presOf" srcId="{2F5638F5-1521-4CA2-A2DB-4E18BD341DAA}" destId="{3C1AA07E-0A6B-4C83-A7F8-0E29267DB82F}" srcOrd="0" destOrd="4" presId="urn:microsoft.com/office/officeart/2005/8/layout/vList2"/>
    <dgm:cxn modelId="{EC690BE2-08B7-4D49-A32F-1C14FF5C1252}" type="presOf" srcId="{3C208CDB-82E5-4300-8071-B706A0C24C11}" destId="{60BC8475-EE55-46B5-887B-6B378F3E1423}" srcOrd="0" destOrd="0" presId="urn:microsoft.com/office/officeart/2005/8/layout/vList2"/>
    <dgm:cxn modelId="{F27513E8-29D8-461B-A0E3-E5DF238AB82C}" type="presOf" srcId="{AB568BCF-0A83-4D7E-BEB2-57E95AFBDDD9}" destId="{3C1AA07E-0A6B-4C83-A7F8-0E29267DB82F}" srcOrd="0" destOrd="1" presId="urn:microsoft.com/office/officeart/2005/8/layout/vList2"/>
    <dgm:cxn modelId="{45051AEB-4293-41A0-A514-96E73FF20D08}" type="presOf" srcId="{6099A75F-45CC-4C4E-A5B3-4D52526AC669}" destId="{4801ED75-B7CF-4CC5-A2D1-7ABA3BAFC6DA}" srcOrd="0" destOrd="2" presId="urn:microsoft.com/office/officeart/2005/8/layout/vList2"/>
    <dgm:cxn modelId="{AFD302ED-461F-4F64-9DF0-546CD68A0BF7}" type="presOf" srcId="{1D20FCF6-ED4C-4FF3-BCFF-72031D69BE34}" destId="{4801ED75-B7CF-4CC5-A2D1-7ABA3BAFC6DA}" srcOrd="0" destOrd="4" presId="urn:microsoft.com/office/officeart/2005/8/layout/vList2"/>
    <dgm:cxn modelId="{32C07FF2-C787-4A8C-BDA7-7A873A62BAF3}" srcId="{AEE01E94-C93C-49AA-B964-7BDE21703BC1}" destId="{3C208CDB-82E5-4300-8071-B706A0C24C11}" srcOrd="1" destOrd="0" parTransId="{9CB343ED-7BD6-40AA-BC4C-7D764CBE8F2A}" sibTransId="{8A30D2C7-6823-4433-9A1D-96B75371A9DD}"/>
    <dgm:cxn modelId="{8C0194B0-D481-4241-BC37-B37E06BAE082}" type="presParOf" srcId="{E71F7B9B-5A6E-42D8-BDB1-B690067093B5}" destId="{06827373-F241-49AB-B8D8-B4ECC8F7DD40}" srcOrd="0" destOrd="0" presId="urn:microsoft.com/office/officeart/2005/8/layout/vList2"/>
    <dgm:cxn modelId="{6E1E7C21-78E7-493B-B998-E1221705846E}" type="presParOf" srcId="{E71F7B9B-5A6E-42D8-BDB1-B690067093B5}" destId="{3C1AA07E-0A6B-4C83-A7F8-0E29267DB82F}" srcOrd="1" destOrd="0" presId="urn:microsoft.com/office/officeart/2005/8/layout/vList2"/>
    <dgm:cxn modelId="{D7752683-310B-4CD7-AAB2-1DE7CA863FEB}" type="presParOf" srcId="{E71F7B9B-5A6E-42D8-BDB1-B690067093B5}" destId="{60BC8475-EE55-46B5-887B-6B378F3E1423}" srcOrd="2" destOrd="0" presId="urn:microsoft.com/office/officeart/2005/8/layout/vList2"/>
    <dgm:cxn modelId="{1734014C-0183-4244-839F-957EBE18361E}" type="presParOf" srcId="{E71F7B9B-5A6E-42D8-BDB1-B690067093B5}" destId="{DD788D52-FA76-44D5-806F-B970C53A0476}" srcOrd="3" destOrd="0" presId="urn:microsoft.com/office/officeart/2005/8/layout/vList2"/>
    <dgm:cxn modelId="{2A6A95CF-C4C9-459C-82F7-7D8AF81F4489}" type="presParOf" srcId="{E71F7B9B-5A6E-42D8-BDB1-B690067093B5}" destId="{DF3CDF2B-B958-4C10-BB74-42DE0F5038DE}" srcOrd="4" destOrd="0" presId="urn:microsoft.com/office/officeart/2005/8/layout/vList2"/>
    <dgm:cxn modelId="{8CAC6EA1-D388-48D5-BFC3-8D9579F02D46}" type="presParOf" srcId="{E71F7B9B-5A6E-42D8-BDB1-B690067093B5}" destId="{4801ED75-B7CF-4CC5-A2D1-7ABA3BAFC6D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0C6D31-0BF3-4972-B0F8-7D4A89972175}"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es-ES"/>
        </a:p>
      </dgm:t>
    </dgm:pt>
    <dgm:pt modelId="{13F217F4-D493-4DCD-B32D-878C02C82BE8}">
      <dgm:prSet phldrT="[Texto]" custT="1"/>
      <dgm:spPr/>
      <dgm:t>
        <a:bodyPr/>
        <a:lstStyle/>
        <a:p>
          <a:r>
            <a:rPr lang="es-ES" sz="1100">
              <a:latin typeface="Arial" panose="020B0604020202020204" pitchFamily="34" charset="0"/>
              <a:cs typeface="Arial" panose="020B0604020202020204" pitchFamily="34" charset="0"/>
            </a:rPr>
            <a:t>Datos del equipo</a:t>
          </a:r>
        </a:p>
      </dgm:t>
    </dgm:pt>
    <dgm:pt modelId="{3AF7EE55-3C7F-4BD5-8B5B-605E138C2CF5}" type="parTrans" cxnId="{46B0CAD6-FF0E-4D08-80EF-2D0AD733209F}">
      <dgm:prSet/>
      <dgm:spPr/>
      <dgm:t>
        <a:bodyPr/>
        <a:lstStyle/>
        <a:p>
          <a:endParaRPr lang="es-ES" sz="1100">
            <a:latin typeface="Arial" panose="020B0604020202020204" pitchFamily="34" charset="0"/>
            <a:cs typeface="Arial" panose="020B0604020202020204" pitchFamily="34" charset="0"/>
          </a:endParaRPr>
        </a:p>
      </dgm:t>
    </dgm:pt>
    <dgm:pt modelId="{F351855E-329E-48CD-A121-0AFBD32A0075}" type="sibTrans" cxnId="{46B0CAD6-FF0E-4D08-80EF-2D0AD733209F}">
      <dgm:prSet/>
      <dgm:spPr/>
      <dgm:t>
        <a:bodyPr/>
        <a:lstStyle/>
        <a:p>
          <a:endParaRPr lang="es-ES" sz="1100">
            <a:latin typeface="Arial" panose="020B0604020202020204" pitchFamily="34" charset="0"/>
            <a:cs typeface="Arial" panose="020B0604020202020204" pitchFamily="34" charset="0"/>
          </a:endParaRPr>
        </a:p>
      </dgm:t>
    </dgm:pt>
    <dgm:pt modelId="{EEF12EEE-B90A-49DB-850C-3ACF091AA7E0}">
      <dgm:prSet phldrT="[Texto]" custT="1"/>
      <dgm:spPr/>
      <dgm:t>
        <a:bodyPr/>
        <a:lstStyle/>
        <a:p>
          <a:r>
            <a:rPr lang="es-ES" sz="1100">
              <a:latin typeface="Arial" panose="020B0604020202020204" pitchFamily="34" charset="0"/>
              <a:cs typeface="Arial" panose="020B0604020202020204" pitchFamily="34" charset="0"/>
            </a:rPr>
            <a:t>Objetivos </a:t>
          </a:r>
          <a:r>
            <a:rPr lang="es-ES" sz="1100">
              <a:latin typeface="Arial" panose="020B0604020202020204" pitchFamily="34" charset="0"/>
              <a:cs typeface="Arial" panose="020B0604020202020204" pitchFamily="34" charset="0"/>
              <a:sym typeface="Wingdings 3" panose="05040102010807070707" pitchFamily="18" charset="2"/>
            </a:rPr>
            <a:t> Actividades</a:t>
          </a:r>
          <a:endParaRPr lang="es-ES" sz="1100">
            <a:latin typeface="Arial" panose="020B0604020202020204" pitchFamily="34" charset="0"/>
            <a:cs typeface="Arial" panose="020B0604020202020204" pitchFamily="34" charset="0"/>
          </a:endParaRPr>
        </a:p>
      </dgm:t>
    </dgm:pt>
    <dgm:pt modelId="{5EA9BF81-4A3E-4003-8B42-2B08F90DD498}" type="parTrans" cxnId="{86874F47-FE09-4DA9-84F2-10F054D8DAAE}">
      <dgm:prSet/>
      <dgm:spPr/>
      <dgm:t>
        <a:bodyPr/>
        <a:lstStyle/>
        <a:p>
          <a:endParaRPr lang="es-ES" sz="1100">
            <a:latin typeface="Arial" panose="020B0604020202020204" pitchFamily="34" charset="0"/>
            <a:cs typeface="Arial" panose="020B0604020202020204" pitchFamily="34" charset="0"/>
          </a:endParaRPr>
        </a:p>
      </dgm:t>
    </dgm:pt>
    <dgm:pt modelId="{9E6DB35A-E99A-4653-866B-6A3C98A90B49}" type="sibTrans" cxnId="{86874F47-FE09-4DA9-84F2-10F054D8DAAE}">
      <dgm:prSet/>
      <dgm:spPr/>
      <dgm:t>
        <a:bodyPr/>
        <a:lstStyle/>
        <a:p>
          <a:endParaRPr lang="es-ES" sz="1100">
            <a:latin typeface="Arial" panose="020B0604020202020204" pitchFamily="34" charset="0"/>
            <a:cs typeface="Arial" panose="020B0604020202020204" pitchFamily="34" charset="0"/>
          </a:endParaRPr>
        </a:p>
      </dgm:t>
    </dgm:pt>
    <dgm:pt modelId="{6B2F1DF5-2221-441F-AA9A-81047776BC97}">
      <dgm:prSet phldrT="[Texto]" custT="1"/>
      <dgm:spPr/>
      <dgm:t>
        <a:bodyPr/>
        <a:lstStyle/>
        <a:p>
          <a:r>
            <a:rPr lang="es-ES" sz="1100" b="1" u="none">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Relación de los centros docentes de atención preferente y continuada:</a:t>
          </a:r>
        </a:p>
        <a:p>
          <a:r>
            <a:rPr lang="es-ES" sz="1100">
              <a:latin typeface="Arial" panose="020B0604020202020204" pitchFamily="34" charset="0"/>
              <a:cs typeface="Arial" panose="020B0604020202020204" pitchFamily="34" charset="0"/>
            </a:rPr>
            <a:t>- Miembros del EOEP responsables.</a:t>
          </a:r>
        </a:p>
        <a:p>
          <a:r>
            <a:rPr lang="es-ES" sz="1100">
              <a:latin typeface="Arial" panose="020B0604020202020204" pitchFamily="34" charset="0"/>
              <a:cs typeface="Arial" panose="020B0604020202020204" pitchFamily="34" charset="0"/>
            </a:rPr>
            <a:t>- Periodicidad.</a:t>
          </a:r>
        </a:p>
        <a:p>
          <a:r>
            <a:rPr lang="es-ES" sz="1100">
              <a:latin typeface="Arial" panose="020B0604020202020204" pitchFamily="34" charset="0"/>
              <a:cs typeface="Arial" panose="020B0604020202020204" pitchFamily="34" charset="0"/>
            </a:rPr>
            <a:t>- Procedimientos para atender a las necesidades de los centros no preferentes.</a:t>
          </a:r>
        </a:p>
        <a:p>
          <a:endParaRPr lang="es-ES" sz="1100">
            <a:latin typeface="Arial" panose="020B0604020202020204" pitchFamily="34" charset="0"/>
            <a:cs typeface="Arial" panose="020B0604020202020204" pitchFamily="34" charset="0"/>
          </a:endParaRPr>
        </a:p>
      </dgm:t>
    </dgm:pt>
    <dgm:pt modelId="{29F66BF4-8EE2-4137-97D1-74E44E85F50A}" type="parTrans" cxnId="{5A863BC9-4CE9-48FE-B3A6-7879F2262EA1}">
      <dgm:prSet/>
      <dgm:spPr/>
      <dgm:t>
        <a:bodyPr/>
        <a:lstStyle/>
        <a:p>
          <a:endParaRPr lang="es-ES" sz="1100">
            <a:latin typeface="Arial" panose="020B0604020202020204" pitchFamily="34" charset="0"/>
            <a:cs typeface="Arial" panose="020B0604020202020204" pitchFamily="34" charset="0"/>
          </a:endParaRPr>
        </a:p>
      </dgm:t>
    </dgm:pt>
    <dgm:pt modelId="{7BED06F2-1CF6-4963-A460-AE423A0205A5}" type="sibTrans" cxnId="{5A863BC9-4CE9-48FE-B3A6-7879F2262EA1}">
      <dgm:prSet/>
      <dgm:spPr/>
      <dgm:t>
        <a:bodyPr/>
        <a:lstStyle/>
        <a:p>
          <a:endParaRPr lang="es-ES" sz="1100">
            <a:latin typeface="Arial" panose="020B0604020202020204" pitchFamily="34" charset="0"/>
            <a:cs typeface="Arial" panose="020B0604020202020204" pitchFamily="34" charset="0"/>
          </a:endParaRPr>
        </a:p>
      </dgm:t>
    </dgm:pt>
    <dgm:pt modelId="{DC352D32-E144-445A-A154-B1E9060D2087}">
      <dgm:prSet phldrT="[Texto]" custT="1"/>
      <dgm:spPr/>
      <dgm:t>
        <a:bodyPr/>
        <a:lstStyle/>
        <a:p>
          <a:r>
            <a:rPr lang="es-ES" sz="1100">
              <a:latin typeface="Arial" panose="020B0604020202020204" pitchFamily="34" charset="0"/>
              <a:cs typeface="Arial" panose="020B0604020202020204" pitchFamily="34" charset="0"/>
            </a:rPr>
            <a:t>Para cada centro de atención preferente y continuada se incluirá un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de actuación específico</a:t>
          </a:r>
          <a:r>
            <a:rPr lang="es-ES" sz="1100">
              <a:latin typeface="Arial" panose="020B0604020202020204" pitchFamily="34" charset="0"/>
              <a:cs typeface="Arial" panose="020B0604020202020204" pitchFamily="34" charset="0"/>
            </a:rPr>
            <a:t>:</a:t>
          </a:r>
        </a:p>
        <a:p>
          <a:r>
            <a:rPr lang="es-ES" sz="1100">
              <a:latin typeface="Arial" panose="020B0604020202020204" pitchFamily="34" charset="0"/>
              <a:cs typeface="Arial" panose="020B0604020202020204" pitchFamily="34" charset="0"/>
            </a:rPr>
            <a:t>- Descripción y valoración de las características estructurales y funcionales del centro.</a:t>
          </a:r>
        </a:p>
        <a:p>
          <a:r>
            <a:rPr lang="es-ES" sz="1100">
              <a:latin typeface="Arial" panose="020B0604020202020204" pitchFamily="34" charset="0"/>
              <a:cs typeface="Arial" panose="020B0604020202020204" pitchFamily="34" charset="0"/>
            </a:rPr>
            <a:t>- Criterios y procedimientos seguidos para concretar y consensuar la intervención.</a:t>
          </a:r>
        </a:p>
        <a:p>
          <a:r>
            <a:rPr lang="es-ES" sz="1100">
              <a:latin typeface="Arial" panose="020B0604020202020204" pitchFamily="34" charset="0"/>
              <a:cs typeface="Arial" panose="020B0604020202020204" pitchFamily="34" charset="0"/>
            </a:rPr>
            <a:t>- Tareas previstas (objetivos, actividades, miembros del EOEP y profesorado del centro, temporalización, recursos, seguimiento y evaluación)</a:t>
          </a:r>
        </a:p>
      </dgm:t>
    </dgm:pt>
    <dgm:pt modelId="{2BC5C8BE-672C-4CC1-AA94-F3524A9DDF12}" type="parTrans" cxnId="{FF9F364C-73ED-40C6-B1AB-E47E8C66B293}">
      <dgm:prSet/>
      <dgm:spPr/>
      <dgm:t>
        <a:bodyPr/>
        <a:lstStyle/>
        <a:p>
          <a:endParaRPr lang="es-ES" sz="1100">
            <a:latin typeface="Arial" panose="020B0604020202020204" pitchFamily="34" charset="0"/>
            <a:cs typeface="Arial" panose="020B0604020202020204" pitchFamily="34" charset="0"/>
          </a:endParaRPr>
        </a:p>
      </dgm:t>
    </dgm:pt>
    <dgm:pt modelId="{03AB464A-AFB6-4B77-A7A5-C8BD1279683C}" type="sibTrans" cxnId="{FF9F364C-73ED-40C6-B1AB-E47E8C66B293}">
      <dgm:prSet/>
      <dgm:spPr/>
      <dgm:t>
        <a:bodyPr/>
        <a:lstStyle/>
        <a:p>
          <a:endParaRPr lang="es-ES" sz="1100">
            <a:latin typeface="Arial" panose="020B0604020202020204" pitchFamily="34" charset="0"/>
            <a:cs typeface="Arial" panose="020B0604020202020204" pitchFamily="34" charset="0"/>
          </a:endParaRPr>
        </a:p>
      </dgm:t>
    </dgm:pt>
    <dgm:pt modelId="{5ACD7B94-A739-4C40-9824-2E5720A31BEC}">
      <dgm:prSet phldrT="[Texto]" custT="1"/>
      <dgm:spPr/>
      <dgm:t>
        <a:bodyPr/>
        <a:lstStyle/>
        <a:p>
          <a:r>
            <a:rPr lang="es-ES" sz="11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Actuaciones a desarrollar en el correspondiente ámbito de actuación</a:t>
          </a:r>
          <a:r>
            <a:rPr lang="es-ES" sz="1100">
              <a:latin typeface="Arial" panose="020B0604020202020204" pitchFamily="34" charset="0"/>
              <a:cs typeface="Arial" panose="020B0604020202020204" pitchFamily="34" charset="0"/>
            </a:rPr>
            <a:t>, consignándose las tareas de ámbito sectorial e indicando, para cada una de ellas, los objetivos, actividades, miembros del EOEP que intervienen, temporalización, recursos, seguimiento y evaluación.</a:t>
          </a:r>
        </a:p>
      </dgm:t>
    </dgm:pt>
    <dgm:pt modelId="{FF7658DB-74EA-4248-A120-4B8AA0193D34}" type="parTrans" cxnId="{8F6D0217-E910-4ACE-B376-C14DB88FEA79}">
      <dgm:prSet/>
      <dgm:spPr/>
      <dgm:t>
        <a:bodyPr/>
        <a:lstStyle/>
        <a:p>
          <a:endParaRPr lang="es-ES" sz="1100">
            <a:latin typeface="Arial" panose="020B0604020202020204" pitchFamily="34" charset="0"/>
            <a:cs typeface="Arial" panose="020B0604020202020204" pitchFamily="34" charset="0"/>
          </a:endParaRPr>
        </a:p>
      </dgm:t>
    </dgm:pt>
    <dgm:pt modelId="{040288A6-0504-49C7-B2E8-2FC3C82A9F13}" type="sibTrans" cxnId="{8F6D0217-E910-4ACE-B376-C14DB88FEA79}">
      <dgm:prSet/>
      <dgm:spPr/>
      <dgm:t>
        <a:bodyPr/>
        <a:lstStyle/>
        <a:p>
          <a:endParaRPr lang="es-ES" sz="1100">
            <a:latin typeface="Arial" panose="020B0604020202020204" pitchFamily="34" charset="0"/>
            <a:cs typeface="Arial" panose="020B0604020202020204" pitchFamily="34" charset="0"/>
          </a:endParaRPr>
        </a:p>
      </dgm:t>
    </dgm:pt>
    <dgm:pt modelId="{4670A1D4-3183-4BFE-B529-33F3D6D5DBF2}">
      <dgm:prSet phldrT="[Texto]" custT="1"/>
      <dgm:spPr/>
      <dgm:t>
        <a:bodyPr/>
        <a:lstStyle/>
        <a:p>
          <a:r>
            <a:rPr lang="es-ES" sz="1100" b="1" i="1">
              <a:latin typeface="Arial" panose="020B0604020202020204" pitchFamily="34" charset="0"/>
              <a:cs typeface="Arial" panose="020B0604020202020204" pitchFamily="34" charset="0"/>
            </a:rPr>
            <a:t>Organización y funcionamiento interno del EOEP</a:t>
          </a:r>
        </a:p>
      </dgm:t>
    </dgm:pt>
    <dgm:pt modelId="{E5944AAA-151A-4D77-AF05-DA5347429CAF}" type="parTrans" cxnId="{CB237753-ACF8-44CA-897D-F3C0587C65CC}">
      <dgm:prSet/>
      <dgm:spPr/>
      <dgm:t>
        <a:bodyPr/>
        <a:lstStyle/>
        <a:p>
          <a:endParaRPr lang="es-ES"/>
        </a:p>
      </dgm:t>
    </dgm:pt>
    <dgm:pt modelId="{C303A112-2BD6-4C2D-BA97-E61CB4320A3E}" type="sibTrans" cxnId="{CB237753-ACF8-44CA-897D-F3C0587C65CC}">
      <dgm:prSet/>
      <dgm:spPr/>
      <dgm:t>
        <a:bodyPr/>
        <a:lstStyle/>
        <a:p>
          <a:endParaRPr lang="es-ES"/>
        </a:p>
      </dgm:t>
    </dgm:pt>
    <dgm:pt modelId="{9D23A27F-E745-45AA-AF22-8CE15FDD0133}">
      <dgm:prSet phldrT="[Texto]" custT="1"/>
      <dgm:spPr/>
      <dgm:t>
        <a:bodyPr/>
        <a:lstStyle/>
        <a:p>
          <a:r>
            <a:rPr lang="es-ES" sz="1100" b="1" i="1">
              <a:latin typeface="Arial" panose="020B0604020202020204" pitchFamily="34" charset="0"/>
              <a:cs typeface="Arial" panose="020B0604020202020204" pitchFamily="34" charset="0"/>
            </a:rPr>
            <a:t>Horario individual de cada componente del EOEP (centros, ámbito de actuación y sede)</a:t>
          </a:r>
        </a:p>
      </dgm:t>
    </dgm:pt>
    <dgm:pt modelId="{ADAC2427-D97C-4265-9A9F-3EBFC56F49C4}" type="parTrans" cxnId="{32110AD4-C698-475F-B556-48A13ADFB513}">
      <dgm:prSet/>
      <dgm:spPr/>
      <dgm:t>
        <a:bodyPr/>
        <a:lstStyle/>
        <a:p>
          <a:endParaRPr lang="es-ES"/>
        </a:p>
      </dgm:t>
    </dgm:pt>
    <dgm:pt modelId="{F4B07593-26F8-4F54-B4F3-2351C8B56AED}" type="sibTrans" cxnId="{32110AD4-C698-475F-B556-48A13ADFB513}">
      <dgm:prSet/>
      <dgm:spPr/>
      <dgm:t>
        <a:bodyPr/>
        <a:lstStyle/>
        <a:p>
          <a:endParaRPr lang="es-ES"/>
        </a:p>
      </dgm:t>
    </dgm:pt>
    <dgm:pt modelId="{01FC3EC8-35D1-4C97-9443-B420E27DDC85}" type="pres">
      <dgm:prSet presAssocID="{810C6D31-0BF3-4972-B0F8-7D4A89972175}" presName="vert0" presStyleCnt="0">
        <dgm:presLayoutVars>
          <dgm:dir/>
          <dgm:animOne val="branch"/>
          <dgm:animLvl val="lvl"/>
        </dgm:presLayoutVars>
      </dgm:prSet>
      <dgm:spPr/>
    </dgm:pt>
    <dgm:pt modelId="{57A36C7D-F0D7-484E-8E2A-D3E3EBB3C619}" type="pres">
      <dgm:prSet presAssocID="{13F217F4-D493-4DCD-B32D-878C02C82BE8}" presName="thickLine" presStyleLbl="alignNode1" presStyleIdx="0" presStyleCnt="7"/>
      <dgm:spPr/>
    </dgm:pt>
    <dgm:pt modelId="{7E961B49-B90F-4F45-A4D8-A933669C4210}" type="pres">
      <dgm:prSet presAssocID="{13F217F4-D493-4DCD-B32D-878C02C82BE8}" presName="horz1" presStyleCnt="0"/>
      <dgm:spPr/>
    </dgm:pt>
    <dgm:pt modelId="{62581CD4-B201-45F6-A03E-01A3867B7FF2}" type="pres">
      <dgm:prSet presAssocID="{13F217F4-D493-4DCD-B32D-878C02C82BE8}" presName="tx1" presStyleLbl="revTx" presStyleIdx="0" presStyleCnt="7" custScaleY="54418"/>
      <dgm:spPr/>
    </dgm:pt>
    <dgm:pt modelId="{48E30A8F-797A-44DD-BEDC-26D6385B4CE9}" type="pres">
      <dgm:prSet presAssocID="{13F217F4-D493-4DCD-B32D-878C02C82BE8}" presName="vert1" presStyleCnt="0"/>
      <dgm:spPr/>
    </dgm:pt>
    <dgm:pt modelId="{29A82F36-5919-4FB7-BCA5-98A83AA0FAC7}" type="pres">
      <dgm:prSet presAssocID="{EEF12EEE-B90A-49DB-850C-3ACF091AA7E0}" presName="thickLine" presStyleLbl="alignNode1" presStyleIdx="1" presStyleCnt="7"/>
      <dgm:spPr/>
    </dgm:pt>
    <dgm:pt modelId="{A7BEDB43-9635-4085-89E3-51AABD18186C}" type="pres">
      <dgm:prSet presAssocID="{EEF12EEE-B90A-49DB-850C-3ACF091AA7E0}" presName="horz1" presStyleCnt="0"/>
      <dgm:spPr/>
    </dgm:pt>
    <dgm:pt modelId="{62433AE9-D1AA-4F9A-AEB5-E915878748A7}" type="pres">
      <dgm:prSet presAssocID="{EEF12EEE-B90A-49DB-850C-3ACF091AA7E0}" presName="tx1" presStyleLbl="revTx" presStyleIdx="1" presStyleCnt="7" custScaleY="48314"/>
      <dgm:spPr/>
    </dgm:pt>
    <dgm:pt modelId="{9B4C843C-B709-4914-BB22-D4EC4BF503AF}" type="pres">
      <dgm:prSet presAssocID="{EEF12EEE-B90A-49DB-850C-3ACF091AA7E0}" presName="vert1" presStyleCnt="0"/>
      <dgm:spPr/>
    </dgm:pt>
    <dgm:pt modelId="{04A678B1-5DB6-42DF-A5A8-24B3B9219A9B}" type="pres">
      <dgm:prSet presAssocID="{6B2F1DF5-2221-441F-AA9A-81047776BC97}" presName="thickLine" presStyleLbl="alignNode1" presStyleIdx="2" presStyleCnt="7"/>
      <dgm:spPr/>
    </dgm:pt>
    <dgm:pt modelId="{54549094-46C0-4221-9853-3928E767B7F1}" type="pres">
      <dgm:prSet presAssocID="{6B2F1DF5-2221-441F-AA9A-81047776BC97}" presName="horz1" presStyleCnt="0"/>
      <dgm:spPr/>
    </dgm:pt>
    <dgm:pt modelId="{08FCFF73-E27F-45D4-AA59-27E81321F55B}" type="pres">
      <dgm:prSet presAssocID="{6B2F1DF5-2221-441F-AA9A-81047776BC97}" presName="tx1" presStyleLbl="revTx" presStyleIdx="2" presStyleCnt="7" custScaleY="166622"/>
      <dgm:spPr/>
    </dgm:pt>
    <dgm:pt modelId="{AF2C48E3-FB46-4B83-84C1-C3D65991C385}" type="pres">
      <dgm:prSet presAssocID="{6B2F1DF5-2221-441F-AA9A-81047776BC97}" presName="vert1" presStyleCnt="0"/>
      <dgm:spPr/>
    </dgm:pt>
    <dgm:pt modelId="{D601FC1A-B4FF-4DF1-8F0B-FF5AB5751665}" type="pres">
      <dgm:prSet presAssocID="{DC352D32-E144-445A-A154-B1E9060D2087}" presName="thickLine" presStyleLbl="alignNode1" presStyleIdx="3" presStyleCnt="7"/>
      <dgm:spPr/>
    </dgm:pt>
    <dgm:pt modelId="{7DBFD40B-BB6C-4FD4-8889-8EE5AB9BFB21}" type="pres">
      <dgm:prSet presAssocID="{DC352D32-E144-445A-A154-B1E9060D2087}" presName="horz1" presStyleCnt="0"/>
      <dgm:spPr/>
    </dgm:pt>
    <dgm:pt modelId="{CE444024-65F7-4021-A4A4-B17221EF3F4B}" type="pres">
      <dgm:prSet presAssocID="{DC352D32-E144-445A-A154-B1E9060D2087}" presName="tx1" presStyleLbl="revTx" presStyleIdx="3" presStyleCnt="7" custScaleY="219600"/>
      <dgm:spPr/>
    </dgm:pt>
    <dgm:pt modelId="{126ADA41-8FD6-4737-8CC5-1F2065928168}" type="pres">
      <dgm:prSet presAssocID="{DC352D32-E144-445A-A154-B1E9060D2087}" presName="vert1" presStyleCnt="0"/>
      <dgm:spPr/>
    </dgm:pt>
    <dgm:pt modelId="{ABD21155-37CD-4BA8-B895-7F342D4B9EF6}" type="pres">
      <dgm:prSet presAssocID="{5ACD7B94-A739-4C40-9824-2E5720A31BEC}" presName="thickLine" presStyleLbl="alignNode1" presStyleIdx="4" presStyleCnt="7"/>
      <dgm:spPr/>
    </dgm:pt>
    <dgm:pt modelId="{4926129A-15CD-4A8D-B729-BE4F95C2FC81}" type="pres">
      <dgm:prSet presAssocID="{5ACD7B94-A739-4C40-9824-2E5720A31BEC}" presName="horz1" presStyleCnt="0"/>
      <dgm:spPr/>
    </dgm:pt>
    <dgm:pt modelId="{F16BA28F-0571-4127-9DB5-DD7335CAD2BF}" type="pres">
      <dgm:prSet presAssocID="{5ACD7B94-A739-4C40-9824-2E5720A31BEC}" presName="tx1" presStyleLbl="revTx" presStyleIdx="4" presStyleCnt="7"/>
      <dgm:spPr/>
    </dgm:pt>
    <dgm:pt modelId="{02C602ED-C55D-4F1A-B1A3-6F008A25F554}" type="pres">
      <dgm:prSet presAssocID="{5ACD7B94-A739-4C40-9824-2E5720A31BEC}" presName="vert1" presStyleCnt="0"/>
      <dgm:spPr/>
    </dgm:pt>
    <dgm:pt modelId="{0DBB813D-7C38-4227-AF85-5E132E4C3CA6}" type="pres">
      <dgm:prSet presAssocID="{4670A1D4-3183-4BFE-B529-33F3D6D5DBF2}" presName="thickLine" presStyleLbl="alignNode1" presStyleIdx="5" presStyleCnt="7"/>
      <dgm:spPr/>
    </dgm:pt>
    <dgm:pt modelId="{842317D3-4B10-4A73-9FD1-47A85E0B3C0F}" type="pres">
      <dgm:prSet presAssocID="{4670A1D4-3183-4BFE-B529-33F3D6D5DBF2}" presName="horz1" presStyleCnt="0"/>
      <dgm:spPr/>
    </dgm:pt>
    <dgm:pt modelId="{8BD5A49F-B588-42A7-867B-A05392005499}" type="pres">
      <dgm:prSet presAssocID="{4670A1D4-3183-4BFE-B529-33F3D6D5DBF2}" presName="tx1" presStyleLbl="revTx" presStyleIdx="5" presStyleCnt="7"/>
      <dgm:spPr/>
    </dgm:pt>
    <dgm:pt modelId="{554DE7EB-F0C6-4DE6-A27E-E252F0E9329E}" type="pres">
      <dgm:prSet presAssocID="{4670A1D4-3183-4BFE-B529-33F3D6D5DBF2}" presName="vert1" presStyleCnt="0"/>
      <dgm:spPr/>
    </dgm:pt>
    <dgm:pt modelId="{B79AE7EE-7036-4759-BECC-D2765149B20C}" type="pres">
      <dgm:prSet presAssocID="{9D23A27F-E745-45AA-AF22-8CE15FDD0133}" presName="thickLine" presStyleLbl="alignNode1" presStyleIdx="6" presStyleCnt="7"/>
      <dgm:spPr/>
    </dgm:pt>
    <dgm:pt modelId="{A310AD1E-EB6B-4617-8473-8F00EB3789C2}" type="pres">
      <dgm:prSet presAssocID="{9D23A27F-E745-45AA-AF22-8CE15FDD0133}" presName="horz1" presStyleCnt="0"/>
      <dgm:spPr/>
    </dgm:pt>
    <dgm:pt modelId="{081E7C4D-A11A-4C50-802F-32BE1E7BA9FF}" type="pres">
      <dgm:prSet presAssocID="{9D23A27F-E745-45AA-AF22-8CE15FDD0133}" presName="tx1" presStyleLbl="revTx" presStyleIdx="6" presStyleCnt="7"/>
      <dgm:spPr/>
    </dgm:pt>
    <dgm:pt modelId="{B7D8AB6E-15B6-40DD-8D4A-9ED671704DB9}" type="pres">
      <dgm:prSet presAssocID="{9D23A27F-E745-45AA-AF22-8CE15FDD0133}" presName="vert1" presStyleCnt="0"/>
      <dgm:spPr/>
    </dgm:pt>
  </dgm:ptLst>
  <dgm:cxnLst>
    <dgm:cxn modelId="{9DC53600-DB9B-4AE1-95DA-6F37ECBAD57A}" type="presOf" srcId="{4670A1D4-3183-4BFE-B529-33F3D6D5DBF2}" destId="{8BD5A49F-B588-42A7-867B-A05392005499}" srcOrd="0" destOrd="0" presId="urn:microsoft.com/office/officeart/2008/layout/LinedList"/>
    <dgm:cxn modelId="{88784306-1F8D-4948-B445-C24D01A8C1FD}" type="presOf" srcId="{6B2F1DF5-2221-441F-AA9A-81047776BC97}" destId="{08FCFF73-E27F-45D4-AA59-27E81321F55B}" srcOrd="0" destOrd="0" presId="urn:microsoft.com/office/officeart/2008/layout/LinedList"/>
    <dgm:cxn modelId="{8F6D0217-E910-4ACE-B376-C14DB88FEA79}" srcId="{810C6D31-0BF3-4972-B0F8-7D4A89972175}" destId="{5ACD7B94-A739-4C40-9824-2E5720A31BEC}" srcOrd="4" destOrd="0" parTransId="{FF7658DB-74EA-4248-A120-4B8AA0193D34}" sibTransId="{040288A6-0504-49C7-B2E8-2FC3C82A9F13}"/>
    <dgm:cxn modelId="{E12EEA22-1920-46AF-A084-2884ADB4B2F3}" type="presOf" srcId="{13F217F4-D493-4DCD-B32D-878C02C82BE8}" destId="{62581CD4-B201-45F6-A03E-01A3867B7FF2}" srcOrd="0" destOrd="0" presId="urn:microsoft.com/office/officeart/2008/layout/LinedList"/>
    <dgm:cxn modelId="{61F34F26-F367-4C74-BEF7-FFF98F1F5345}" type="presOf" srcId="{EEF12EEE-B90A-49DB-850C-3ACF091AA7E0}" destId="{62433AE9-D1AA-4F9A-AEB5-E915878748A7}" srcOrd="0" destOrd="0" presId="urn:microsoft.com/office/officeart/2008/layout/LinedList"/>
    <dgm:cxn modelId="{1F75F834-39DF-4978-9BDA-184BA91513E5}" type="presOf" srcId="{DC352D32-E144-445A-A154-B1E9060D2087}" destId="{CE444024-65F7-4021-A4A4-B17221EF3F4B}" srcOrd="0" destOrd="0" presId="urn:microsoft.com/office/officeart/2008/layout/LinedList"/>
    <dgm:cxn modelId="{6B29FE34-2732-4FFC-B390-5413BCB3E00C}" type="presOf" srcId="{810C6D31-0BF3-4972-B0F8-7D4A89972175}" destId="{01FC3EC8-35D1-4C97-9443-B420E27DDC85}" srcOrd="0" destOrd="0" presId="urn:microsoft.com/office/officeart/2008/layout/LinedList"/>
    <dgm:cxn modelId="{86874F47-FE09-4DA9-84F2-10F054D8DAAE}" srcId="{810C6D31-0BF3-4972-B0F8-7D4A89972175}" destId="{EEF12EEE-B90A-49DB-850C-3ACF091AA7E0}" srcOrd="1" destOrd="0" parTransId="{5EA9BF81-4A3E-4003-8B42-2B08F90DD498}" sibTransId="{9E6DB35A-E99A-4653-866B-6A3C98A90B49}"/>
    <dgm:cxn modelId="{FF9F364C-73ED-40C6-B1AB-E47E8C66B293}" srcId="{810C6D31-0BF3-4972-B0F8-7D4A89972175}" destId="{DC352D32-E144-445A-A154-B1E9060D2087}" srcOrd="3" destOrd="0" parTransId="{2BC5C8BE-672C-4CC1-AA94-F3524A9DDF12}" sibTransId="{03AB464A-AFB6-4B77-A7A5-C8BD1279683C}"/>
    <dgm:cxn modelId="{8E6FEC4C-CCBC-4F1E-9DC8-A071AE6C7B35}" type="presOf" srcId="{9D23A27F-E745-45AA-AF22-8CE15FDD0133}" destId="{081E7C4D-A11A-4C50-802F-32BE1E7BA9FF}" srcOrd="0" destOrd="0" presId="urn:microsoft.com/office/officeart/2008/layout/LinedList"/>
    <dgm:cxn modelId="{CB237753-ACF8-44CA-897D-F3C0587C65CC}" srcId="{810C6D31-0BF3-4972-B0F8-7D4A89972175}" destId="{4670A1D4-3183-4BFE-B529-33F3D6D5DBF2}" srcOrd="5" destOrd="0" parTransId="{E5944AAA-151A-4D77-AF05-DA5347429CAF}" sibTransId="{C303A112-2BD6-4C2D-BA97-E61CB4320A3E}"/>
    <dgm:cxn modelId="{F23507BF-B3EF-46B7-9FF7-C52EA7C1C12E}" type="presOf" srcId="{5ACD7B94-A739-4C40-9824-2E5720A31BEC}" destId="{F16BA28F-0571-4127-9DB5-DD7335CAD2BF}" srcOrd="0" destOrd="0" presId="urn:microsoft.com/office/officeart/2008/layout/LinedList"/>
    <dgm:cxn modelId="{5A863BC9-4CE9-48FE-B3A6-7879F2262EA1}" srcId="{810C6D31-0BF3-4972-B0F8-7D4A89972175}" destId="{6B2F1DF5-2221-441F-AA9A-81047776BC97}" srcOrd="2" destOrd="0" parTransId="{29F66BF4-8EE2-4137-97D1-74E44E85F50A}" sibTransId="{7BED06F2-1CF6-4963-A460-AE423A0205A5}"/>
    <dgm:cxn modelId="{32110AD4-C698-475F-B556-48A13ADFB513}" srcId="{810C6D31-0BF3-4972-B0F8-7D4A89972175}" destId="{9D23A27F-E745-45AA-AF22-8CE15FDD0133}" srcOrd="6" destOrd="0" parTransId="{ADAC2427-D97C-4265-9A9F-3EBFC56F49C4}" sibTransId="{F4B07593-26F8-4F54-B4F3-2351C8B56AED}"/>
    <dgm:cxn modelId="{46B0CAD6-FF0E-4D08-80EF-2D0AD733209F}" srcId="{810C6D31-0BF3-4972-B0F8-7D4A89972175}" destId="{13F217F4-D493-4DCD-B32D-878C02C82BE8}" srcOrd="0" destOrd="0" parTransId="{3AF7EE55-3C7F-4BD5-8B5B-605E138C2CF5}" sibTransId="{F351855E-329E-48CD-A121-0AFBD32A0075}"/>
    <dgm:cxn modelId="{76852F26-4FBE-4652-A59F-7F44E7B193EB}" type="presParOf" srcId="{01FC3EC8-35D1-4C97-9443-B420E27DDC85}" destId="{57A36C7D-F0D7-484E-8E2A-D3E3EBB3C619}" srcOrd="0" destOrd="0" presId="urn:microsoft.com/office/officeart/2008/layout/LinedList"/>
    <dgm:cxn modelId="{63F1801B-95D6-4BE6-ACE8-CA59DF5168A2}" type="presParOf" srcId="{01FC3EC8-35D1-4C97-9443-B420E27DDC85}" destId="{7E961B49-B90F-4F45-A4D8-A933669C4210}" srcOrd="1" destOrd="0" presId="urn:microsoft.com/office/officeart/2008/layout/LinedList"/>
    <dgm:cxn modelId="{39788B35-981C-4105-8CE9-B0B29C80DAC5}" type="presParOf" srcId="{7E961B49-B90F-4F45-A4D8-A933669C4210}" destId="{62581CD4-B201-45F6-A03E-01A3867B7FF2}" srcOrd="0" destOrd="0" presId="urn:microsoft.com/office/officeart/2008/layout/LinedList"/>
    <dgm:cxn modelId="{5C693614-8426-458E-882A-2037E46179E5}" type="presParOf" srcId="{7E961B49-B90F-4F45-A4D8-A933669C4210}" destId="{48E30A8F-797A-44DD-BEDC-26D6385B4CE9}" srcOrd="1" destOrd="0" presId="urn:microsoft.com/office/officeart/2008/layout/LinedList"/>
    <dgm:cxn modelId="{2BB4EE7C-1E32-465A-B776-14509D5DB608}" type="presParOf" srcId="{01FC3EC8-35D1-4C97-9443-B420E27DDC85}" destId="{29A82F36-5919-4FB7-BCA5-98A83AA0FAC7}" srcOrd="2" destOrd="0" presId="urn:microsoft.com/office/officeart/2008/layout/LinedList"/>
    <dgm:cxn modelId="{763D3CB2-CE23-49F4-BA25-E5AD1AB027DD}" type="presParOf" srcId="{01FC3EC8-35D1-4C97-9443-B420E27DDC85}" destId="{A7BEDB43-9635-4085-89E3-51AABD18186C}" srcOrd="3" destOrd="0" presId="urn:microsoft.com/office/officeart/2008/layout/LinedList"/>
    <dgm:cxn modelId="{DD662061-6047-40D5-8293-FB4B244397A1}" type="presParOf" srcId="{A7BEDB43-9635-4085-89E3-51AABD18186C}" destId="{62433AE9-D1AA-4F9A-AEB5-E915878748A7}" srcOrd="0" destOrd="0" presId="urn:microsoft.com/office/officeart/2008/layout/LinedList"/>
    <dgm:cxn modelId="{F7A719C5-744C-4D8E-8AAB-A7FEC6E818A1}" type="presParOf" srcId="{A7BEDB43-9635-4085-89E3-51AABD18186C}" destId="{9B4C843C-B709-4914-BB22-D4EC4BF503AF}" srcOrd="1" destOrd="0" presId="urn:microsoft.com/office/officeart/2008/layout/LinedList"/>
    <dgm:cxn modelId="{EB9242CE-4583-4B88-91CD-36938A58A854}" type="presParOf" srcId="{01FC3EC8-35D1-4C97-9443-B420E27DDC85}" destId="{04A678B1-5DB6-42DF-A5A8-24B3B9219A9B}" srcOrd="4" destOrd="0" presId="urn:microsoft.com/office/officeart/2008/layout/LinedList"/>
    <dgm:cxn modelId="{4B088291-509A-4DA0-99C0-C967BE7B053C}" type="presParOf" srcId="{01FC3EC8-35D1-4C97-9443-B420E27DDC85}" destId="{54549094-46C0-4221-9853-3928E767B7F1}" srcOrd="5" destOrd="0" presId="urn:microsoft.com/office/officeart/2008/layout/LinedList"/>
    <dgm:cxn modelId="{8271F3C1-C809-4039-9100-C26E2C48059A}" type="presParOf" srcId="{54549094-46C0-4221-9853-3928E767B7F1}" destId="{08FCFF73-E27F-45D4-AA59-27E81321F55B}" srcOrd="0" destOrd="0" presId="urn:microsoft.com/office/officeart/2008/layout/LinedList"/>
    <dgm:cxn modelId="{032E4ABD-B692-48F6-968B-9D49EF1A56BA}" type="presParOf" srcId="{54549094-46C0-4221-9853-3928E767B7F1}" destId="{AF2C48E3-FB46-4B83-84C1-C3D65991C385}" srcOrd="1" destOrd="0" presId="urn:microsoft.com/office/officeart/2008/layout/LinedList"/>
    <dgm:cxn modelId="{A2C5E6EE-16AE-45D6-B9A4-3E6A9A26C6BA}" type="presParOf" srcId="{01FC3EC8-35D1-4C97-9443-B420E27DDC85}" destId="{D601FC1A-B4FF-4DF1-8F0B-FF5AB5751665}" srcOrd="6" destOrd="0" presId="urn:microsoft.com/office/officeart/2008/layout/LinedList"/>
    <dgm:cxn modelId="{26869091-8F84-4D02-A208-79C19970200D}" type="presParOf" srcId="{01FC3EC8-35D1-4C97-9443-B420E27DDC85}" destId="{7DBFD40B-BB6C-4FD4-8889-8EE5AB9BFB21}" srcOrd="7" destOrd="0" presId="urn:microsoft.com/office/officeart/2008/layout/LinedList"/>
    <dgm:cxn modelId="{EF787327-ECFE-4E32-B385-E37DD9CCC6EE}" type="presParOf" srcId="{7DBFD40B-BB6C-4FD4-8889-8EE5AB9BFB21}" destId="{CE444024-65F7-4021-A4A4-B17221EF3F4B}" srcOrd="0" destOrd="0" presId="urn:microsoft.com/office/officeart/2008/layout/LinedList"/>
    <dgm:cxn modelId="{22CE0A35-77D6-43B3-A145-E3545E79B021}" type="presParOf" srcId="{7DBFD40B-BB6C-4FD4-8889-8EE5AB9BFB21}" destId="{126ADA41-8FD6-4737-8CC5-1F2065928168}" srcOrd="1" destOrd="0" presId="urn:microsoft.com/office/officeart/2008/layout/LinedList"/>
    <dgm:cxn modelId="{222E5862-55D9-4734-973B-FBB886D70C46}" type="presParOf" srcId="{01FC3EC8-35D1-4C97-9443-B420E27DDC85}" destId="{ABD21155-37CD-4BA8-B895-7F342D4B9EF6}" srcOrd="8" destOrd="0" presId="urn:microsoft.com/office/officeart/2008/layout/LinedList"/>
    <dgm:cxn modelId="{D0288BFF-80B3-4BCE-832B-BE2949475036}" type="presParOf" srcId="{01FC3EC8-35D1-4C97-9443-B420E27DDC85}" destId="{4926129A-15CD-4A8D-B729-BE4F95C2FC81}" srcOrd="9" destOrd="0" presId="urn:microsoft.com/office/officeart/2008/layout/LinedList"/>
    <dgm:cxn modelId="{E7870828-2A41-4B1A-8B1F-2A719AD4B936}" type="presParOf" srcId="{4926129A-15CD-4A8D-B729-BE4F95C2FC81}" destId="{F16BA28F-0571-4127-9DB5-DD7335CAD2BF}" srcOrd="0" destOrd="0" presId="urn:microsoft.com/office/officeart/2008/layout/LinedList"/>
    <dgm:cxn modelId="{3DA7FDF1-3705-404D-A363-B5A355AC3026}" type="presParOf" srcId="{4926129A-15CD-4A8D-B729-BE4F95C2FC81}" destId="{02C602ED-C55D-4F1A-B1A3-6F008A25F554}" srcOrd="1" destOrd="0" presId="urn:microsoft.com/office/officeart/2008/layout/LinedList"/>
    <dgm:cxn modelId="{6971219A-621A-4CC9-A03C-655EF54A48B0}" type="presParOf" srcId="{01FC3EC8-35D1-4C97-9443-B420E27DDC85}" destId="{0DBB813D-7C38-4227-AF85-5E132E4C3CA6}" srcOrd="10" destOrd="0" presId="urn:microsoft.com/office/officeart/2008/layout/LinedList"/>
    <dgm:cxn modelId="{8FE1AE34-66D7-4930-B76A-58720320027C}" type="presParOf" srcId="{01FC3EC8-35D1-4C97-9443-B420E27DDC85}" destId="{842317D3-4B10-4A73-9FD1-47A85E0B3C0F}" srcOrd="11" destOrd="0" presId="urn:microsoft.com/office/officeart/2008/layout/LinedList"/>
    <dgm:cxn modelId="{4D8091BA-C54B-447A-8AAD-91F589B89475}" type="presParOf" srcId="{842317D3-4B10-4A73-9FD1-47A85E0B3C0F}" destId="{8BD5A49F-B588-42A7-867B-A05392005499}" srcOrd="0" destOrd="0" presId="urn:microsoft.com/office/officeart/2008/layout/LinedList"/>
    <dgm:cxn modelId="{5E0F38E5-BE05-4773-823C-BB240DE34ABA}" type="presParOf" srcId="{842317D3-4B10-4A73-9FD1-47A85E0B3C0F}" destId="{554DE7EB-F0C6-4DE6-A27E-E252F0E9329E}" srcOrd="1" destOrd="0" presId="urn:microsoft.com/office/officeart/2008/layout/LinedList"/>
    <dgm:cxn modelId="{06AB1AC0-1FFA-4503-836D-F107E635E091}" type="presParOf" srcId="{01FC3EC8-35D1-4C97-9443-B420E27DDC85}" destId="{B79AE7EE-7036-4759-BECC-D2765149B20C}" srcOrd="12" destOrd="0" presId="urn:microsoft.com/office/officeart/2008/layout/LinedList"/>
    <dgm:cxn modelId="{A4CE0676-54ED-49C3-A4DE-DA2E8834C737}" type="presParOf" srcId="{01FC3EC8-35D1-4C97-9443-B420E27DDC85}" destId="{A310AD1E-EB6B-4617-8473-8F00EB3789C2}" srcOrd="13" destOrd="0" presId="urn:microsoft.com/office/officeart/2008/layout/LinedList"/>
    <dgm:cxn modelId="{09299736-A8C0-4120-8473-2F8D8B4DC0E0}" type="presParOf" srcId="{A310AD1E-EB6B-4617-8473-8F00EB3789C2}" destId="{081E7C4D-A11A-4C50-802F-32BE1E7BA9FF}" srcOrd="0" destOrd="0" presId="urn:microsoft.com/office/officeart/2008/layout/LinedList"/>
    <dgm:cxn modelId="{D2884028-BB89-49BC-ACDF-607F0D395EFF}" type="presParOf" srcId="{A310AD1E-EB6B-4617-8473-8F00EB3789C2}" destId="{B7D8AB6E-15B6-40DD-8D4A-9ED671704D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6246D0-91D6-4B81-945C-61AE414F5D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6672DF47-0765-4F37-89EA-D487B70416C5}">
      <dgm:prSet phldrT="[Texto]" custT="1"/>
      <dgm:spPr/>
      <dgm:t>
        <a:bodyPr/>
        <a:lstStyle/>
        <a:p>
          <a:r>
            <a:rPr lang="es-ES" sz="1800">
              <a:latin typeface="Arial" panose="020B0604020202020204" pitchFamily="34" charset="0"/>
              <a:cs typeface="Arial" panose="020B0604020202020204" pitchFamily="34" charset="0"/>
            </a:rPr>
            <a:t>Órganos </a:t>
          </a:r>
        </a:p>
      </dgm:t>
    </dgm:pt>
    <dgm:pt modelId="{33915573-E131-49F3-9AD1-4468EE534C07}" type="parTrans" cxnId="{D01677E1-5E3C-4495-9E12-E1D3B8BA4035}">
      <dgm:prSet/>
      <dgm:spPr/>
      <dgm:t>
        <a:bodyPr/>
        <a:lstStyle/>
        <a:p>
          <a:endParaRPr lang="es-ES" sz="1800">
            <a:latin typeface="Arial" panose="020B0604020202020204" pitchFamily="34" charset="0"/>
            <a:cs typeface="Arial" panose="020B0604020202020204" pitchFamily="34" charset="0"/>
          </a:endParaRPr>
        </a:p>
      </dgm:t>
    </dgm:pt>
    <dgm:pt modelId="{EAC37A1C-5137-4DF3-BCFC-371BA720CDB0}" type="sibTrans" cxnId="{D01677E1-5E3C-4495-9E12-E1D3B8BA4035}">
      <dgm:prSet/>
      <dgm:spPr/>
      <dgm:t>
        <a:bodyPr/>
        <a:lstStyle/>
        <a:p>
          <a:endParaRPr lang="es-ES" sz="1800">
            <a:latin typeface="Arial" panose="020B0604020202020204" pitchFamily="34" charset="0"/>
            <a:cs typeface="Arial" panose="020B0604020202020204" pitchFamily="34" charset="0"/>
          </a:endParaRPr>
        </a:p>
      </dgm:t>
    </dgm:pt>
    <dgm:pt modelId="{EF0E2EA5-714D-4C40-A07C-F285AA6BD03B}">
      <dgm:prSet phldrT="[Texto]" custT="1"/>
      <dgm:spPr/>
      <dgm:t>
        <a:bodyPr/>
        <a:lstStyle/>
        <a:p>
          <a:r>
            <a:rPr lang="es-ES" sz="1800">
              <a:latin typeface="Arial" panose="020B0604020202020204" pitchFamily="34" charset="0"/>
              <a:cs typeface="Arial" panose="020B0604020202020204" pitchFamily="34" charset="0"/>
            </a:rPr>
            <a:t>Gobierno</a:t>
          </a:r>
        </a:p>
      </dgm:t>
    </dgm:pt>
    <dgm:pt modelId="{74E9C242-B29C-4E86-BB21-735DD6F670C6}" type="parTrans" cxnId="{79442397-173A-49B0-A281-390727486997}">
      <dgm:prSet/>
      <dgm:spPr/>
      <dgm:t>
        <a:bodyPr/>
        <a:lstStyle/>
        <a:p>
          <a:endParaRPr lang="es-ES" sz="1800">
            <a:latin typeface="Arial" panose="020B0604020202020204" pitchFamily="34" charset="0"/>
            <a:cs typeface="Arial" panose="020B0604020202020204" pitchFamily="34" charset="0"/>
          </a:endParaRPr>
        </a:p>
      </dgm:t>
    </dgm:pt>
    <dgm:pt modelId="{288959B5-884D-44FF-A9EB-90724413EE7B}" type="sibTrans" cxnId="{79442397-173A-49B0-A281-390727486997}">
      <dgm:prSet/>
      <dgm:spPr/>
      <dgm:t>
        <a:bodyPr/>
        <a:lstStyle/>
        <a:p>
          <a:endParaRPr lang="es-ES" sz="1800">
            <a:latin typeface="Arial" panose="020B0604020202020204" pitchFamily="34" charset="0"/>
            <a:cs typeface="Arial" panose="020B0604020202020204" pitchFamily="34" charset="0"/>
          </a:endParaRPr>
        </a:p>
      </dgm:t>
    </dgm:pt>
    <dgm:pt modelId="{608E31EB-F3CA-43E2-B5C3-DDD5B56C2360}">
      <dgm:prSet phldrT="[Texto]" custT="1"/>
      <dgm:spPr/>
      <dgm:t>
        <a:bodyPr/>
        <a:lstStyle/>
        <a:p>
          <a:r>
            <a:rPr lang="es-ES" sz="1800">
              <a:latin typeface="Arial" panose="020B0604020202020204" pitchFamily="34" charset="0"/>
              <a:cs typeface="Arial" panose="020B0604020202020204" pitchFamily="34" charset="0"/>
            </a:rPr>
            <a:t>Coordinación</a:t>
          </a:r>
        </a:p>
      </dgm:t>
    </dgm:pt>
    <dgm:pt modelId="{676B91F5-B962-439E-B9CC-A3C615C8104E}" type="parTrans" cxnId="{0A946435-55E7-4F23-8799-8B9FD8259C14}">
      <dgm:prSet/>
      <dgm:spPr/>
      <dgm:t>
        <a:bodyPr/>
        <a:lstStyle/>
        <a:p>
          <a:endParaRPr lang="es-ES" sz="1800">
            <a:latin typeface="Arial" panose="020B0604020202020204" pitchFamily="34" charset="0"/>
            <a:cs typeface="Arial" panose="020B0604020202020204" pitchFamily="34" charset="0"/>
          </a:endParaRPr>
        </a:p>
      </dgm:t>
    </dgm:pt>
    <dgm:pt modelId="{E9E18F4D-6B62-42A1-A2A4-8B7F641C232C}" type="sibTrans" cxnId="{0A946435-55E7-4F23-8799-8B9FD8259C14}">
      <dgm:prSet/>
      <dgm:spPr/>
      <dgm:t>
        <a:bodyPr/>
        <a:lstStyle/>
        <a:p>
          <a:endParaRPr lang="es-ES" sz="1800">
            <a:latin typeface="Arial" panose="020B0604020202020204" pitchFamily="34" charset="0"/>
            <a:cs typeface="Arial" panose="020B0604020202020204" pitchFamily="34" charset="0"/>
          </a:endParaRPr>
        </a:p>
      </dgm:t>
    </dgm:pt>
    <dgm:pt modelId="{644C20A8-607D-4701-84A0-F27C475EB5DD}" type="pres">
      <dgm:prSet presAssocID="{9A6246D0-91D6-4B81-945C-61AE414F5D04}" presName="theList" presStyleCnt="0">
        <dgm:presLayoutVars>
          <dgm:dir/>
          <dgm:animLvl val="lvl"/>
          <dgm:resizeHandles val="exact"/>
        </dgm:presLayoutVars>
      </dgm:prSet>
      <dgm:spPr/>
    </dgm:pt>
    <dgm:pt modelId="{2CAABA82-4456-49EC-911E-D5B65B496A09}" type="pres">
      <dgm:prSet presAssocID="{6672DF47-0765-4F37-89EA-D487B70416C5}" presName="compNode" presStyleCnt="0"/>
      <dgm:spPr/>
    </dgm:pt>
    <dgm:pt modelId="{F71A8064-17F5-46F2-B4A9-6AF062DE83C5}" type="pres">
      <dgm:prSet presAssocID="{6672DF47-0765-4F37-89EA-D487B70416C5}" presName="aNode" presStyleLbl="bgShp" presStyleIdx="0" presStyleCnt="1"/>
      <dgm:spPr/>
    </dgm:pt>
    <dgm:pt modelId="{76ED36BD-82A9-4AD5-BFEE-EFBD2F4D1082}" type="pres">
      <dgm:prSet presAssocID="{6672DF47-0765-4F37-89EA-D487B70416C5}" presName="textNode" presStyleLbl="bgShp" presStyleIdx="0" presStyleCnt="1"/>
      <dgm:spPr/>
    </dgm:pt>
    <dgm:pt modelId="{536A34AB-5A0B-4054-9D82-8DC13254E1B7}" type="pres">
      <dgm:prSet presAssocID="{6672DF47-0765-4F37-89EA-D487B70416C5}" presName="compChildNode" presStyleCnt="0"/>
      <dgm:spPr/>
    </dgm:pt>
    <dgm:pt modelId="{170D180F-4D83-4F07-9EE2-FC5447A7DE08}" type="pres">
      <dgm:prSet presAssocID="{6672DF47-0765-4F37-89EA-D487B70416C5}" presName="theInnerList" presStyleCnt="0"/>
      <dgm:spPr/>
    </dgm:pt>
    <dgm:pt modelId="{B8288302-EE87-4999-87B5-A88F7CE127F5}" type="pres">
      <dgm:prSet presAssocID="{EF0E2EA5-714D-4C40-A07C-F285AA6BD03B}" presName="childNode" presStyleLbl="node1" presStyleIdx="0" presStyleCnt="2">
        <dgm:presLayoutVars>
          <dgm:bulletEnabled val="1"/>
        </dgm:presLayoutVars>
      </dgm:prSet>
      <dgm:spPr/>
    </dgm:pt>
    <dgm:pt modelId="{0B65DD96-323B-49C1-8BEC-A60D69C8239F}" type="pres">
      <dgm:prSet presAssocID="{EF0E2EA5-714D-4C40-A07C-F285AA6BD03B}" presName="aSpace2" presStyleCnt="0"/>
      <dgm:spPr/>
    </dgm:pt>
    <dgm:pt modelId="{02D9E478-2651-4176-812F-11FEF0E440A2}" type="pres">
      <dgm:prSet presAssocID="{608E31EB-F3CA-43E2-B5C3-DDD5B56C2360}" presName="childNode" presStyleLbl="node1" presStyleIdx="1" presStyleCnt="2">
        <dgm:presLayoutVars>
          <dgm:bulletEnabled val="1"/>
        </dgm:presLayoutVars>
      </dgm:prSet>
      <dgm:spPr/>
    </dgm:pt>
  </dgm:ptLst>
  <dgm:cxnLst>
    <dgm:cxn modelId="{9AC25C26-195F-4193-ADD6-08F7F722C0E9}" type="presOf" srcId="{6672DF47-0765-4F37-89EA-D487B70416C5}" destId="{76ED36BD-82A9-4AD5-BFEE-EFBD2F4D1082}" srcOrd="1" destOrd="0" presId="urn:microsoft.com/office/officeart/2005/8/layout/lProcess2"/>
    <dgm:cxn modelId="{0A946435-55E7-4F23-8799-8B9FD8259C14}" srcId="{6672DF47-0765-4F37-89EA-D487B70416C5}" destId="{608E31EB-F3CA-43E2-B5C3-DDD5B56C2360}" srcOrd="1" destOrd="0" parTransId="{676B91F5-B962-439E-B9CC-A3C615C8104E}" sibTransId="{E9E18F4D-6B62-42A1-A2A4-8B7F641C232C}"/>
    <dgm:cxn modelId="{79442397-173A-49B0-A281-390727486997}" srcId="{6672DF47-0765-4F37-89EA-D487B70416C5}" destId="{EF0E2EA5-714D-4C40-A07C-F285AA6BD03B}" srcOrd="0" destOrd="0" parTransId="{74E9C242-B29C-4E86-BB21-735DD6F670C6}" sibTransId="{288959B5-884D-44FF-A9EB-90724413EE7B}"/>
    <dgm:cxn modelId="{A453B9BA-CB00-4663-8237-2C117E6015C0}" type="presOf" srcId="{6672DF47-0765-4F37-89EA-D487B70416C5}" destId="{F71A8064-17F5-46F2-B4A9-6AF062DE83C5}" srcOrd="0" destOrd="0" presId="urn:microsoft.com/office/officeart/2005/8/layout/lProcess2"/>
    <dgm:cxn modelId="{ABB2ECC2-9726-4B5C-912A-D59BDB9E8420}" type="presOf" srcId="{608E31EB-F3CA-43E2-B5C3-DDD5B56C2360}" destId="{02D9E478-2651-4176-812F-11FEF0E440A2}" srcOrd="0" destOrd="0" presId="urn:microsoft.com/office/officeart/2005/8/layout/lProcess2"/>
    <dgm:cxn modelId="{025627C4-4E35-48B3-823D-2458BA0F9C24}" type="presOf" srcId="{9A6246D0-91D6-4B81-945C-61AE414F5D04}" destId="{644C20A8-607D-4701-84A0-F27C475EB5DD}" srcOrd="0" destOrd="0" presId="urn:microsoft.com/office/officeart/2005/8/layout/lProcess2"/>
    <dgm:cxn modelId="{378921DA-3D24-4B1F-AB89-DFF9F2A0F2ED}" type="presOf" srcId="{EF0E2EA5-714D-4C40-A07C-F285AA6BD03B}" destId="{B8288302-EE87-4999-87B5-A88F7CE127F5}" srcOrd="0" destOrd="0" presId="urn:microsoft.com/office/officeart/2005/8/layout/lProcess2"/>
    <dgm:cxn modelId="{D01677E1-5E3C-4495-9E12-E1D3B8BA4035}" srcId="{9A6246D0-91D6-4B81-945C-61AE414F5D04}" destId="{6672DF47-0765-4F37-89EA-D487B70416C5}" srcOrd="0" destOrd="0" parTransId="{33915573-E131-49F3-9AD1-4468EE534C07}" sibTransId="{EAC37A1C-5137-4DF3-BCFC-371BA720CDB0}"/>
    <dgm:cxn modelId="{A94698A1-5D37-40CA-B3E3-97B6AD7C4F8D}" type="presParOf" srcId="{644C20A8-607D-4701-84A0-F27C475EB5DD}" destId="{2CAABA82-4456-49EC-911E-D5B65B496A09}" srcOrd="0" destOrd="0" presId="urn:microsoft.com/office/officeart/2005/8/layout/lProcess2"/>
    <dgm:cxn modelId="{0B237431-9870-42C6-97A7-3540893B55BA}" type="presParOf" srcId="{2CAABA82-4456-49EC-911E-D5B65B496A09}" destId="{F71A8064-17F5-46F2-B4A9-6AF062DE83C5}" srcOrd="0" destOrd="0" presId="urn:microsoft.com/office/officeart/2005/8/layout/lProcess2"/>
    <dgm:cxn modelId="{3C0F068A-C001-42A4-821B-3A6B40134ECC}" type="presParOf" srcId="{2CAABA82-4456-49EC-911E-D5B65B496A09}" destId="{76ED36BD-82A9-4AD5-BFEE-EFBD2F4D1082}" srcOrd="1" destOrd="0" presId="urn:microsoft.com/office/officeart/2005/8/layout/lProcess2"/>
    <dgm:cxn modelId="{8BF2058B-07B6-486A-A02F-75B2F43A30A6}" type="presParOf" srcId="{2CAABA82-4456-49EC-911E-D5B65B496A09}" destId="{536A34AB-5A0B-4054-9D82-8DC13254E1B7}" srcOrd="2" destOrd="0" presId="urn:microsoft.com/office/officeart/2005/8/layout/lProcess2"/>
    <dgm:cxn modelId="{BF80B91E-7597-4655-9241-CCB15E7F0C8B}" type="presParOf" srcId="{536A34AB-5A0B-4054-9D82-8DC13254E1B7}" destId="{170D180F-4D83-4F07-9EE2-FC5447A7DE08}" srcOrd="0" destOrd="0" presId="urn:microsoft.com/office/officeart/2005/8/layout/lProcess2"/>
    <dgm:cxn modelId="{F096B1E8-2A85-4B77-9BBC-3F67BE6B18C8}" type="presParOf" srcId="{170D180F-4D83-4F07-9EE2-FC5447A7DE08}" destId="{B8288302-EE87-4999-87B5-A88F7CE127F5}" srcOrd="0" destOrd="0" presId="urn:microsoft.com/office/officeart/2005/8/layout/lProcess2"/>
    <dgm:cxn modelId="{17213F19-5BC8-4456-A7A9-C9C591515B56}" type="presParOf" srcId="{170D180F-4D83-4F07-9EE2-FC5447A7DE08}" destId="{0B65DD96-323B-49C1-8BEC-A60D69C8239F}" srcOrd="1" destOrd="0" presId="urn:microsoft.com/office/officeart/2005/8/layout/lProcess2"/>
    <dgm:cxn modelId="{E1F450B9-4352-438B-A0C0-43E8E8E28354}" type="presParOf" srcId="{170D180F-4D83-4F07-9EE2-FC5447A7DE08}" destId="{02D9E478-2651-4176-812F-11FEF0E440A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A0220B-8632-4657-AA9E-61E4D62B7695}" type="doc">
      <dgm:prSet loTypeId="urn:microsoft.com/office/officeart/2005/8/layout/cycle1" loCatId="cycle" qsTypeId="urn:microsoft.com/office/officeart/2005/8/quickstyle/simple3" qsCatId="simple" csTypeId="urn:microsoft.com/office/officeart/2005/8/colors/colorful2" csCatId="colorful" phldr="1"/>
      <dgm:spPr/>
      <dgm:t>
        <a:bodyPr/>
        <a:lstStyle/>
        <a:p>
          <a:endParaRPr lang="es-ES"/>
        </a:p>
      </dgm:t>
    </dgm:pt>
    <dgm:pt modelId="{D7B63485-FD33-41FF-B848-1F1EC13FD4CF}">
      <dgm:prSet phldrT="[Texto]" custT="1"/>
      <dgm:spPr/>
      <dgm:t>
        <a:bodyPr/>
        <a:lstStyle/>
        <a:p>
          <a:r>
            <a:rPr lang="es-ES" sz="1400">
              <a:latin typeface="Arial" panose="020B0604020202020204" pitchFamily="34" charset="0"/>
              <a:cs typeface="Arial" panose="020B0604020202020204" pitchFamily="34" charset="0"/>
            </a:rPr>
            <a:t>Planificar</a:t>
          </a:r>
        </a:p>
      </dgm:t>
    </dgm:pt>
    <dgm:pt modelId="{8E86FA5E-25A1-4190-BCCC-2E3C8140900D}" type="parTrans" cxnId="{DBB8A137-36B7-485B-858F-6AE508B990FA}">
      <dgm:prSet/>
      <dgm:spPr/>
      <dgm:t>
        <a:bodyPr/>
        <a:lstStyle/>
        <a:p>
          <a:endParaRPr lang="es-ES" sz="1400">
            <a:latin typeface="Arial" panose="020B0604020202020204" pitchFamily="34" charset="0"/>
            <a:cs typeface="Arial" panose="020B0604020202020204" pitchFamily="34" charset="0"/>
          </a:endParaRPr>
        </a:p>
      </dgm:t>
    </dgm:pt>
    <dgm:pt modelId="{93E0F3D2-05F5-4DF6-8D98-CAF20F2C1C59}" type="sibTrans" cxnId="{DBB8A137-36B7-485B-858F-6AE508B990FA}">
      <dgm:prSet/>
      <dgm:spPr/>
      <dgm:t>
        <a:bodyPr/>
        <a:lstStyle/>
        <a:p>
          <a:endParaRPr lang="es-ES" sz="1400">
            <a:latin typeface="Arial" panose="020B0604020202020204" pitchFamily="34" charset="0"/>
            <a:cs typeface="Arial" panose="020B0604020202020204" pitchFamily="34" charset="0"/>
          </a:endParaRPr>
        </a:p>
      </dgm:t>
    </dgm:pt>
    <dgm:pt modelId="{B03F76A1-5404-45A7-B27C-DA3CD3BD4C76}">
      <dgm:prSet phldrT="[Texto]" custT="1"/>
      <dgm:spPr/>
      <dgm:t>
        <a:bodyPr/>
        <a:lstStyle/>
        <a:p>
          <a:r>
            <a:rPr lang="es-ES" sz="1400">
              <a:latin typeface="Arial" panose="020B0604020202020204" pitchFamily="34" charset="0"/>
              <a:cs typeface="Arial" panose="020B0604020202020204" pitchFamily="34" charset="0"/>
            </a:rPr>
            <a:t>Coordinar</a:t>
          </a:r>
        </a:p>
      </dgm:t>
    </dgm:pt>
    <dgm:pt modelId="{21456973-E041-483C-B75E-631FB8F3D541}" type="parTrans" cxnId="{31718247-F785-495A-88FD-E68CD6CF7E9A}">
      <dgm:prSet/>
      <dgm:spPr/>
      <dgm:t>
        <a:bodyPr/>
        <a:lstStyle/>
        <a:p>
          <a:endParaRPr lang="es-ES" sz="1400">
            <a:latin typeface="Arial" panose="020B0604020202020204" pitchFamily="34" charset="0"/>
            <a:cs typeface="Arial" panose="020B0604020202020204" pitchFamily="34" charset="0"/>
          </a:endParaRPr>
        </a:p>
      </dgm:t>
    </dgm:pt>
    <dgm:pt modelId="{06999D3F-90BA-4933-8D0F-8012945744D1}" type="sibTrans" cxnId="{31718247-F785-495A-88FD-E68CD6CF7E9A}">
      <dgm:prSet/>
      <dgm:spPr/>
      <dgm:t>
        <a:bodyPr/>
        <a:lstStyle/>
        <a:p>
          <a:endParaRPr lang="es-ES" sz="1400">
            <a:latin typeface="Arial" panose="020B0604020202020204" pitchFamily="34" charset="0"/>
            <a:cs typeface="Arial" panose="020B0604020202020204" pitchFamily="34" charset="0"/>
          </a:endParaRPr>
        </a:p>
      </dgm:t>
    </dgm:pt>
    <dgm:pt modelId="{E1714413-F7F1-4260-A83E-50E6067B06D2}">
      <dgm:prSet phldrT="[Texto]" custT="1"/>
      <dgm:spPr/>
      <dgm:t>
        <a:bodyPr/>
        <a:lstStyle/>
        <a:p>
          <a:r>
            <a:rPr lang="es-ES" sz="1400">
              <a:latin typeface="Arial" panose="020B0604020202020204" pitchFamily="34" charset="0"/>
              <a:cs typeface="Arial" panose="020B0604020202020204" pitchFamily="34" charset="0"/>
            </a:rPr>
            <a:t>Decidir</a:t>
          </a:r>
        </a:p>
      </dgm:t>
    </dgm:pt>
    <dgm:pt modelId="{CE2E8A48-B37F-429D-9C3B-3E17B21AFC39}" type="parTrans" cxnId="{93D8F8C9-9D1A-4A6E-A7B6-782E1BD41144}">
      <dgm:prSet/>
      <dgm:spPr/>
      <dgm:t>
        <a:bodyPr/>
        <a:lstStyle/>
        <a:p>
          <a:endParaRPr lang="es-ES" sz="1400">
            <a:latin typeface="Arial" panose="020B0604020202020204" pitchFamily="34" charset="0"/>
            <a:cs typeface="Arial" panose="020B0604020202020204" pitchFamily="34" charset="0"/>
          </a:endParaRPr>
        </a:p>
      </dgm:t>
    </dgm:pt>
    <dgm:pt modelId="{3D38E412-F25E-4187-9814-633E09070163}" type="sibTrans" cxnId="{93D8F8C9-9D1A-4A6E-A7B6-782E1BD41144}">
      <dgm:prSet/>
      <dgm:spPr/>
      <dgm:t>
        <a:bodyPr/>
        <a:lstStyle/>
        <a:p>
          <a:endParaRPr lang="es-ES" sz="1400">
            <a:latin typeface="Arial" panose="020B0604020202020204" pitchFamily="34" charset="0"/>
            <a:cs typeface="Arial" panose="020B0604020202020204" pitchFamily="34" charset="0"/>
          </a:endParaRPr>
        </a:p>
      </dgm:t>
    </dgm:pt>
    <dgm:pt modelId="{4C188649-717D-45D7-A8DD-9B99DAD88C83}">
      <dgm:prSet phldrT="[Texto]" custT="1"/>
      <dgm:spPr/>
      <dgm:t>
        <a:bodyPr/>
        <a:lstStyle/>
        <a:p>
          <a:r>
            <a:rPr lang="es-ES" sz="1400">
              <a:latin typeface="Arial" panose="020B0604020202020204" pitchFamily="34" charset="0"/>
              <a:cs typeface="Arial" panose="020B0604020202020204" pitchFamily="34" charset="0"/>
            </a:rPr>
            <a:t>Informar</a:t>
          </a:r>
        </a:p>
      </dgm:t>
    </dgm:pt>
    <dgm:pt modelId="{F3A04DCC-9883-4260-AFC1-B4786ACC4990}" type="parTrans" cxnId="{EA07F741-92A8-44A4-9B62-4207CADEC377}">
      <dgm:prSet/>
      <dgm:spPr/>
      <dgm:t>
        <a:bodyPr/>
        <a:lstStyle/>
        <a:p>
          <a:endParaRPr lang="es-ES" sz="1400">
            <a:latin typeface="Arial" panose="020B0604020202020204" pitchFamily="34" charset="0"/>
            <a:cs typeface="Arial" panose="020B0604020202020204" pitchFamily="34" charset="0"/>
          </a:endParaRPr>
        </a:p>
      </dgm:t>
    </dgm:pt>
    <dgm:pt modelId="{0F6C6CB8-6C1D-4109-99EF-E51514A9C166}" type="sibTrans" cxnId="{EA07F741-92A8-44A4-9B62-4207CADEC377}">
      <dgm:prSet/>
      <dgm:spPr/>
      <dgm:t>
        <a:bodyPr/>
        <a:lstStyle/>
        <a:p>
          <a:endParaRPr lang="es-ES" sz="1400">
            <a:latin typeface="Arial" panose="020B0604020202020204" pitchFamily="34" charset="0"/>
            <a:cs typeface="Arial" panose="020B0604020202020204" pitchFamily="34" charset="0"/>
          </a:endParaRPr>
        </a:p>
      </dgm:t>
    </dgm:pt>
    <dgm:pt modelId="{D2C78EFF-CECD-4322-B5C3-578105E453FA}" type="pres">
      <dgm:prSet presAssocID="{32A0220B-8632-4657-AA9E-61E4D62B7695}" presName="cycle" presStyleCnt="0">
        <dgm:presLayoutVars>
          <dgm:dir/>
          <dgm:resizeHandles val="exact"/>
        </dgm:presLayoutVars>
      </dgm:prSet>
      <dgm:spPr/>
    </dgm:pt>
    <dgm:pt modelId="{9270962E-52B9-4BEC-A7C7-8CE4D1B1803A}" type="pres">
      <dgm:prSet presAssocID="{D7B63485-FD33-41FF-B848-1F1EC13FD4CF}" presName="dummy" presStyleCnt="0"/>
      <dgm:spPr/>
    </dgm:pt>
    <dgm:pt modelId="{10E482E9-8392-41FF-B444-EC001C2833FA}" type="pres">
      <dgm:prSet presAssocID="{D7B63485-FD33-41FF-B848-1F1EC13FD4CF}" presName="node" presStyleLbl="revTx" presStyleIdx="0" presStyleCnt="4">
        <dgm:presLayoutVars>
          <dgm:bulletEnabled val="1"/>
        </dgm:presLayoutVars>
      </dgm:prSet>
      <dgm:spPr/>
    </dgm:pt>
    <dgm:pt modelId="{2551FC4E-BB88-4190-819F-5D847FC3FC3C}" type="pres">
      <dgm:prSet presAssocID="{93E0F3D2-05F5-4DF6-8D98-CAF20F2C1C59}" presName="sibTrans" presStyleLbl="node1" presStyleIdx="0" presStyleCnt="4"/>
      <dgm:spPr/>
    </dgm:pt>
    <dgm:pt modelId="{31783579-3DD0-4019-9A8B-48F6D4EE4253}" type="pres">
      <dgm:prSet presAssocID="{B03F76A1-5404-45A7-B27C-DA3CD3BD4C76}" presName="dummy" presStyleCnt="0"/>
      <dgm:spPr/>
    </dgm:pt>
    <dgm:pt modelId="{CEDC579E-5C1C-49C4-807C-7AC2C97A79CE}" type="pres">
      <dgm:prSet presAssocID="{B03F76A1-5404-45A7-B27C-DA3CD3BD4C76}" presName="node" presStyleLbl="revTx" presStyleIdx="1" presStyleCnt="4">
        <dgm:presLayoutVars>
          <dgm:bulletEnabled val="1"/>
        </dgm:presLayoutVars>
      </dgm:prSet>
      <dgm:spPr/>
    </dgm:pt>
    <dgm:pt modelId="{D2D78165-D580-47AD-8A2A-AC7571D2E246}" type="pres">
      <dgm:prSet presAssocID="{06999D3F-90BA-4933-8D0F-8012945744D1}" presName="sibTrans" presStyleLbl="node1" presStyleIdx="1" presStyleCnt="4"/>
      <dgm:spPr/>
    </dgm:pt>
    <dgm:pt modelId="{FC7D3A0C-07DF-430F-94C3-CC2936A6D5A9}" type="pres">
      <dgm:prSet presAssocID="{E1714413-F7F1-4260-A83E-50E6067B06D2}" presName="dummy" presStyleCnt="0"/>
      <dgm:spPr/>
    </dgm:pt>
    <dgm:pt modelId="{FF22A42F-D11C-4249-BA25-C86E18864736}" type="pres">
      <dgm:prSet presAssocID="{E1714413-F7F1-4260-A83E-50E6067B06D2}" presName="node" presStyleLbl="revTx" presStyleIdx="2" presStyleCnt="4">
        <dgm:presLayoutVars>
          <dgm:bulletEnabled val="1"/>
        </dgm:presLayoutVars>
      </dgm:prSet>
      <dgm:spPr/>
    </dgm:pt>
    <dgm:pt modelId="{887863A4-FAD8-45CF-A3E1-B88B63183F23}" type="pres">
      <dgm:prSet presAssocID="{3D38E412-F25E-4187-9814-633E09070163}" presName="sibTrans" presStyleLbl="node1" presStyleIdx="2" presStyleCnt="4"/>
      <dgm:spPr/>
    </dgm:pt>
    <dgm:pt modelId="{563EE1FB-55E5-4689-8F5B-D77A38F5EB09}" type="pres">
      <dgm:prSet presAssocID="{4C188649-717D-45D7-A8DD-9B99DAD88C83}" presName="dummy" presStyleCnt="0"/>
      <dgm:spPr/>
    </dgm:pt>
    <dgm:pt modelId="{46A953B4-3018-4003-8414-3547A96D54E0}" type="pres">
      <dgm:prSet presAssocID="{4C188649-717D-45D7-A8DD-9B99DAD88C83}" presName="node" presStyleLbl="revTx" presStyleIdx="3" presStyleCnt="4">
        <dgm:presLayoutVars>
          <dgm:bulletEnabled val="1"/>
        </dgm:presLayoutVars>
      </dgm:prSet>
      <dgm:spPr/>
    </dgm:pt>
    <dgm:pt modelId="{04382797-020D-4893-AB84-BA0B9883268F}" type="pres">
      <dgm:prSet presAssocID="{0F6C6CB8-6C1D-4109-99EF-E51514A9C166}" presName="sibTrans" presStyleLbl="node1" presStyleIdx="3" presStyleCnt="4"/>
      <dgm:spPr/>
    </dgm:pt>
  </dgm:ptLst>
  <dgm:cxnLst>
    <dgm:cxn modelId="{0F8C9905-7FE6-4958-BF4D-F85375E18879}" type="presOf" srcId="{D7B63485-FD33-41FF-B848-1F1EC13FD4CF}" destId="{10E482E9-8392-41FF-B444-EC001C2833FA}" srcOrd="0" destOrd="0" presId="urn:microsoft.com/office/officeart/2005/8/layout/cycle1"/>
    <dgm:cxn modelId="{634A6A0F-A4E9-43C3-896C-7EDBD5CD7EF1}" type="presOf" srcId="{32A0220B-8632-4657-AA9E-61E4D62B7695}" destId="{D2C78EFF-CECD-4322-B5C3-578105E453FA}" srcOrd="0" destOrd="0" presId="urn:microsoft.com/office/officeart/2005/8/layout/cycle1"/>
    <dgm:cxn modelId="{05EA691E-A962-4B02-B5B1-E67361608377}" type="presOf" srcId="{3D38E412-F25E-4187-9814-633E09070163}" destId="{887863A4-FAD8-45CF-A3E1-B88B63183F23}" srcOrd="0" destOrd="0" presId="urn:microsoft.com/office/officeart/2005/8/layout/cycle1"/>
    <dgm:cxn modelId="{DBB8A137-36B7-485B-858F-6AE508B990FA}" srcId="{32A0220B-8632-4657-AA9E-61E4D62B7695}" destId="{D7B63485-FD33-41FF-B848-1F1EC13FD4CF}" srcOrd="0" destOrd="0" parTransId="{8E86FA5E-25A1-4190-BCCC-2E3C8140900D}" sibTransId="{93E0F3D2-05F5-4DF6-8D98-CAF20F2C1C59}"/>
    <dgm:cxn modelId="{EA07F741-92A8-44A4-9B62-4207CADEC377}" srcId="{32A0220B-8632-4657-AA9E-61E4D62B7695}" destId="{4C188649-717D-45D7-A8DD-9B99DAD88C83}" srcOrd="3" destOrd="0" parTransId="{F3A04DCC-9883-4260-AFC1-B4786ACC4990}" sibTransId="{0F6C6CB8-6C1D-4109-99EF-E51514A9C166}"/>
    <dgm:cxn modelId="{7226EF65-B811-4003-88A8-FECC51644061}" type="presOf" srcId="{4C188649-717D-45D7-A8DD-9B99DAD88C83}" destId="{46A953B4-3018-4003-8414-3547A96D54E0}" srcOrd="0" destOrd="0" presId="urn:microsoft.com/office/officeart/2005/8/layout/cycle1"/>
    <dgm:cxn modelId="{31718247-F785-495A-88FD-E68CD6CF7E9A}" srcId="{32A0220B-8632-4657-AA9E-61E4D62B7695}" destId="{B03F76A1-5404-45A7-B27C-DA3CD3BD4C76}" srcOrd="1" destOrd="0" parTransId="{21456973-E041-483C-B75E-631FB8F3D541}" sibTransId="{06999D3F-90BA-4933-8D0F-8012945744D1}"/>
    <dgm:cxn modelId="{497A254E-E2CE-4F2A-9D23-B24575F09A5D}" type="presOf" srcId="{0F6C6CB8-6C1D-4109-99EF-E51514A9C166}" destId="{04382797-020D-4893-AB84-BA0B9883268F}" srcOrd="0" destOrd="0" presId="urn:microsoft.com/office/officeart/2005/8/layout/cycle1"/>
    <dgm:cxn modelId="{DB913777-DD53-405F-9AC6-1DACE5F2AD24}" type="presOf" srcId="{E1714413-F7F1-4260-A83E-50E6067B06D2}" destId="{FF22A42F-D11C-4249-BA25-C86E18864736}" srcOrd="0" destOrd="0" presId="urn:microsoft.com/office/officeart/2005/8/layout/cycle1"/>
    <dgm:cxn modelId="{7B6C6B98-5B65-46FF-B29F-5758615F2B54}" type="presOf" srcId="{93E0F3D2-05F5-4DF6-8D98-CAF20F2C1C59}" destId="{2551FC4E-BB88-4190-819F-5D847FC3FC3C}" srcOrd="0" destOrd="0" presId="urn:microsoft.com/office/officeart/2005/8/layout/cycle1"/>
    <dgm:cxn modelId="{E1F455A5-C1E1-4F3E-818A-2E6AE1D39500}" type="presOf" srcId="{06999D3F-90BA-4933-8D0F-8012945744D1}" destId="{D2D78165-D580-47AD-8A2A-AC7571D2E246}" srcOrd="0" destOrd="0" presId="urn:microsoft.com/office/officeart/2005/8/layout/cycle1"/>
    <dgm:cxn modelId="{93D8F8C9-9D1A-4A6E-A7B6-782E1BD41144}" srcId="{32A0220B-8632-4657-AA9E-61E4D62B7695}" destId="{E1714413-F7F1-4260-A83E-50E6067B06D2}" srcOrd="2" destOrd="0" parTransId="{CE2E8A48-B37F-429D-9C3B-3E17B21AFC39}" sibTransId="{3D38E412-F25E-4187-9814-633E09070163}"/>
    <dgm:cxn modelId="{F744CCD0-8235-46D8-AFE1-D6C5790DF4DC}" type="presOf" srcId="{B03F76A1-5404-45A7-B27C-DA3CD3BD4C76}" destId="{CEDC579E-5C1C-49C4-807C-7AC2C97A79CE}" srcOrd="0" destOrd="0" presId="urn:microsoft.com/office/officeart/2005/8/layout/cycle1"/>
    <dgm:cxn modelId="{60801DD7-3199-4947-9981-F7154AC57D6C}" type="presParOf" srcId="{D2C78EFF-CECD-4322-B5C3-578105E453FA}" destId="{9270962E-52B9-4BEC-A7C7-8CE4D1B1803A}" srcOrd="0" destOrd="0" presId="urn:microsoft.com/office/officeart/2005/8/layout/cycle1"/>
    <dgm:cxn modelId="{D030F97D-44E8-48C0-A350-ECCAA64CD0CD}" type="presParOf" srcId="{D2C78EFF-CECD-4322-B5C3-578105E453FA}" destId="{10E482E9-8392-41FF-B444-EC001C2833FA}" srcOrd="1" destOrd="0" presId="urn:microsoft.com/office/officeart/2005/8/layout/cycle1"/>
    <dgm:cxn modelId="{41E11FF0-0EF3-485F-87F4-4F9E72BDAFBE}" type="presParOf" srcId="{D2C78EFF-CECD-4322-B5C3-578105E453FA}" destId="{2551FC4E-BB88-4190-819F-5D847FC3FC3C}" srcOrd="2" destOrd="0" presId="urn:microsoft.com/office/officeart/2005/8/layout/cycle1"/>
    <dgm:cxn modelId="{025023E6-E9D3-4F7A-B9CB-46279077798B}" type="presParOf" srcId="{D2C78EFF-CECD-4322-B5C3-578105E453FA}" destId="{31783579-3DD0-4019-9A8B-48F6D4EE4253}" srcOrd="3" destOrd="0" presId="urn:microsoft.com/office/officeart/2005/8/layout/cycle1"/>
    <dgm:cxn modelId="{B26B93E0-28EC-4D85-B061-F6D0D04E36D1}" type="presParOf" srcId="{D2C78EFF-CECD-4322-B5C3-578105E453FA}" destId="{CEDC579E-5C1C-49C4-807C-7AC2C97A79CE}" srcOrd="4" destOrd="0" presId="urn:microsoft.com/office/officeart/2005/8/layout/cycle1"/>
    <dgm:cxn modelId="{2036030F-34C2-416D-BB08-D599D68899A1}" type="presParOf" srcId="{D2C78EFF-CECD-4322-B5C3-578105E453FA}" destId="{D2D78165-D580-47AD-8A2A-AC7571D2E246}" srcOrd="5" destOrd="0" presId="urn:microsoft.com/office/officeart/2005/8/layout/cycle1"/>
    <dgm:cxn modelId="{1AEBED19-E33C-4D82-B2AC-DBC88DC9A9C3}" type="presParOf" srcId="{D2C78EFF-CECD-4322-B5C3-578105E453FA}" destId="{FC7D3A0C-07DF-430F-94C3-CC2936A6D5A9}" srcOrd="6" destOrd="0" presId="urn:microsoft.com/office/officeart/2005/8/layout/cycle1"/>
    <dgm:cxn modelId="{B8F7EE80-AB33-40E5-9A95-2B4F177A72CF}" type="presParOf" srcId="{D2C78EFF-CECD-4322-B5C3-578105E453FA}" destId="{FF22A42F-D11C-4249-BA25-C86E18864736}" srcOrd="7" destOrd="0" presId="urn:microsoft.com/office/officeart/2005/8/layout/cycle1"/>
    <dgm:cxn modelId="{BF71D48D-7D83-4CBD-B7D6-ADF18316E039}" type="presParOf" srcId="{D2C78EFF-CECD-4322-B5C3-578105E453FA}" destId="{887863A4-FAD8-45CF-A3E1-B88B63183F23}" srcOrd="8" destOrd="0" presId="urn:microsoft.com/office/officeart/2005/8/layout/cycle1"/>
    <dgm:cxn modelId="{70B9F575-1790-45AB-B2C6-1E5B4855AEB6}" type="presParOf" srcId="{D2C78EFF-CECD-4322-B5C3-578105E453FA}" destId="{563EE1FB-55E5-4689-8F5B-D77A38F5EB09}" srcOrd="9" destOrd="0" presId="urn:microsoft.com/office/officeart/2005/8/layout/cycle1"/>
    <dgm:cxn modelId="{BDFC5401-B3B0-40CF-83C7-A448A3EDC67F}" type="presParOf" srcId="{D2C78EFF-CECD-4322-B5C3-578105E453FA}" destId="{46A953B4-3018-4003-8414-3547A96D54E0}" srcOrd="10" destOrd="0" presId="urn:microsoft.com/office/officeart/2005/8/layout/cycle1"/>
    <dgm:cxn modelId="{DCCAB59D-B537-4C9F-998D-A34226A4D4DF}" type="presParOf" srcId="{D2C78EFF-CECD-4322-B5C3-578105E453FA}" destId="{04382797-020D-4893-AB84-BA0B9883268F}"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BB16F6-3A81-45FF-9351-18FF7C513B28}"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E6487A5C-BD25-4591-BB85-4C84335770A6}">
      <dgm:prSet phldrT="[Texto]" custT="1"/>
      <dgm:spPr/>
      <dgm:t>
        <a:bodyPr/>
        <a:lstStyle/>
        <a:p>
          <a:r>
            <a:rPr lang="es-ES" sz="800" b="1">
              <a:latin typeface="Arial" panose="020B0604020202020204" pitchFamily="34" charset="0"/>
              <a:cs typeface="Arial" panose="020B0604020202020204" pitchFamily="34" charset="0"/>
            </a:rPr>
            <a:t>Importancia</a:t>
          </a:r>
        </a:p>
      </dgm:t>
    </dgm:pt>
    <dgm:pt modelId="{CD5735D1-99F3-4A16-B419-AC324F532025}" type="parTrans" cxnId="{7A3292FE-F858-4354-8FA9-3E14721079C1}">
      <dgm:prSet/>
      <dgm:spPr/>
      <dgm:t>
        <a:bodyPr/>
        <a:lstStyle/>
        <a:p>
          <a:endParaRPr lang="es-ES" sz="800" b="1">
            <a:latin typeface="Arial" panose="020B0604020202020204" pitchFamily="34" charset="0"/>
            <a:cs typeface="Arial" panose="020B0604020202020204" pitchFamily="34" charset="0"/>
          </a:endParaRPr>
        </a:p>
      </dgm:t>
    </dgm:pt>
    <dgm:pt modelId="{A0772AE7-455F-42E3-B9FB-198C6828655A}" type="sibTrans" cxnId="{7A3292FE-F858-4354-8FA9-3E14721079C1}">
      <dgm:prSet/>
      <dgm:spPr/>
      <dgm:t>
        <a:bodyPr/>
        <a:lstStyle/>
        <a:p>
          <a:endParaRPr lang="es-ES" sz="800" b="1">
            <a:latin typeface="Arial" panose="020B0604020202020204" pitchFamily="34" charset="0"/>
            <a:cs typeface="Arial" panose="020B0604020202020204" pitchFamily="34" charset="0"/>
          </a:endParaRPr>
        </a:p>
      </dgm:t>
    </dgm:pt>
    <dgm:pt modelId="{892A1064-DD2B-4C12-9EDA-2AD544975261}">
      <dgm:prSet phldrT="[Texto]" custT="1"/>
      <dgm:spPr/>
      <dgm:t>
        <a:bodyPr/>
        <a:lstStyle/>
        <a:p>
          <a:r>
            <a:rPr lang="es-ES" sz="800" b="1">
              <a:latin typeface="Arial" panose="020B0604020202020204" pitchFamily="34" charset="0"/>
              <a:cs typeface="Arial" panose="020B0604020202020204" pitchFamily="34" charset="0"/>
            </a:rPr>
            <a:t>1</a:t>
          </a:r>
        </a:p>
      </dgm:t>
    </dgm:pt>
    <dgm:pt modelId="{C8C980AC-13B8-4834-A6D1-DD56F5B4516D}" type="parTrans" cxnId="{EC84EABD-1ADE-4370-823E-3CD38AFE2266}">
      <dgm:prSet/>
      <dgm:spPr/>
      <dgm:t>
        <a:bodyPr/>
        <a:lstStyle/>
        <a:p>
          <a:endParaRPr lang="es-ES" sz="800" b="1">
            <a:latin typeface="Arial" panose="020B0604020202020204" pitchFamily="34" charset="0"/>
            <a:cs typeface="Arial" panose="020B0604020202020204" pitchFamily="34" charset="0"/>
          </a:endParaRPr>
        </a:p>
      </dgm:t>
    </dgm:pt>
    <dgm:pt modelId="{6C666059-69DE-4742-9FB4-D749D566EC49}" type="sibTrans" cxnId="{EC84EABD-1ADE-4370-823E-3CD38AFE2266}">
      <dgm:prSet/>
      <dgm:spPr/>
      <dgm:t>
        <a:bodyPr/>
        <a:lstStyle/>
        <a:p>
          <a:endParaRPr lang="es-ES" sz="800" b="1">
            <a:latin typeface="Arial" panose="020B0604020202020204" pitchFamily="34" charset="0"/>
            <a:cs typeface="Arial" panose="020B0604020202020204" pitchFamily="34" charset="0"/>
          </a:endParaRPr>
        </a:p>
      </dgm:t>
    </dgm:pt>
    <dgm:pt modelId="{A5DDCA9C-09BE-4854-99CC-DB3DF4B6CBD7}">
      <dgm:prSet phldrT="[Texto]" custT="1"/>
      <dgm:spPr/>
      <dgm:t>
        <a:bodyPr/>
        <a:lstStyle/>
        <a:p>
          <a:r>
            <a:rPr lang="es-ES" sz="800" b="1">
              <a:latin typeface="Arial" panose="020B0604020202020204" pitchFamily="34" charset="0"/>
              <a:cs typeface="Arial" panose="020B0604020202020204" pitchFamily="34" charset="0"/>
            </a:rPr>
            <a:t>2</a:t>
          </a:r>
        </a:p>
      </dgm:t>
    </dgm:pt>
    <dgm:pt modelId="{AA2EB360-3882-41D5-B79D-6F87EA44AF45}" type="parTrans" cxnId="{07C926B6-A86C-41A8-AE74-93CBF5518E1F}">
      <dgm:prSet/>
      <dgm:spPr/>
      <dgm:t>
        <a:bodyPr/>
        <a:lstStyle/>
        <a:p>
          <a:endParaRPr lang="es-ES" sz="800" b="1">
            <a:latin typeface="Arial" panose="020B0604020202020204" pitchFamily="34" charset="0"/>
            <a:cs typeface="Arial" panose="020B0604020202020204" pitchFamily="34" charset="0"/>
          </a:endParaRPr>
        </a:p>
      </dgm:t>
    </dgm:pt>
    <dgm:pt modelId="{999C7E27-27A7-4057-B308-D86882D4D69D}" type="sibTrans" cxnId="{07C926B6-A86C-41A8-AE74-93CBF5518E1F}">
      <dgm:prSet/>
      <dgm:spPr/>
      <dgm:t>
        <a:bodyPr/>
        <a:lstStyle/>
        <a:p>
          <a:endParaRPr lang="es-ES" sz="800" b="1">
            <a:latin typeface="Arial" panose="020B0604020202020204" pitchFamily="34" charset="0"/>
            <a:cs typeface="Arial" panose="020B0604020202020204" pitchFamily="34" charset="0"/>
          </a:endParaRPr>
        </a:p>
      </dgm:t>
    </dgm:pt>
    <dgm:pt modelId="{23816994-872C-42A0-8BB2-ACED91735CE0}">
      <dgm:prSet phldrT="[Texto]" custT="1"/>
      <dgm:spPr/>
      <dgm:t>
        <a:bodyPr/>
        <a:lstStyle/>
        <a:p>
          <a:r>
            <a:rPr lang="es-ES" sz="800" b="1">
              <a:latin typeface="Arial" panose="020B0604020202020204" pitchFamily="34" charset="0"/>
              <a:cs typeface="Arial" panose="020B0604020202020204" pitchFamily="34" charset="0"/>
            </a:rPr>
            <a:t>3</a:t>
          </a:r>
        </a:p>
      </dgm:t>
    </dgm:pt>
    <dgm:pt modelId="{239430AD-8838-4CBC-9820-86B4F024A60B}" type="parTrans" cxnId="{308A71D7-AB06-4D46-8148-46CAFD6A71F8}">
      <dgm:prSet/>
      <dgm:spPr/>
      <dgm:t>
        <a:bodyPr/>
        <a:lstStyle/>
        <a:p>
          <a:endParaRPr lang="es-ES" sz="800" b="1">
            <a:latin typeface="Arial" panose="020B0604020202020204" pitchFamily="34" charset="0"/>
            <a:cs typeface="Arial" panose="020B0604020202020204" pitchFamily="34" charset="0"/>
          </a:endParaRPr>
        </a:p>
      </dgm:t>
    </dgm:pt>
    <dgm:pt modelId="{BEE27AE5-CAB4-400F-8368-1A5DBF331CAD}" type="sibTrans" cxnId="{308A71D7-AB06-4D46-8148-46CAFD6A71F8}">
      <dgm:prSet/>
      <dgm:spPr/>
      <dgm:t>
        <a:bodyPr/>
        <a:lstStyle/>
        <a:p>
          <a:endParaRPr lang="es-ES" sz="800" b="1">
            <a:latin typeface="Arial" panose="020B0604020202020204" pitchFamily="34" charset="0"/>
            <a:cs typeface="Arial" panose="020B0604020202020204" pitchFamily="34" charset="0"/>
          </a:endParaRPr>
        </a:p>
      </dgm:t>
    </dgm:pt>
    <dgm:pt modelId="{5CDE614B-A961-4A09-8DD6-FAFAD08A0BF9}">
      <dgm:prSet phldrT="[Texto]" custT="1"/>
      <dgm:spPr/>
      <dgm:t>
        <a:bodyPr/>
        <a:lstStyle/>
        <a:p>
          <a:r>
            <a:rPr lang="es-ES" sz="800" b="1">
              <a:latin typeface="Arial" panose="020B0604020202020204" pitchFamily="34" charset="0"/>
              <a:cs typeface="Arial" panose="020B0604020202020204" pitchFamily="34" charset="0"/>
            </a:rPr>
            <a:t>4</a:t>
          </a:r>
        </a:p>
      </dgm:t>
    </dgm:pt>
    <dgm:pt modelId="{02E7FD76-F318-4A0A-B5F2-7AA21264FE3B}" type="parTrans" cxnId="{CE0F60BD-819C-4CC4-8D7D-8D8DD637D7E1}">
      <dgm:prSet/>
      <dgm:spPr/>
      <dgm:t>
        <a:bodyPr/>
        <a:lstStyle/>
        <a:p>
          <a:endParaRPr lang="es-ES" sz="800" b="1">
            <a:latin typeface="Arial" panose="020B0604020202020204" pitchFamily="34" charset="0"/>
            <a:cs typeface="Arial" panose="020B0604020202020204" pitchFamily="34" charset="0"/>
          </a:endParaRPr>
        </a:p>
      </dgm:t>
    </dgm:pt>
    <dgm:pt modelId="{4A1402EA-197A-414C-A3FA-169E2E9EE071}" type="sibTrans" cxnId="{CE0F60BD-819C-4CC4-8D7D-8D8DD637D7E1}">
      <dgm:prSet/>
      <dgm:spPr/>
      <dgm:t>
        <a:bodyPr/>
        <a:lstStyle/>
        <a:p>
          <a:endParaRPr lang="es-ES" sz="800" b="1">
            <a:latin typeface="Arial" panose="020B0604020202020204" pitchFamily="34" charset="0"/>
            <a:cs typeface="Arial" panose="020B0604020202020204" pitchFamily="34" charset="0"/>
          </a:endParaRPr>
        </a:p>
      </dgm:t>
    </dgm:pt>
    <dgm:pt modelId="{E65DDC06-2BF5-46B6-9BAD-47EEC350A17F}">
      <dgm:prSet phldrT="[Texto]" custT="1"/>
      <dgm:spPr/>
      <dgm:t>
        <a:bodyPr/>
        <a:lstStyle/>
        <a:p>
          <a:r>
            <a:rPr lang="es-ES" sz="800" b="1">
              <a:latin typeface="Arial" panose="020B0604020202020204" pitchFamily="34" charset="0"/>
              <a:cs typeface="Arial" panose="020B0604020202020204" pitchFamily="34" charset="0"/>
            </a:rPr>
            <a:t>5</a:t>
          </a:r>
        </a:p>
      </dgm:t>
    </dgm:pt>
    <dgm:pt modelId="{5EB3CAFD-9163-4920-AB66-8219F43F8A9A}" type="parTrans" cxnId="{1F883202-9C82-4756-B81B-ABD5B4330774}">
      <dgm:prSet/>
      <dgm:spPr/>
      <dgm:t>
        <a:bodyPr/>
        <a:lstStyle/>
        <a:p>
          <a:endParaRPr lang="es-ES" sz="800" b="1">
            <a:latin typeface="Arial" panose="020B0604020202020204" pitchFamily="34" charset="0"/>
            <a:cs typeface="Arial" panose="020B0604020202020204" pitchFamily="34" charset="0"/>
          </a:endParaRPr>
        </a:p>
      </dgm:t>
    </dgm:pt>
    <dgm:pt modelId="{D985E037-C975-4CA8-96B5-26E7DDFC4DD8}" type="sibTrans" cxnId="{1F883202-9C82-4756-B81B-ABD5B4330774}">
      <dgm:prSet/>
      <dgm:spPr/>
      <dgm:t>
        <a:bodyPr/>
        <a:lstStyle/>
        <a:p>
          <a:endParaRPr lang="es-ES" sz="800" b="1">
            <a:latin typeface="Arial" panose="020B0604020202020204" pitchFamily="34" charset="0"/>
            <a:cs typeface="Arial" panose="020B0604020202020204" pitchFamily="34" charset="0"/>
          </a:endParaRPr>
        </a:p>
      </dgm:t>
    </dgm:pt>
    <dgm:pt modelId="{2E220F90-5823-41D3-AB7F-E61F63B9640C}">
      <dgm:prSet phldrT="[Texto]" custT="1"/>
      <dgm:spPr/>
      <dgm:t>
        <a:bodyPr/>
        <a:lstStyle/>
        <a:p>
          <a:r>
            <a:rPr lang="es-ES" sz="800" b="1">
              <a:latin typeface="Arial" panose="020B0604020202020204" pitchFamily="34" charset="0"/>
              <a:cs typeface="Arial" panose="020B0604020202020204" pitchFamily="34" charset="0"/>
            </a:rPr>
            <a:t>6</a:t>
          </a:r>
        </a:p>
      </dgm:t>
    </dgm:pt>
    <dgm:pt modelId="{4546F818-28F5-4424-A217-10FDF713779E}" type="parTrans" cxnId="{8D3D8C8A-0A22-4DFC-B1A6-2B50D469935C}">
      <dgm:prSet/>
      <dgm:spPr/>
      <dgm:t>
        <a:bodyPr/>
        <a:lstStyle/>
        <a:p>
          <a:endParaRPr lang="es-ES" sz="800" b="1">
            <a:latin typeface="Arial" panose="020B0604020202020204" pitchFamily="34" charset="0"/>
            <a:cs typeface="Arial" panose="020B0604020202020204" pitchFamily="34" charset="0"/>
          </a:endParaRPr>
        </a:p>
      </dgm:t>
    </dgm:pt>
    <dgm:pt modelId="{90469BAF-7A90-4D12-8E43-A0D18B4D1513}" type="sibTrans" cxnId="{8D3D8C8A-0A22-4DFC-B1A6-2B50D469935C}">
      <dgm:prSet/>
      <dgm:spPr/>
      <dgm:t>
        <a:bodyPr/>
        <a:lstStyle/>
        <a:p>
          <a:endParaRPr lang="es-ES" sz="800" b="1">
            <a:latin typeface="Arial" panose="020B0604020202020204" pitchFamily="34" charset="0"/>
            <a:cs typeface="Arial" panose="020B0604020202020204" pitchFamily="34" charset="0"/>
          </a:endParaRPr>
        </a:p>
      </dgm:t>
    </dgm:pt>
    <dgm:pt modelId="{84091FF9-46A6-4178-937D-6673D0571983}">
      <dgm:prSet phldrT="[Texto]" custT="1"/>
      <dgm:spPr/>
      <dgm:t>
        <a:bodyPr/>
        <a:lstStyle/>
        <a:p>
          <a:r>
            <a:rPr lang="es-ES" sz="800" b="1">
              <a:latin typeface="Arial" panose="020B0604020202020204" pitchFamily="34" charset="0"/>
              <a:cs typeface="Arial" panose="020B0604020202020204" pitchFamily="34" charset="0"/>
            </a:rPr>
            <a:t>7</a:t>
          </a:r>
        </a:p>
      </dgm:t>
    </dgm:pt>
    <dgm:pt modelId="{37D57DC2-8F52-44C6-A7EA-B50E8A53453D}" type="parTrans" cxnId="{C1529B07-166D-40C9-B56E-D93B1E8E9409}">
      <dgm:prSet/>
      <dgm:spPr/>
      <dgm:t>
        <a:bodyPr/>
        <a:lstStyle/>
        <a:p>
          <a:endParaRPr lang="es-ES" sz="800" b="1">
            <a:latin typeface="Arial" panose="020B0604020202020204" pitchFamily="34" charset="0"/>
            <a:cs typeface="Arial" panose="020B0604020202020204" pitchFamily="34" charset="0"/>
          </a:endParaRPr>
        </a:p>
      </dgm:t>
    </dgm:pt>
    <dgm:pt modelId="{90709025-59CE-4D25-9EBB-49AA63C8BB5C}" type="sibTrans" cxnId="{C1529B07-166D-40C9-B56E-D93B1E8E9409}">
      <dgm:prSet/>
      <dgm:spPr/>
      <dgm:t>
        <a:bodyPr/>
        <a:lstStyle/>
        <a:p>
          <a:endParaRPr lang="es-ES" sz="800" b="1">
            <a:latin typeface="Arial" panose="020B0604020202020204" pitchFamily="34" charset="0"/>
            <a:cs typeface="Arial" panose="020B0604020202020204" pitchFamily="34" charset="0"/>
          </a:endParaRPr>
        </a:p>
      </dgm:t>
    </dgm:pt>
    <dgm:pt modelId="{D5C6A675-48E3-4FB3-BCB8-8AE382E5BA8A}">
      <dgm:prSet phldrT="[Texto]" custT="1"/>
      <dgm:spPr/>
      <dgm:t>
        <a:bodyPr/>
        <a:lstStyle/>
        <a:p>
          <a:r>
            <a:rPr lang="es-ES" sz="800" b="1">
              <a:latin typeface="Arial" panose="020B0604020202020204" pitchFamily="34" charset="0"/>
              <a:cs typeface="Arial" panose="020B0604020202020204" pitchFamily="34" charset="0"/>
            </a:rPr>
            <a:t>8</a:t>
          </a:r>
        </a:p>
      </dgm:t>
    </dgm:pt>
    <dgm:pt modelId="{C158C158-B669-453F-8E7D-DF0074488A42}" type="parTrans" cxnId="{CAAC51B2-9AD5-4A4A-8EAE-DA7307580516}">
      <dgm:prSet/>
      <dgm:spPr/>
      <dgm:t>
        <a:bodyPr/>
        <a:lstStyle/>
        <a:p>
          <a:endParaRPr lang="es-ES" b="1">
            <a:latin typeface="Arial" panose="020B0604020202020204" pitchFamily="34" charset="0"/>
            <a:cs typeface="Arial" panose="020B0604020202020204" pitchFamily="34" charset="0"/>
          </a:endParaRPr>
        </a:p>
      </dgm:t>
    </dgm:pt>
    <dgm:pt modelId="{BB30B81A-F30D-4841-97DE-8C241C49FE08}" type="sibTrans" cxnId="{CAAC51B2-9AD5-4A4A-8EAE-DA7307580516}">
      <dgm:prSet/>
      <dgm:spPr/>
      <dgm:t>
        <a:bodyPr/>
        <a:lstStyle/>
        <a:p>
          <a:endParaRPr lang="es-ES" b="1">
            <a:latin typeface="Arial" panose="020B0604020202020204" pitchFamily="34" charset="0"/>
            <a:cs typeface="Arial" panose="020B0604020202020204" pitchFamily="34" charset="0"/>
          </a:endParaRPr>
        </a:p>
      </dgm:t>
    </dgm:pt>
    <dgm:pt modelId="{2F55D4FF-FE4F-4A99-BBED-CA6DFBCF67C3}">
      <dgm:prSet phldrT="[Texto]" custT="1"/>
      <dgm:spPr/>
      <dgm:t>
        <a:bodyPr/>
        <a:lstStyle/>
        <a:p>
          <a:r>
            <a:rPr lang="es-ES" sz="800" b="1">
              <a:latin typeface="Arial" panose="020B0604020202020204" pitchFamily="34" charset="0"/>
              <a:cs typeface="Arial" panose="020B0604020202020204" pitchFamily="34" charset="0"/>
            </a:rPr>
            <a:t>9</a:t>
          </a:r>
        </a:p>
      </dgm:t>
    </dgm:pt>
    <dgm:pt modelId="{2DEB3F01-EE88-4FAE-862E-F7F721CD9B53}" type="parTrans" cxnId="{E6895879-E4AF-4306-8636-66A3028DE9EB}">
      <dgm:prSet/>
      <dgm:spPr/>
      <dgm:t>
        <a:bodyPr/>
        <a:lstStyle/>
        <a:p>
          <a:endParaRPr lang="es-ES" b="1">
            <a:latin typeface="Arial" panose="020B0604020202020204" pitchFamily="34" charset="0"/>
            <a:cs typeface="Arial" panose="020B0604020202020204" pitchFamily="34" charset="0"/>
          </a:endParaRPr>
        </a:p>
      </dgm:t>
    </dgm:pt>
    <dgm:pt modelId="{F2E5C335-8D95-4631-932F-C6C8D0093BDA}" type="sibTrans" cxnId="{E6895879-E4AF-4306-8636-66A3028DE9EB}">
      <dgm:prSet/>
      <dgm:spPr/>
      <dgm:t>
        <a:bodyPr/>
        <a:lstStyle/>
        <a:p>
          <a:endParaRPr lang="es-ES" b="1">
            <a:latin typeface="Arial" panose="020B0604020202020204" pitchFamily="34" charset="0"/>
            <a:cs typeface="Arial" panose="020B0604020202020204" pitchFamily="34" charset="0"/>
          </a:endParaRPr>
        </a:p>
      </dgm:t>
    </dgm:pt>
    <dgm:pt modelId="{63C4CD14-214C-4CF6-A80C-89193984280B}">
      <dgm:prSet phldrT="[Texto]" custT="1"/>
      <dgm:spPr/>
      <dgm:t>
        <a:bodyPr/>
        <a:lstStyle/>
        <a:p>
          <a:r>
            <a:rPr lang="es-ES" sz="800" b="1">
              <a:latin typeface="Arial" panose="020B0604020202020204" pitchFamily="34" charset="0"/>
              <a:cs typeface="Arial" panose="020B0604020202020204" pitchFamily="34" charset="0"/>
            </a:rPr>
            <a:t>10</a:t>
          </a:r>
        </a:p>
      </dgm:t>
    </dgm:pt>
    <dgm:pt modelId="{B7788BC8-B7CB-480F-A886-246D33C27700}" type="parTrans" cxnId="{67549499-B66E-4569-A9E8-DCD57BED9522}">
      <dgm:prSet/>
      <dgm:spPr/>
      <dgm:t>
        <a:bodyPr/>
        <a:lstStyle/>
        <a:p>
          <a:endParaRPr lang="es-ES" b="1">
            <a:latin typeface="Arial" panose="020B0604020202020204" pitchFamily="34" charset="0"/>
            <a:cs typeface="Arial" panose="020B0604020202020204" pitchFamily="34" charset="0"/>
          </a:endParaRPr>
        </a:p>
      </dgm:t>
    </dgm:pt>
    <dgm:pt modelId="{CC905CD5-2C72-43A0-B1C9-604CDE0EAE11}" type="sibTrans" cxnId="{67549499-B66E-4569-A9E8-DCD57BED9522}">
      <dgm:prSet/>
      <dgm:spPr/>
      <dgm:t>
        <a:bodyPr/>
        <a:lstStyle/>
        <a:p>
          <a:endParaRPr lang="es-ES" b="1">
            <a:latin typeface="Arial" panose="020B0604020202020204" pitchFamily="34" charset="0"/>
            <a:cs typeface="Arial" panose="020B0604020202020204" pitchFamily="34" charset="0"/>
          </a:endParaRPr>
        </a:p>
      </dgm:t>
    </dgm:pt>
    <dgm:pt modelId="{F276BD24-1601-4738-8173-0AFDA94934A8}" type="pres">
      <dgm:prSet presAssocID="{87BB16F6-3A81-45FF-9351-18FF7C513B28}" presName="layout" presStyleCnt="0">
        <dgm:presLayoutVars>
          <dgm:chMax/>
          <dgm:chPref/>
          <dgm:dir/>
          <dgm:resizeHandles/>
        </dgm:presLayoutVars>
      </dgm:prSet>
      <dgm:spPr/>
    </dgm:pt>
    <dgm:pt modelId="{1640A62F-0737-4962-B5D2-06558A269668}" type="pres">
      <dgm:prSet presAssocID="{E6487A5C-BD25-4591-BB85-4C84335770A6}" presName="root" presStyleCnt="0">
        <dgm:presLayoutVars>
          <dgm:chMax/>
          <dgm:chPref/>
        </dgm:presLayoutVars>
      </dgm:prSet>
      <dgm:spPr/>
    </dgm:pt>
    <dgm:pt modelId="{D52311ED-AC75-43AC-8AA2-CE54A96A6251}" type="pres">
      <dgm:prSet presAssocID="{E6487A5C-BD25-4591-BB85-4C84335770A6}" presName="rootComposite" presStyleCnt="0">
        <dgm:presLayoutVars/>
      </dgm:prSet>
      <dgm:spPr/>
    </dgm:pt>
    <dgm:pt modelId="{0599A062-8F49-4A50-A369-33500A52E915}" type="pres">
      <dgm:prSet presAssocID="{E6487A5C-BD25-4591-BB85-4C84335770A6}" presName="ParentAccent" presStyleLbl="alignNode1" presStyleIdx="0" presStyleCnt="1"/>
      <dgm:spPr/>
    </dgm:pt>
    <dgm:pt modelId="{053B2515-268D-4C39-B08F-9E43BF61D72F}" type="pres">
      <dgm:prSet presAssocID="{E6487A5C-BD25-4591-BB85-4C84335770A6}" presName="ParentSmallAccent" presStyleLbl="fgAcc1" presStyleIdx="0" presStyleCnt="1"/>
      <dgm:spPr/>
    </dgm:pt>
    <dgm:pt modelId="{FCB37340-9455-4C34-AA73-DB92927F8893}" type="pres">
      <dgm:prSet presAssocID="{E6487A5C-BD25-4591-BB85-4C84335770A6}" presName="Parent" presStyleLbl="revTx" presStyleIdx="0" presStyleCnt="11">
        <dgm:presLayoutVars>
          <dgm:chMax/>
          <dgm:chPref val="4"/>
          <dgm:bulletEnabled val="1"/>
        </dgm:presLayoutVars>
      </dgm:prSet>
      <dgm:spPr/>
    </dgm:pt>
    <dgm:pt modelId="{613684D2-15C2-4FE8-9D17-4E15ED88312A}" type="pres">
      <dgm:prSet presAssocID="{E6487A5C-BD25-4591-BB85-4C84335770A6}" presName="childShape" presStyleCnt="0">
        <dgm:presLayoutVars>
          <dgm:chMax val="0"/>
          <dgm:chPref val="0"/>
        </dgm:presLayoutVars>
      </dgm:prSet>
      <dgm:spPr/>
    </dgm:pt>
    <dgm:pt modelId="{C21CC03E-CC04-451F-B870-2586BA383703}" type="pres">
      <dgm:prSet presAssocID="{892A1064-DD2B-4C12-9EDA-2AD544975261}" presName="childComposite" presStyleCnt="0">
        <dgm:presLayoutVars>
          <dgm:chMax val="0"/>
          <dgm:chPref val="0"/>
        </dgm:presLayoutVars>
      </dgm:prSet>
      <dgm:spPr/>
    </dgm:pt>
    <dgm:pt modelId="{6A33CF13-2AF9-44AF-9C7E-54B20E8A2E3D}" type="pres">
      <dgm:prSet presAssocID="{892A1064-DD2B-4C12-9EDA-2AD544975261}" presName="ChildAccent" presStyleLbl="solidFgAcc1" presStyleIdx="0" presStyleCnt="10"/>
      <dgm:spPr/>
    </dgm:pt>
    <dgm:pt modelId="{B1466DB6-85C5-4DF4-883A-E36B968CE762}" type="pres">
      <dgm:prSet presAssocID="{892A1064-DD2B-4C12-9EDA-2AD544975261}" presName="Child" presStyleLbl="revTx" presStyleIdx="1" presStyleCnt="11">
        <dgm:presLayoutVars>
          <dgm:chMax val="0"/>
          <dgm:chPref val="0"/>
          <dgm:bulletEnabled val="1"/>
        </dgm:presLayoutVars>
      </dgm:prSet>
      <dgm:spPr/>
    </dgm:pt>
    <dgm:pt modelId="{ABEEA97F-0D34-48E5-B567-CC9E8DC59934}" type="pres">
      <dgm:prSet presAssocID="{A5DDCA9C-09BE-4854-99CC-DB3DF4B6CBD7}" presName="childComposite" presStyleCnt="0">
        <dgm:presLayoutVars>
          <dgm:chMax val="0"/>
          <dgm:chPref val="0"/>
        </dgm:presLayoutVars>
      </dgm:prSet>
      <dgm:spPr/>
    </dgm:pt>
    <dgm:pt modelId="{9637B32D-4F1F-47AD-A38E-55BE3B043A5F}" type="pres">
      <dgm:prSet presAssocID="{A5DDCA9C-09BE-4854-99CC-DB3DF4B6CBD7}" presName="ChildAccent" presStyleLbl="solidFgAcc1" presStyleIdx="1" presStyleCnt="10"/>
      <dgm:spPr/>
    </dgm:pt>
    <dgm:pt modelId="{998C8C97-18BC-4643-8867-791F18BB0306}" type="pres">
      <dgm:prSet presAssocID="{A5DDCA9C-09BE-4854-99CC-DB3DF4B6CBD7}" presName="Child" presStyleLbl="revTx" presStyleIdx="2" presStyleCnt="11">
        <dgm:presLayoutVars>
          <dgm:chMax val="0"/>
          <dgm:chPref val="0"/>
          <dgm:bulletEnabled val="1"/>
        </dgm:presLayoutVars>
      </dgm:prSet>
      <dgm:spPr/>
    </dgm:pt>
    <dgm:pt modelId="{6ABCE4F9-C03A-47C2-92EF-CC3B3D2A5F03}" type="pres">
      <dgm:prSet presAssocID="{23816994-872C-42A0-8BB2-ACED91735CE0}" presName="childComposite" presStyleCnt="0">
        <dgm:presLayoutVars>
          <dgm:chMax val="0"/>
          <dgm:chPref val="0"/>
        </dgm:presLayoutVars>
      </dgm:prSet>
      <dgm:spPr/>
    </dgm:pt>
    <dgm:pt modelId="{7AD91C7B-DEBD-4356-AEEE-0A565D6DA644}" type="pres">
      <dgm:prSet presAssocID="{23816994-872C-42A0-8BB2-ACED91735CE0}" presName="ChildAccent" presStyleLbl="solidFgAcc1" presStyleIdx="2" presStyleCnt="10"/>
      <dgm:spPr/>
    </dgm:pt>
    <dgm:pt modelId="{7C0DC194-918E-4315-AB3D-F2FB7047C2A8}" type="pres">
      <dgm:prSet presAssocID="{23816994-872C-42A0-8BB2-ACED91735CE0}" presName="Child" presStyleLbl="revTx" presStyleIdx="3" presStyleCnt="11">
        <dgm:presLayoutVars>
          <dgm:chMax val="0"/>
          <dgm:chPref val="0"/>
          <dgm:bulletEnabled val="1"/>
        </dgm:presLayoutVars>
      </dgm:prSet>
      <dgm:spPr/>
    </dgm:pt>
    <dgm:pt modelId="{E769ECA6-4D7C-42E5-8424-6C7DE60801A4}" type="pres">
      <dgm:prSet presAssocID="{5CDE614B-A961-4A09-8DD6-FAFAD08A0BF9}" presName="childComposite" presStyleCnt="0">
        <dgm:presLayoutVars>
          <dgm:chMax val="0"/>
          <dgm:chPref val="0"/>
        </dgm:presLayoutVars>
      </dgm:prSet>
      <dgm:spPr/>
    </dgm:pt>
    <dgm:pt modelId="{BC8B4E52-EBD6-4372-B639-CAD853DE4EBE}" type="pres">
      <dgm:prSet presAssocID="{5CDE614B-A961-4A09-8DD6-FAFAD08A0BF9}" presName="ChildAccent" presStyleLbl="solidFgAcc1" presStyleIdx="3" presStyleCnt="10"/>
      <dgm:spPr/>
    </dgm:pt>
    <dgm:pt modelId="{9EC1946D-7287-4CDD-839F-BF53D8C65169}" type="pres">
      <dgm:prSet presAssocID="{5CDE614B-A961-4A09-8DD6-FAFAD08A0BF9}" presName="Child" presStyleLbl="revTx" presStyleIdx="4" presStyleCnt="11">
        <dgm:presLayoutVars>
          <dgm:chMax val="0"/>
          <dgm:chPref val="0"/>
          <dgm:bulletEnabled val="1"/>
        </dgm:presLayoutVars>
      </dgm:prSet>
      <dgm:spPr/>
    </dgm:pt>
    <dgm:pt modelId="{83A6576F-B235-43CA-8097-4F220ACA849C}" type="pres">
      <dgm:prSet presAssocID="{E65DDC06-2BF5-46B6-9BAD-47EEC350A17F}" presName="childComposite" presStyleCnt="0">
        <dgm:presLayoutVars>
          <dgm:chMax val="0"/>
          <dgm:chPref val="0"/>
        </dgm:presLayoutVars>
      </dgm:prSet>
      <dgm:spPr/>
    </dgm:pt>
    <dgm:pt modelId="{2775D31B-06D2-4FB7-B086-BD4243A97AA0}" type="pres">
      <dgm:prSet presAssocID="{E65DDC06-2BF5-46B6-9BAD-47EEC350A17F}" presName="ChildAccent" presStyleLbl="solidFgAcc1" presStyleIdx="4" presStyleCnt="10"/>
      <dgm:spPr/>
    </dgm:pt>
    <dgm:pt modelId="{BA43A39C-403A-4BC0-8AF7-067F13D882EB}" type="pres">
      <dgm:prSet presAssocID="{E65DDC06-2BF5-46B6-9BAD-47EEC350A17F}" presName="Child" presStyleLbl="revTx" presStyleIdx="5" presStyleCnt="11">
        <dgm:presLayoutVars>
          <dgm:chMax val="0"/>
          <dgm:chPref val="0"/>
          <dgm:bulletEnabled val="1"/>
        </dgm:presLayoutVars>
      </dgm:prSet>
      <dgm:spPr/>
    </dgm:pt>
    <dgm:pt modelId="{AAB04F94-CBAC-4A6B-A349-64A6987D0A46}" type="pres">
      <dgm:prSet presAssocID="{2E220F90-5823-41D3-AB7F-E61F63B9640C}" presName="childComposite" presStyleCnt="0">
        <dgm:presLayoutVars>
          <dgm:chMax val="0"/>
          <dgm:chPref val="0"/>
        </dgm:presLayoutVars>
      </dgm:prSet>
      <dgm:spPr/>
    </dgm:pt>
    <dgm:pt modelId="{23003B54-80BF-4B37-9D1D-6553A317DBDB}" type="pres">
      <dgm:prSet presAssocID="{2E220F90-5823-41D3-AB7F-E61F63B9640C}" presName="ChildAccent" presStyleLbl="solidFgAcc1" presStyleIdx="5" presStyleCnt="10"/>
      <dgm:spPr/>
    </dgm:pt>
    <dgm:pt modelId="{EA66D369-C3E0-4762-98C8-206DAAE22ADB}" type="pres">
      <dgm:prSet presAssocID="{2E220F90-5823-41D3-AB7F-E61F63B9640C}" presName="Child" presStyleLbl="revTx" presStyleIdx="6" presStyleCnt="11">
        <dgm:presLayoutVars>
          <dgm:chMax val="0"/>
          <dgm:chPref val="0"/>
          <dgm:bulletEnabled val="1"/>
        </dgm:presLayoutVars>
      </dgm:prSet>
      <dgm:spPr/>
    </dgm:pt>
    <dgm:pt modelId="{EC3E488C-0E59-4BB9-A8EA-4E5F60F5A11B}" type="pres">
      <dgm:prSet presAssocID="{84091FF9-46A6-4178-937D-6673D0571983}" presName="childComposite" presStyleCnt="0">
        <dgm:presLayoutVars>
          <dgm:chMax val="0"/>
          <dgm:chPref val="0"/>
        </dgm:presLayoutVars>
      </dgm:prSet>
      <dgm:spPr/>
    </dgm:pt>
    <dgm:pt modelId="{0C51C152-1FCC-4EFB-B392-73DACCD79FA9}" type="pres">
      <dgm:prSet presAssocID="{84091FF9-46A6-4178-937D-6673D0571983}" presName="ChildAccent" presStyleLbl="solidFgAcc1" presStyleIdx="6" presStyleCnt="10"/>
      <dgm:spPr/>
    </dgm:pt>
    <dgm:pt modelId="{68A4B67D-D2F1-4EE3-B76A-20AF7BA61455}" type="pres">
      <dgm:prSet presAssocID="{84091FF9-46A6-4178-937D-6673D0571983}" presName="Child" presStyleLbl="revTx" presStyleIdx="7" presStyleCnt="11">
        <dgm:presLayoutVars>
          <dgm:chMax val="0"/>
          <dgm:chPref val="0"/>
          <dgm:bulletEnabled val="1"/>
        </dgm:presLayoutVars>
      </dgm:prSet>
      <dgm:spPr/>
    </dgm:pt>
    <dgm:pt modelId="{DEE473CC-101A-4C34-8AA4-4895DE412139}" type="pres">
      <dgm:prSet presAssocID="{D5C6A675-48E3-4FB3-BCB8-8AE382E5BA8A}" presName="childComposite" presStyleCnt="0">
        <dgm:presLayoutVars>
          <dgm:chMax val="0"/>
          <dgm:chPref val="0"/>
        </dgm:presLayoutVars>
      </dgm:prSet>
      <dgm:spPr/>
    </dgm:pt>
    <dgm:pt modelId="{7E809666-BE4E-4321-9BBF-B571C54A0362}" type="pres">
      <dgm:prSet presAssocID="{D5C6A675-48E3-4FB3-BCB8-8AE382E5BA8A}" presName="ChildAccent" presStyleLbl="solidFgAcc1" presStyleIdx="7" presStyleCnt="10"/>
      <dgm:spPr/>
    </dgm:pt>
    <dgm:pt modelId="{49875A5C-B693-47DE-9655-60467AE1CC55}" type="pres">
      <dgm:prSet presAssocID="{D5C6A675-48E3-4FB3-BCB8-8AE382E5BA8A}" presName="Child" presStyleLbl="revTx" presStyleIdx="8" presStyleCnt="11">
        <dgm:presLayoutVars>
          <dgm:chMax val="0"/>
          <dgm:chPref val="0"/>
          <dgm:bulletEnabled val="1"/>
        </dgm:presLayoutVars>
      </dgm:prSet>
      <dgm:spPr/>
    </dgm:pt>
    <dgm:pt modelId="{D6B57359-CBE7-4E37-A800-7352D7C68488}" type="pres">
      <dgm:prSet presAssocID="{2F55D4FF-FE4F-4A99-BBED-CA6DFBCF67C3}" presName="childComposite" presStyleCnt="0">
        <dgm:presLayoutVars>
          <dgm:chMax val="0"/>
          <dgm:chPref val="0"/>
        </dgm:presLayoutVars>
      </dgm:prSet>
      <dgm:spPr/>
    </dgm:pt>
    <dgm:pt modelId="{EF7E1DDE-E86E-45A9-A3BE-2F36EA08D88C}" type="pres">
      <dgm:prSet presAssocID="{2F55D4FF-FE4F-4A99-BBED-CA6DFBCF67C3}" presName="ChildAccent" presStyleLbl="solidFgAcc1" presStyleIdx="8" presStyleCnt="10"/>
      <dgm:spPr/>
    </dgm:pt>
    <dgm:pt modelId="{6AD5C1D8-D645-49AC-A254-A8303A181E90}" type="pres">
      <dgm:prSet presAssocID="{2F55D4FF-FE4F-4A99-BBED-CA6DFBCF67C3}" presName="Child" presStyleLbl="revTx" presStyleIdx="9" presStyleCnt="11">
        <dgm:presLayoutVars>
          <dgm:chMax val="0"/>
          <dgm:chPref val="0"/>
          <dgm:bulletEnabled val="1"/>
        </dgm:presLayoutVars>
      </dgm:prSet>
      <dgm:spPr/>
    </dgm:pt>
    <dgm:pt modelId="{840A5371-7C9D-48B1-BFFA-AC244F685763}" type="pres">
      <dgm:prSet presAssocID="{63C4CD14-214C-4CF6-A80C-89193984280B}" presName="childComposite" presStyleCnt="0">
        <dgm:presLayoutVars>
          <dgm:chMax val="0"/>
          <dgm:chPref val="0"/>
        </dgm:presLayoutVars>
      </dgm:prSet>
      <dgm:spPr/>
    </dgm:pt>
    <dgm:pt modelId="{54E0267E-E92D-47F2-BF9A-FD441CF0D6A5}" type="pres">
      <dgm:prSet presAssocID="{63C4CD14-214C-4CF6-A80C-89193984280B}" presName="ChildAccent" presStyleLbl="solidFgAcc1" presStyleIdx="9" presStyleCnt="10"/>
      <dgm:spPr/>
    </dgm:pt>
    <dgm:pt modelId="{C2989076-1EAA-432E-B51C-403673486BF3}" type="pres">
      <dgm:prSet presAssocID="{63C4CD14-214C-4CF6-A80C-89193984280B}" presName="Child" presStyleLbl="revTx" presStyleIdx="10" presStyleCnt="11">
        <dgm:presLayoutVars>
          <dgm:chMax val="0"/>
          <dgm:chPref val="0"/>
          <dgm:bulletEnabled val="1"/>
        </dgm:presLayoutVars>
      </dgm:prSet>
      <dgm:spPr/>
    </dgm:pt>
  </dgm:ptLst>
  <dgm:cxnLst>
    <dgm:cxn modelId="{1F883202-9C82-4756-B81B-ABD5B4330774}" srcId="{E6487A5C-BD25-4591-BB85-4C84335770A6}" destId="{E65DDC06-2BF5-46B6-9BAD-47EEC350A17F}" srcOrd="4" destOrd="0" parTransId="{5EB3CAFD-9163-4920-AB66-8219F43F8A9A}" sibTransId="{D985E037-C975-4CA8-96B5-26E7DDFC4DD8}"/>
    <dgm:cxn modelId="{58CDFD06-719E-4495-A120-3429993E338F}" type="presOf" srcId="{892A1064-DD2B-4C12-9EDA-2AD544975261}" destId="{B1466DB6-85C5-4DF4-883A-E36B968CE762}" srcOrd="0" destOrd="0" presId="urn:microsoft.com/office/officeart/2008/layout/SquareAccentList"/>
    <dgm:cxn modelId="{C1529B07-166D-40C9-B56E-D93B1E8E9409}" srcId="{E6487A5C-BD25-4591-BB85-4C84335770A6}" destId="{84091FF9-46A6-4178-937D-6673D0571983}" srcOrd="6" destOrd="0" parTransId="{37D57DC2-8F52-44C6-A7EA-B50E8A53453D}" sibTransId="{90709025-59CE-4D25-9EBB-49AA63C8BB5C}"/>
    <dgm:cxn modelId="{8FF00D2A-727C-45CE-9205-780A69ABA901}" type="presOf" srcId="{84091FF9-46A6-4178-937D-6673D0571983}" destId="{68A4B67D-D2F1-4EE3-B76A-20AF7BA61455}" srcOrd="0" destOrd="0" presId="urn:microsoft.com/office/officeart/2008/layout/SquareAccentList"/>
    <dgm:cxn modelId="{EB4BE436-6C5D-42C0-B0AB-CE289DDA7211}" type="presOf" srcId="{A5DDCA9C-09BE-4854-99CC-DB3DF4B6CBD7}" destId="{998C8C97-18BC-4643-8867-791F18BB0306}" srcOrd="0" destOrd="0" presId="urn:microsoft.com/office/officeart/2008/layout/SquareAccentList"/>
    <dgm:cxn modelId="{A2D80441-FEE1-4EC3-8C61-6ADFF33B1CB2}" type="presOf" srcId="{23816994-872C-42A0-8BB2-ACED91735CE0}" destId="{7C0DC194-918E-4315-AB3D-F2FB7047C2A8}" srcOrd="0" destOrd="0" presId="urn:microsoft.com/office/officeart/2008/layout/SquareAccentList"/>
    <dgm:cxn modelId="{C175BE4A-FB3C-45B8-B900-404C3556B024}" type="presOf" srcId="{87BB16F6-3A81-45FF-9351-18FF7C513B28}" destId="{F276BD24-1601-4738-8173-0AFDA94934A8}" srcOrd="0" destOrd="0" presId="urn:microsoft.com/office/officeart/2008/layout/SquareAccentList"/>
    <dgm:cxn modelId="{7A384B6B-DE3C-4F2F-AA9C-64B2ED52BD2A}" type="presOf" srcId="{D5C6A675-48E3-4FB3-BCB8-8AE382E5BA8A}" destId="{49875A5C-B693-47DE-9655-60467AE1CC55}" srcOrd="0" destOrd="0" presId="urn:microsoft.com/office/officeart/2008/layout/SquareAccentList"/>
    <dgm:cxn modelId="{A73E586D-367B-4038-89B4-ED79F1B35626}" type="presOf" srcId="{E6487A5C-BD25-4591-BB85-4C84335770A6}" destId="{FCB37340-9455-4C34-AA73-DB92927F8893}" srcOrd="0" destOrd="0" presId="urn:microsoft.com/office/officeart/2008/layout/SquareAccentList"/>
    <dgm:cxn modelId="{E6895879-E4AF-4306-8636-66A3028DE9EB}" srcId="{E6487A5C-BD25-4591-BB85-4C84335770A6}" destId="{2F55D4FF-FE4F-4A99-BBED-CA6DFBCF67C3}" srcOrd="8" destOrd="0" parTransId="{2DEB3F01-EE88-4FAE-862E-F7F721CD9B53}" sibTransId="{F2E5C335-8D95-4631-932F-C6C8D0093BDA}"/>
    <dgm:cxn modelId="{6BFFD65A-F0B1-4BD8-9482-C2686E511B8F}" type="presOf" srcId="{E65DDC06-2BF5-46B6-9BAD-47EEC350A17F}" destId="{BA43A39C-403A-4BC0-8AF7-067F13D882EB}" srcOrd="0" destOrd="0" presId="urn:microsoft.com/office/officeart/2008/layout/SquareAccentList"/>
    <dgm:cxn modelId="{EFB55881-BB53-4826-8320-44B2777D4995}" type="presOf" srcId="{2E220F90-5823-41D3-AB7F-E61F63B9640C}" destId="{EA66D369-C3E0-4762-98C8-206DAAE22ADB}" srcOrd="0" destOrd="0" presId="urn:microsoft.com/office/officeart/2008/layout/SquareAccentList"/>
    <dgm:cxn modelId="{8D3D8C8A-0A22-4DFC-B1A6-2B50D469935C}" srcId="{E6487A5C-BD25-4591-BB85-4C84335770A6}" destId="{2E220F90-5823-41D3-AB7F-E61F63B9640C}" srcOrd="5" destOrd="0" parTransId="{4546F818-28F5-4424-A217-10FDF713779E}" sibTransId="{90469BAF-7A90-4D12-8E43-A0D18B4D1513}"/>
    <dgm:cxn modelId="{F8166095-355B-4556-B02C-FECC45C7F7A0}" type="presOf" srcId="{63C4CD14-214C-4CF6-A80C-89193984280B}" destId="{C2989076-1EAA-432E-B51C-403673486BF3}" srcOrd="0" destOrd="0" presId="urn:microsoft.com/office/officeart/2008/layout/SquareAccentList"/>
    <dgm:cxn modelId="{67549499-B66E-4569-A9E8-DCD57BED9522}" srcId="{E6487A5C-BD25-4591-BB85-4C84335770A6}" destId="{63C4CD14-214C-4CF6-A80C-89193984280B}" srcOrd="9" destOrd="0" parTransId="{B7788BC8-B7CB-480F-A886-246D33C27700}" sibTransId="{CC905CD5-2C72-43A0-B1C9-604CDE0EAE11}"/>
    <dgm:cxn modelId="{CAAC51B2-9AD5-4A4A-8EAE-DA7307580516}" srcId="{E6487A5C-BD25-4591-BB85-4C84335770A6}" destId="{D5C6A675-48E3-4FB3-BCB8-8AE382E5BA8A}" srcOrd="7" destOrd="0" parTransId="{C158C158-B669-453F-8E7D-DF0074488A42}" sibTransId="{BB30B81A-F30D-4841-97DE-8C241C49FE08}"/>
    <dgm:cxn modelId="{07C926B6-A86C-41A8-AE74-93CBF5518E1F}" srcId="{E6487A5C-BD25-4591-BB85-4C84335770A6}" destId="{A5DDCA9C-09BE-4854-99CC-DB3DF4B6CBD7}" srcOrd="1" destOrd="0" parTransId="{AA2EB360-3882-41D5-B79D-6F87EA44AF45}" sibTransId="{999C7E27-27A7-4057-B308-D86882D4D69D}"/>
    <dgm:cxn modelId="{CE0F60BD-819C-4CC4-8D7D-8D8DD637D7E1}" srcId="{E6487A5C-BD25-4591-BB85-4C84335770A6}" destId="{5CDE614B-A961-4A09-8DD6-FAFAD08A0BF9}" srcOrd="3" destOrd="0" parTransId="{02E7FD76-F318-4A0A-B5F2-7AA21264FE3B}" sibTransId="{4A1402EA-197A-414C-A3FA-169E2E9EE071}"/>
    <dgm:cxn modelId="{EC84EABD-1ADE-4370-823E-3CD38AFE2266}" srcId="{E6487A5C-BD25-4591-BB85-4C84335770A6}" destId="{892A1064-DD2B-4C12-9EDA-2AD544975261}" srcOrd="0" destOrd="0" parTransId="{C8C980AC-13B8-4834-A6D1-DD56F5B4516D}" sibTransId="{6C666059-69DE-4742-9FB4-D749D566EC49}"/>
    <dgm:cxn modelId="{1048D6C6-52F5-48D9-BF4A-FA67F064CF73}" type="presOf" srcId="{2F55D4FF-FE4F-4A99-BBED-CA6DFBCF67C3}" destId="{6AD5C1D8-D645-49AC-A254-A8303A181E90}" srcOrd="0" destOrd="0" presId="urn:microsoft.com/office/officeart/2008/layout/SquareAccentList"/>
    <dgm:cxn modelId="{308A71D7-AB06-4D46-8148-46CAFD6A71F8}" srcId="{E6487A5C-BD25-4591-BB85-4C84335770A6}" destId="{23816994-872C-42A0-8BB2-ACED91735CE0}" srcOrd="2" destOrd="0" parTransId="{239430AD-8838-4CBC-9820-86B4F024A60B}" sibTransId="{BEE27AE5-CAB4-400F-8368-1A5DBF331CAD}"/>
    <dgm:cxn modelId="{FF3384DE-2A16-492C-8FF9-279C96CD8FF6}" type="presOf" srcId="{5CDE614B-A961-4A09-8DD6-FAFAD08A0BF9}" destId="{9EC1946D-7287-4CDD-839F-BF53D8C65169}" srcOrd="0" destOrd="0" presId="urn:microsoft.com/office/officeart/2008/layout/SquareAccentList"/>
    <dgm:cxn modelId="{7A3292FE-F858-4354-8FA9-3E14721079C1}" srcId="{87BB16F6-3A81-45FF-9351-18FF7C513B28}" destId="{E6487A5C-BD25-4591-BB85-4C84335770A6}" srcOrd="0" destOrd="0" parTransId="{CD5735D1-99F3-4A16-B419-AC324F532025}" sibTransId="{A0772AE7-455F-42E3-B9FB-198C6828655A}"/>
    <dgm:cxn modelId="{AB5A82F3-6BC2-4230-A184-B41386EDE51E}" type="presParOf" srcId="{F276BD24-1601-4738-8173-0AFDA94934A8}" destId="{1640A62F-0737-4962-B5D2-06558A269668}" srcOrd="0" destOrd="0" presId="urn:microsoft.com/office/officeart/2008/layout/SquareAccentList"/>
    <dgm:cxn modelId="{13BB2C31-B085-4B4E-9F55-EAFA618A19BE}" type="presParOf" srcId="{1640A62F-0737-4962-B5D2-06558A269668}" destId="{D52311ED-AC75-43AC-8AA2-CE54A96A6251}" srcOrd="0" destOrd="0" presId="urn:microsoft.com/office/officeart/2008/layout/SquareAccentList"/>
    <dgm:cxn modelId="{CE140DFF-8AE2-422E-B5E9-C42A4F244628}" type="presParOf" srcId="{D52311ED-AC75-43AC-8AA2-CE54A96A6251}" destId="{0599A062-8F49-4A50-A369-33500A52E915}" srcOrd="0" destOrd="0" presId="urn:microsoft.com/office/officeart/2008/layout/SquareAccentList"/>
    <dgm:cxn modelId="{A05ECE3F-7CCB-42E2-9AA5-FC56411F53E5}" type="presParOf" srcId="{D52311ED-AC75-43AC-8AA2-CE54A96A6251}" destId="{053B2515-268D-4C39-B08F-9E43BF61D72F}" srcOrd="1" destOrd="0" presId="urn:microsoft.com/office/officeart/2008/layout/SquareAccentList"/>
    <dgm:cxn modelId="{6B2ED21B-58EA-49C7-86CF-6E1B2F987CBF}" type="presParOf" srcId="{D52311ED-AC75-43AC-8AA2-CE54A96A6251}" destId="{FCB37340-9455-4C34-AA73-DB92927F8893}" srcOrd="2" destOrd="0" presId="urn:microsoft.com/office/officeart/2008/layout/SquareAccentList"/>
    <dgm:cxn modelId="{F130338A-CF18-44CE-9E4C-FB9B56F3A538}" type="presParOf" srcId="{1640A62F-0737-4962-B5D2-06558A269668}" destId="{613684D2-15C2-4FE8-9D17-4E15ED88312A}" srcOrd="1" destOrd="0" presId="urn:microsoft.com/office/officeart/2008/layout/SquareAccentList"/>
    <dgm:cxn modelId="{7103B97A-23A2-425E-ACCD-E0CDFB91F976}" type="presParOf" srcId="{613684D2-15C2-4FE8-9D17-4E15ED88312A}" destId="{C21CC03E-CC04-451F-B870-2586BA383703}" srcOrd="0" destOrd="0" presId="urn:microsoft.com/office/officeart/2008/layout/SquareAccentList"/>
    <dgm:cxn modelId="{2333D108-B770-4E90-8A08-F36B33C2D50D}" type="presParOf" srcId="{C21CC03E-CC04-451F-B870-2586BA383703}" destId="{6A33CF13-2AF9-44AF-9C7E-54B20E8A2E3D}" srcOrd="0" destOrd="0" presId="urn:microsoft.com/office/officeart/2008/layout/SquareAccentList"/>
    <dgm:cxn modelId="{CB6C5A96-E85C-4F05-B4CD-CB2A82B9107D}" type="presParOf" srcId="{C21CC03E-CC04-451F-B870-2586BA383703}" destId="{B1466DB6-85C5-4DF4-883A-E36B968CE762}" srcOrd="1" destOrd="0" presId="urn:microsoft.com/office/officeart/2008/layout/SquareAccentList"/>
    <dgm:cxn modelId="{3538BE14-B89F-47F4-8EB4-24BCC1FAC277}" type="presParOf" srcId="{613684D2-15C2-4FE8-9D17-4E15ED88312A}" destId="{ABEEA97F-0D34-48E5-B567-CC9E8DC59934}" srcOrd="1" destOrd="0" presId="urn:microsoft.com/office/officeart/2008/layout/SquareAccentList"/>
    <dgm:cxn modelId="{551B56E3-D8EA-445E-9583-CC7637DDDC9E}" type="presParOf" srcId="{ABEEA97F-0D34-48E5-B567-CC9E8DC59934}" destId="{9637B32D-4F1F-47AD-A38E-55BE3B043A5F}" srcOrd="0" destOrd="0" presId="urn:microsoft.com/office/officeart/2008/layout/SquareAccentList"/>
    <dgm:cxn modelId="{0FC1FD8C-2611-4CD4-BCE8-869A66DA0D01}" type="presParOf" srcId="{ABEEA97F-0D34-48E5-B567-CC9E8DC59934}" destId="{998C8C97-18BC-4643-8867-791F18BB0306}" srcOrd="1" destOrd="0" presId="urn:microsoft.com/office/officeart/2008/layout/SquareAccentList"/>
    <dgm:cxn modelId="{0395B88C-5D62-46E6-8674-38126A364B84}" type="presParOf" srcId="{613684D2-15C2-4FE8-9D17-4E15ED88312A}" destId="{6ABCE4F9-C03A-47C2-92EF-CC3B3D2A5F03}" srcOrd="2" destOrd="0" presId="urn:microsoft.com/office/officeart/2008/layout/SquareAccentList"/>
    <dgm:cxn modelId="{983B9792-F951-44F5-8A9B-CF8507A77A21}" type="presParOf" srcId="{6ABCE4F9-C03A-47C2-92EF-CC3B3D2A5F03}" destId="{7AD91C7B-DEBD-4356-AEEE-0A565D6DA644}" srcOrd="0" destOrd="0" presId="urn:microsoft.com/office/officeart/2008/layout/SquareAccentList"/>
    <dgm:cxn modelId="{DB7D3692-4BEE-42D0-85A2-AA8B497D14F0}" type="presParOf" srcId="{6ABCE4F9-C03A-47C2-92EF-CC3B3D2A5F03}" destId="{7C0DC194-918E-4315-AB3D-F2FB7047C2A8}" srcOrd="1" destOrd="0" presId="urn:microsoft.com/office/officeart/2008/layout/SquareAccentList"/>
    <dgm:cxn modelId="{3DE44B58-F9DA-4FBC-87CE-C7718683A47D}" type="presParOf" srcId="{613684D2-15C2-4FE8-9D17-4E15ED88312A}" destId="{E769ECA6-4D7C-42E5-8424-6C7DE60801A4}" srcOrd="3" destOrd="0" presId="urn:microsoft.com/office/officeart/2008/layout/SquareAccentList"/>
    <dgm:cxn modelId="{BE7B0BFD-F1AA-45FA-97D8-3854CE8B5A45}" type="presParOf" srcId="{E769ECA6-4D7C-42E5-8424-6C7DE60801A4}" destId="{BC8B4E52-EBD6-4372-B639-CAD853DE4EBE}" srcOrd="0" destOrd="0" presId="urn:microsoft.com/office/officeart/2008/layout/SquareAccentList"/>
    <dgm:cxn modelId="{28B5F751-2C74-440A-AEB2-3D5DB69A98A5}" type="presParOf" srcId="{E769ECA6-4D7C-42E5-8424-6C7DE60801A4}" destId="{9EC1946D-7287-4CDD-839F-BF53D8C65169}" srcOrd="1" destOrd="0" presId="urn:microsoft.com/office/officeart/2008/layout/SquareAccentList"/>
    <dgm:cxn modelId="{8DF328DB-DDAB-41A0-970C-2EC5ABB6AA25}" type="presParOf" srcId="{613684D2-15C2-4FE8-9D17-4E15ED88312A}" destId="{83A6576F-B235-43CA-8097-4F220ACA849C}" srcOrd="4" destOrd="0" presId="urn:microsoft.com/office/officeart/2008/layout/SquareAccentList"/>
    <dgm:cxn modelId="{E61B418E-9558-43A4-8EF1-C6D19C918529}" type="presParOf" srcId="{83A6576F-B235-43CA-8097-4F220ACA849C}" destId="{2775D31B-06D2-4FB7-B086-BD4243A97AA0}" srcOrd="0" destOrd="0" presId="urn:microsoft.com/office/officeart/2008/layout/SquareAccentList"/>
    <dgm:cxn modelId="{EE9AA947-4117-432F-A431-ADBD1936FBF8}" type="presParOf" srcId="{83A6576F-B235-43CA-8097-4F220ACA849C}" destId="{BA43A39C-403A-4BC0-8AF7-067F13D882EB}" srcOrd="1" destOrd="0" presId="urn:microsoft.com/office/officeart/2008/layout/SquareAccentList"/>
    <dgm:cxn modelId="{87403384-5A58-4E9B-9162-A241B7B7ACBA}" type="presParOf" srcId="{613684D2-15C2-4FE8-9D17-4E15ED88312A}" destId="{AAB04F94-CBAC-4A6B-A349-64A6987D0A46}" srcOrd="5" destOrd="0" presId="urn:microsoft.com/office/officeart/2008/layout/SquareAccentList"/>
    <dgm:cxn modelId="{8029D353-6868-4CC1-9044-BD4DABBCCEBC}" type="presParOf" srcId="{AAB04F94-CBAC-4A6B-A349-64A6987D0A46}" destId="{23003B54-80BF-4B37-9D1D-6553A317DBDB}" srcOrd="0" destOrd="0" presId="urn:microsoft.com/office/officeart/2008/layout/SquareAccentList"/>
    <dgm:cxn modelId="{09DDC29C-3ED7-43F1-8B67-2D1D9DE2AD6D}" type="presParOf" srcId="{AAB04F94-CBAC-4A6B-A349-64A6987D0A46}" destId="{EA66D369-C3E0-4762-98C8-206DAAE22ADB}" srcOrd="1" destOrd="0" presId="urn:microsoft.com/office/officeart/2008/layout/SquareAccentList"/>
    <dgm:cxn modelId="{B4D2433F-5F53-4169-B1C1-D49D3B468028}" type="presParOf" srcId="{613684D2-15C2-4FE8-9D17-4E15ED88312A}" destId="{EC3E488C-0E59-4BB9-A8EA-4E5F60F5A11B}" srcOrd="6" destOrd="0" presId="urn:microsoft.com/office/officeart/2008/layout/SquareAccentList"/>
    <dgm:cxn modelId="{F59217EB-08B3-4EA5-A4C2-34863994B953}" type="presParOf" srcId="{EC3E488C-0E59-4BB9-A8EA-4E5F60F5A11B}" destId="{0C51C152-1FCC-4EFB-B392-73DACCD79FA9}" srcOrd="0" destOrd="0" presId="urn:microsoft.com/office/officeart/2008/layout/SquareAccentList"/>
    <dgm:cxn modelId="{C47E6827-E8E9-45CB-8B0E-DE0B019AE2B6}" type="presParOf" srcId="{EC3E488C-0E59-4BB9-A8EA-4E5F60F5A11B}" destId="{68A4B67D-D2F1-4EE3-B76A-20AF7BA61455}" srcOrd="1" destOrd="0" presId="urn:microsoft.com/office/officeart/2008/layout/SquareAccentList"/>
    <dgm:cxn modelId="{7FE7D578-4146-4B22-B326-CCCCE80D461A}" type="presParOf" srcId="{613684D2-15C2-4FE8-9D17-4E15ED88312A}" destId="{DEE473CC-101A-4C34-8AA4-4895DE412139}" srcOrd="7" destOrd="0" presId="urn:microsoft.com/office/officeart/2008/layout/SquareAccentList"/>
    <dgm:cxn modelId="{44B9D03B-14C4-4E9F-B351-7C3F67C8D711}" type="presParOf" srcId="{DEE473CC-101A-4C34-8AA4-4895DE412139}" destId="{7E809666-BE4E-4321-9BBF-B571C54A0362}" srcOrd="0" destOrd="0" presId="urn:microsoft.com/office/officeart/2008/layout/SquareAccentList"/>
    <dgm:cxn modelId="{AB2D80A3-5414-4A0E-985F-B3134D3FFCA6}" type="presParOf" srcId="{DEE473CC-101A-4C34-8AA4-4895DE412139}" destId="{49875A5C-B693-47DE-9655-60467AE1CC55}" srcOrd="1" destOrd="0" presId="urn:microsoft.com/office/officeart/2008/layout/SquareAccentList"/>
    <dgm:cxn modelId="{37D099DB-05DE-4ADD-BCDE-60BE2DB305B3}" type="presParOf" srcId="{613684D2-15C2-4FE8-9D17-4E15ED88312A}" destId="{D6B57359-CBE7-4E37-A800-7352D7C68488}" srcOrd="8" destOrd="0" presId="urn:microsoft.com/office/officeart/2008/layout/SquareAccentList"/>
    <dgm:cxn modelId="{89CCD1EF-0E7F-4808-B85C-27352E3C8378}" type="presParOf" srcId="{D6B57359-CBE7-4E37-A800-7352D7C68488}" destId="{EF7E1DDE-E86E-45A9-A3BE-2F36EA08D88C}" srcOrd="0" destOrd="0" presId="urn:microsoft.com/office/officeart/2008/layout/SquareAccentList"/>
    <dgm:cxn modelId="{38D43EDB-2509-4AC2-AD82-2E8E6310F78E}" type="presParOf" srcId="{D6B57359-CBE7-4E37-A800-7352D7C68488}" destId="{6AD5C1D8-D645-49AC-A254-A8303A181E90}" srcOrd="1" destOrd="0" presId="urn:microsoft.com/office/officeart/2008/layout/SquareAccentList"/>
    <dgm:cxn modelId="{FFDD91A0-3C81-4397-A118-BED2FEBCB0BB}" type="presParOf" srcId="{613684D2-15C2-4FE8-9D17-4E15ED88312A}" destId="{840A5371-7C9D-48B1-BFFA-AC244F685763}" srcOrd="9" destOrd="0" presId="urn:microsoft.com/office/officeart/2008/layout/SquareAccentList"/>
    <dgm:cxn modelId="{FAEE9C00-DF75-40E7-B081-3B8C82CF5EC2}" type="presParOf" srcId="{840A5371-7C9D-48B1-BFFA-AC244F685763}" destId="{54E0267E-E92D-47F2-BF9A-FD441CF0D6A5}" srcOrd="0" destOrd="0" presId="urn:microsoft.com/office/officeart/2008/layout/SquareAccentList"/>
    <dgm:cxn modelId="{59F2F234-7EB5-4470-A4C9-F0D31E3435B1}" type="presParOf" srcId="{840A5371-7C9D-48B1-BFFA-AC244F685763}" destId="{C2989076-1EAA-432E-B51C-403673486BF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ED9806-D22F-4B1A-B5AA-323D398DD7B0}" type="doc">
      <dgm:prSet loTypeId="urn:microsoft.com/office/officeart/2009/3/layout/HorizontalOrganizationChart" loCatId="hierarchy" qsTypeId="urn:microsoft.com/office/officeart/2005/8/quickstyle/simple3" qsCatId="simple" csTypeId="urn:microsoft.com/office/officeart/2005/8/colors/colorful1" csCatId="colorful" phldr="1"/>
      <dgm:spPr/>
      <dgm:t>
        <a:bodyPr/>
        <a:lstStyle/>
        <a:p>
          <a:endParaRPr lang="es-ES"/>
        </a:p>
      </dgm:t>
    </dgm:pt>
    <dgm:pt modelId="{5B1E26B4-88B8-4911-BEE9-5DF2F28743E0}">
      <dgm:prSet phldrT="[Texto]" custT="1"/>
      <dgm:spPr/>
      <dgm:t>
        <a:bodyPr/>
        <a:lstStyle/>
        <a:p>
          <a:r>
            <a:rPr lang="es-ES" sz="1050" b="1">
              <a:latin typeface="Arial" panose="020B0604020202020204" pitchFamily="34" charset="0"/>
              <a:cs typeface="Arial" panose="020B0604020202020204" pitchFamily="34" charset="0"/>
            </a:rPr>
            <a:t>Órganos de</a:t>
          </a:r>
        </a:p>
      </dgm:t>
    </dgm:pt>
    <dgm:pt modelId="{206A99F8-3263-4EE1-9CFD-9EC57764A62F}" type="parTrans" cxnId="{DAC79821-4484-4861-B3F5-47068DCC1000}">
      <dgm:prSet/>
      <dgm:spPr/>
      <dgm:t>
        <a:bodyPr/>
        <a:lstStyle/>
        <a:p>
          <a:endParaRPr lang="es-ES" sz="1050" b="1">
            <a:latin typeface="Arial" panose="020B0604020202020204" pitchFamily="34" charset="0"/>
            <a:cs typeface="Arial" panose="020B0604020202020204" pitchFamily="34" charset="0"/>
          </a:endParaRPr>
        </a:p>
      </dgm:t>
    </dgm:pt>
    <dgm:pt modelId="{5D2CEA92-F9BC-4C0D-A6D1-71D4EED9ABB7}" type="sibTrans" cxnId="{DAC79821-4484-4861-B3F5-47068DCC1000}">
      <dgm:prSet/>
      <dgm:spPr/>
      <dgm:t>
        <a:bodyPr/>
        <a:lstStyle/>
        <a:p>
          <a:endParaRPr lang="es-ES" sz="1050" b="1">
            <a:latin typeface="Arial" panose="020B0604020202020204" pitchFamily="34" charset="0"/>
            <a:cs typeface="Arial" panose="020B0604020202020204" pitchFamily="34" charset="0"/>
          </a:endParaRPr>
        </a:p>
      </dgm:t>
    </dgm:pt>
    <dgm:pt modelId="{886E8AE4-26BB-4452-BF80-7DA2661453C7}">
      <dgm:prSet phldrT="[Texto]" custT="1"/>
      <dgm:spPr/>
      <dgm:t>
        <a:bodyPr/>
        <a:lstStyle/>
        <a:p>
          <a:r>
            <a:rPr lang="es-ES" sz="1050" b="1">
              <a:latin typeface="Arial" panose="020B0604020202020204" pitchFamily="34" charset="0"/>
              <a:cs typeface="Arial" panose="020B0604020202020204" pitchFamily="34" charset="0"/>
            </a:rPr>
            <a:t>Coordinación docente</a:t>
          </a:r>
        </a:p>
      </dgm:t>
    </dgm:pt>
    <dgm:pt modelId="{DDEB86E1-BC9C-4AAA-9E67-37EF906893B8}" type="parTrans" cxnId="{275B37A2-DE80-47A5-9326-4FF515D2AA29}">
      <dgm:prSet/>
      <dgm:spPr/>
      <dgm:t>
        <a:bodyPr/>
        <a:lstStyle/>
        <a:p>
          <a:endParaRPr lang="es-ES" sz="1050" b="1">
            <a:latin typeface="Arial" panose="020B0604020202020204" pitchFamily="34" charset="0"/>
            <a:cs typeface="Arial" panose="020B0604020202020204" pitchFamily="34" charset="0"/>
          </a:endParaRPr>
        </a:p>
      </dgm:t>
    </dgm:pt>
    <dgm:pt modelId="{19DF27A7-3C12-4651-8F8C-E701587D5143}" type="sibTrans" cxnId="{275B37A2-DE80-47A5-9326-4FF515D2AA29}">
      <dgm:prSet/>
      <dgm:spPr/>
      <dgm:t>
        <a:bodyPr/>
        <a:lstStyle/>
        <a:p>
          <a:endParaRPr lang="es-ES" sz="1050" b="1">
            <a:latin typeface="Arial" panose="020B0604020202020204" pitchFamily="34" charset="0"/>
            <a:cs typeface="Arial" panose="020B0604020202020204" pitchFamily="34" charset="0"/>
          </a:endParaRPr>
        </a:p>
      </dgm:t>
    </dgm:pt>
    <dgm:pt modelId="{E513510C-DD9A-4936-A1F7-B60DED0295D2}">
      <dgm:prSet phldrT="[Texto]" custT="1"/>
      <dgm:spPr/>
      <dgm:t>
        <a:bodyPr/>
        <a:lstStyle/>
        <a:p>
          <a:r>
            <a:rPr lang="es-ES" sz="1050" b="1">
              <a:latin typeface="Arial" panose="020B0604020202020204" pitchFamily="34" charset="0"/>
              <a:cs typeface="Arial" panose="020B0604020202020204" pitchFamily="34" charset="0"/>
            </a:rPr>
            <a:t>Orientación</a:t>
          </a:r>
        </a:p>
      </dgm:t>
    </dgm:pt>
    <dgm:pt modelId="{A91D082E-EBB6-4596-91BA-D0EE29668842}" type="parTrans" cxnId="{5CD3A87D-2FB8-4168-B4EA-DADF78D25B89}">
      <dgm:prSet/>
      <dgm:spPr/>
      <dgm:t>
        <a:bodyPr/>
        <a:lstStyle/>
        <a:p>
          <a:endParaRPr lang="es-ES" sz="1050" b="1">
            <a:latin typeface="Arial" panose="020B0604020202020204" pitchFamily="34" charset="0"/>
            <a:cs typeface="Arial" panose="020B0604020202020204" pitchFamily="34" charset="0"/>
          </a:endParaRPr>
        </a:p>
      </dgm:t>
    </dgm:pt>
    <dgm:pt modelId="{BFDBEBD2-747F-4F56-A891-B58F96602710}" type="sibTrans" cxnId="{5CD3A87D-2FB8-4168-B4EA-DADF78D25B89}">
      <dgm:prSet/>
      <dgm:spPr/>
      <dgm:t>
        <a:bodyPr/>
        <a:lstStyle/>
        <a:p>
          <a:endParaRPr lang="es-ES" sz="1050" b="1">
            <a:latin typeface="Arial" panose="020B0604020202020204" pitchFamily="34" charset="0"/>
            <a:cs typeface="Arial" panose="020B0604020202020204" pitchFamily="34" charset="0"/>
          </a:endParaRPr>
        </a:p>
      </dgm:t>
    </dgm:pt>
    <dgm:pt modelId="{4C473971-0709-41B2-9DCA-2823A05E713B}">
      <dgm:prSet phldrT="[Texto]" custT="1"/>
      <dgm:spPr/>
      <dgm:t>
        <a:bodyPr/>
        <a:lstStyle/>
        <a:p>
          <a:r>
            <a:rPr lang="es-ES" sz="1050" b="1">
              <a:latin typeface="Arial" panose="020B0604020202020204" pitchFamily="34" charset="0"/>
              <a:cs typeface="Arial" panose="020B0604020202020204" pitchFamily="34" charset="0"/>
            </a:rPr>
            <a:t>Departamento de coordinación didáctica</a:t>
          </a:r>
        </a:p>
      </dgm:t>
    </dgm:pt>
    <dgm:pt modelId="{A0522583-21FC-4653-8DFD-DCEEF692E463}" type="parTrans" cxnId="{8A02BE41-EC6F-4591-95E5-88E19A1CD232}">
      <dgm:prSet/>
      <dgm:spPr/>
      <dgm:t>
        <a:bodyPr/>
        <a:lstStyle/>
        <a:p>
          <a:endParaRPr lang="es-ES"/>
        </a:p>
      </dgm:t>
    </dgm:pt>
    <dgm:pt modelId="{79AE8A2B-3A02-4311-9E24-A799090ADE74}" type="sibTrans" cxnId="{8A02BE41-EC6F-4591-95E5-88E19A1CD232}">
      <dgm:prSet/>
      <dgm:spPr/>
      <dgm:t>
        <a:bodyPr/>
        <a:lstStyle/>
        <a:p>
          <a:endParaRPr lang="es-ES"/>
        </a:p>
      </dgm:t>
    </dgm:pt>
    <dgm:pt modelId="{6666C4B9-8100-4D51-88E3-3449A1D02924}" type="pres">
      <dgm:prSet presAssocID="{40ED9806-D22F-4B1A-B5AA-323D398DD7B0}" presName="hierChild1" presStyleCnt="0">
        <dgm:presLayoutVars>
          <dgm:orgChart val="1"/>
          <dgm:chPref val="1"/>
          <dgm:dir/>
          <dgm:animOne val="branch"/>
          <dgm:animLvl val="lvl"/>
          <dgm:resizeHandles/>
        </dgm:presLayoutVars>
      </dgm:prSet>
      <dgm:spPr/>
    </dgm:pt>
    <dgm:pt modelId="{489D3262-C514-4AC8-B91C-355A05A8BAC2}" type="pres">
      <dgm:prSet presAssocID="{5B1E26B4-88B8-4911-BEE9-5DF2F28743E0}" presName="hierRoot1" presStyleCnt="0">
        <dgm:presLayoutVars>
          <dgm:hierBranch val="init"/>
        </dgm:presLayoutVars>
      </dgm:prSet>
      <dgm:spPr/>
    </dgm:pt>
    <dgm:pt modelId="{E4DC2A39-3AF5-4B70-8424-D07BE4826DD7}" type="pres">
      <dgm:prSet presAssocID="{5B1E26B4-88B8-4911-BEE9-5DF2F28743E0}" presName="rootComposite1" presStyleCnt="0"/>
      <dgm:spPr/>
    </dgm:pt>
    <dgm:pt modelId="{186F417F-54AB-4209-92EE-21BA19F449EB}" type="pres">
      <dgm:prSet presAssocID="{5B1E26B4-88B8-4911-BEE9-5DF2F28743E0}" presName="rootText1" presStyleLbl="node0" presStyleIdx="0" presStyleCnt="1">
        <dgm:presLayoutVars>
          <dgm:chPref val="3"/>
        </dgm:presLayoutVars>
      </dgm:prSet>
      <dgm:spPr/>
    </dgm:pt>
    <dgm:pt modelId="{09828AAA-F950-49C6-8A2F-FEBF6EB3CD4F}" type="pres">
      <dgm:prSet presAssocID="{5B1E26B4-88B8-4911-BEE9-5DF2F28743E0}" presName="rootConnector1" presStyleLbl="node1" presStyleIdx="0" presStyleCnt="0"/>
      <dgm:spPr/>
    </dgm:pt>
    <dgm:pt modelId="{2278530E-9218-4301-80FF-0C2BF875F782}" type="pres">
      <dgm:prSet presAssocID="{5B1E26B4-88B8-4911-BEE9-5DF2F28743E0}" presName="hierChild2" presStyleCnt="0"/>
      <dgm:spPr/>
    </dgm:pt>
    <dgm:pt modelId="{9244D18E-BA71-41AD-A23D-FAB688CAC521}" type="pres">
      <dgm:prSet presAssocID="{DDEB86E1-BC9C-4AAA-9E67-37EF906893B8}" presName="Name64" presStyleLbl="parChTrans1D2" presStyleIdx="0" presStyleCnt="2"/>
      <dgm:spPr/>
    </dgm:pt>
    <dgm:pt modelId="{20894CCE-1C34-4576-8289-93DA1EABB52E}" type="pres">
      <dgm:prSet presAssocID="{886E8AE4-26BB-4452-BF80-7DA2661453C7}" presName="hierRoot2" presStyleCnt="0">
        <dgm:presLayoutVars>
          <dgm:hierBranch val="init"/>
        </dgm:presLayoutVars>
      </dgm:prSet>
      <dgm:spPr/>
    </dgm:pt>
    <dgm:pt modelId="{20651184-A4EE-4C29-9113-D5E691F1ADB0}" type="pres">
      <dgm:prSet presAssocID="{886E8AE4-26BB-4452-BF80-7DA2661453C7}" presName="rootComposite" presStyleCnt="0"/>
      <dgm:spPr/>
    </dgm:pt>
    <dgm:pt modelId="{C09DD15F-60F6-4B01-AF39-6ECB141D0398}" type="pres">
      <dgm:prSet presAssocID="{886E8AE4-26BB-4452-BF80-7DA2661453C7}" presName="rootText" presStyleLbl="node2" presStyleIdx="0" presStyleCnt="2">
        <dgm:presLayoutVars>
          <dgm:chPref val="3"/>
        </dgm:presLayoutVars>
      </dgm:prSet>
      <dgm:spPr/>
    </dgm:pt>
    <dgm:pt modelId="{8F35A861-4149-4F89-87B1-19669C0222BD}" type="pres">
      <dgm:prSet presAssocID="{886E8AE4-26BB-4452-BF80-7DA2661453C7}" presName="rootConnector" presStyleLbl="node2" presStyleIdx="0" presStyleCnt="2"/>
      <dgm:spPr/>
    </dgm:pt>
    <dgm:pt modelId="{55DAEC7E-D3AD-44D0-A320-8E1F9781627B}" type="pres">
      <dgm:prSet presAssocID="{886E8AE4-26BB-4452-BF80-7DA2661453C7}" presName="hierChild4" presStyleCnt="0"/>
      <dgm:spPr/>
    </dgm:pt>
    <dgm:pt modelId="{00271442-AFEF-4502-89C6-281A823C4910}" type="pres">
      <dgm:prSet presAssocID="{A0522583-21FC-4653-8DFD-DCEEF692E463}" presName="Name64" presStyleLbl="parChTrans1D3" presStyleIdx="0" presStyleCnt="1"/>
      <dgm:spPr/>
    </dgm:pt>
    <dgm:pt modelId="{E1EC024D-9A09-4639-8621-5F7E1C9B5A30}" type="pres">
      <dgm:prSet presAssocID="{4C473971-0709-41B2-9DCA-2823A05E713B}" presName="hierRoot2" presStyleCnt="0">
        <dgm:presLayoutVars>
          <dgm:hierBranch val="init"/>
        </dgm:presLayoutVars>
      </dgm:prSet>
      <dgm:spPr/>
    </dgm:pt>
    <dgm:pt modelId="{E9A144BB-6D0A-4F15-8960-32570BB81B8E}" type="pres">
      <dgm:prSet presAssocID="{4C473971-0709-41B2-9DCA-2823A05E713B}" presName="rootComposite" presStyleCnt="0"/>
      <dgm:spPr/>
    </dgm:pt>
    <dgm:pt modelId="{02463589-C319-4332-9AB8-207F99B07346}" type="pres">
      <dgm:prSet presAssocID="{4C473971-0709-41B2-9DCA-2823A05E713B}" presName="rootText" presStyleLbl="node3" presStyleIdx="0" presStyleCnt="1">
        <dgm:presLayoutVars>
          <dgm:chPref val="3"/>
        </dgm:presLayoutVars>
      </dgm:prSet>
      <dgm:spPr/>
    </dgm:pt>
    <dgm:pt modelId="{DFB02E28-D5FD-4101-B283-333A200C6C62}" type="pres">
      <dgm:prSet presAssocID="{4C473971-0709-41B2-9DCA-2823A05E713B}" presName="rootConnector" presStyleLbl="node3" presStyleIdx="0" presStyleCnt="1"/>
      <dgm:spPr/>
    </dgm:pt>
    <dgm:pt modelId="{CF3B6F80-A78E-49C6-A3DF-1BFDBB05602D}" type="pres">
      <dgm:prSet presAssocID="{4C473971-0709-41B2-9DCA-2823A05E713B}" presName="hierChild4" presStyleCnt="0"/>
      <dgm:spPr/>
    </dgm:pt>
    <dgm:pt modelId="{1841948A-AEA8-4695-A57B-221BD4BB9866}" type="pres">
      <dgm:prSet presAssocID="{4C473971-0709-41B2-9DCA-2823A05E713B}" presName="hierChild5" presStyleCnt="0"/>
      <dgm:spPr/>
    </dgm:pt>
    <dgm:pt modelId="{9072A1C7-9FC7-4678-B7A1-6380AE435902}" type="pres">
      <dgm:prSet presAssocID="{886E8AE4-26BB-4452-BF80-7DA2661453C7}" presName="hierChild5" presStyleCnt="0"/>
      <dgm:spPr/>
    </dgm:pt>
    <dgm:pt modelId="{A612CD1F-1918-4423-A815-0E5B7D86FC91}" type="pres">
      <dgm:prSet presAssocID="{A91D082E-EBB6-4596-91BA-D0EE29668842}" presName="Name64" presStyleLbl="parChTrans1D2" presStyleIdx="1" presStyleCnt="2"/>
      <dgm:spPr/>
    </dgm:pt>
    <dgm:pt modelId="{FCFA57DE-0689-48C2-8A0B-F09524B53D8B}" type="pres">
      <dgm:prSet presAssocID="{E513510C-DD9A-4936-A1F7-B60DED0295D2}" presName="hierRoot2" presStyleCnt="0">
        <dgm:presLayoutVars>
          <dgm:hierBranch val="init"/>
        </dgm:presLayoutVars>
      </dgm:prSet>
      <dgm:spPr/>
    </dgm:pt>
    <dgm:pt modelId="{98B95018-CC8F-44EF-9C7F-7982C8313393}" type="pres">
      <dgm:prSet presAssocID="{E513510C-DD9A-4936-A1F7-B60DED0295D2}" presName="rootComposite" presStyleCnt="0"/>
      <dgm:spPr/>
    </dgm:pt>
    <dgm:pt modelId="{E68E9002-CC42-4D5B-AD3F-18963AB9DBFC}" type="pres">
      <dgm:prSet presAssocID="{E513510C-DD9A-4936-A1F7-B60DED0295D2}" presName="rootText" presStyleLbl="node2" presStyleIdx="1" presStyleCnt="2">
        <dgm:presLayoutVars>
          <dgm:chPref val="3"/>
        </dgm:presLayoutVars>
      </dgm:prSet>
      <dgm:spPr/>
    </dgm:pt>
    <dgm:pt modelId="{A913DAE6-5624-4F17-AA7A-7E591C072723}" type="pres">
      <dgm:prSet presAssocID="{E513510C-DD9A-4936-A1F7-B60DED0295D2}" presName="rootConnector" presStyleLbl="node2" presStyleIdx="1" presStyleCnt="2"/>
      <dgm:spPr/>
    </dgm:pt>
    <dgm:pt modelId="{AF370A3D-2900-4992-9B3F-315EA492F5D6}" type="pres">
      <dgm:prSet presAssocID="{E513510C-DD9A-4936-A1F7-B60DED0295D2}" presName="hierChild4" presStyleCnt="0"/>
      <dgm:spPr/>
    </dgm:pt>
    <dgm:pt modelId="{631EDF2C-A72B-42C0-A240-00D1A9EBF655}" type="pres">
      <dgm:prSet presAssocID="{E513510C-DD9A-4936-A1F7-B60DED0295D2}" presName="hierChild5" presStyleCnt="0"/>
      <dgm:spPr/>
    </dgm:pt>
    <dgm:pt modelId="{6BC6268E-A3A3-4816-B1AD-ED1F5BA5EC34}" type="pres">
      <dgm:prSet presAssocID="{5B1E26B4-88B8-4911-BEE9-5DF2F28743E0}" presName="hierChild3" presStyleCnt="0"/>
      <dgm:spPr/>
    </dgm:pt>
  </dgm:ptLst>
  <dgm:cxnLst>
    <dgm:cxn modelId="{DAC79821-4484-4861-B3F5-47068DCC1000}" srcId="{40ED9806-D22F-4B1A-B5AA-323D398DD7B0}" destId="{5B1E26B4-88B8-4911-BEE9-5DF2F28743E0}" srcOrd="0" destOrd="0" parTransId="{206A99F8-3263-4EE1-9CFD-9EC57764A62F}" sibTransId="{5D2CEA92-F9BC-4C0D-A6D1-71D4EED9ABB7}"/>
    <dgm:cxn modelId="{71096323-4F1B-41D0-9244-DB3FA891491C}" type="presOf" srcId="{4C473971-0709-41B2-9DCA-2823A05E713B}" destId="{DFB02E28-D5FD-4101-B283-333A200C6C62}" srcOrd="1" destOrd="0" presId="urn:microsoft.com/office/officeart/2009/3/layout/HorizontalOrganizationChart"/>
    <dgm:cxn modelId="{80DF5C24-3AAA-45C3-8003-A28D3E220F61}" type="presOf" srcId="{5B1E26B4-88B8-4911-BEE9-5DF2F28743E0}" destId="{09828AAA-F950-49C6-8A2F-FEBF6EB3CD4F}" srcOrd="1" destOrd="0" presId="urn:microsoft.com/office/officeart/2009/3/layout/HorizontalOrganizationChart"/>
    <dgm:cxn modelId="{0DBA0530-844E-4BE0-AE97-A14C902B64EC}" type="presOf" srcId="{886E8AE4-26BB-4452-BF80-7DA2661453C7}" destId="{8F35A861-4149-4F89-87B1-19669C0222BD}" srcOrd="1" destOrd="0" presId="urn:microsoft.com/office/officeart/2009/3/layout/HorizontalOrganizationChart"/>
    <dgm:cxn modelId="{153B7A3D-389F-4B75-8B57-0C3DFB30D699}" type="presOf" srcId="{40ED9806-D22F-4B1A-B5AA-323D398DD7B0}" destId="{6666C4B9-8100-4D51-88E3-3449A1D02924}" srcOrd="0" destOrd="0" presId="urn:microsoft.com/office/officeart/2009/3/layout/HorizontalOrganizationChart"/>
    <dgm:cxn modelId="{6A2C7D5F-AE8A-4311-8A0A-FF280A8BE861}" type="presOf" srcId="{DDEB86E1-BC9C-4AAA-9E67-37EF906893B8}" destId="{9244D18E-BA71-41AD-A23D-FAB688CAC521}" srcOrd="0" destOrd="0" presId="urn:microsoft.com/office/officeart/2009/3/layout/HorizontalOrganizationChart"/>
    <dgm:cxn modelId="{8A02BE41-EC6F-4591-95E5-88E19A1CD232}" srcId="{886E8AE4-26BB-4452-BF80-7DA2661453C7}" destId="{4C473971-0709-41B2-9DCA-2823A05E713B}" srcOrd="0" destOrd="0" parTransId="{A0522583-21FC-4653-8DFD-DCEEF692E463}" sibTransId="{79AE8A2B-3A02-4311-9E24-A799090ADE74}"/>
    <dgm:cxn modelId="{FB6EF148-3B94-4106-A580-79EA17DFA055}" type="presOf" srcId="{5B1E26B4-88B8-4911-BEE9-5DF2F28743E0}" destId="{186F417F-54AB-4209-92EE-21BA19F449EB}" srcOrd="0" destOrd="0" presId="urn:microsoft.com/office/officeart/2009/3/layout/HorizontalOrganizationChart"/>
    <dgm:cxn modelId="{5CD3A87D-2FB8-4168-B4EA-DADF78D25B89}" srcId="{5B1E26B4-88B8-4911-BEE9-5DF2F28743E0}" destId="{E513510C-DD9A-4936-A1F7-B60DED0295D2}" srcOrd="1" destOrd="0" parTransId="{A91D082E-EBB6-4596-91BA-D0EE29668842}" sibTransId="{BFDBEBD2-747F-4F56-A891-B58F96602710}"/>
    <dgm:cxn modelId="{AF51DF89-2FA2-4F8C-87CD-3D51C9107A73}" type="presOf" srcId="{4C473971-0709-41B2-9DCA-2823A05E713B}" destId="{02463589-C319-4332-9AB8-207F99B07346}" srcOrd="0" destOrd="0" presId="urn:microsoft.com/office/officeart/2009/3/layout/HorizontalOrganizationChart"/>
    <dgm:cxn modelId="{DD3DA98F-A4C8-41D0-A0B6-90161DB39C91}" type="presOf" srcId="{E513510C-DD9A-4936-A1F7-B60DED0295D2}" destId="{E68E9002-CC42-4D5B-AD3F-18963AB9DBFC}" srcOrd="0" destOrd="0" presId="urn:microsoft.com/office/officeart/2009/3/layout/HorizontalOrganizationChart"/>
    <dgm:cxn modelId="{BD272898-48C2-4BA3-9762-25B119DC0167}" type="presOf" srcId="{A0522583-21FC-4653-8DFD-DCEEF692E463}" destId="{00271442-AFEF-4502-89C6-281A823C4910}" srcOrd="0" destOrd="0" presId="urn:microsoft.com/office/officeart/2009/3/layout/HorizontalOrganizationChart"/>
    <dgm:cxn modelId="{275B37A2-DE80-47A5-9326-4FF515D2AA29}" srcId="{5B1E26B4-88B8-4911-BEE9-5DF2F28743E0}" destId="{886E8AE4-26BB-4452-BF80-7DA2661453C7}" srcOrd="0" destOrd="0" parTransId="{DDEB86E1-BC9C-4AAA-9E67-37EF906893B8}" sibTransId="{19DF27A7-3C12-4651-8F8C-E701587D5143}"/>
    <dgm:cxn modelId="{55DC1FBC-01A1-4E4A-998F-C340F5A450D2}" type="presOf" srcId="{886E8AE4-26BB-4452-BF80-7DA2661453C7}" destId="{C09DD15F-60F6-4B01-AF39-6ECB141D0398}" srcOrd="0" destOrd="0" presId="urn:microsoft.com/office/officeart/2009/3/layout/HorizontalOrganizationChart"/>
    <dgm:cxn modelId="{3B8711DD-A007-4481-84FF-E7B8E02F6581}" type="presOf" srcId="{E513510C-DD9A-4936-A1F7-B60DED0295D2}" destId="{A913DAE6-5624-4F17-AA7A-7E591C072723}" srcOrd="1" destOrd="0" presId="urn:microsoft.com/office/officeart/2009/3/layout/HorizontalOrganizationChart"/>
    <dgm:cxn modelId="{F7DE2CFC-C11E-4C1D-BCBF-A0BE87AA34D2}" type="presOf" srcId="{A91D082E-EBB6-4596-91BA-D0EE29668842}" destId="{A612CD1F-1918-4423-A815-0E5B7D86FC91}" srcOrd="0" destOrd="0" presId="urn:microsoft.com/office/officeart/2009/3/layout/HorizontalOrganizationChart"/>
    <dgm:cxn modelId="{952DB5D0-6EE6-42BE-B546-BED45462C9F7}" type="presParOf" srcId="{6666C4B9-8100-4D51-88E3-3449A1D02924}" destId="{489D3262-C514-4AC8-B91C-355A05A8BAC2}" srcOrd="0" destOrd="0" presId="urn:microsoft.com/office/officeart/2009/3/layout/HorizontalOrganizationChart"/>
    <dgm:cxn modelId="{3FE3638F-17A9-4071-92EA-84554979F10D}" type="presParOf" srcId="{489D3262-C514-4AC8-B91C-355A05A8BAC2}" destId="{E4DC2A39-3AF5-4B70-8424-D07BE4826DD7}" srcOrd="0" destOrd="0" presId="urn:microsoft.com/office/officeart/2009/3/layout/HorizontalOrganizationChart"/>
    <dgm:cxn modelId="{E01FC7E8-894C-426D-ACD0-808E1B7E12E5}" type="presParOf" srcId="{E4DC2A39-3AF5-4B70-8424-D07BE4826DD7}" destId="{186F417F-54AB-4209-92EE-21BA19F449EB}" srcOrd="0" destOrd="0" presId="urn:microsoft.com/office/officeart/2009/3/layout/HorizontalOrganizationChart"/>
    <dgm:cxn modelId="{F86C1D1B-A190-4177-AAD9-E7B317541272}" type="presParOf" srcId="{E4DC2A39-3AF5-4B70-8424-D07BE4826DD7}" destId="{09828AAA-F950-49C6-8A2F-FEBF6EB3CD4F}" srcOrd="1" destOrd="0" presId="urn:microsoft.com/office/officeart/2009/3/layout/HorizontalOrganizationChart"/>
    <dgm:cxn modelId="{3F4C87E6-E34D-450B-88B3-E1F23E749DE5}" type="presParOf" srcId="{489D3262-C514-4AC8-B91C-355A05A8BAC2}" destId="{2278530E-9218-4301-80FF-0C2BF875F782}" srcOrd="1" destOrd="0" presId="urn:microsoft.com/office/officeart/2009/3/layout/HorizontalOrganizationChart"/>
    <dgm:cxn modelId="{97196D43-7A94-4C09-97EC-D85A77D3F219}" type="presParOf" srcId="{2278530E-9218-4301-80FF-0C2BF875F782}" destId="{9244D18E-BA71-41AD-A23D-FAB688CAC521}" srcOrd="0" destOrd="0" presId="urn:microsoft.com/office/officeart/2009/3/layout/HorizontalOrganizationChart"/>
    <dgm:cxn modelId="{4205942A-B2B4-44DF-AAA1-0340ED4CE297}" type="presParOf" srcId="{2278530E-9218-4301-80FF-0C2BF875F782}" destId="{20894CCE-1C34-4576-8289-93DA1EABB52E}" srcOrd="1" destOrd="0" presId="urn:microsoft.com/office/officeart/2009/3/layout/HorizontalOrganizationChart"/>
    <dgm:cxn modelId="{77526B9B-0807-410F-A74D-51AD9428CA4F}" type="presParOf" srcId="{20894CCE-1C34-4576-8289-93DA1EABB52E}" destId="{20651184-A4EE-4C29-9113-D5E691F1ADB0}" srcOrd="0" destOrd="0" presId="urn:microsoft.com/office/officeart/2009/3/layout/HorizontalOrganizationChart"/>
    <dgm:cxn modelId="{9A86D2B2-862C-49A1-BC48-68AACDE7A23C}" type="presParOf" srcId="{20651184-A4EE-4C29-9113-D5E691F1ADB0}" destId="{C09DD15F-60F6-4B01-AF39-6ECB141D0398}" srcOrd="0" destOrd="0" presId="urn:microsoft.com/office/officeart/2009/3/layout/HorizontalOrganizationChart"/>
    <dgm:cxn modelId="{BAD25243-C305-499B-AD20-5EC28D396FF7}" type="presParOf" srcId="{20651184-A4EE-4C29-9113-D5E691F1ADB0}" destId="{8F35A861-4149-4F89-87B1-19669C0222BD}" srcOrd="1" destOrd="0" presId="urn:microsoft.com/office/officeart/2009/3/layout/HorizontalOrganizationChart"/>
    <dgm:cxn modelId="{AFE738B2-F867-4F32-97E0-46B4947809DA}" type="presParOf" srcId="{20894CCE-1C34-4576-8289-93DA1EABB52E}" destId="{55DAEC7E-D3AD-44D0-A320-8E1F9781627B}" srcOrd="1" destOrd="0" presId="urn:microsoft.com/office/officeart/2009/3/layout/HorizontalOrganizationChart"/>
    <dgm:cxn modelId="{72A2973A-57FF-4225-A2B8-1AE3913FE502}" type="presParOf" srcId="{55DAEC7E-D3AD-44D0-A320-8E1F9781627B}" destId="{00271442-AFEF-4502-89C6-281A823C4910}" srcOrd="0" destOrd="0" presId="urn:microsoft.com/office/officeart/2009/3/layout/HorizontalOrganizationChart"/>
    <dgm:cxn modelId="{8680EE8E-94D4-46A9-8172-A280834A396C}" type="presParOf" srcId="{55DAEC7E-D3AD-44D0-A320-8E1F9781627B}" destId="{E1EC024D-9A09-4639-8621-5F7E1C9B5A30}" srcOrd="1" destOrd="0" presId="urn:microsoft.com/office/officeart/2009/3/layout/HorizontalOrganizationChart"/>
    <dgm:cxn modelId="{0E839762-B3DE-4EE4-A5F7-9E718F1F3586}" type="presParOf" srcId="{E1EC024D-9A09-4639-8621-5F7E1C9B5A30}" destId="{E9A144BB-6D0A-4F15-8960-32570BB81B8E}" srcOrd="0" destOrd="0" presId="urn:microsoft.com/office/officeart/2009/3/layout/HorizontalOrganizationChart"/>
    <dgm:cxn modelId="{176720AB-EFEF-4883-8220-4CBFD2B2E5B9}" type="presParOf" srcId="{E9A144BB-6D0A-4F15-8960-32570BB81B8E}" destId="{02463589-C319-4332-9AB8-207F99B07346}" srcOrd="0" destOrd="0" presId="urn:microsoft.com/office/officeart/2009/3/layout/HorizontalOrganizationChart"/>
    <dgm:cxn modelId="{16CAC6AA-7E11-4E0D-80BE-B9DE2C40DC75}" type="presParOf" srcId="{E9A144BB-6D0A-4F15-8960-32570BB81B8E}" destId="{DFB02E28-D5FD-4101-B283-333A200C6C62}" srcOrd="1" destOrd="0" presId="urn:microsoft.com/office/officeart/2009/3/layout/HorizontalOrganizationChart"/>
    <dgm:cxn modelId="{626FC77C-F502-4F93-8AF9-C09B215EBAAB}" type="presParOf" srcId="{E1EC024D-9A09-4639-8621-5F7E1C9B5A30}" destId="{CF3B6F80-A78E-49C6-A3DF-1BFDBB05602D}" srcOrd="1" destOrd="0" presId="urn:microsoft.com/office/officeart/2009/3/layout/HorizontalOrganizationChart"/>
    <dgm:cxn modelId="{F1E13B73-AF24-49A4-9C67-7A3B1AE4A25A}" type="presParOf" srcId="{E1EC024D-9A09-4639-8621-5F7E1C9B5A30}" destId="{1841948A-AEA8-4695-A57B-221BD4BB9866}" srcOrd="2" destOrd="0" presId="urn:microsoft.com/office/officeart/2009/3/layout/HorizontalOrganizationChart"/>
    <dgm:cxn modelId="{90FA9F31-26BE-4DCB-89A3-889E2059CB1D}" type="presParOf" srcId="{20894CCE-1C34-4576-8289-93DA1EABB52E}" destId="{9072A1C7-9FC7-4678-B7A1-6380AE435902}" srcOrd="2" destOrd="0" presId="urn:microsoft.com/office/officeart/2009/3/layout/HorizontalOrganizationChart"/>
    <dgm:cxn modelId="{5929183E-5E4C-4EBF-9B3C-69A36DB3D4A3}" type="presParOf" srcId="{2278530E-9218-4301-80FF-0C2BF875F782}" destId="{A612CD1F-1918-4423-A815-0E5B7D86FC91}" srcOrd="2" destOrd="0" presId="urn:microsoft.com/office/officeart/2009/3/layout/HorizontalOrganizationChart"/>
    <dgm:cxn modelId="{122981E2-7482-46F3-9EAA-9C60F66BD478}" type="presParOf" srcId="{2278530E-9218-4301-80FF-0C2BF875F782}" destId="{FCFA57DE-0689-48C2-8A0B-F09524B53D8B}" srcOrd="3" destOrd="0" presId="urn:microsoft.com/office/officeart/2009/3/layout/HorizontalOrganizationChart"/>
    <dgm:cxn modelId="{6A679B77-0460-451C-86D8-577D1C30C137}" type="presParOf" srcId="{FCFA57DE-0689-48C2-8A0B-F09524B53D8B}" destId="{98B95018-CC8F-44EF-9C7F-7982C8313393}" srcOrd="0" destOrd="0" presId="urn:microsoft.com/office/officeart/2009/3/layout/HorizontalOrganizationChart"/>
    <dgm:cxn modelId="{0105B3D6-72AE-4AA8-AC98-27CE5FD7844D}" type="presParOf" srcId="{98B95018-CC8F-44EF-9C7F-7982C8313393}" destId="{E68E9002-CC42-4D5B-AD3F-18963AB9DBFC}" srcOrd="0" destOrd="0" presId="urn:microsoft.com/office/officeart/2009/3/layout/HorizontalOrganizationChart"/>
    <dgm:cxn modelId="{14A89E5D-38AA-4287-B786-E09ABB26723D}" type="presParOf" srcId="{98B95018-CC8F-44EF-9C7F-7982C8313393}" destId="{A913DAE6-5624-4F17-AA7A-7E591C072723}" srcOrd="1" destOrd="0" presId="urn:microsoft.com/office/officeart/2009/3/layout/HorizontalOrganizationChart"/>
    <dgm:cxn modelId="{E02E5188-583E-41E6-A0BE-518ECF9FA1A1}" type="presParOf" srcId="{FCFA57DE-0689-48C2-8A0B-F09524B53D8B}" destId="{AF370A3D-2900-4992-9B3F-315EA492F5D6}" srcOrd="1" destOrd="0" presId="urn:microsoft.com/office/officeart/2009/3/layout/HorizontalOrganizationChart"/>
    <dgm:cxn modelId="{6896E594-8E03-4E7A-A0C4-F8D5155AEA75}" type="presParOf" srcId="{FCFA57DE-0689-48C2-8A0B-F09524B53D8B}" destId="{631EDF2C-A72B-42C0-A240-00D1A9EBF655}" srcOrd="2" destOrd="0" presId="urn:microsoft.com/office/officeart/2009/3/layout/HorizontalOrganizationChart"/>
    <dgm:cxn modelId="{6DBA27EB-18AC-4C7D-BF5F-052DEE4BFF3E}" type="presParOf" srcId="{489D3262-C514-4AC8-B91C-355A05A8BAC2}" destId="{6BC6268E-A3A3-4816-B1AD-ED1F5BA5EC3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ACE1EA-C62E-4525-B8F6-88DC517EB498}" type="doc">
      <dgm:prSet loTypeId="urn:microsoft.com/office/officeart/2008/layout/HorizontalMultiLevelHierarchy" loCatId="hierarchy" qsTypeId="urn:microsoft.com/office/officeart/2005/8/quickstyle/simple3" qsCatId="simple" csTypeId="urn:microsoft.com/office/officeart/2005/8/colors/accent0_1" csCatId="mainScheme" phldr="1"/>
      <dgm:spPr/>
      <dgm:t>
        <a:bodyPr/>
        <a:lstStyle/>
        <a:p>
          <a:endParaRPr lang="es-ES"/>
        </a:p>
      </dgm:t>
    </dgm:pt>
    <dgm:pt modelId="{A5E647CF-9EEC-4108-B2F0-8D04DEAB36A2}">
      <dgm:prSet phldrT="[Texto]" custT="1"/>
      <dgm:spPr/>
      <dgm:t>
        <a:bodyPr/>
        <a:lstStyle/>
        <a:p>
          <a:r>
            <a:rPr lang="es-ES" sz="1200" b="1">
              <a:latin typeface="Arial" panose="020B0604020202020204" pitchFamily="34" charset="0"/>
              <a:cs typeface="Arial" panose="020B0604020202020204" pitchFamily="34" charset="0"/>
            </a:rPr>
            <a:t>ÓRGANOS DE COORDINACIÓN DOCENTE</a:t>
          </a:r>
        </a:p>
        <a:p>
          <a:r>
            <a:rPr lang="es-ES" sz="1200" b="1">
              <a:latin typeface="Arial" panose="020B0604020202020204" pitchFamily="34" charset="0"/>
              <a:cs typeface="Arial" panose="020B0604020202020204" pitchFamily="34" charset="0"/>
            </a:rPr>
            <a:t>*DEPARTAMENTOS*</a:t>
          </a:r>
        </a:p>
      </dgm:t>
    </dgm:pt>
    <dgm:pt modelId="{F262BFB2-A710-472A-9867-5FFEE81E606D}" type="parTrans" cxnId="{9DC4DBC8-A5DA-441E-BD4A-09CE0133D443}">
      <dgm:prSet/>
      <dgm:spPr/>
      <dgm:t>
        <a:bodyPr/>
        <a:lstStyle/>
        <a:p>
          <a:endParaRPr lang="es-ES" sz="1200" b="1">
            <a:latin typeface="Arial" panose="020B0604020202020204" pitchFamily="34" charset="0"/>
            <a:cs typeface="Arial" panose="020B0604020202020204" pitchFamily="34" charset="0"/>
          </a:endParaRPr>
        </a:p>
      </dgm:t>
    </dgm:pt>
    <dgm:pt modelId="{BBA2BF39-D0AA-4121-BAA9-34CF16B20717}" type="sibTrans" cxnId="{9DC4DBC8-A5DA-441E-BD4A-09CE0133D443}">
      <dgm:prSet/>
      <dgm:spPr/>
      <dgm:t>
        <a:bodyPr/>
        <a:lstStyle/>
        <a:p>
          <a:endParaRPr lang="es-ES" sz="1200" b="1">
            <a:latin typeface="Arial" panose="020B0604020202020204" pitchFamily="34" charset="0"/>
            <a:cs typeface="Arial" panose="020B0604020202020204" pitchFamily="34" charset="0"/>
          </a:endParaRPr>
        </a:p>
      </dgm:t>
    </dgm:pt>
    <dgm:pt modelId="{77EEE416-0993-4BF2-8FF6-A7AD10D812D5}">
      <dgm:prSet phldrT="[Texto]" custT="1"/>
      <dgm:spPr/>
      <dgm:t>
        <a:bodyPr/>
        <a:lstStyle/>
        <a:p>
          <a:r>
            <a:rPr lang="es-ES" sz="1200" b="1">
              <a:latin typeface="Arial" panose="020B0604020202020204" pitchFamily="34" charset="0"/>
              <a:cs typeface="Arial" panose="020B0604020202020204" pitchFamily="34" charset="0"/>
            </a:rPr>
            <a:t>Orientación</a:t>
          </a:r>
        </a:p>
      </dgm:t>
    </dgm:pt>
    <dgm:pt modelId="{57ACB9AF-7DE6-46AC-83C4-E158882CCC8E}" type="parTrans" cxnId="{4AE300B0-5DCC-476F-8FE8-613DB19292D6}">
      <dgm:prSet/>
      <dgm:spPr/>
      <dgm:t>
        <a:bodyPr/>
        <a:lstStyle/>
        <a:p>
          <a:endParaRPr lang="es-ES" sz="1200" b="1">
            <a:latin typeface="Arial" panose="020B0604020202020204" pitchFamily="34" charset="0"/>
            <a:cs typeface="Arial" panose="020B0604020202020204" pitchFamily="34" charset="0"/>
          </a:endParaRPr>
        </a:p>
      </dgm:t>
    </dgm:pt>
    <dgm:pt modelId="{BDEE91A8-A0C5-4FA5-BF8A-2109E5263B42}" type="sibTrans" cxnId="{4AE300B0-5DCC-476F-8FE8-613DB19292D6}">
      <dgm:prSet/>
      <dgm:spPr/>
      <dgm:t>
        <a:bodyPr/>
        <a:lstStyle/>
        <a:p>
          <a:endParaRPr lang="es-ES" sz="1200" b="1">
            <a:latin typeface="Arial" panose="020B0604020202020204" pitchFamily="34" charset="0"/>
            <a:cs typeface="Arial" panose="020B0604020202020204" pitchFamily="34" charset="0"/>
          </a:endParaRPr>
        </a:p>
      </dgm:t>
    </dgm:pt>
    <dgm:pt modelId="{3B7B65FB-A1B4-4998-9D67-D8D17D61C36D}">
      <dgm:prSet phldrT="[Texto]" custT="1"/>
      <dgm:spPr/>
      <dgm:t>
        <a:bodyPr/>
        <a:lstStyle/>
        <a:p>
          <a:r>
            <a:rPr lang="es-ES" sz="1200" b="1">
              <a:latin typeface="Arial" panose="020B0604020202020204" pitchFamily="34" charset="0"/>
              <a:cs typeface="Arial" panose="020B0604020202020204" pitchFamily="34" charset="0"/>
            </a:rPr>
            <a:t>Actividades Complementarias y Extraescolares</a:t>
          </a:r>
        </a:p>
      </dgm:t>
    </dgm:pt>
    <dgm:pt modelId="{A6ED47D6-CA2D-49BB-BF7B-31F27732CCDC}" type="parTrans" cxnId="{6979F511-00DB-41B0-BF3B-EE683CAA9777}">
      <dgm:prSet/>
      <dgm:spPr/>
      <dgm:t>
        <a:bodyPr/>
        <a:lstStyle/>
        <a:p>
          <a:endParaRPr lang="es-ES" sz="1200" b="1">
            <a:latin typeface="Arial" panose="020B0604020202020204" pitchFamily="34" charset="0"/>
            <a:cs typeface="Arial" panose="020B0604020202020204" pitchFamily="34" charset="0"/>
          </a:endParaRPr>
        </a:p>
      </dgm:t>
    </dgm:pt>
    <dgm:pt modelId="{B2775BF0-2E5C-478F-B716-6E265310E9CE}" type="sibTrans" cxnId="{6979F511-00DB-41B0-BF3B-EE683CAA9777}">
      <dgm:prSet/>
      <dgm:spPr/>
      <dgm:t>
        <a:bodyPr/>
        <a:lstStyle/>
        <a:p>
          <a:endParaRPr lang="es-ES" sz="1200" b="1">
            <a:latin typeface="Arial" panose="020B0604020202020204" pitchFamily="34" charset="0"/>
            <a:cs typeface="Arial" panose="020B0604020202020204" pitchFamily="34" charset="0"/>
          </a:endParaRPr>
        </a:p>
      </dgm:t>
    </dgm:pt>
    <dgm:pt modelId="{A9B0E652-6F3C-451B-9005-BC85AB149EA5}">
      <dgm:prSet phldrT="[Texto]" custT="1"/>
      <dgm:spPr/>
      <dgm:t>
        <a:bodyPr/>
        <a:lstStyle/>
        <a:p>
          <a:r>
            <a:rPr lang="es-ES" sz="1200" b="1">
              <a:latin typeface="Arial" panose="020B0604020202020204" pitchFamily="34" charset="0"/>
              <a:cs typeface="Arial" panose="020B0604020202020204" pitchFamily="34" charset="0"/>
            </a:rPr>
            <a:t>Didácticos</a:t>
          </a:r>
        </a:p>
      </dgm:t>
    </dgm:pt>
    <dgm:pt modelId="{5F9B44B1-858A-4D1A-B32C-6C4AA71D1552}" type="parTrans" cxnId="{65F0B698-780B-49CE-89ED-043EDA0FA384}">
      <dgm:prSet/>
      <dgm:spPr/>
      <dgm:t>
        <a:bodyPr/>
        <a:lstStyle/>
        <a:p>
          <a:endParaRPr lang="es-ES" sz="1200" b="1">
            <a:latin typeface="Arial" panose="020B0604020202020204" pitchFamily="34" charset="0"/>
            <a:cs typeface="Arial" panose="020B0604020202020204" pitchFamily="34" charset="0"/>
          </a:endParaRPr>
        </a:p>
      </dgm:t>
    </dgm:pt>
    <dgm:pt modelId="{EC34126C-7D70-451E-8DB1-70FF6B3C47ED}" type="sibTrans" cxnId="{65F0B698-780B-49CE-89ED-043EDA0FA384}">
      <dgm:prSet/>
      <dgm:spPr/>
      <dgm:t>
        <a:bodyPr/>
        <a:lstStyle/>
        <a:p>
          <a:endParaRPr lang="es-ES" sz="1200" b="1">
            <a:latin typeface="Arial" panose="020B0604020202020204" pitchFamily="34" charset="0"/>
            <a:cs typeface="Arial" panose="020B0604020202020204" pitchFamily="34" charset="0"/>
          </a:endParaRPr>
        </a:p>
      </dgm:t>
    </dgm:pt>
    <dgm:pt modelId="{10BCFC91-67BB-4244-A793-B816E0E9DC28}">
      <dgm:prSet phldrT="[Texto]" custT="1"/>
      <dgm:spPr/>
      <dgm:t>
        <a:bodyPr/>
        <a:lstStyle/>
        <a:p>
          <a:r>
            <a:rPr lang="es-ES" sz="1200" b="1">
              <a:latin typeface="Arial" panose="020B0604020202020204" pitchFamily="34" charset="0"/>
              <a:cs typeface="Arial" panose="020B0604020202020204" pitchFamily="34" charset="0"/>
            </a:rPr>
            <a:t>artes plásticas</a:t>
          </a:r>
        </a:p>
      </dgm:t>
    </dgm:pt>
    <dgm:pt modelId="{AFFDFCA1-2778-48BD-A11C-F84512E96721}" type="parTrans" cxnId="{E3B08446-3F6F-46EE-AA21-E3CC4FD6808D}">
      <dgm:prSet/>
      <dgm:spPr/>
      <dgm:t>
        <a:bodyPr/>
        <a:lstStyle/>
        <a:p>
          <a:endParaRPr lang="es-ES"/>
        </a:p>
      </dgm:t>
    </dgm:pt>
    <dgm:pt modelId="{BE2CA935-FDFA-4CFE-B2D8-EDEF17DC34C6}" type="sibTrans" cxnId="{E3B08446-3F6F-46EE-AA21-E3CC4FD6808D}">
      <dgm:prSet/>
      <dgm:spPr/>
      <dgm:t>
        <a:bodyPr/>
        <a:lstStyle/>
        <a:p>
          <a:endParaRPr lang="es-ES"/>
        </a:p>
      </dgm:t>
    </dgm:pt>
    <dgm:pt modelId="{7096DA3B-4348-4457-9BFF-75172BCF71F7}">
      <dgm:prSet phldrT="[Texto]" custT="1"/>
      <dgm:spPr/>
      <dgm:t>
        <a:bodyPr/>
        <a:lstStyle/>
        <a:p>
          <a:r>
            <a:rPr lang="es-ES" sz="1200" b="1">
              <a:latin typeface="Arial" panose="020B0604020202020204" pitchFamily="34" charset="0"/>
              <a:cs typeface="Arial" panose="020B0604020202020204" pitchFamily="34" charset="0"/>
            </a:rPr>
            <a:t>ciencias naturales</a:t>
          </a:r>
        </a:p>
      </dgm:t>
    </dgm:pt>
    <dgm:pt modelId="{506831ED-0AD4-4F56-A6D0-7111E10E4CA2}" type="parTrans" cxnId="{A10CD485-6BB7-43F2-A202-426D88C6582F}">
      <dgm:prSet/>
      <dgm:spPr/>
      <dgm:t>
        <a:bodyPr/>
        <a:lstStyle/>
        <a:p>
          <a:endParaRPr lang="es-ES"/>
        </a:p>
      </dgm:t>
    </dgm:pt>
    <dgm:pt modelId="{B8ADDDE8-3767-4D89-A723-23D575F10F8A}" type="sibTrans" cxnId="{A10CD485-6BB7-43F2-A202-426D88C6582F}">
      <dgm:prSet/>
      <dgm:spPr/>
      <dgm:t>
        <a:bodyPr/>
        <a:lstStyle/>
        <a:p>
          <a:endParaRPr lang="es-ES"/>
        </a:p>
      </dgm:t>
    </dgm:pt>
    <dgm:pt modelId="{D2869FF4-AA75-4E0D-AF83-F17B34D27D0F}">
      <dgm:prSet phldrT="[Texto]" custT="1"/>
      <dgm:spPr/>
      <dgm:t>
        <a:bodyPr/>
        <a:lstStyle/>
        <a:p>
          <a:r>
            <a:rPr lang="es-ES" sz="1200" b="1">
              <a:latin typeface="Arial" panose="020B0604020202020204" pitchFamily="34" charset="0"/>
              <a:cs typeface="Arial" panose="020B0604020202020204" pitchFamily="34" charset="0"/>
            </a:rPr>
            <a:t>educación física y deportiva</a:t>
          </a:r>
        </a:p>
      </dgm:t>
    </dgm:pt>
    <dgm:pt modelId="{FB679BDE-67DE-49FC-8189-DF55625F459C}" type="parTrans" cxnId="{8346C95F-342B-4D70-AB96-D65C879ED41E}">
      <dgm:prSet/>
      <dgm:spPr/>
      <dgm:t>
        <a:bodyPr/>
        <a:lstStyle/>
        <a:p>
          <a:endParaRPr lang="es-ES"/>
        </a:p>
      </dgm:t>
    </dgm:pt>
    <dgm:pt modelId="{CE2F1ABF-4C46-4FC2-816B-75CCD1B07B93}" type="sibTrans" cxnId="{8346C95F-342B-4D70-AB96-D65C879ED41E}">
      <dgm:prSet/>
      <dgm:spPr/>
      <dgm:t>
        <a:bodyPr/>
        <a:lstStyle/>
        <a:p>
          <a:endParaRPr lang="es-ES"/>
        </a:p>
      </dgm:t>
    </dgm:pt>
    <dgm:pt modelId="{232EA246-A670-409F-8321-3D891E206F76}">
      <dgm:prSet phldrT="[Texto]" custT="1"/>
      <dgm:spPr/>
      <dgm:t>
        <a:bodyPr/>
        <a:lstStyle/>
        <a:p>
          <a:r>
            <a:rPr lang="es-ES" sz="1200" b="1">
              <a:latin typeface="Arial" panose="020B0604020202020204" pitchFamily="34" charset="0"/>
              <a:cs typeface="Arial" panose="020B0604020202020204" pitchFamily="34" charset="0"/>
            </a:rPr>
            <a:t>filosofía</a:t>
          </a:r>
        </a:p>
      </dgm:t>
    </dgm:pt>
    <dgm:pt modelId="{9D97EE20-036D-4FE4-A327-A496563AEA88}" type="parTrans" cxnId="{A5A61FB0-12BE-4E09-B4DB-F349C35A9D02}">
      <dgm:prSet/>
      <dgm:spPr/>
      <dgm:t>
        <a:bodyPr/>
        <a:lstStyle/>
        <a:p>
          <a:endParaRPr lang="es-ES"/>
        </a:p>
      </dgm:t>
    </dgm:pt>
    <dgm:pt modelId="{05200609-E655-4153-A86B-9D12A26B8489}" type="sibTrans" cxnId="{A5A61FB0-12BE-4E09-B4DB-F349C35A9D02}">
      <dgm:prSet/>
      <dgm:spPr/>
      <dgm:t>
        <a:bodyPr/>
        <a:lstStyle/>
        <a:p>
          <a:endParaRPr lang="es-ES"/>
        </a:p>
      </dgm:t>
    </dgm:pt>
    <dgm:pt modelId="{781E231E-300B-4A07-A4DE-B94B21B580A3}">
      <dgm:prSet phldrT="[Texto]" custT="1"/>
      <dgm:spPr/>
      <dgm:t>
        <a:bodyPr/>
        <a:lstStyle/>
        <a:p>
          <a:r>
            <a:rPr lang="es-ES" sz="1200" b="1">
              <a:latin typeface="Arial" panose="020B0604020202020204" pitchFamily="34" charset="0"/>
              <a:cs typeface="Arial" panose="020B0604020202020204" pitchFamily="34" charset="0"/>
            </a:rPr>
            <a:t>física y química</a:t>
          </a:r>
        </a:p>
      </dgm:t>
    </dgm:pt>
    <dgm:pt modelId="{4E80CC06-20C1-42DE-8828-E8ABE7271C02}" type="parTrans" cxnId="{ED169CAA-EE13-4000-BCBD-C00EC60E9562}">
      <dgm:prSet/>
      <dgm:spPr/>
      <dgm:t>
        <a:bodyPr/>
        <a:lstStyle/>
        <a:p>
          <a:endParaRPr lang="es-ES"/>
        </a:p>
      </dgm:t>
    </dgm:pt>
    <dgm:pt modelId="{857D7970-AC41-4526-971E-C998F2A3E1ED}" type="sibTrans" cxnId="{ED169CAA-EE13-4000-BCBD-C00EC60E9562}">
      <dgm:prSet/>
      <dgm:spPr/>
      <dgm:t>
        <a:bodyPr/>
        <a:lstStyle/>
        <a:p>
          <a:endParaRPr lang="es-ES"/>
        </a:p>
      </dgm:t>
    </dgm:pt>
    <dgm:pt modelId="{463A9377-D314-48E7-9E7E-B3A6689D1C38}">
      <dgm:prSet phldrT="[Texto]" custT="1"/>
      <dgm:spPr/>
      <dgm:t>
        <a:bodyPr/>
        <a:lstStyle/>
        <a:p>
          <a:r>
            <a:rPr lang="es-ES" sz="1200" b="1">
              <a:latin typeface="Arial" panose="020B0604020202020204" pitchFamily="34" charset="0"/>
              <a:cs typeface="Arial" panose="020B0604020202020204" pitchFamily="34" charset="0"/>
            </a:rPr>
            <a:t>francés</a:t>
          </a:r>
        </a:p>
      </dgm:t>
    </dgm:pt>
    <dgm:pt modelId="{65397569-EEE9-435C-81A1-2377CFAA5772}" type="parTrans" cxnId="{5CAB22E2-92E3-47C8-80CF-E20DAE231CF3}">
      <dgm:prSet/>
      <dgm:spPr/>
      <dgm:t>
        <a:bodyPr/>
        <a:lstStyle/>
        <a:p>
          <a:endParaRPr lang="es-ES"/>
        </a:p>
      </dgm:t>
    </dgm:pt>
    <dgm:pt modelId="{0F0AE176-B1CE-4D54-82E4-2C30B2926843}" type="sibTrans" cxnId="{5CAB22E2-92E3-47C8-80CF-E20DAE231CF3}">
      <dgm:prSet/>
      <dgm:spPr/>
      <dgm:t>
        <a:bodyPr/>
        <a:lstStyle/>
        <a:p>
          <a:endParaRPr lang="es-ES"/>
        </a:p>
      </dgm:t>
    </dgm:pt>
    <dgm:pt modelId="{B907A74E-95E6-4ECA-B5B3-62CD03030CC1}">
      <dgm:prSet phldrT="[Texto]" custT="1"/>
      <dgm:spPr/>
      <dgm:t>
        <a:bodyPr/>
        <a:lstStyle/>
        <a:p>
          <a:r>
            <a:rPr lang="es-ES" sz="1200" b="1">
              <a:latin typeface="Arial" panose="020B0604020202020204" pitchFamily="34" charset="0"/>
              <a:cs typeface="Arial" panose="020B0604020202020204" pitchFamily="34" charset="0"/>
            </a:rPr>
            <a:t>geografía e historia</a:t>
          </a:r>
        </a:p>
      </dgm:t>
    </dgm:pt>
    <dgm:pt modelId="{592A925A-1C73-4A59-B2B0-7A6B251652B9}" type="parTrans" cxnId="{36019DF1-49D6-4DB6-B765-3C38B2958B98}">
      <dgm:prSet/>
      <dgm:spPr/>
      <dgm:t>
        <a:bodyPr/>
        <a:lstStyle/>
        <a:p>
          <a:endParaRPr lang="es-ES"/>
        </a:p>
      </dgm:t>
    </dgm:pt>
    <dgm:pt modelId="{CAA72441-7052-48E8-81FA-1B4875C9846E}" type="sibTrans" cxnId="{36019DF1-49D6-4DB6-B765-3C38B2958B98}">
      <dgm:prSet/>
      <dgm:spPr/>
      <dgm:t>
        <a:bodyPr/>
        <a:lstStyle/>
        <a:p>
          <a:endParaRPr lang="es-ES"/>
        </a:p>
      </dgm:t>
    </dgm:pt>
    <dgm:pt modelId="{7D0FBEA4-54C5-4C17-97CE-89C6932DA4EC}">
      <dgm:prSet phldrT="[Texto]" custT="1"/>
      <dgm:spPr/>
      <dgm:t>
        <a:bodyPr/>
        <a:lstStyle/>
        <a:p>
          <a:r>
            <a:rPr lang="es-ES" sz="1200" b="1">
              <a:latin typeface="Arial" panose="020B0604020202020204" pitchFamily="34" charset="0"/>
              <a:cs typeface="Arial" panose="020B0604020202020204" pitchFamily="34" charset="0"/>
            </a:rPr>
            <a:t>griego</a:t>
          </a:r>
        </a:p>
      </dgm:t>
    </dgm:pt>
    <dgm:pt modelId="{B6B2A714-92DF-4623-81DF-9A3C80A8FD81}" type="parTrans" cxnId="{E68CFA10-5FAB-47C4-9046-7E53DAA3CCDD}">
      <dgm:prSet/>
      <dgm:spPr/>
      <dgm:t>
        <a:bodyPr/>
        <a:lstStyle/>
        <a:p>
          <a:endParaRPr lang="es-ES"/>
        </a:p>
      </dgm:t>
    </dgm:pt>
    <dgm:pt modelId="{8AA94ADC-DC45-4E25-A31C-25FBE93DBFEC}" type="sibTrans" cxnId="{E68CFA10-5FAB-47C4-9046-7E53DAA3CCDD}">
      <dgm:prSet/>
      <dgm:spPr/>
      <dgm:t>
        <a:bodyPr/>
        <a:lstStyle/>
        <a:p>
          <a:endParaRPr lang="es-ES"/>
        </a:p>
      </dgm:t>
    </dgm:pt>
    <dgm:pt modelId="{0A19F822-85A7-4CED-A771-2DB280F97E27}">
      <dgm:prSet phldrT="[Texto]" custT="1"/>
      <dgm:spPr/>
      <dgm:t>
        <a:bodyPr/>
        <a:lstStyle/>
        <a:p>
          <a:r>
            <a:rPr lang="es-ES" sz="1200" b="1">
              <a:latin typeface="Arial" panose="020B0604020202020204" pitchFamily="34" charset="0"/>
              <a:cs typeface="Arial" panose="020B0604020202020204" pitchFamily="34" charset="0"/>
            </a:rPr>
            <a:t>inglés</a:t>
          </a:r>
        </a:p>
      </dgm:t>
    </dgm:pt>
    <dgm:pt modelId="{AE002DC9-740C-4919-A56B-0AA14DA884D0}" type="parTrans" cxnId="{E2BB267A-242C-4498-AD4D-1CFDCB17D048}">
      <dgm:prSet/>
      <dgm:spPr/>
      <dgm:t>
        <a:bodyPr/>
        <a:lstStyle/>
        <a:p>
          <a:endParaRPr lang="es-ES"/>
        </a:p>
      </dgm:t>
    </dgm:pt>
    <dgm:pt modelId="{0B6ABB06-9804-4C1B-A72D-7C34F2048A59}" type="sibTrans" cxnId="{E2BB267A-242C-4498-AD4D-1CFDCB17D048}">
      <dgm:prSet/>
      <dgm:spPr/>
      <dgm:t>
        <a:bodyPr/>
        <a:lstStyle/>
        <a:p>
          <a:endParaRPr lang="es-ES"/>
        </a:p>
      </dgm:t>
    </dgm:pt>
    <dgm:pt modelId="{3E0A71B4-1194-41A8-B4D4-9D414D9F9E73}">
      <dgm:prSet phldrT="[Texto]" custT="1"/>
      <dgm:spPr/>
      <dgm:t>
        <a:bodyPr/>
        <a:lstStyle/>
        <a:p>
          <a:r>
            <a:rPr lang="es-ES" sz="1200" b="1">
              <a:latin typeface="Arial" panose="020B0604020202020204" pitchFamily="34" charset="0"/>
              <a:cs typeface="Arial" panose="020B0604020202020204" pitchFamily="34" charset="0"/>
            </a:rPr>
            <a:t>latín</a:t>
          </a:r>
        </a:p>
      </dgm:t>
    </dgm:pt>
    <dgm:pt modelId="{7B7EA275-1BA4-4801-A5B9-AF692D41EF41}" type="parTrans" cxnId="{82C591DE-42BD-4036-A31F-139C4C81A9A7}">
      <dgm:prSet/>
      <dgm:spPr/>
      <dgm:t>
        <a:bodyPr/>
        <a:lstStyle/>
        <a:p>
          <a:endParaRPr lang="es-ES"/>
        </a:p>
      </dgm:t>
    </dgm:pt>
    <dgm:pt modelId="{C32BF60D-F43D-496F-94CA-862CA443C235}" type="sibTrans" cxnId="{82C591DE-42BD-4036-A31F-139C4C81A9A7}">
      <dgm:prSet/>
      <dgm:spPr/>
      <dgm:t>
        <a:bodyPr/>
        <a:lstStyle/>
        <a:p>
          <a:endParaRPr lang="es-ES"/>
        </a:p>
      </dgm:t>
    </dgm:pt>
    <dgm:pt modelId="{E8B514CF-BCF9-4641-B5BF-7C0E9B770EAF}">
      <dgm:prSet phldrT="[Texto]" custT="1"/>
      <dgm:spPr/>
      <dgm:t>
        <a:bodyPr/>
        <a:lstStyle/>
        <a:p>
          <a:r>
            <a:rPr lang="es-ES" sz="1200" b="1">
              <a:latin typeface="Arial" panose="020B0604020202020204" pitchFamily="34" charset="0"/>
              <a:cs typeface="Arial" panose="020B0604020202020204" pitchFamily="34" charset="0"/>
            </a:rPr>
            <a:t>lengua castellana y literatura</a:t>
          </a:r>
        </a:p>
      </dgm:t>
    </dgm:pt>
    <dgm:pt modelId="{303F6339-4A45-4568-9739-17D5DDA67A5C}" type="parTrans" cxnId="{E274A902-AA6B-4038-91EF-FDDA1CF1CA31}">
      <dgm:prSet/>
      <dgm:spPr/>
      <dgm:t>
        <a:bodyPr/>
        <a:lstStyle/>
        <a:p>
          <a:endParaRPr lang="es-ES"/>
        </a:p>
      </dgm:t>
    </dgm:pt>
    <dgm:pt modelId="{7AE5C363-6CEE-4E04-82CA-B4B56D99B6C2}" type="sibTrans" cxnId="{E274A902-AA6B-4038-91EF-FDDA1CF1CA31}">
      <dgm:prSet/>
      <dgm:spPr/>
      <dgm:t>
        <a:bodyPr/>
        <a:lstStyle/>
        <a:p>
          <a:endParaRPr lang="es-ES"/>
        </a:p>
      </dgm:t>
    </dgm:pt>
    <dgm:pt modelId="{2C04F910-42BE-45E0-8BAA-6D72E2F9E5D9}">
      <dgm:prSet phldrT="[Texto]" custT="1"/>
      <dgm:spPr/>
      <dgm:t>
        <a:bodyPr/>
        <a:lstStyle/>
        <a:p>
          <a:r>
            <a:rPr lang="es-ES" sz="1200" b="1">
              <a:latin typeface="Arial" panose="020B0604020202020204" pitchFamily="34" charset="0"/>
              <a:cs typeface="Arial" panose="020B0604020202020204" pitchFamily="34" charset="0"/>
            </a:rPr>
            <a:t>matemáticas</a:t>
          </a:r>
        </a:p>
      </dgm:t>
    </dgm:pt>
    <dgm:pt modelId="{D2247024-DA2D-4C8D-A324-E450D1E928B6}" type="parTrans" cxnId="{B5CDF590-62D5-4886-9702-84040BAA37A7}">
      <dgm:prSet/>
      <dgm:spPr/>
      <dgm:t>
        <a:bodyPr/>
        <a:lstStyle/>
        <a:p>
          <a:endParaRPr lang="es-ES"/>
        </a:p>
      </dgm:t>
    </dgm:pt>
    <dgm:pt modelId="{1756E2E0-F0A9-40BE-853D-92BA6BFA01A7}" type="sibTrans" cxnId="{B5CDF590-62D5-4886-9702-84040BAA37A7}">
      <dgm:prSet/>
      <dgm:spPr/>
      <dgm:t>
        <a:bodyPr/>
        <a:lstStyle/>
        <a:p>
          <a:endParaRPr lang="es-ES"/>
        </a:p>
      </dgm:t>
    </dgm:pt>
    <dgm:pt modelId="{DF501376-B21E-4494-952B-68AAEDD41150}">
      <dgm:prSet phldrT="[Texto]" custT="1"/>
      <dgm:spPr/>
      <dgm:t>
        <a:bodyPr/>
        <a:lstStyle/>
        <a:p>
          <a:r>
            <a:rPr lang="es-ES" sz="1200" b="1">
              <a:latin typeface="Arial" panose="020B0604020202020204" pitchFamily="34" charset="0"/>
              <a:cs typeface="Arial" panose="020B0604020202020204" pitchFamily="34" charset="0"/>
            </a:rPr>
            <a:t>música</a:t>
          </a:r>
        </a:p>
      </dgm:t>
    </dgm:pt>
    <dgm:pt modelId="{B83EBC57-2734-4018-A329-AB9B47C6ADD1}" type="parTrans" cxnId="{EB839617-1C0D-4BDC-B86A-FD327B86B05C}">
      <dgm:prSet/>
      <dgm:spPr/>
      <dgm:t>
        <a:bodyPr/>
        <a:lstStyle/>
        <a:p>
          <a:endParaRPr lang="es-ES"/>
        </a:p>
      </dgm:t>
    </dgm:pt>
    <dgm:pt modelId="{495C6764-57BF-4CC3-9FA4-8B072845F07E}" type="sibTrans" cxnId="{EB839617-1C0D-4BDC-B86A-FD327B86B05C}">
      <dgm:prSet/>
      <dgm:spPr/>
      <dgm:t>
        <a:bodyPr/>
        <a:lstStyle/>
        <a:p>
          <a:endParaRPr lang="es-ES"/>
        </a:p>
      </dgm:t>
    </dgm:pt>
    <dgm:pt modelId="{1D959D0A-81CE-409C-8530-7CC7D73BC469}">
      <dgm:prSet phldrT="[Texto]" custT="1"/>
      <dgm:spPr/>
      <dgm:t>
        <a:bodyPr/>
        <a:lstStyle/>
        <a:p>
          <a:r>
            <a:rPr lang="es-ES" sz="1200" b="1">
              <a:latin typeface="Arial" panose="020B0604020202020204" pitchFamily="34" charset="0"/>
              <a:cs typeface="Arial" panose="020B0604020202020204" pitchFamily="34" charset="0"/>
            </a:rPr>
            <a:t>tecnología</a:t>
          </a:r>
        </a:p>
      </dgm:t>
    </dgm:pt>
    <dgm:pt modelId="{BD7E6FAD-BB8A-4AEE-A5BC-DD43C5A53C50}" type="parTrans" cxnId="{5253ACFD-C31C-4A62-B449-725187963519}">
      <dgm:prSet/>
      <dgm:spPr/>
      <dgm:t>
        <a:bodyPr/>
        <a:lstStyle/>
        <a:p>
          <a:endParaRPr lang="es-ES"/>
        </a:p>
      </dgm:t>
    </dgm:pt>
    <dgm:pt modelId="{E13410B1-2125-42D0-AB56-20CC80465C11}" type="sibTrans" cxnId="{5253ACFD-C31C-4A62-B449-725187963519}">
      <dgm:prSet/>
      <dgm:spPr/>
      <dgm:t>
        <a:bodyPr/>
        <a:lstStyle/>
        <a:p>
          <a:endParaRPr lang="es-ES"/>
        </a:p>
      </dgm:t>
    </dgm:pt>
    <dgm:pt modelId="{89BDDB31-7F94-4224-8A9E-3DA51197F5C2}" type="pres">
      <dgm:prSet presAssocID="{54ACE1EA-C62E-4525-B8F6-88DC517EB498}" presName="Name0" presStyleCnt="0">
        <dgm:presLayoutVars>
          <dgm:chPref val="1"/>
          <dgm:dir/>
          <dgm:animOne val="branch"/>
          <dgm:animLvl val="lvl"/>
          <dgm:resizeHandles val="exact"/>
        </dgm:presLayoutVars>
      </dgm:prSet>
      <dgm:spPr/>
    </dgm:pt>
    <dgm:pt modelId="{E279334A-0F53-4D34-941E-F1C50AA0AE43}" type="pres">
      <dgm:prSet presAssocID="{A5E647CF-9EEC-4108-B2F0-8D04DEAB36A2}" presName="root1" presStyleCnt="0"/>
      <dgm:spPr/>
    </dgm:pt>
    <dgm:pt modelId="{FFBC10D1-E88B-431F-BD40-A7A81BC26F22}" type="pres">
      <dgm:prSet presAssocID="{A5E647CF-9EEC-4108-B2F0-8D04DEAB36A2}" presName="LevelOneTextNode" presStyleLbl="node0" presStyleIdx="0" presStyleCnt="1" custScaleX="457601" custScaleY="156166" custLinFactX="-300000" custLinFactNeighborX="-347961">
        <dgm:presLayoutVars>
          <dgm:chPref val="3"/>
        </dgm:presLayoutVars>
      </dgm:prSet>
      <dgm:spPr/>
    </dgm:pt>
    <dgm:pt modelId="{7E75BC40-A73A-4DCA-98D6-E91F93CC3F1C}" type="pres">
      <dgm:prSet presAssocID="{A5E647CF-9EEC-4108-B2F0-8D04DEAB36A2}" presName="level2hierChild" presStyleCnt="0"/>
      <dgm:spPr/>
    </dgm:pt>
    <dgm:pt modelId="{99F6B75F-EC10-42E8-A6CC-AD359D6DFF5C}" type="pres">
      <dgm:prSet presAssocID="{57ACB9AF-7DE6-46AC-83C4-E158882CCC8E}" presName="conn2-1" presStyleLbl="parChTrans1D2" presStyleIdx="0" presStyleCnt="3"/>
      <dgm:spPr/>
    </dgm:pt>
    <dgm:pt modelId="{498D7FF2-4C5C-48E1-80F0-8ADBA822660D}" type="pres">
      <dgm:prSet presAssocID="{57ACB9AF-7DE6-46AC-83C4-E158882CCC8E}" presName="connTx" presStyleLbl="parChTrans1D2" presStyleIdx="0" presStyleCnt="3"/>
      <dgm:spPr/>
    </dgm:pt>
    <dgm:pt modelId="{803A9F06-5F97-4F2B-8E6B-64D569D6CD36}" type="pres">
      <dgm:prSet presAssocID="{77EEE416-0993-4BF2-8FF6-A7AD10D812D5}" presName="root2" presStyleCnt="0"/>
      <dgm:spPr/>
    </dgm:pt>
    <dgm:pt modelId="{E1625683-9686-42C8-8DDE-BDA930A229D7}" type="pres">
      <dgm:prSet presAssocID="{77EEE416-0993-4BF2-8FF6-A7AD10D812D5}" presName="LevelTwoTextNode" presStyleLbl="node2" presStyleIdx="0" presStyleCnt="3" custScaleX="473112" custScaleY="89341" custLinFactX="-64078" custLinFactY="-90838" custLinFactNeighborX="-100000" custLinFactNeighborY="-100000">
        <dgm:presLayoutVars>
          <dgm:chPref val="3"/>
        </dgm:presLayoutVars>
      </dgm:prSet>
      <dgm:spPr/>
    </dgm:pt>
    <dgm:pt modelId="{61F8DD1B-506D-447D-A7E4-8292BA2024FE}" type="pres">
      <dgm:prSet presAssocID="{77EEE416-0993-4BF2-8FF6-A7AD10D812D5}" presName="level3hierChild" presStyleCnt="0"/>
      <dgm:spPr/>
    </dgm:pt>
    <dgm:pt modelId="{5836662A-65A1-4A7B-88B6-B45A69F91364}" type="pres">
      <dgm:prSet presAssocID="{A6ED47D6-CA2D-49BB-BF7B-31F27732CCDC}" presName="conn2-1" presStyleLbl="parChTrans1D2" presStyleIdx="1" presStyleCnt="3"/>
      <dgm:spPr/>
    </dgm:pt>
    <dgm:pt modelId="{6AEA24B7-1AF5-477A-8AA6-A35B7DBB399B}" type="pres">
      <dgm:prSet presAssocID="{A6ED47D6-CA2D-49BB-BF7B-31F27732CCDC}" presName="connTx" presStyleLbl="parChTrans1D2" presStyleIdx="1" presStyleCnt="3"/>
      <dgm:spPr/>
    </dgm:pt>
    <dgm:pt modelId="{AEF21DA2-D125-4308-8F63-C7DD10C2CF40}" type="pres">
      <dgm:prSet presAssocID="{3B7B65FB-A1B4-4998-9D67-D8D17D61C36D}" presName="root2" presStyleCnt="0"/>
      <dgm:spPr/>
    </dgm:pt>
    <dgm:pt modelId="{A67E588F-4FDB-450C-ACA9-B00572E5F8F5}" type="pres">
      <dgm:prSet presAssocID="{3B7B65FB-A1B4-4998-9D67-D8D17D61C36D}" presName="LevelTwoTextNode" presStyleLbl="node2" presStyleIdx="1" presStyleCnt="3" custScaleX="469675" custScaleY="92258" custLinFactX="-64078" custLinFactNeighborX="-100000" custLinFactNeighborY="22191">
        <dgm:presLayoutVars>
          <dgm:chPref val="3"/>
        </dgm:presLayoutVars>
      </dgm:prSet>
      <dgm:spPr/>
    </dgm:pt>
    <dgm:pt modelId="{AA776454-E238-465A-B5D6-6DCAC3AF3543}" type="pres">
      <dgm:prSet presAssocID="{3B7B65FB-A1B4-4998-9D67-D8D17D61C36D}" presName="level3hierChild" presStyleCnt="0"/>
      <dgm:spPr/>
    </dgm:pt>
    <dgm:pt modelId="{79FEC247-C042-465F-9E4E-B3DC3AE60F5C}" type="pres">
      <dgm:prSet presAssocID="{5F9B44B1-858A-4D1A-B32C-6C4AA71D1552}" presName="conn2-1" presStyleLbl="parChTrans1D2" presStyleIdx="2" presStyleCnt="3"/>
      <dgm:spPr/>
    </dgm:pt>
    <dgm:pt modelId="{4688AFCF-5B09-40D0-8808-5E9640BDF666}" type="pres">
      <dgm:prSet presAssocID="{5F9B44B1-858A-4D1A-B32C-6C4AA71D1552}" presName="connTx" presStyleLbl="parChTrans1D2" presStyleIdx="2" presStyleCnt="3"/>
      <dgm:spPr/>
    </dgm:pt>
    <dgm:pt modelId="{63062CB3-3E11-468F-940C-244BE676BB46}" type="pres">
      <dgm:prSet presAssocID="{A9B0E652-6F3C-451B-9005-BC85AB149EA5}" presName="root2" presStyleCnt="0"/>
      <dgm:spPr/>
    </dgm:pt>
    <dgm:pt modelId="{9D96080C-CD7B-4F0A-8CC4-D2A89C3B29D1}" type="pres">
      <dgm:prSet presAssocID="{A9B0E652-6F3C-451B-9005-BC85AB149EA5}" presName="LevelTwoTextNode" presStyleLbl="node2" presStyleIdx="2" presStyleCnt="3" custLinFactX="-68074" custLinFactY="100000" custLinFactNeighborX="-100000" custLinFactNeighborY="132813">
        <dgm:presLayoutVars>
          <dgm:chPref val="3"/>
        </dgm:presLayoutVars>
      </dgm:prSet>
      <dgm:spPr/>
    </dgm:pt>
    <dgm:pt modelId="{038EF3D4-DE4A-4167-86BB-819AEE85B3F9}" type="pres">
      <dgm:prSet presAssocID="{A9B0E652-6F3C-451B-9005-BC85AB149EA5}" presName="level3hierChild" presStyleCnt="0"/>
      <dgm:spPr/>
    </dgm:pt>
    <dgm:pt modelId="{E0423F74-1898-4800-A4EC-BCDCE2538F7F}" type="pres">
      <dgm:prSet presAssocID="{AFFDFCA1-2778-48BD-A11C-F84512E96721}" presName="conn2-1" presStyleLbl="parChTrans1D3" presStyleIdx="0" presStyleCnt="14"/>
      <dgm:spPr/>
    </dgm:pt>
    <dgm:pt modelId="{4543FA8C-BE87-4907-9A24-C0B96480E258}" type="pres">
      <dgm:prSet presAssocID="{AFFDFCA1-2778-48BD-A11C-F84512E96721}" presName="connTx" presStyleLbl="parChTrans1D3" presStyleIdx="0" presStyleCnt="14"/>
      <dgm:spPr/>
    </dgm:pt>
    <dgm:pt modelId="{45FD691B-2865-4F34-BC33-EB6F481048CD}" type="pres">
      <dgm:prSet presAssocID="{10BCFC91-67BB-4244-A793-B816E0E9DC28}" presName="root2" presStyleCnt="0"/>
      <dgm:spPr/>
    </dgm:pt>
    <dgm:pt modelId="{EF6B73AA-2382-4784-824A-BCAC5B2E1379}" type="pres">
      <dgm:prSet presAssocID="{10BCFC91-67BB-4244-A793-B816E0E9DC28}" presName="LevelTwoTextNode" presStyleLbl="node3" presStyleIdx="0" presStyleCnt="14" custScaleX="197114" custScaleY="89116">
        <dgm:presLayoutVars>
          <dgm:chPref val="3"/>
        </dgm:presLayoutVars>
      </dgm:prSet>
      <dgm:spPr/>
    </dgm:pt>
    <dgm:pt modelId="{3BBF6799-64BE-4265-96D5-567FD30D602A}" type="pres">
      <dgm:prSet presAssocID="{10BCFC91-67BB-4244-A793-B816E0E9DC28}" presName="level3hierChild" presStyleCnt="0"/>
      <dgm:spPr/>
    </dgm:pt>
    <dgm:pt modelId="{634824B1-4CEB-4EF4-B4A5-8F8BAC2879BB}" type="pres">
      <dgm:prSet presAssocID="{506831ED-0AD4-4F56-A6D0-7111E10E4CA2}" presName="conn2-1" presStyleLbl="parChTrans1D3" presStyleIdx="1" presStyleCnt="14"/>
      <dgm:spPr/>
    </dgm:pt>
    <dgm:pt modelId="{ECE10566-FA59-4957-ACAC-AB98CC2F5CFE}" type="pres">
      <dgm:prSet presAssocID="{506831ED-0AD4-4F56-A6D0-7111E10E4CA2}" presName="connTx" presStyleLbl="parChTrans1D3" presStyleIdx="1" presStyleCnt="14"/>
      <dgm:spPr/>
    </dgm:pt>
    <dgm:pt modelId="{12813BBA-6872-40C9-9ADC-8168EB38729A}" type="pres">
      <dgm:prSet presAssocID="{7096DA3B-4348-4457-9BFF-75172BCF71F7}" presName="root2" presStyleCnt="0"/>
      <dgm:spPr/>
    </dgm:pt>
    <dgm:pt modelId="{618F53D6-0CA7-4762-8517-14F104841B57}" type="pres">
      <dgm:prSet presAssocID="{7096DA3B-4348-4457-9BFF-75172BCF71F7}" presName="LevelTwoTextNode" presStyleLbl="node3" presStyleIdx="1" presStyleCnt="14" custScaleX="204423" custScaleY="97022">
        <dgm:presLayoutVars>
          <dgm:chPref val="3"/>
        </dgm:presLayoutVars>
      </dgm:prSet>
      <dgm:spPr/>
    </dgm:pt>
    <dgm:pt modelId="{CCB71433-AB5B-4C92-8296-4C2F2CD5A945}" type="pres">
      <dgm:prSet presAssocID="{7096DA3B-4348-4457-9BFF-75172BCF71F7}" presName="level3hierChild" presStyleCnt="0"/>
      <dgm:spPr/>
    </dgm:pt>
    <dgm:pt modelId="{094612CC-3EA2-4293-84F7-CB0F97EFE327}" type="pres">
      <dgm:prSet presAssocID="{FB679BDE-67DE-49FC-8189-DF55625F459C}" presName="conn2-1" presStyleLbl="parChTrans1D3" presStyleIdx="2" presStyleCnt="14"/>
      <dgm:spPr/>
    </dgm:pt>
    <dgm:pt modelId="{A1233923-B5F4-4FC7-A67C-764777C7DC7F}" type="pres">
      <dgm:prSet presAssocID="{FB679BDE-67DE-49FC-8189-DF55625F459C}" presName="connTx" presStyleLbl="parChTrans1D3" presStyleIdx="2" presStyleCnt="14"/>
      <dgm:spPr/>
    </dgm:pt>
    <dgm:pt modelId="{04CC2AB0-9A28-4B4E-8172-40A88E186DCB}" type="pres">
      <dgm:prSet presAssocID="{D2869FF4-AA75-4E0D-AF83-F17B34D27D0F}" presName="root2" presStyleCnt="0"/>
      <dgm:spPr/>
    </dgm:pt>
    <dgm:pt modelId="{8850DF6F-9D7C-47C3-AF46-1CB88E716E07}" type="pres">
      <dgm:prSet presAssocID="{D2869FF4-AA75-4E0D-AF83-F17B34D27D0F}" presName="LevelTwoTextNode" presStyleLbl="node3" presStyleIdx="2" presStyleCnt="14" custScaleX="194418" custScaleY="122000">
        <dgm:presLayoutVars>
          <dgm:chPref val="3"/>
        </dgm:presLayoutVars>
      </dgm:prSet>
      <dgm:spPr/>
    </dgm:pt>
    <dgm:pt modelId="{4011463C-184A-469E-9FDF-99B3BD0E8F43}" type="pres">
      <dgm:prSet presAssocID="{D2869FF4-AA75-4E0D-AF83-F17B34D27D0F}" presName="level3hierChild" presStyleCnt="0"/>
      <dgm:spPr/>
    </dgm:pt>
    <dgm:pt modelId="{4FABCD28-E712-4F4B-98F1-8265A8895736}" type="pres">
      <dgm:prSet presAssocID="{9D97EE20-036D-4FE4-A327-A496563AEA88}" presName="conn2-1" presStyleLbl="parChTrans1D3" presStyleIdx="3" presStyleCnt="14"/>
      <dgm:spPr/>
    </dgm:pt>
    <dgm:pt modelId="{36A2A1A8-EA3F-4B9D-8F41-71810DC03A84}" type="pres">
      <dgm:prSet presAssocID="{9D97EE20-036D-4FE4-A327-A496563AEA88}" presName="connTx" presStyleLbl="parChTrans1D3" presStyleIdx="3" presStyleCnt="14"/>
      <dgm:spPr/>
    </dgm:pt>
    <dgm:pt modelId="{F3537FE5-C35B-4ACD-89EA-2946C2A135BA}" type="pres">
      <dgm:prSet presAssocID="{232EA246-A670-409F-8321-3D891E206F76}" presName="root2" presStyleCnt="0"/>
      <dgm:spPr/>
    </dgm:pt>
    <dgm:pt modelId="{AE119D1B-392C-481E-998D-7160F18CD3E1}" type="pres">
      <dgm:prSet presAssocID="{232EA246-A670-409F-8321-3D891E206F76}" presName="LevelTwoTextNode" presStyleLbl="node3" presStyleIdx="3" presStyleCnt="14" custScaleX="198424" custScaleY="96461">
        <dgm:presLayoutVars>
          <dgm:chPref val="3"/>
        </dgm:presLayoutVars>
      </dgm:prSet>
      <dgm:spPr/>
    </dgm:pt>
    <dgm:pt modelId="{0D436A07-A35B-48E5-A6F0-40F1C3DE1681}" type="pres">
      <dgm:prSet presAssocID="{232EA246-A670-409F-8321-3D891E206F76}" presName="level3hierChild" presStyleCnt="0"/>
      <dgm:spPr/>
    </dgm:pt>
    <dgm:pt modelId="{F02E9650-557D-41C9-866A-6121D1E2FAF1}" type="pres">
      <dgm:prSet presAssocID="{4E80CC06-20C1-42DE-8828-E8ABE7271C02}" presName="conn2-1" presStyleLbl="parChTrans1D3" presStyleIdx="4" presStyleCnt="14"/>
      <dgm:spPr/>
    </dgm:pt>
    <dgm:pt modelId="{166EEB8A-26FF-4FB8-996C-74E3E682F1F2}" type="pres">
      <dgm:prSet presAssocID="{4E80CC06-20C1-42DE-8828-E8ABE7271C02}" presName="connTx" presStyleLbl="parChTrans1D3" presStyleIdx="4" presStyleCnt="14"/>
      <dgm:spPr/>
    </dgm:pt>
    <dgm:pt modelId="{A677E40A-6F42-4F00-8094-8D98C73B914F}" type="pres">
      <dgm:prSet presAssocID="{781E231E-300B-4A07-A4DE-B94B21B580A3}" presName="root2" presStyleCnt="0"/>
      <dgm:spPr/>
    </dgm:pt>
    <dgm:pt modelId="{C6B384BA-FC46-4A21-B8B3-7D686A7E7EE9}" type="pres">
      <dgm:prSet presAssocID="{781E231E-300B-4A07-A4DE-B94B21B580A3}" presName="LevelTwoTextNode" presStyleLbl="node3" presStyleIdx="4" presStyleCnt="14" custScaleX="203086" custScaleY="100425">
        <dgm:presLayoutVars>
          <dgm:chPref val="3"/>
        </dgm:presLayoutVars>
      </dgm:prSet>
      <dgm:spPr/>
    </dgm:pt>
    <dgm:pt modelId="{9C465A82-2E60-485C-9A9C-69F3FADBA334}" type="pres">
      <dgm:prSet presAssocID="{781E231E-300B-4A07-A4DE-B94B21B580A3}" presName="level3hierChild" presStyleCnt="0"/>
      <dgm:spPr/>
    </dgm:pt>
    <dgm:pt modelId="{2DBACE71-9A11-4A8D-9705-65D44B5CBFEE}" type="pres">
      <dgm:prSet presAssocID="{65397569-EEE9-435C-81A1-2377CFAA5772}" presName="conn2-1" presStyleLbl="parChTrans1D3" presStyleIdx="5" presStyleCnt="14"/>
      <dgm:spPr/>
    </dgm:pt>
    <dgm:pt modelId="{83491901-1C8E-4D04-993E-116584CA7E9A}" type="pres">
      <dgm:prSet presAssocID="{65397569-EEE9-435C-81A1-2377CFAA5772}" presName="connTx" presStyleLbl="parChTrans1D3" presStyleIdx="5" presStyleCnt="14"/>
      <dgm:spPr/>
    </dgm:pt>
    <dgm:pt modelId="{EC5CBDD4-5C16-40D4-82F5-49BAD026F58A}" type="pres">
      <dgm:prSet presAssocID="{463A9377-D314-48E7-9E7E-B3A6689D1C38}" presName="root2" presStyleCnt="0"/>
      <dgm:spPr/>
    </dgm:pt>
    <dgm:pt modelId="{B9A01893-3751-46BB-93F5-26E15DE1A036}" type="pres">
      <dgm:prSet presAssocID="{463A9377-D314-48E7-9E7E-B3A6689D1C38}" presName="LevelTwoTextNode" presStyleLbl="node3" presStyleIdx="5" presStyleCnt="14" custScaleX="194446" custScaleY="95744">
        <dgm:presLayoutVars>
          <dgm:chPref val="3"/>
        </dgm:presLayoutVars>
      </dgm:prSet>
      <dgm:spPr/>
    </dgm:pt>
    <dgm:pt modelId="{53CD1EE2-413B-48DF-AF33-A06075F0AC13}" type="pres">
      <dgm:prSet presAssocID="{463A9377-D314-48E7-9E7E-B3A6689D1C38}" presName="level3hierChild" presStyleCnt="0"/>
      <dgm:spPr/>
    </dgm:pt>
    <dgm:pt modelId="{C5F5AB79-1C2C-4F2F-A0D9-13B7B3EA5E98}" type="pres">
      <dgm:prSet presAssocID="{592A925A-1C73-4A59-B2B0-7A6B251652B9}" presName="conn2-1" presStyleLbl="parChTrans1D3" presStyleIdx="6" presStyleCnt="14"/>
      <dgm:spPr/>
    </dgm:pt>
    <dgm:pt modelId="{2EDB53CE-DE9A-477E-BB3A-ADF1506CAEEA}" type="pres">
      <dgm:prSet presAssocID="{592A925A-1C73-4A59-B2B0-7A6B251652B9}" presName="connTx" presStyleLbl="parChTrans1D3" presStyleIdx="6" presStyleCnt="14"/>
      <dgm:spPr/>
    </dgm:pt>
    <dgm:pt modelId="{154C1FB1-D32D-4F2C-8B6B-5E03D43A0D6B}" type="pres">
      <dgm:prSet presAssocID="{B907A74E-95E6-4ECA-B5B3-62CD03030CC1}" presName="root2" presStyleCnt="0"/>
      <dgm:spPr/>
    </dgm:pt>
    <dgm:pt modelId="{2D36FB9A-7292-4270-B536-936956905B0A}" type="pres">
      <dgm:prSet presAssocID="{B907A74E-95E6-4ECA-B5B3-62CD03030CC1}" presName="LevelTwoTextNode" presStyleLbl="node3" presStyleIdx="6" presStyleCnt="14" custScaleX="195161" custScaleY="87625">
        <dgm:presLayoutVars>
          <dgm:chPref val="3"/>
        </dgm:presLayoutVars>
      </dgm:prSet>
      <dgm:spPr/>
    </dgm:pt>
    <dgm:pt modelId="{C83C32B9-E3D7-4CAE-8D0A-EC4F6CADCE3B}" type="pres">
      <dgm:prSet presAssocID="{B907A74E-95E6-4ECA-B5B3-62CD03030CC1}" presName="level3hierChild" presStyleCnt="0"/>
      <dgm:spPr/>
    </dgm:pt>
    <dgm:pt modelId="{698267AA-AF0E-46C0-9EDB-71BFA1D29FBB}" type="pres">
      <dgm:prSet presAssocID="{B6B2A714-92DF-4623-81DF-9A3C80A8FD81}" presName="conn2-1" presStyleLbl="parChTrans1D3" presStyleIdx="7" presStyleCnt="14"/>
      <dgm:spPr/>
    </dgm:pt>
    <dgm:pt modelId="{791ED9C3-64DF-4AA9-A485-CFA4199616B1}" type="pres">
      <dgm:prSet presAssocID="{B6B2A714-92DF-4623-81DF-9A3C80A8FD81}" presName="connTx" presStyleLbl="parChTrans1D3" presStyleIdx="7" presStyleCnt="14"/>
      <dgm:spPr/>
    </dgm:pt>
    <dgm:pt modelId="{C958BD76-C7DB-41A1-BF1C-C041D9FB1AEE}" type="pres">
      <dgm:prSet presAssocID="{7D0FBEA4-54C5-4C17-97CE-89C6932DA4EC}" presName="root2" presStyleCnt="0"/>
      <dgm:spPr/>
    </dgm:pt>
    <dgm:pt modelId="{7401F402-3C71-448A-B710-DDF99794925A}" type="pres">
      <dgm:prSet presAssocID="{7D0FBEA4-54C5-4C17-97CE-89C6932DA4EC}" presName="LevelTwoTextNode" presStyleLbl="node3" presStyleIdx="7" presStyleCnt="14" custScaleX="184408" custScaleY="64778">
        <dgm:presLayoutVars>
          <dgm:chPref val="3"/>
        </dgm:presLayoutVars>
      </dgm:prSet>
      <dgm:spPr/>
    </dgm:pt>
    <dgm:pt modelId="{318D3430-41E7-4CC3-992D-E2408100CC5E}" type="pres">
      <dgm:prSet presAssocID="{7D0FBEA4-54C5-4C17-97CE-89C6932DA4EC}" presName="level3hierChild" presStyleCnt="0"/>
      <dgm:spPr/>
    </dgm:pt>
    <dgm:pt modelId="{B62C98B8-4543-413E-8D21-65C3E9FCC55E}" type="pres">
      <dgm:prSet presAssocID="{AE002DC9-740C-4919-A56B-0AA14DA884D0}" presName="conn2-1" presStyleLbl="parChTrans1D3" presStyleIdx="8" presStyleCnt="14"/>
      <dgm:spPr/>
    </dgm:pt>
    <dgm:pt modelId="{3D158492-B304-44B4-91A5-B88A87E83870}" type="pres">
      <dgm:prSet presAssocID="{AE002DC9-740C-4919-A56B-0AA14DA884D0}" presName="connTx" presStyleLbl="parChTrans1D3" presStyleIdx="8" presStyleCnt="14"/>
      <dgm:spPr/>
    </dgm:pt>
    <dgm:pt modelId="{913D95D9-CCE9-4E19-8E05-2FE720ADD0D1}" type="pres">
      <dgm:prSet presAssocID="{0A19F822-85A7-4CED-A771-2DB280F97E27}" presName="root2" presStyleCnt="0"/>
      <dgm:spPr/>
    </dgm:pt>
    <dgm:pt modelId="{548A62C1-A092-4391-B398-34BCA82C39C6}" type="pres">
      <dgm:prSet presAssocID="{0A19F822-85A7-4CED-A771-2DB280F97E27}" presName="LevelTwoTextNode" presStyleLbl="node3" presStyleIdx="8" presStyleCnt="14" custScaleX="192581" custScaleY="77603">
        <dgm:presLayoutVars>
          <dgm:chPref val="3"/>
        </dgm:presLayoutVars>
      </dgm:prSet>
      <dgm:spPr/>
    </dgm:pt>
    <dgm:pt modelId="{CBA271B0-0A93-4D9C-8F3D-326550207F8D}" type="pres">
      <dgm:prSet presAssocID="{0A19F822-85A7-4CED-A771-2DB280F97E27}" presName="level3hierChild" presStyleCnt="0"/>
      <dgm:spPr/>
    </dgm:pt>
    <dgm:pt modelId="{4052CDCE-A9F6-48E3-85A0-C5BB11593E5D}" type="pres">
      <dgm:prSet presAssocID="{7B7EA275-1BA4-4801-A5B9-AF692D41EF41}" presName="conn2-1" presStyleLbl="parChTrans1D3" presStyleIdx="9" presStyleCnt="14"/>
      <dgm:spPr/>
    </dgm:pt>
    <dgm:pt modelId="{A9A4A9AB-3730-4DBA-BD98-29692B553A95}" type="pres">
      <dgm:prSet presAssocID="{7B7EA275-1BA4-4801-A5B9-AF692D41EF41}" presName="connTx" presStyleLbl="parChTrans1D3" presStyleIdx="9" presStyleCnt="14"/>
      <dgm:spPr/>
    </dgm:pt>
    <dgm:pt modelId="{B28D946E-E321-40BF-9A49-7AFF1456A907}" type="pres">
      <dgm:prSet presAssocID="{3E0A71B4-1194-41A8-B4D4-9D414D9F9E73}" presName="root2" presStyleCnt="0"/>
      <dgm:spPr/>
    </dgm:pt>
    <dgm:pt modelId="{02C6D08B-34BB-410C-880D-84CDDB399CC6}" type="pres">
      <dgm:prSet presAssocID="{3E0A71B4-1194-41A8-B4D4-9D414D9F9E73}" presName="LevelTwoTextNode" presStyleLbl="node3" presStyleIdx="9" presStyleCnt="14" custScaleX="191573" custScaleY="103523">
        <dgm:presLayoutVars>
          <dgm:chPref val="3"/>
        </dgm:presLayoutVars>
      </dgm:prSet>
      <dgm:spPr/>
    </dgm:pt>
    <dgm:pt modelId="{A4A9199A-F143-4C80-9F89-E5DE22B218C4}" type="pres">
      <dgm:prSet presAssocID="{3E0A71B4-1194-41A8-B4D4-9D414D9F9E73}" presName="level3hierChild" presStyleCnt="0"/>
      <dgm:spPr/>
    </dgm:pt>
    <dgm:pt modelId="{CB870D5F-29C0-4DCB-8D90-8AACA63DBCA1}" type="pres">
      <dgm:prSet presAssocID="{303F6339-4A45-4568-9739-17D5DDA67A5C}" presName="conn2-1" presStyleLbl="parChTrans1D3" presStyleIdx="10" presStyleCnt="14"/>
      <dgm:spPr/>
    </dgm:pt>
    <dgm:pt modelId="{A655420B-7E53-4031-955A-2251944B9991}" type="pres">
      <dgm:prSet presAssocID="{303F6339-4A45-4568-9739-17D5DDA67A5C}" presName="connTx" presStyleLbl="parChTrans1D3" presStyleIdx="10" presStyleCnt="14"/>
      <dgm:spPr/>
    </dgm:pt>
    <dgm:pt modelId="{C25FD73A-E47D-4A9A-A313-F32DA743E45F}" type="pres">
      <dgm:prSet presAssocID="{E8B514CF-BCF9-4641-B5BF-7C0E9B770EAF}" presName="root2" presStyleCnt="0"/>
      <dgm:spPr/>
    </dgm:pt>
    <dgm:pt modelId="{0FCE8C10-9162-4656-A491-FCA7214A158B}" type="pres">
      <dgm:prSet presAssocID="{E8B514CF-BCF9-4641-B5BF-7C0E9B770EAF}" presName="LevelTwoTextNode" presStyleLbl="node3" presStyleIdx="10" presStyleCnt="14" custScaleX="191573" custScaleY="103523">
        <dgm:presLayoutVars>
          <dgm:chPref val="3"/>
        </dgm:presLayoutVars>
      </dgm:prSet>
      <dgm:spPr/>
    </dgm:pt>
    <dgm:pt modelId="{FD66BF21-6526-4C8F-A793-C743332CA52E}" type="pres">
      <dgm:prSet presAssocID="{E8B514CF-BCF9-4641-B5BF-7C0E9B770EAF}" presName="level3hierChild" presStyleCnt="0"/>
      <dgm:spPr/>
    </dgm:pt>
    <dgm:pt modelId="{E5F4D7B7-04BE-4D97-9FC8-DA3FA309E765}" type="pres">
      <dgm:prSet presAssocID="{D2247024-DA2D-4C8D-A324-E450D1E928B6}" presName="conn2-1" presStyleLbl="parChTrans1D3" presStyleIdx="11" presStyleCnt="14"/>
      <dgm:spPr/>
    </dgm:pt>
    <dgm:pt modelId="{0222CF69-C941-40E0-AC02-E6919FA4D75B}" type="pres">
      <dgm:prSet presAssocID="{D2247024-DA2D-4C8D-A324-E450D1E928B6}" presName="connTx" presStyleLbl="parChTrans1D3" presStyleIdx="11" presStyleCnt="14"/>
      <dgm:spPr/>
    </dgm:pt>
    <dgm:pt modelId="{68443A3E-4DD3-4AD5-9187-A909FA7891BE}" type="pres">
      <dgm:prSet presAssocID="{2C04F910-42BE-45E0-8BAA-6D72E2F9E5D9}" presName="root2" presStyleCnt="0"/>
      <dgm:spPr/>
    </dgm:pt>
    <dgm:pt modelId="{09E3A819-A232-4274-9712-C949ECC4C208}" type="pres">
      <dgm:prSet presAssocID="{2C04F910-42BE-45E0-8BAA-6D72E2F9E5D9}" presName="LevelTwoTextNode" presStyleLbl="node3" presStyleIdx="11" presStyleCnt="14" custScaleX="191573" custScaleY="103523">
        <dgm:presLayoutVars>
          <dgm:chPref val="3"/>
        </dgm:presLayoutVars>
      </dgm:prSet>
      <dgm:spPr/>
    </dgm:pt>
    <dgm:pt modelId="{F5CF3BEB-B277-492B-A735-BA7AC5F1A6C1}" type="pres">
      <dgm:prSet presAssocID="{2C04F910-42BE-45E0-8BAA-6D72E2F9E5D9}" presName="level3hierChild" presStyleCnt="0"/>
      <dgm:spPr/>
    </dgm:pt>
    <dgm:pt modelId="{3A9C7F74-7894-4E5B-BD96-E88ED5C9F361}" type="pres">
      <dgm:prSet presAssocID="{B83EBC57-2734-4018-A329-AB9B47C6ADD1}" presName="conn2-1" presStyleLbl="parChTrans1D3" presStyleIdx="12" presStyleCnt="14"/>
      <dgm:spPr/>
    </dgm:pt>
    <dgm:pt modelId="{D35F351D-8608-4201-B159-C0E5CEF3A1B1}" type="pres">
      <dgm:prSet presAssocID="{B83EBC57-2734-4018-A329-AB9B47C6ADD1}" presName="connTx" presStyleLbl="parChTrans1D3" presStyleIdx="12" presStyleCnt="14"/>
      <dgm:spPr/>
    </dgm:pt>
    <dgm:pt modelId="{10864419-BC28-4AF1-90C2-F81C42AFE14C}" type="pres">
      <dgm:prSet presAssocID="{DF501376-B21E-4494-952B-68AAEDD41150}" presName="root2" presStyleCnt="0"/>
      <dgm:spPr/>
    </dgm:pt>
    <dgm:pt modelId="{7B84326A-958B-4695-ABFC-A80E6DDF2012}" type="pres">
      <dgm:prSet presAssocID="{DF501376-B21E-4494-952B-68AAEDD41150}" presName="LevelTwoTextNode" presStyleLbl="node3" presStyleIdx="12" presStyleCnt="14" custScaleX="191573" custScaleY="103523">
        <dgm:presLayoutVars>
          <dgm:chPref val="3"/>
        </dgm:presLayoutVars>
      </dgm:prSet>
      <dgm:spPr/>
    </dgm:pt>
    <dgm:pt modelId="{E415A14D-441D-4130-BF0B-3BEF34F855A5}" type="pres">
      <dgm:prSet presAssocID="{DF501376-B21E-4494-952B-68AAEDD41150}" presName="level3hierChild" presStyleCnt="0"/>
      <dgm:spPr/>
    </dgm:pt>
    <dgm:pt modelId="{152501AA-5255-4014-B539-2795DDF18762}" type="pres">
      <dgm:prSet presAssocID="{BD7E6FAD-BB8A-4AEE-A5BC-DD43C5A53C50}" presName="conn2-1" presStyleLbl="parChTrans1D3" presStyleIdx="13" presStyleCnt="14"/>
      <dgm:spPr/>
    </dgm:pt>
    <dgm:pt modelId="{45CB2E18-6344-4753-AACC-0A8204917B9F}" type="pres">
      <dgm:prSet presAssocID="{BD7E6FAD-BB8A-4AEE-A5BC-DD43C5A53C50}" presName="connTx" presStyleLbl="parChTrans1D3" presStyleIdx="13" presStyleCnt="14"/>
      <dgm:spPr/>
    </dgm:pt>
    <dgm:pt modelId="{6CD3DFE3-8ED7-4781-B756-38A203467C61}" type="pres">
      <dgm:prSet presAssocID="{1D959D0A-81CE-409C-8530-7CC7D73BC469}" presName="root2" presStyleCnt="0"/>
      <dgm:spPr/>
    </dgm:pt>
    <dgm:pt modelId="{720DBA91-37C5-4E6A-BCB8-8CE7BA87DAAF}" type="pres">
      <dgm:prSet presAssocID="{1D959D0A-81CE-409C-8530-7CC7D73BC469}" presName="LevelTwoTextNode" presStyleLbl="node3" presStyleIdx="13" presStyleCnt="14" custScaleX="191573" custScaleY="103523">
        <dgm:presLayoutVars>
          <dgm:chPref val="3"/>
        </dgm:presLayoutVars>
      </dgm:prSet>
      <dgm:spPr/>
    </dgm:pt>
    <dgm:pt modelId="{CC86513C-51B1-4BC7-A135-856C7D2F973C}" type="pres">
      <dgm:prSet presAssocID="{1D959D0A-81CE-409C-8530-7CC7D73BC469}" presName="level3hierChild" presStyleCnt="0"/>
      <dgm:spPr/>
    </dgm:pt>
  </dgm:ptLst>
  <dgm:cxnLst>
    <dgm:cxn modelId="{83A87C00-8BCF-4583-9D30-A462880CC5B7}" type="presOf" srcId="{7D0FBEA4-54C5-4C17-97CE-89C6932DA4EC}" destId="{7401F402-3C71-448A-B710-DDF99794925A}" srcOrd="0" destOrd="0" presId="urn:microsoft.com/office/officeart/2008/layout/HorizontalMultiLevelHierarchy"/>
    <dgm:cxn modelId="{E274A902-AA6B-4038-91EF-FDDA1CF1CA31}" srcId="{A9B0E652-6F3C-451B-9005-BC85AB149EA5}" destId="{E8B514CF-BCF9-4641-B5BF-7C0E9B770EAF}" srcOrd="10" destOrd="0" parTransId="{303F6339-4A45-4568-9739-17D5DDA67A5C}" sibTransId="{7AE5C363-6CEE-4E04-82CA-B4B56D99B6C2}"/>
    <dgm:cxn modelId="{AE218F04-430B-4E79-89DC-DA8D793C6C16}" type="presOf" srcId="{A9B0E652-6F3C-451B-9005-BC85AB149EA5}" destId="{9D96080C-CD7B-4F0A-8CC4-D2A89C3B29D1}" srcOrd="0" destOrd="0" presId="urn:microsoft.com/office/officeart/2008/layout/HorizontalMultiLevelHierarchy"/>
    <dgm:cxn modelId="{1816E110-6C29-407E-AD67-B5D67A87F57A}" type="presOf" srcId="{463A9377-D314-48E7-9E7E-B3A6689D1C38}" destId="{B9A01893-3751-46BB-93F5-26E15DE1A036}" srcOrd="0" destOrd="0" presId="urn:microsoft.com/office/officeart/2008/layout/HorizontalMultiLevelHierarchy"/>
    <dgm:cxn modelId="{E68CFA10-5FAB-47C4-9046-7E53DAA3CCDD}" srcId="{A9B0E652-6F3C-451B-9005-BC85AB149EA5}" destId="{7D0FBEA4-54C5-4C17-97CE-89C6932DA4EC}" srcOrd="7" destOrd="0" parTransId="{B6B2A714-92DF-4623-81DF-9A3C80A8FD81}" sibTransId="{8AA94ADC-DC45-4E25-A31C-25FBE93DBFEC}"/>
    <dgm:cxn modelId="{6979F511-00DB-41B0-BF3B-EE683CAA9777}" srcId="{A5E647CF-9EEC-4108-B2F0-8D04DEAB36A2}" destId="{3B7B65FB-A1B4-4998-9D67-D8D17D61C36D}" srcOrd="1" destOrd="0" parTransId="{A6ED47D6-CA2D-49BB-BF7B-31F27732CCDC}" sibTransId="{B2775BF0-2E5C-478F-B716-6E265310E9CE}"/>
    <dgm:cxn modelId="{EB839617-1C0D-4BDC-B86A-FD327B86B05C}" srcId="{A9B0E652-6F3C-451B-9005-BC85AB149EA5}" destId="{DF501376-B21E-4494-952B-68AAEDD41150}" srcOrd="12" destOrd="0" parTransId="{B83EBC57-2734-4018-A329-AB9B47C6ADD1}" sibTransId="{495C6764-57BF-4CC3-9FA4-8B072845F07E}"/>
    <dgm:cxn modelId="{11F5E818-962F-47BE-A303-F84E6463D0E6}" type="presOf" srcId="{592A925A-1C73-4A59-B2B0-7A6B251652B9}" destId="{C5F5AB79-1C2C-4F2F-A0D9-13B7B3EA5E98}" srcOrd="0" destOrd="0" presId="urn:microsoft.com/office/officeart/2008/layout/HorizontalMultiLevelHierarchy"/>
    <dgm:cxn modelId="{E8F2481B-8E02-404A-A696-490661EA2CC2}" type="presOf" srcId="{303F6339-4A45-4568-9739-17D5DDA67A5C}" destId="{CB870D5F-29C0-4DCB-8D90-8AACA63DBCA1}" srcOrd="0" destOrd="0" presId="urn:microsoft.com/office/officeart/2008/layout/HorizontalMultiLevelHierarchy"/>
    <dgm:cxn modelId="{B92BB31C-4AD1-4A45-B619-F82A04A599B1}" type="presOf" srcId="{592A925A-1C73-4A59-B2B0-7A6B251652B9}" destId="{2EDB53CE-DE9A-477E-BB3A-ADF1506CAEEA}" srcOrd="1" destOrd="0" presId="urn:microsoft.com/office/officeart/2008/layout/HorizontalMultiLevelHierarchy"/>
    <dgm:cxn modelId="{49EE7E24-4F2B-4BEC-B0EA-C8484163B03B}" type="presOf" srcId="{A6ED47D6-CA2D-49BB-BF7B-31F27732CCDC}" destId="{5836662A-65A1-4A7B-88B6-B45A69F91364}" srcOrd="0" destOrd="0" presId="urn:microsoft.com/office/officeart/2008/layout/HorizontalMultiLevelHierarchy"/>
    <dgm:cxn modelId="{D838B725-1911-4CFD-809F-684225703E7C}" type="presOf" srcId="{9D97EE20-036D-4FE4-A327-A496563AEA88}" destId="{4FABCD28-E712-4F4B-98F1-8265A8895736}" srcOrd="0" destOrd="0" presId="urn:microsoft.com/office/officeart/2008/layout/HorizontalMultiLevelHierarchy"/>
    <dgm:cxn modelId="{969B1F3F-B7A4-4B26-B1BD-EFA6DF849ED7}" type="presOf" srcId="{57ACB9AF-7DE6-46AC-83C4-E158882CCC8E}" destId="{498D7FF2-4C5C-48E1-80F0-8ADBA822660D}" srcOrd="1" destOrd="0" presId="urn:microsoft.com/office/officeart/2008/layout/HorizontalMultiLevelHierarchy"/>
    <dgm:cxn modelId="{D99A065B-085A-4176-AB92-9FFC190EA3AF}" type="presOf" srcId="{AE002DC9-740C-4919-A56B-0AA14DA884D0}" destId="{3D158492-B304-44B4-91A5-B88A87E83870}" srcOrd="1" destOrd="0" presId="urn:microsoft.com/office/officeart/2008/layout/HorizontalMultiLevelHierarchy"/>
    <dgm:cxn modelId="{282E465D-AA62-42D0-A19B-057232BB3714}" type="presOf" srcId="{AFFDFCA1-2778-48BD-A11C-F84512E96721}" destId="{4543FA8C-BE87-4907-9A24-C0B96480E258}" srcOrd="1" destOrd="0" presId="urn:microsoft.com/office/officeart/2008/layout/HorizontalMultiLevelHierarchy"/>
    <dgm:cxn modelId="{981FE25E-F901-4EDA-B562-910BAD044277}" type="presOf" srcId="{FB679BDE-67DE-49FC-8189-DF55625F459C}" destId="{A1233923-B5F4-4FC7-A67C-764777C7DC7F}" srcOrd="1" destOrd="0" presId="urn:microsoft.com/office/officeart/2008/layout/HorizontalMultiLevelHierarchy"/>
    <dgm:cxn modelId="{8346C95F-342B-4D70-AB96-D65C879ED41E}" srcId="{A9B0E652-6F3C-451B-9005-BC85AB149EA5}" destId="{D2869FF4-AA75-4E0D-AF83-F17B34D27D0F}" srcOrd="2" destOrd="0" parTransId="{FB679BDE-67DE-49FC-8189-DF55625F459C}" sibTransId="{CE2F1ABF-4C46-4FC2-816B-75CCD1B07B93}"/>
    <dgm:cxn modelId="{C6CF5F43-53A9-4F1E-94C1-8587CE892E23}" type="presOf" srcId="{5F9B44B1-858A-4D1A-B32C-6C4AA71D1552}" destId="{79FEC247-C042-465F-9E4E-B3DC3AE60F5C}" srcOrd="0" destOrd="0" presId="urn:microsoft.com/office/officeart/2008/layout/HorizontalMultiLevelHierarchy"/>
    <dgm:cxn modelId="{E3B08446-3F6F-46EE-AA21-E3CC4FD6808D}" srcId="{A9B0E652-6F3C-451B-9005-BC85AB149EA5}" destId="{10BCFC91-67BB-4244-A793-B816E0E9DC28}" srcOrd="0" destOrd="0" parTransId="{AFFDFCA1-2778-48BD-A11C-F84512E96721}" sibTransId="{BE2CA935-FDFA-4CFE-B2D8-EDEF17DC34C6}"/>
    <dgm:cxn modelId="{9098D167-D057-4064-8ACA-C90CF43DD183}" type="presOf" srcId="{B83EBC57-2734-4018-A329-AB9B47C6ADD1}" destId="{D35F351D-8608-4201-B159-C0E5CEF3A1B1}" srcOrd="1" destOrd="0" presId="urn:microsoft.com/office/officeart/2008/layout/HorizontalMultiLevelHierarchy"/>
    <dgm:cxn modelId="{5365864D-E790-41D5-A79A-777D74D9D90E}" type="presOf" srcId="{54ACE1EA-C62E-4525-B8F6-88DC517EB498}" destId="{89BDDB31-7F94-4224-8A9E-3DA51197F5C2}" srcOrd="0" destOrd="0" presId="urn:microsoft.com/office/officeart/2008/layout/HorizontalMultiLevelHierarchy"/>
    <dgm:cxn modelId="{28A0846F-F0FD-4843-8053-DF436A8F1650}" type="presOf" srcId="{D2247024-DA2D-4C8D-A324-E450D1E928B6}" destId="{E5F4D7B7-04BE-4D97-9FC8-DA3FA309E765}" srcOrd="0" destOrd="0" presId="urn:microsoft.com/office/officeart/2008/layout/HorizontalMultiLevelHierarchy"/>
    <dgm:cxn modelId="{82D08E6F-6940-4915-960F-552135B1C403}" type="presOf" srcId="{303F6339-4A45-4568-9739-17D5DDA67A5C}" destId="{A655420B-7E53-4031-955A-2251944B9991}" srcOrd="1" destOrd="0" presId="urn:microsoft.com/office/officeart/2008/layout/HorizontalMultiLevelHierarchy"/>
    <dgm:cxn modelId="{DCED9A6F-6E22-4B3E-9D02-85EA134267C9}" type="presOf" srcId="{77EEE416-0993-4BF2-8FF6-A7AD10D812D5}" destId="{E1625683-9686-42C8-8DDE-BDA930A229D7}" srcOrd="0" destOrd="0" presId="urn:microsoft.com/office/officeart/2008/layout/HorizontalMultiLevelHierarchy"/>
    <dgm:cxn modelId="{25DE3670-28CC-4965-AEB5-91B1C4687CC1}" type="presOf" srcId="{0A19F822-85A7-4CED-A771-2DB280F97E27}" destId="{548A62C1-A092-4391-B398-34BCA82C39C6}" srcOrd="0" destOrd="0" presId="urn:microsoft.com/office/officeart/2008/layout/HorizontalMultiLevelHierarchy"/>
    <dgm:cxn modelId="{2D7FB051-C935-41A5-8A96-A2B99421E68F}" type="presOf" srcId="{B907A74E-95E6-4ECA-B5B3-62CD03030CC1}" destId="{2D36FB9A-7292-4270-B536-936956905B0A}" srcOrd="0" destOrd="0" presId="urn:microsoft.com/office/officeart/2008/layout/HorizontalMultiLevelHierarchy"/>
    <dgm:cxn modelId="{6875D956-CC1D-470E-81C3-165AF9365665}" type="presOf" srcId="{4E80CC06-20C1-42DE-8828-E8ABE7271C02}" destId="{F02E9650-557D-41C9-866A-6121D1E2FAF1}" srcOrd="0" destOrd="0" presId="urn:microsoft.com/office/officeart/2008/layout/HorizontalMultiLevelHierarchy"/>
    <dgm:cxn modelId="{AB0EC557-189B-4B46-BCF8-25D4501B8696}" type="presOf" srcId="{3B7B65FB-A1B4-4998-9D67-D8D17D61C36D}" destId="{A67E588F-4FDB-450C-ACA9-B00572E5F8F5}" srcOrd="0" destOrd="0" presId="urn:microsoft.com/office/officeart/2008/layout/HorizontalMultiLevelHierarchy"/>
    <dgm:cxn modelId="{1827D557-8F3C-4DC8-81C4-BA99EADD97E2}" type="presOf" srcId="{2C04F910-42BE-45E0-8BAA-6D72E2F9E5D9}" destId="{09E3A819-A232-4274-9712-C949ECC4C208}" srcOrd="0" destOrd="0" presId="urn:microsoft.com/office/officeart/2008/layout/HorizontalMultiLevelHierarchy"/>
    <dgm:cxn modelId="{40DBA078-0DA1-4815-B89D-9ED518B32609}" type="presOf" srcId="{FB679BDE-67DE-49FC-8189-DF55625F459C}" destId="{094612CC-3EA2-4293-84F7-CB0F97EFE327}" srcOrd="0" destOrd="0" presId="urn:microsoft.com/office/officeart/2008/layout/HorizontalMultiLevelHierarchy"/>
    <dgm:cxn modelId="{E2BB267A-242C-4498-AD4D-1CFDCB17D048}" srcId="{A9B0E652-6F3C-451B-9005-BC85AB149EA5}" destId="{0A19F822-85A7-4CED-A771-2DB280F97E27}" srcOrd="8" destOrd="0" parTransId="{AE002DC9-740C-4919-A56B-0AA14DA884D0}" sibTransId="{0B6ABB06-9804-4C1B-A72D-7C34F2048A59}"/>
    <dgm:cxn modelId="{2F02E87D-9A1B-4539-9B75-7C4CB884DE10}" type="presOf" srcId="{3E0A71B4-1194-41A8-B4D4-9D414D9F9E73}" destId="{02C6D08B-34BB-410C-880D-84CDDB399CC6}" srcOrd="0" destOrd="0" presId="urn:microsoft.com/office/officeart/2008/layout/HorizontalMultiLevelHierarchy"/>
    <dgm:cxn modelId="{D77EAF80-FCB0-4AF8-AE56-523986F1B76A}" type="presOf" srcId="{A5E647CF-9EEC-4108-B2F0-8D04DEAB36A2}" destId="{FFBC10D1-E88B-431F-BD40-A7A81BC26F22}" srcOrd="0" destOrd="0" presId="urn:microsoft.com/office/officeart/2008/layout/HorizontalMultiLevelHierarchy"/>
    <dgm:cxn modelId="{A10CD485-6BB7-43F2-A202-426D88C6582F}" srcId="{A9B0E652-6F3C-451B-9005-BC85AB149EA5}" destId="{7096DA3B-4348-4457-9BFF-75172BCF71F7}" srcOrd="1" destOrd="0" parTransId="{506831ED-0AD4-4F56-A6D0-7111E10E4CA2}" sibTransId="{B8ADDDE8-3767-4D89-A723-23D575F10F8A}"/>
    <dgm:cxn modelId="{FC211F8B-1B0B-4A2D-8E4D-8EFBC4EBE059}" type="presOf" srcId="{D2869FF4-AA75-4E0D-AF83-F17B34D27D0F}" destId="{8850DF6F-9D7C-47C3-AF46-1CB88E716E07}" srcOrd="0" destOrd="0" presId="urn:microsoft.com/office/officeart/2008/layout/HorizontalMultiLevelHierarchy"/>
    <dgm:cxn modelId="{A9BAE58D-D6A1-4B98-AA17-B9ED9BDC5DB9}" type="presOf" srcId="{506831ED-0AD4-4F56-A6D0-7111E10E4CA2}" destId="{ECE10566-FA59-4957-ACAC-AB98CC2F5CFE}" srcOrd="1" destOrd="0" presId="urn:microsoft.com/office/officeart/2008/layout/HorizontalMultiLevelHierarchy"/>
    <dgm:cxn modelId="{8EB8CB8E-0A90-4B46-AC27-2F46522A8D05}" type="presOf" srcId="{7096DA3B-4348-4457-9BFF-75172BCF71F7}" destId="{618F53D6-0CA7-4762-8517-14F104841B57}" srcOrd="0" destOrd="0" presId="urn:microsoft.com/office/officeart/2008/layout/HorizontalMultiLevelHierarchy"/>
    <dgm:cxn modelId="{B5CDF590-62D5-4886-9702-84040BAA37A7}" srcId="{A9B0E652-6F3C-451B-9005-BC85AB149EA5}" destId="{2C04F910-42BE-45E0-8BAA-6D72E2F9E5D9}" srcOrd="11" destOrd="0" parTransId="{D2247024-DA2D-4C8D-A324-E450D1E928B6}" sibTransId="{1756E2E0-F0A9-40BE-853D-92BA6BFA01A7}"/>
    <dgm:cxn modelId="{D105BA93-6BDC-416A-B7F4-F75ACD19A02C}" type="presOf" srcId="{232EA246-A670-409F-8321-3D891E206F76}" destId="{AE119D1B-392C-481E-998D-7160F18CD3E1}" srcOrd="0" destOrd="0" presId="urn:microsoft.com/office/officeart/2008/layout/HorizontalMultiLevelHierarchy"/>
    <dgm:cxn modelId="{65F0B698-780B-49CE-89ED-043EDA0FA384}" srcId="{A5E647CF-9EEC-4108-B2F0-8D04DEAB36A2}" destId="{A9B0E652-6F3C-451B-9005-BC85AB149EA5}" srcOrd="2" destOrd="0" parTransId="{5F9B44B1-858A-4D1A-B32C-6C4AA71D1552}" sibTransId="{EC34126C-7D70-451E-8DB1-70FF6B3C47ED}"/>
    <dgm:cxn modelId="{5DB3609C-1DED-4ADA-8FF5-206B25B102CC}" type="presOf" srcId="{65397569-EEE9-435C-81A1-2377CFAA5772}" destId="{83491901-1C8E-4D04-993E-116584CA7E9A}" srcOrd="1" destOrd="0" presId="urn:microsoft.com/office/officeart/2008/layout/HorizontalMultiLevelHierarchy"/>
    <dgm:cxn modelId="{34F8C0A3-44E7-425B-9C96-048ECFD05FF7}" type="presOf" srcId="{DF501376-B21E-4494-952B-68AAEDD41150}" destId="{7B84326A-958B-4695-ABFC-A80E6DDF2012}" srcOrd="0" destOrd="0" presId="urn:microsoft.com/office/officeart/2008/layout/HorizontalMultiLevelHierarchy"/>
    <dgm:cxn modelId="{2A910FA9-CA81-4902-8844-5C64185F18D7}" type="presOf" srcId="{B83EBC57-2734-4018-A329-AB9B47C6ADD1}" destId="{3A9C7F74-7894-4E5B-BD96-E88ED5C9F361}" srcOrd="0" destOrd="0" presId="urn:microsoft.com/office/officeart/2008/layout/HorizontalMultiLevelHierarchy"/>
    <dgm:cxn modelId="{ED169CAA-EE13-4000-BCBD-C00EC60E9562}" srcId="{A9B0E652-6F3C-451B-9005-BC85AB149EA5}" destId="{781E231E-300B-4A07-A4DE-B94B21B580A3}" srcOrd="4" destOrd="0" parTransId="{4E80CC06-20C1-42DE-8828-E8ABE7271C02}" sibTransId="{857D7970-AC41-4526-971E-C998F2A3E1ED}"/>
    <dgm:cxn modelId="{411FC4AA-1712-4A58-A267-D1EDA0E188AC}" type="presOf" srcId="{4E80CC06-20C1-42DE-8828-E8ABE7271C02}" destId="{166EEB8A-26FF-4FB8-996C-74E3E682F1F2}" srcOrd="1" destOrd="0" presId="urn:microsoft.com/office/officeart/2008/layout/HorizontalMultiLevelHierarchy"/>
    <dgm:cxn modelId="{4AE300B0-5DCC-476F-8FE8-613DB19292D6}" srcId="{A5E647CF-9EEC-4108-B2F0-8D04DEAB36A2}" destId="{77EEE416-0993-4BF2-8FF6-A7AD10D812D5}" srcOrd="0" destOrd="0" parTransId="{57ACB9AF-7DE6-46AC-83C4-E158882CCC8E}" sibTransId="{BDEE91A8-A0C5-4FA5-BF8A-2109E5263B42}"/>
    <dgm:cxn modelId="{A5A61FB0-12BE-4E09-B4DB-F349C35A9D02}" srcId="{A9B0E652-6F3C-451B-9005-BC85AB149EA5}" destId="{232EA246-A670-409F-8321-3D891E206F76}" srcOrd="3" destOrd="0" parTransId="{9D97EE20-036D-4FE4-A327-A496563AEA88}" sibTransId="{05200609-E655-4153-A86B-9D12A26B8489}"/>
    <dgm:cxn modelId="{A4AD57B7-1E2C-4867-B652-FA930927AFA4}" type="presOf" srcId="{781E231E-300B-4A07-A4DE-B94B21B580A3}" destId="{C6B384BA-FC46-4A21-B8B3-7D686A7E7EE9}" srcOrd="0" destOrd="0" presId="urn:microsoft.com/office/officeart/2008/layout/HorizontalMultiLevelHierarchy"/>
    <dgm:cxn modelId="{065996B8-DD9C-4208-B413-B5C6DCD812EE}" type="presOf" srcId="{B6B2A714-92DF-4623-81DF-9A3C80A8FD81}" destId="{791ED9C3-64DF-4AA9-A485-CFA4199616B1}" srcOrd="1" destOrd="0" presId="urn:microsoft.com/office/officeart/2008/layout/HorizontalMultiLevelHierarchy"/>
    <dgm:cxn modelId="{E3AF4EB9-D877-4946-998F-AE374EE9A9F6}" type="presOf" srcId="{BD7E6FAD-BB8A-4AEE-A5BC-DD43C5A53C50}" destId="{152501AA-5255-4014-B539-2795DDF18762}" srcOrd="0" destOrd="0" presId="urn:microsoft.com/office/officeart/2008/layout/HorizontalMultiLevelHierarchy"/>
    <dgm:cxn modelId="{245436BA-F6D8-4DCC-80DC-8AFF95BF250E}" type="presOf" srcId="{1D959D0A-81CE-409C-8530-7CC7D73BC469}" destId="{720DBA91-37C5-4E6A-BCB8-8CE7BA87DAAF}" srcOrd="0" destOrd="0" presId="urn:microsoft.com/office/officeart/2008/layout/HorizontalMultiLevelHierarchy"/>
    <dgm:cxn modelId="{7289ACBE-D306-4FED-B350-A28324983537}" type="presOf" srcId="{65397569-EEE9-435C-81A1-2377CFAA5772}" destId="{2DBACE71-9A11-4A8D-9705-65D44B5CBFEE}" srcOrd="0" destOrd="0" presId="urn:microsoft.com/office/officeart/2008/layout/HorizontalMultiLevelHierarchy"/>
    <dgm:cxn modelId="{346FF2BE-B1EB-4F18-90D5-416B34445447}" type="presOf" srcId="{57ACB9AF-7DE6-46AC-83C4-E158882CCC8E}" destId="{99F6B75F-EC10-42E8-A6CC-AD359D6DFF5C}" srcOrd="0" destOrd="0" presId="urn:microsoft.com/office/officeart/2008/layout/HorizontalMultiLevelHierarchy"/>
    <dgm:cxn modelId="{793419C0-9CEC-4194-9476-8C2EB80303EE}" type="presOf" srcId="{A6ED47D6-CA2D-49BB-BF7B-31F27732CCDC}" destId="{6AEA24B7-1AF5-477A-8AA6-A35B7DBB399B}" srcOrd="1" destOrd="0" presId="urn:microsoft.com/office/officeart/2008/layout/HorizontalMultiLevelHierarchy"/>
    <dgm:cxn modelId="{75F6CAC5-1A2B-4ABC-814D-C1169DD2498C}" type="presOf" srcId="{10BCFC91-67BB-4244-A793-B816E0E9DC28}" destId="{EF6B73AA-2382-4784-824A-BCAC5B2E1379}" srcOrd="0" destOrd="0" presId="urn:microsoft.com/office/officeart/2008/layout/HorizontalMultiLevelHierarchy"/>
    <dgm:cxn modelId="{D12F7BC6-D830-4876-A0F0-3E7B50DFF0BB}" type="presOf" srcId="{7B7EA275-1BA4-4801-A5B9-AF692D41EF41}" destId="{A9A4A9AB-3730-4DBA-BD98-29692B553A95}" srcOrd="1" destOrd="0" presId="urn:microsoft.com/office/officeart/2008/layout/HorizontalMultiLevelHierarchy"/>
    <dgm:cxn modelId="{A15E6EC8-07CC-4CCA-8C37-5743DC8F15E8}" type="presOf" srcId="{AFFDFCA1-2778-48BD-A11C-F84512E96721}" destId="{E0423F74-1898-4800-A4EC-BCDCE2538F7F}" srcOrd="0" destOrd="0" presId="urn:microsoft.com/office/officeart/2008/layout/HorizontalMultiLevelHierarchy"/>
    <dgm:cxn modelId="{9DC4DBC8-A5DA-441E-BD4A-09CE0133D443}" srcId="{54ACE1EA-C62E-4525-B8F6-88DC517EB498}" destId="{A5E647CF-9EEC-4108-B2F0-8D04DEAB36A2}" srcOrd="0" destOrd="0" parTransId="{F262BFB2-A710-472A-9867-5FFEE81E606D}" sibTransId="{BBA2BF39-D0AA-4121-BAA9-34CF16B20717}"/>
    <dgm:cxn modelId="{3FD8E5C8-6D3D-4CA6-894C-7F2FB9EB6ACA}" type="presOf" srcId="{B6B2A714-92DF-4623-81DF-9A3C80A8FD81}" destId="{698267AA-AF0E-46C0-9EDB-71BFA1D29FBB}" srcOrd="0" destOrd="0" presId="urn:microsoft.com/office/officeart/2008/layout/HorizontalMultiLevelHierarchy"/>
    <dgm:cxn modelId="{726507D1-F149-4136-AB8B-7FBC9AA34112}" type="presOf" srcId="{D2247024-DA2D-4C8D-A324-E450D1E928B6}" destId="{0222CF69-C941-40E0-AC02-E6919FA4D75B}" srcOrd="1" destOrd="0" presId="urn:microsoft.com/office/officeart/2008/layout/HorizontalMultiLevelHierarchy"/>
    <dgm:cxn modelId="{ADB231D2-31DA-4C43-8360-5AAC7C0D7F69}" type="presOf" srcId="{BD7E6FAD-BB8A-4AEE-A5BC-DD43C5A53C50}" destId="{45CB2E18-6344-4753-AACC-0A8204917B9F}" srcOrd="1" destOrd="0" presId="urn:microsoft.com/office/officeart/2008/layout/HorizontalMultiLevelHierarchy"/>
    <dgm:cxn modelId="{17FA31D6-006D-4E5D-952E-66D6A444C5B7}" type="presOf" srcId="{506831ED-0AD4-4F56-A6D0-7111E10E4CA2}" destId="{634824B1-4CEB-4EF4-B4A5-8F8BAC2879BB}" srcOrd="0" destOrd="0" presId="urn:microsoft.com/office/officeart/2008/layout/HorizontalMultiLevelHierarchy"/>
    <dgm:cxn modelId="{82C591DE-42BD-4036-A31F-139C4C81A9A7}" srcId="{A9B0E652-6F3C-451B-9005-BC85AB149EA5}" destId="{3E0A71B4-1194-41A8-B4D4-9D414D9F9E73}" srcOrd="9" destOrd="0" parTransId="{7B7EA275-1BA4-4801-A5B9-AF692D41EF41}" sibTransId="{C32BF60D-F43D-496F-94CA-862CA443C235}"/>
    <dgm:cxn modelId="{5CAB22E2-92E3-47C8-80CF-E20DAE231CF3}" srcId="{A9B0E652-6F3C-451B-9005-BC85AB149EA5}" destId="{463A9377-D314-48E7-9E7E-B3A6689D1C38}" srcOrd="5" destOrd="0" parTransId="{65397569-EEE9-435C-81A1-2377CFAA5772}" sibTransId="{0F0AE176-B1CE-4D54-82E4-2C30B2926843}"/>
    <dgm:cxn modelId="{D66D05E7-A1C7-4640-97FD-ACC9572A515E}" type="presOf" srcId="{7B7EA275-1BA4-4801-A5B9-AF692D41EF41}" destId="{4052CDCE-A9F6-48E3-85A0-C5BB11593E5D}" srcOrd="0" destOrd="0" presId="urn:microsoft.com/office/officeart/2008/layout/HorizontalMultiLevelHierarchy"/>
    <dgm:cxn modelId="{4D8BB6E9-E944-49AA-80F8-C9801210E41B}" type="presOf" srcId="{5F9B44B1-858A-4D1A-B32C-6C4AA71D1552}" destId="{4688AFCF-5B09-40D0-8808-5E9640BDF666}" srcOrd="1" destOrd="0" presId="urn:microsoft.com/office/officeart/2008/layout/HorizontalMultiLevelHierarchy"/>
    <dgm:cxn modelId="{033E06ED-50C2-426B-9C90-9CA6E85C1347}" type="presOf" srcId="{AE002DC9-740C-4919-A56B-0AA14DA884D0}" destId="{B62C98B8-4543-413E-8D21-65C3E9FCC55E}" srcOrd="0" destOrd="0" presId="urn:microsoft.com/office/officeart/2008/layout/HorizontalMultiLevelHierarchy"/>
    <dgm:cxn modelId="{36019DF1-49D6-4DB6-B765-3C38B2958B98}" srcId="{A9B0E652-6F3C-451B-9005-BC85AB149EA5}" destId="{B907A74E-95E6-4ECA-B5B3-62CD03030CC1}" srcOrd="6" destOrd="0" parTransId="{592A925A-1C73-4A59-B2B0-7A6B251652B9}" sibTransId="{CAA72441-7052-48E8-81FA-1B4875C9846E}"/>
    <dgm:cxn modelId="{0D888FF9-E5AA-4C14-A73D-E5AF05603A8D}" type="presOf" srcId="{9D97EE20-036D-4FE4-A327-A496563AEA88}" destId="{36A2A1A8-EA3F-4B9D-8F41-71810DC03A84}" srcOrd="1" destOrd="0" presId="urn:microsoft.com/office/officeart/2008/layout/HorizontalMultiLevelHierarchy"/>
    <dgm:cxn modelId="{5253ACFD-C31C-4A62-B449-725187963519}" srcId="{A9B0E652-6F3C-451B-9005-BC85AB149EA5}" destId="{1D959D0A-81CE-409C-8530-7CC7D73BC469}" srcOrd="13" destOrd="0" parTransId="{BD7E6FAD-BB8A-4AEE-A5BC-DD43C5A53C50}" sibTransId="{E13410B1-2125-42D0-AB56-20CC80465C11}"/>
    <dgm:cxn modelId="{6845FCFE-F5E3-4E22-AB7E-9C3043605C4E}" type="presOf" srcId="{E8B514CF-BCF9-4641-B5BF-7C0E9B770EAF}" destId="{0FCE8C10-9162-4656-A491-FCA7214A158B}" srcOrd="0" destOrd="0" presId="urn:microsoft.com/office/officeart/2008/layout/HorizontalMultiLevelHierarchy"/>
    <dgm:cxn modelId="{F37D54F9-AEDA-43BC-8E07-5FCB7823C5B0}" type="presParOf" srcId="{89BDDB31-7F94-4224-8A9E-3DA51197F5C2}" destId="{E279334A-0F53-4D34-941E-F1C50AA0AE43}" srcOrd="0" destOrd="0" presId="urn:microsoft.com/office/officeart/2008/layout/HorizontalMultiLevelHierarchy"/>
    <dgm:cxn modelId="{A4886229-D095-4391-9819-75AE24CD9168}" type="presParOf" srcId="{E279334A-0F53-4D34-941E-F1C50AA0AE43}" destId="{FFBC10D1-E88B-431F-BD40-A7A81BC26F22}" srcOrd="0" destOrd="0" presId="urn:microsoft.com/office/officeart/2008/layout/HorizontalMultiLevelHierarchy"/>
    <dgm:cxn modelId="{F34BD5E9-ED3B-4F8D-93DD-9C4A666B9346}" type="presParOf" srcId="{E279334A-0F53-4D34-941E-F1C50AA0AE43}" destId="{7E75BC40-A73A-4DCA-98D6-E91F93CC3F1C}" srcOrd="1" destOrd="0" presId="urn:microsoft.com/office/officeart/2008/layout/HorizontalMultiLevelHierarchy"/>
    <dgm:cxn modelId="{5ABF8ACF-95BA-4BD5-B8BE-1C399F98B8A9}" type="presParOf" srcId="{7E75BC40-A73A-4DCA-98D6-E91F93CC3F1C}" destId="{99F6B75F-EC10-42E8-A6CC-AD359D6DFF5C}" srcOrd="0" destOrd="0" presId="urn:microsoft.com/office/officeart/2008/layout/HorizontalMultiLevelHierarchy"/>
    <dgm:cxn modelId="{214FF925-9BF5-4AD9-B1F9-D4341B81CAE7}" type="presParOf" srcId="{99F6B75F-EC10-42E8-A6CC-AD359D6DFF5C}" destId="{498D7FF2-4C5C-48E1-80F0-8ADBA822660D}" srcOrd="0" destOrd="0" presId="urn:microsoft.com/office/officeart/2008/layout/HorizontalMultiLevelHierarchy"/>
    <dgm:cxn modelId="{5281B0DA-B9B0-493A-AEE4-C97ECE2940CD}" type="presParOf" srcId="{7E75BC40-A73A-4DCA-98D6-E91F93CC3F1C}" destId="{803A9F06-5F97-4F2B-8E6B-64D569D6CD36}" srcOrd="1" destOrd="0" presId="urn:microsoft.com/office/officeart/2008/layout/HorizontalMultiLevelHierarchy"/>
    <dgm:cxn modelId="{37CD6041-F18E-40CC-9E91-33164A929F85}" type="presParOf" srcId="{803A9F06-5F97-4F2B-8E6B-64D569D6CD36}" destId="{E1625683-9686-42C8-8DDE-BDA930A229D7}" srcOrd="0" destOrd="0" presId="urn:microsoft.com/office/officeart/2008/layout/HorizontalMultiLevelHierarchy"/>
    <dgm:cxn modelId="{C5825114-F18B-4BCE-A44E-56D71C706E24}" type="presParOf" srcId="{803A9F06-5F97-4F2B-8E6B-64D569D6CD36}" destId="{61F8DD1B-506D-447D-A7E4-8292BA2024FE}" srcOrd="1" destOrd="0" presId="urn:microsoft.com/office/officeart/2008/layout/HorizontalMultiLevelHierarchy"/>
    <dgm:cxn modelId="{DF621CAA-168B-49C0-A5AE-7DD20E4366C1}" type="presParOf" srcId="{7E75BC40-A73A-4DCA-98D6-E91F93CC3F1C}" destId="{5836662A-65A1-4A7B-88B6-B45A69F91364}" srcOrd="2" destOrd="0" presId="urn:microsoft.com/office/officeart/2008/layout/HorizontalMultiLevelHierarchy"/>
    <dgm:cxn modelId="{0AA8E5D2-8F83-46C1-9B19-1686DAF5BFEE}" type="presParOf" srcId="{5836662A-65A1-4A7B-88B6-B45A69F91364}" destId="{6AEA24B7-1AF5-477A-8AA6-A35B7DBB399B}" srcOrd="0" destOrd="0" presId="urn:microsoft.com/office/officeart/2008/layout/HorizontalMultiLevelHierarchy"/>
    <dgm:cxn modelId="{5D4217F0-1FE2-4372-9F55-B72D70BEA533}" type="presParOf" srcId="{7E75BC40-A73A-4DCA-98D6-E91F93CC3F1C}" destId="{AEF21DA2-D125-4308-8F63-C7DD10C2CF40}" srcOrd="3" destOrd="0" presId="urn:microsoft.com/office/officeart/2008/layout/HorizontalMultiLevelHierarchy"/>
    <dgm:cxn modelId="{72116416-78C0-48AC-97E5-8B3FB21B7247}" type="presParOf" srcId="{AEF21DA2-D125-4308-8F63-C7DD10C2CF40}" destId="{A67E588F-4FDB-450C-ACA9-B00572E5F8F5}" srcOrd="0" destOrd="0" presId="urn:microsoft.com/office/officeart/2008/layout/HorizontalMultiLevelHierarchy"/>
    <dgm:cxn modelId="{277D1D14-4AD1-4EEE-A382-891C3908CD74}" type="presParOf" srcId="{AEF21DA2-D125-4308-8F63-C7DD10C2CF40}" destId="{AA776454-E238-465A-B5D6-6DCAC3AF3543}" srcOrd="1" destOrd="0" presId="urn:microsoft.com/office/officeart/2008/layout/HorizontalMultiLevelHierarchy"/>
    <dgm:cxn modelId="{8142F5A7-3D14-455D-A798-DA5703BC3923}" type="presParOf" srcId="{7E75BC40-A73A-4DCA-98D6-E91F93CC3F1C}" destId="{79FEC247-C042-465F-9E4E-B3DC3AE60F5C}" srcOrd="4" destOrd="0" presId="urn:microsoft.com/office/officeart/2008/layout/HorizontalMultiLevelHierarchy"/>
    <dgm:cxn modelId="{63FE39EF-79FA-4DC9-BEDD-8A055EDAFCDC}" type="presParOf" srcId="{79FEC247-C042-465F-9E4E-B3DC3AE60F5C}" destId="{4688AFCF-5B09-40D0-8808-5E9640BDF666}" srcOrd="0" destOrd="0" presId="urn:microsoft.com/office/officeart/2008/layout/HorizontalMultiLevelHierarchy"/>
    <dgm:cxn modelId="{7A2160E9-13D1-405B-AAC5-B84E378464DA}" type="presParOf" srcId="{7E75BC40-A73A-4DCA-98D6-E91F93CC3F1C}" destId="{63062CB3-3E11-468F-940C-244BE676BB46}" srcOrd="5" destOrd="0" presId="urn:microsoft.com/office/officeart/2008/layout/HorizontalMultiLevelHierarchy"/>
    <dgm:cxn modelId="{0814A031-8EED-4550-9624-DA7B996ACA53}" type="presParOf" srcId="{63062CB3-3E11-468F-940C-244BE676BB46}" destId="{9D96080C-CD7B-4F0A-8CC4-D2A89C3B29D1}" srcOrd="0" destOrd="0" presId="urn:microsoft.com/office/officeart/2008/layout/HorizontalMultiLevelHierarchy"/>
    <dgm:cxn modelId="{5DABB745-A236-4549-AA71-20EA488DEF22}" type="presParOf" srcId="{63062CB3-3E11-468F-940C-244BE676BB46}" destId="{038EF3D4-DE4A-4167-86BB-819AEE85B3F9}" srcOrd="1" destOrd="0" presId="urn:microsoft.com/office/officeart/2008/layout/HorizontalMultiLevelHierarchy"/>
    <dgm:cxn modelId="{DA5E665D-B32F-4D76-BD7C-04D1A6A922EB}" type="presParOf" srcId="{038EF3D4-DE4A-4167-86BB-819AEE85B3F9}" destId="{E0423F74-1898-4800-A4EC-BCDCE2538F7F}" srcOrd="0" destOrd="0" presId="urn:microsoft.com/office/officeart/2008/layout/HorizontalMultiLevelHierarchy"/>
    <dgm:cxn modelId="{F56AF6EB-29D9-437C-8790-7256BC5C7681}" type="presParOf" srcId="{E0423F74-1898-4800-A4EC-BCDCE2538F7F}" destId="{4543FA8C-BE87-4907-9A24-C0B96480E258}" srcOrd="0" destOrd="0" presId="urn:microsoft.com/office/officeart/2008/layout/HorizontalMultiLevelHierarchy"/>
    <dgm:cxn modelId="{5A53C628-10DD-42BB-BDEA-5A50CDB31B58}" type="presParOf" srcId="{038EF3D4-DE4A-4167-86BB-819AEE85B3F9}" destId="{45FD691B-2865-4F34-BC33-EB6F481048CD}" srcOrd="1" destOrd="0" presId="urn:microsoft.com/office/officeart/2008/layout/HorizontalMultiLevelHierarchy"/>
    <dgm:cxn modelId="{5546EEA6-93B9-4865-8E02-9000DBFC9948}" type="presParOf" srcId="{45FD691B-2865-4F34-BC33-EB6F481048CD}" destId="{EF6B73AA-2382-4784-824A-BCAC5B2E1379}" srcOrd="0" destOrd="0" presId="urn:microsoft.com/office/officeart/2008/layout/HorizontalMultiLevelHierarchy"/>
    <dgm:cxn modelId="{4DB75E26-E4B2-4842-8EB2-7536D5374423}" type="presParOf" srcId="{45FD691B-2865-4F34-BC33-EB6F481048CD}" destId="{3BBF6799-64BE-4265-96D5-567FD30D602A}" srcOrd="1" destOrd="0" presId="urn:microsoft.com/office/officeart/2008/layout/HorizontalMultiLevelHierarchy"/>
    <dgm:cxn modelId="{B2BEBB52-AC87-4EBF-AA86-CAA6DCF3F71C}" type="presParOf" srcId="{038EF3D4-DE4A-4167-86BB-819AEE85B3F9}" destId="{634824B1-4CEB-4EF4-B4A5-8F8BAC2879BB}" srcOrd="2" destOrd="0" presId="urn:microsoft.com/office/officeart/2008/layout/HorizontalMultiLevelHierarchy"/>
    <dgm:cxn modelId="{51771118-1D80-471A-B0DF-496E3CB733E9}" type="presParOf" srcId="{634824B1-4CEB-4EF4-B4A5-8F8BAC2879BB}" destId="{ECE10566-FA59-4957-ACAC-AB98CC2F5CFE}" srcOrd="0" destOrd="0" presId="urn:microsoft.com/office/officeart/2008/layout/HorizontalMultiLevelHierarchy"/>
    <dgm:cxn modelId="{AD0C2017-3E41-4779-A51A-3A3A2BC4E03A}" type="presParOf" srcId="{038EF3D4-DE4A-4167-86BB-819AEE85B3F9}" destId="{12813BBA-6872-40C9-9ADC-8168EB38729A}" srcOrd="3" destOrd="0" presId="urn:microsoft.com/office/officeart/2008/layout/HorizontalMultiLevelHierarchy"/>
    <dgm:cxn modelId="{5E33A7B4-E424-43A7-9686-15909C5F828F}" type="presParOf" srcId="{12813BBA-6872-40C9-9ADC-8168EB38729A}" destId="{618F53D6-0CA7-4762-8517-14F104841B57}" srcOrd="0" destOrd="0" presId="urn:microsoft.com/office/officeart/2008/layout/HorizontalMultiLevelHierarchy"/>
    <dgm:cxn modelId="{2BD1E6E7-A111-4E8F-BF87-207A617C3CC8}" type="presParOf" srcId="{12813BBA-6872-40C9-9ADC-8168EB38729A}" destId="{CCB71433-AB5B-4C92-8296-4C2F2CD5A945}" srcOrd="1" destOrd="0" presId="urn:microsoft.com/office/officeart/2008/layout/HorizontalMultiLevelHierarchy"/>
    <dgm:cxn modelId="{A6BB46A5-32B4-4459-929A-5D684791460C}" type="presParOf" srcId="{038EF3D4-DE4A-4167-86BB-819AEE85B3F9}" destId="{094612CC-3EA2-4293-84F7-CB0F97EFE327}" srcOrd="4" destOrd="0" presId="urn:microsoft.com/office/officeart/2008/layout/HorizontalMultiLevelHierarchy"/>
    <dgm:cxn modelId="{F7A9B3CD-192B-4FCC-940F-B0E37E39BF27}" type="presParOf" srcId="{094612CC-3EA2-4293-84F7-CB0F97EFE327}" destId="{A1233923-B5F4-4FC7-A67C-764777C7DC7F}" srcOrd="0" destOrd="0" presId="urn:microsoft.com/office/officeart/2008/layout/HorizontalMultiLevelHierarchy"/>
    <dgm:cxn modelId="{335806B9-6208-48D4-9D4A-2F1ECE460082}" type="presParOf" srcId="{038EF3D4-DE4A-4167-86BB-819AEE85B3F9}" destId="{04CC2AB0-9A28-4B4E-8172-40A88E186DCB}" srcOrd="5" destOrd="0" presId="urn:microsoft.com/office/officeart/2008/layout/HorizontalMultiLevelHierarchy"/>
    <dgm:cxn modelId="{01A93FD6-2A4D-4C0D-8CD5-37C86E42FB1A}" type="presParOf" srcId="{04CC2AB0-9A28-4B4E-8172-40A88E186DCB}" destId="{8850DF6F-9D7C-47C3-AF46-1CB88E716E07}" srcOrd="0" destOrd="0" presId="urn:microsoft.com/office/officeart/2008/layout/HorizontalMultiLevelHierarchy"/>
    <dgm:cxn modelId="{DF703C0C-7A60-41E5-A1F0-2C32591ED54A}" type="presParOf" srcId="{04CC2AB0-9A28-4B4E-8172-40A88E186DCB}" destId="{4011463C-184A-469E-9FDF-99B3BD0E8F43}" srcOrd="1" destOrd="0" presId="urn:microsoft.com/office/officeart/2008/layout/HorizontalMultiLevelHierarchy"/>
    <dgm:cxn modelId="{E8CACA5F-7707-440F-90F6-7510446378CB}" type="presParOf" srcId="{038EF3D4-DE4A-4167-86BB-819AEE85B3F9}" destId="{4FABCD28-E712-4F4B-98F1-8265A8895736}" srcOrd="6" destOrd="0" presId="urn:microsoft.com/office/officeart/2008/layout/HorizontalMultiLevelHierarchy"/>
    <dgm:cxn modelId="{5ECC58BA-AC18-4E92-B7E0-B201BFD34EB1}" type="presParOf" srcId="{4FABCD28-E712-4F4B-98F1-8265A8895736}" destId="{36A2A1A8-EA3F-4B9D-8F41-71810DC03A84}" srcOrd="0" destOrd="0" presId="urn:microsoft.com/office/officeart/2008/layout/HorizontalMultiLevelHierarchy"/>
    <dgm:cxn modelId="{84D5C18B-A604-4927-B65C-8D3016D10AC4}" type="presParOf" srcId="{038EF3D4-DE4A-4167-86BB-819AEE85B3F9}" destId="{F3537FE5-C35B-4ACD-89EA-2946C2A135BA}" srcOrd="7" destOrd="0" presId="urn:microsoft.com/office/officeart/2008/layout/HorizontalMultiLevelHierarchy"/>
    <dgm:cxn modelId="{9F67B8B3-D3E4-48B6-845B-189EECB96E2D}" type="presParOf" srcId="{F3537FE5-C35B-4ACD-89EA-2946C2A135BA}" destId="{AE119D1B-392C-481E-998D-7160F18CD3E1}" srcOrd="0" destOrd="0" presId="urn:microsoft.com/office/officeart/2008/layout/HorizontalMultiLevelHierarchy"/>
    <dgm:cxn modelId="{5D0FC854-30E1-4E7C-AC1D-5FEA4B4B6FAC}" type="presParOf" srcId="{F3537FE5-C35B-4ACD-89EA-2946C2A135BA}" destId="{0D436A07-A35B-48E5-A6F0-40F1C3DE1681}" srcOrd="1" destOrd="0" presId="urn:microsoft.com/office/officeart/2008/layout/HorizontalMultiLevelHierarchy"/>
    <dgm:cxn modelId="{B7DF4887-57B5-4D9E-85A8-D4328EC6027B}" type="presParOf" srcId="{038EF3D4-DE4A-4167-86BB-819AEE85B3F9}" destId="{F02E9650-557D-41C9-866A-6121D1E2FAF1}" srcOrd="8" destOrd="0" presId="urn:microsoft.com/office/officeart/2008/layout/HorizontalMultiLevelHierarchy"/>
    <dgm:cxn modelId="{BBFDDE68-D088-446E-8ECA-7B28A7210391}" type="presParOf" srcId="{F02E9650-557D-41C9-866A-6121D1E2FAF1}" destId="{166EEB8A-26FF-4FB8-996C-74E3E682F1F2}" srcOrd="0" destOrd="0" presId="urn:microsoft.com/office/officeart/2008/layout/HorizontalMultiLevelHierarchy"/>
    <dgm:cxn modelId="{9488D8C9-2D81-4744-9BC5-83C0D563C5AD}" type="presParOf" srcId="{038EF3D4-DE4A-4167-86BB-819AEE85B3F9}" destId="{A677E40A-6F42-4F00-8094-8D98C73B914F}" srcOrd="9" destOrd="0" presId="urn:microsoft.com/office/officeart/2008/layout/HorizontalMultiLevelHierarchy"/>
    <dgm:cxn modelId="{4E0D1C4E-2255-4593-A6BB-FD642413C48C}" type="presParOf" srcId="{A677E40A-6F42-4F00-8094-8D98C73B914F}" destId="{C6B384BA-FC46-4A21-B8B3-7D686A7E7EE9}" srcOrd="0" destOrd="0" presId="urn:microsoft.com/office/officeart/2008/layout/HorizontalMultiLevelHierarchy"/>
    <dgm:cxn modelId="{B8CA9A0A-36C0-4251-87D9-8E53906FB954}" type="presParOf" srcId="{A677E40A-6F42-4F00-8094-8D98C73B914F}" destId="{9C465A82-2E60-485C-9A9C-69F3FADBA334}" srcOrd="1" destOrd="0" presId="urn:microsoft.com/office/officeart/2008/layout/HorizontalMultiLevelHierarchy"/>
    <dgm:cxn modelId="{1C72C4E1-D672-455C-8CBD-CDBAC781CA42}" type="presParOf" srcId="{038EF3D4-DE4A-4167-86BB-819AEE85B3F9}" destId="{2DBACE71-9A11-4A8D-9705-65D44B5CBFEE}" srcOrd="10" destOrd="0" presId="urn:microsoft.com/office/officeart/2008/layout/HorizontalMultiLevelHierarchy"/>
    <dgm:cxn modelId="{29D682E2-5C1B-4C08-9C47-267AB85893D4}" type="presParOf" srcId="{2DBACE71-9A11-4A8D-9705-65D44B5CBFEE}" destId="{83491901-1C8E-4D04-993E-116584CA7E9A}" srcOrd="0" destOrd="0" presId="urn:microsoft.com/office/officeart/2008/layout/HorizontalMultiLevelHierarchy"/>
    <dgm:cxn modelId="{5B7CDA4A-2233-4EE0-92E5-33501F18414B}" type="presParOf" srcId="{038EF3D4-DE4A-4167-86BB-819AEE85B3F9}" destId="{EC5CBDD4-5C16-40D4-82F5-49BAD026F58A}" srcOrd="11" destOrd="0" presId="urn:microsoft.com/office/officeart/2008/layout/HorizontalMultiLevelHierarchy"/>
    <dgm:cxn modelId="{E861E209-601B-478A-8019-35E7A9D9CE75}" type="presParOf" srcId="{EC5CBDD4-5C16-40D4-82F5-49BAD026F58A}" destId="{B9A01893-3751-46BB-93F5-26E15DE1A036}" srcOrd="0" destOrd="0" presId="urn:microsoft.com/office/officeart/2008/layout/HorizontalMultiLevelHierarchy"/>
    <dgm:cxn modelId="{D6AF4E1F-4BF2-4ADC-923B-8DF6A46523B7}" type="presParOf" srcId="{EC5CBDD4-5C16-40D4-82F5-49BAD026F58A}" destId="{53CD1EE2-413B-48DF-AF33-A06075F0AC13}" srcOrd="1" destOrd="0" presId="urn:microsoft.com/office/officeart/2008/layout/HorizontalMultiLevelHierarchy"/>
    <dgm:cxn modelId="{67E2A316-CCE6-4441-A0A4-B690E076304A}" type="presParOf" srcId="{038EF3D4-DE4A-4167-86BB-819AEE85B3F9}" destId="{C5F5AB79-1C2C-4F2F-A0D9-13B7B3EA5E98}" srcOrd="12" destOrd="0" presId="urn:microsoft.com/office/officeart/2008/layout/HorizontalMultiLevelHierarchy"/>
    <dgm:cxn modelId="{EC33D867-21AD-497C-AC22-C66E7FBD00AB}" type="presParOf" srcId="{C5F5AB79-1C2C-4F2F-A0D9-13B7B3EA5E98}" destId="{2EDB53CE-DE9A-477E-BB3A-ADF1506CAEEA}" srcOrd="0" destOrd="0" presId="urn:microsoft.com/office/officeart/2008/layout/HorizontalMultiLevelHierarchy"/>
    <dgm:cxn modelId="{9ED8161F-E144-4813-8243-1E3F46745DE1}" type="presParOf" srcId="{038EF3D4-DE4A-4167-86BB-819AEE85B3F9}" destId="{154C1FB1-D32D-4F2C-8B6B-5E03D43A0D6B}" srcOrd="13" destOrd="0" presId="urn:microsoft.com/office/officeart/2008/layout/HorizontalMultiLevelHierarchy"/>
    <dgm:cxn modelId="{7770AE80-EF65-40E5-8F82-894205366F51}" type="presParOf" srcId="{154C1FB1-D32D-4F2C-8B6B-5E03D43A0D6B}" destId="{2D36FB9A-7292-4270-B536-936956905B0A}" srcOrd="0" destOrd="0" presId="urn:microsoft.com/office/officeart/2008/layout/HorizontalMultiLevelHierarchy"/>
    <dgm:cxn modelId="{CEE151A7-F9B6-49CD-B8FB-119F8ECA3E22}" type="presParOf" srcId="{154C1FB1-D32D-4F2C-8B6B-5E03D43A0D6B}" destId="{C83C32B9-E3D7-4CAE-8D0A-EC4F6CADCE3B}" srcOrd="1" destOrd="0" presId="urn:microsoft.com/office/officeart/2008/layout/HorizontalMultiLevelHierarchy"/>
    <dgm:cxn modelId="{C514BEBB-D714-4183-8FD7-3A1CC704B589}" type="presParOf" srcId="{038EF3D4-DE4A-4167-86BB-819AEE85B3F9}" destId="{698267AA-AF0E-46C0-9EDB-71BFA1D29FBB}" srcOrd="14" destOrd="0" presId="urn:microsoft.com/office/officeart/2008/layout/HorizontalMultiLevelHierarchy"/>
    <dgm:cxn modelId="{F02CC25D-9C8C-40D9-A9A1-2BC96884220F}" type="presParOf" srcId="{698267AA-AF0E-46C0-9EDB-71BFA1D29FBB}" destId="{791ED9C3-64DF-4AA9-A485-CFA4199616B1}" srcOrd="0" destOrd="0" presId="urn:microsoft.com/office/officeart/2008/layout/HorizontalMultiLevelHierarchy"/>
    <dgm:cxn modelId="{BA73F842-4876-436A-BB8F-1F7B102D01B6}" type="presParOf" srcId="{038EF3D4-DE4A-4167-86BB-819AEE85B3F9}" destId="{C958BD76-C7DB-41A1-BF1C-C041D9FB1AEE}" srcOrd="15" destOrd="0" presId="urn:microsoft.com/office/officeart/2008/layout/HorizontalMultiLevelHierarchy"/>
    <dgm:cxn modelId="{3FB51A24-3954-43FB-BB3A-BD4A35BF2DE3}" type="presParOf" srcId="{C958BD76-C7DB-41A1-BF1C-C041D9FB1AEE}" destId="{7401F402-3C71-448A-B710-DDF99794925A}" srcOrd="0" destOrd="0" presId="urn:microsoft.com/office/officeart/2008/layout/HorizontalMultiLevelHierarchy"/>
    <dgm:cxn modelId="{1519F0F8-6B7D-490C-99FD-10A570A86AA1}" type="presParOf" srcId="{C958BD76-C7DB-41A1-BF1C-C041D9FB1AEE}" destId="{318D3430-41E7-4CC3-992D-E2408100CC5E}" srcOrd="1" destOrd="0" presId="urn:microsoft.com/office/officeart/2008/layout/HorizontalMultiLevelHierarchy"/>
    <dgm:cxn modelId="{22E88460-E239-4D6C-9EC4-6E67BE7A9FAC}" type="presParOf" srcId="{038EF3D4-DE4A-4167-86BB-819AEE85B3F9}" destId="{B62C98B8-4543-413E-8D21-65C3E9FCC55E}" srcOrd="16" destOrd="0" presId="urn:microsoft.com/office/officeart/2008/layout/HorizontalMultiLevelHierarchy"/>
    <dgm:cxn modelId="{F296CEA1-6395-4E4B-98AB-EDB7DF86E190}" type="presParOf" srcId="{B62C98B8-4543-413E-8D21-65C3E9FCC55E}" destId="{3D158492-B304-44B4-91A5-B88A87E83870}" srcOrd="0" destOrd="0" presId="urn:microsoft.com/office/officeart/2008/layout/HorizontalMultiLevelHierarchy"/>
    <dgm:cxn modelId="{F73806A0-3639-4E39-9D1B-3FAC8C0824EC}" type="presParOf" srcId="{038EF3D4-DE4A-4167-86BB-819AEE85B3F9}" destId="{913D95D9-CCE9-4E19-8E05-2FE720ADD0D1}" srcOrd="17" destOrd="0" presId="urn:microsoft.com/office/officeart/2008/layout/HorizontalMultiLevelHierarchy"/>
    <dgm:cxn modelId="{535F414E-B31A-421C-BB0E-958012A33372}" type="presParOf" srcId="{913D95D9-CCE9-4E19-8E05-2FE720ADD0D1}" destId="{548A62C1-A092-4391-B398-34BCA82C39C6}" srcOrd="0" destOrd="0" presId="urn:microsoft.com/office/officeart/2008/layout/HorizontalMultiLevelHierarchy"/>
    <dgm:cxn modelId="{2303CFBC-944C-4475-9B12-CACFC56DBF64}" type="presParOf" srcId="{913D95D9-CCE9-4E19-8E05-2FE720ADD0D1}" destId="{CBA271B0-0A93-4D9C-8F3D-326550207F8D}" srcOrd="1" destOrd="0" presId="urn:microsoft.com/office/officeart/2008/layout/HorizontalMultiLevelHierarchy"/>
    <dgm:cxn modelId="{B169A87A-9492-4E2C-936F-A3EA8117E11F}" type="presParOf" srcId="{038EF3D4-DE4A-4167-86BB-819AEE85B3F9}" destId="{4052CDCE-A9F6-48E3-85A0-C5BB11593E5D}" srcOrd="18" destOrd="0" presId="urn:microsoft.com/office/officeart/2008/layout/HorizontalMultiLevelHierarchy"/>
    <dgm:cxn modelId="{07D3FF7B-DCF9-40D8-BB81-FCC071785841}" type="presParOf" srcId="{4052CDCE-A9F6-48E3-85A0-C5BB11593E5D}" destId="{A9A4A9AB-3730-4DBA-BD98-29692B553A95}" srcOrd="0" destOrd="0" presId="urn:microsoft.com/office/officeart/2008/layout/HorizontalMultiLevelHierarchy"/>
    <dgm:cxn modelId="{C357D1B7-8DBD-43C6-BBC9-4FA97A80B5A1}" type="presParOf" srcId="{038EF3D4-DE4A-4167-86BB-819AEE85B3F9}" destId="{B28D946E-E321-40BF-9A49-7AFF1456A907}" srcOrd="19" destOrd="0" presId="urn:microsoft.com/office/officeart/2008/layout/HorizontalMultiLevelHierarchy"/>
    <dgm:cxn modelId="{02F27EB6-AD8D-4E5D-8FA0-613877301B21}" type="presParOf" srcId="{B28D946E-E321-40BF-9A49-7AFF1456A907}" destId="{02C6D08B-34BB-410C-880D-84CDDB399CC6}" srcOrd="0" destOrd="0" presId="urn:microsoft.com/office/officeart/2008/layout/HorizontalMultiLevelHierarchy"/>
    <dgm:cxn modelId="{22E3DD70-7C66-4FA7-93EE-23C071D05DD5}" type="presParOf" srcId="{B28D946E-E321-40BF-9A49-7AFF1456A907}" destId="{A4A9199A-F143-4C80-9F89-E5DE22B218C4}" srcOrd="1" destOrd="0" presId="urn:microsoft.com/office/officeart/2008/layout/HorizontalMultiLevelHierarchy"/>
    <dgm:cxn modelId="{FAAE4DE9-F065-4693-BF94-68176BED866C}" type="presParOf" srcId="{038EF3D4-DE4A-4167-86BB-819AEE85B3F9}" destId="{CB870D5F-29C0-4DCB-8D90-8AACA63DBCA1}" srcOrd="20" destOrd="0" presId="urn:microsoft.com/office/officeart/2008/layout/HorizontalMultiLevelHierarchy"/>
    <dgm:cxn modelId="{BE117FBB-506E-4D0B-A475-52ABAB3A9070}" type="presParOf" srcId="{CB870D5F-29C0-4DCB-8D90-8AACA63DBCA1}" destId="{A655420B-7E53-4031-955A-2251944B9991}" srcOrd="0" destOrd="0" presId="urn:microsoft.com/office/officeart/2008/layout/HorizontalMultiLevelHierarchy"/>
    <dgm:cxn modelId="{70D69F9C-D95F-4FB5-B8E5-64574F529D4C}" type="presParOf" srcId="{038EF3D4-DE4A-4167-86BB-819AEE85B3F9}" destId="{C25FD73A-E47D-4A9A-A313-F32DA743E45F}" srcOrd="21" destOrd="0" presId="urn:microsoft.com/office/officeart/2008/layout/HorizontalMultiLevelHierarchy"/>
    <dgm:cxn modelId="{5DCAD35F-22B1-43B9-82AC-2254D80B9C3A}" type="presParOf" srcId="{C25FD73A-E47D-4A9A-A313-F32DA743E45F}" destId="{0FCE8C10-9162-4656-A491-FCA7214A158B}" srcOrd="0" destOrd="0" presId="urn:microsoft.com/office/officeart/2008/layout/HorizontalMultiLevelHierarchy"/>
    <dgm:cxn modelId="{CF114AC8-3F6A-4F4C-B32B-0FA77CD3F3E4}" type="presParOf" srcId="{C25FD73A-E47D-4A9A-A313-F32DA743E45F}" destId="{FD66BF21-6526-4C8F-A793-C743332CA52E}" srcOrd="1" destOrd="0" presId="urn:microsoft.com/office/officeart/2008/layout/HorizontalMultiLevelHierarchy"/>
    <dgm:cxn modelId="{A4F8F96A-34DB-4BB9-9086-A201803A22D3}" type="presParOf" srcId="{038EF3D4-DE4A-4167-86BB-819AEE85B3F9}" destId="{E5F4D7B7-04BE-4D97-9FC8-DA3FA309E765}" srcOrd="22" destOrd="0" presId="urn:microsoft.com/office/officeart/2008/layout/HorizontalMultiLevelHierarchy"/>
    <dgm:cxn modelId="{B7E900E1-43A4-439B-BCD4-2610990431DE}" type="presParOf" srcId="{E5F4D7B7-04BE-4D97-9FC8-DA3FA309E765}" destId="{0222CF69-C941-40E0-AC02-E6919FA4D75B}" srcOrd="0" destOrd="0" presId="urn:microsoft.com/office/officeart/2008/layout/HorizontalMultiLevelHierarchy"/>
    <dgm:cxn modelId="{51C0B1F3-3049-4A8B-845A-59DA5242CD4C}" type="presParOf" srcId="{038EF3D4-DE4A-4167-86BB-819AEE85B3F9}" destId="{68443A3E-4DD3-4AD5-9187-A909FA7891BE}" srcOrd="23" destOrd="0" presId="urn:microsoft.com/office/officeart/2008/layout/HorizontalMultiLevelHierarchy"/>
    <dgm:cxn modelId="{58E17DB4-9C62-4435-B198-6F65831C323A}" type="presParOf" srcId="{68443A3E-4DD3-4AD5-9187-A909FA7891BE}" destId="{09E3A819-A232-4274-9712-C949ECC4C208}" srcOrd="0" destOrd="0" presId="urn:microsoft.com/office/officeart/2008/layout/HorizontalMultiLevelHierarchy"/>
    <dgm:cxn modelId="{639974B0-51F2-416F-969E-56439FBA0CDD}" type="presParOf" srcId="{68443A3E-4DD3-4AD5-9187-A909FA7891BE}" destId="{F5CF3BEB-B277-492B-A735-BA7AC5F1A6C1}" srcOrd="1" destOrd="0" presId="urn:microsoft.com/office/officeart/2008/layout/HorizontalMultiLevelHierarchy"/>
    <dgm:cxn modelId="{64CD5950-48CF-4F73-B77B-1D545371E222}" type="presParOf" srcId="{038EF3D4-DE4A-4167-86BB-819AEE85B3F9}" destId="{3A9C7F74-7894-4E5B-BD96-E88ED5C9F361}" srcOrd="24" destOrd="0" presId="urn:microsoft.com/office/officeart/2008/layout/HorizontalMultiLevelHierarchy"/>
    <dgm:cxn modelId="{F45CDD09-17BA-44A3-B3BE-D068F5F15F7B}" type="presParOf" srcId="{3A9C7F74-7894-4E5B-BD96-E88ED5C9F361}" destId="{D35F351D-8608-4201-B159-C0E5CEF3A1B1}" srcOrd="0" destOrd="0" presId="urn:microsoft.com/office/officeart/2008/layout/HorizontalMultiLevelHierarchy"/>
    <dgm:cxn modelId="{2145F986-D77A-45CD-B1FD-E4F38C1821F1}" type="presParOf" srcId="{038EF3D4-DE4A-4167-86BB-819AEE85B3F9}" destId="{10864419-BC28-4AF1-90C2-F81C42AFE14C}" srcOrd="25" destOrd="0" presId="urn:microsoft.com/office/officeart/2008/layout/HorizontalMultiLevelHierarchy"/>
    <dgm:cxn modelId="{EA980494-175A-4A68-96C5-482C1E3B4877}" type="presParOf" srcId="{10864419-BC28-4AF1-90C2-F81C42AFE14C}" destId="{7B84326A-958B-4695-ABFC-A80E6DDF2012}" srcOrd="0" destOrd="0" presId="urn:microsoft.com/office/officeart/2008/layout/HorizontalMultiLevelHierarchy"/>
    <dgm:cxn modelId="{09AD9E45-5554-4ABA-92DE-3D774A7E0EE7}" type="presParOf" srcId="{10864419-BC28-4AF1-90C2-F81C42AFE14C}" destId="{E415A14D-441D-4130-BF0B-3BEF34F855A5}" srcOrd="1" destOrd="0" presId="urn:microsoft.com/office/officeart/2008/layout/HorizontalMultiLevelHierarchy"/>
    <dgm:cxn modelId="{A850B2B4-CDEE-4233-BF9A-CC5D0CFA194D}" type="presParOf" srcId="{038EF3D4-DE4A-4167-86BB-819AEE85B3F9}" destId="{152501AA-5255-4014-B539-2795DDF18762}" srcOrd="26" destOrd="0" presId="urn:microsoft.com/office/officeart/2008/layout/HorizontalMultiLevelHierarchy"/>
    <dgm:cxn modelId="{3B3D3F87-8406-4F1B-AF9B-14FA91622CD6}" type="presParOf" srcId="{152501AA-5255-4014-B539-2795DDF18762}" destId="{45CB2E18-6344-4753-AACC-0A8204917B9F}" srcOrd="0" destOrd="0" presId="urn:microsoft.com/office/officeart/2008/layout/HorizontalMultiLevelHierarchy"/>
    <dgm:cxn modelId="{D01A1DB9-4768-458A-9650-AF0D05FC3755}" type="presParOf" srcId="{038EF3D4-DE4A-4167-86BB-819AEE85B3F9}" destId="{6CD3DFE3-8ED7-4781-B756-38A203467C61}" srcOrd="27" destOrd="0" presId="urn:microsoft.com/office/officeart/2008/layout/HorizontalMultiLevelHierarchy"/>
    <dgm:cxn modelId="{B77AB2C9-B7B5-4FD4-8880-7218D816C0D7}" type="presParOf" srcId="{6CD3DFE3-8ED7-4781-B756-38A203467C61}" destId="{720DBA91-37C5-4E6A-BCB8-8CE7BA87DAAF}" srcOrd="0" destOrd="0" presId="urn:microsoft.com/office/officeart/2008/layout/HorizontalMultiLevelHierarchy"/>
    <dgm:cxn modelId="{13950590-AF33-4293-A8F7-95D64B06D12A}" type="presParOf" srcId="{6CD3DFE3-8ED7-4781-B756-38A203467C61}" destId="{CC86513C-51B1-4BC7-A135-856C7D2F973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246D0-91D6-4B81-945C-61AE414F5D04}" type="doc">
      <dgm:prSet loTypeId="urn:microsoft.com/office/officeart/2005/8/layout/target3" loCatId="list" qsTypeId="urn:microsoft.com/office/officeart/2005/8/quickstyle/simple3" qsCatId="simple" csTypeId="urn:microsoft.com/office/officeart/2005/8/colors/colorful1" csCatId="colorful" phldr="1"/>
      <dgm:spPr/>
      <dgm:t>
        <a:bodyPr/>
        <a:lstStyle/>
        <a:p>
          <a:endParaRPr lang="es-ES"/>
        </a:p>
      </dgm:t>
    </dgm:pt>
    <dgm:pt modelId="{6672DF47-0765-4F37-89EA-D487B70416C5}">
      <dgm:prSet phldrT="[Texto]" custT="1"/>
      <dgm:spPr/>
      <dgm:t>
        <a:bodyPr/>
        <a:lstStyle/>
        <a:p>
          <a:r>
            <a:rPr lang="es-ES" sz="1600" b="1">
              <a:latin typeface="Arial" panose="020B0604020202020204" pitchFamily="34" charset="0"/>
              <a:cs typeface="Arial" panose="020B0604020202020204" pitchFamily="34" charset="0"/>
            </a:rPr>
            <a:t>Órganos </a:t>
          </a:r>
        </a:p>
      </dgm:t>
    </dgm:pt>
    <dgm:pt modelId="{33915573-E131-49F3-9AD1-4468EE534C07}" type="parTrans" cxnId="{D01677E1-5E3C-4495-9E12-E1D3B8BA4035}">
      <dgm:prSet/>
      <dgm:spPr/>
      <dgm:t>
        <a:bodyPr/>
        <a:lstStyle/>
        <a:p>
          <a:endParaRPr lang="es-ES" sz="1600" b="1">
            <a:latin typeface="Arial" panose="020B0604020202020204" pitchFamily="34" charset="0"/>
            <a:cs typeface="Arial" panose="020B0604020202020204" pitchFamily="34" charset="0"/>
          </a:endParaRPr>
        </a:p>
      </dgm:t>
    </dgm:pt>
    <dgm:pt modelId="{EAC37A1C-5137-4DF3-BCFC-371BA720CDB0}" type="sibTrans" cxnId="{D01677E1-5E3C-4495-9E12-E1D3B8BA4035}">
      <dgm:prSet/>
      <dgm:spPr/>
      <dgm:t>
        <a:bodyPr/>
        <a:lstStyle/>
        <a:p>
          <a:endParaRPr lang="es-ES" sz="1600" b="1">
            <a:latin typeface="Arial" panose="020B0604020202020204" pitchFamily="34" charset="0"/>
            <a:cs typeface="Arial" panose="020B0604020202020204" pitchFamily="34" charset="0"/>
          </a:endParaRPr>
        </a:p>
      </dgm:t>
    </dgm:pt>
    <dgm:pt modelId="{EF0E2EA5-714D-4C40-A07C-F285AA6BD03B}">
      <dgm:prSet phldrT="[Texto]" custT="1"/>
      <dgm:spPr/>
      <dgm:t>
        <a:bodyPr/>
        <a:lstStyle/>
        <a:p>
          <a:r>
            <a:rPr lang="es-ES" sz="1600" b="1">
              <a:latin typeface="Arial" panose="020B0604020202020204" pitchFamily="34" charset="0"/>
              <a:cs typeface="Arial" panose="020B0604020202020204" pitchFamily="34" charset="0"/>
            </a:rPr>
            <a:t>Gobierno</a:t>
          </a:r>
        </a:p>
      </dgm:t>
    </dgm:pt>
    <dgm:pt modelId="{74E9C242-B29C-4E86-BB21-735DD6F670C6}" type="parTrans" cxnId="{79442397-173A-49B0-A281-390727486997}">
      <dgm:prSet/>
      <dgm:spPr/>
      <dgm:t>
        <a:bodyPr/>
        <a:lstStyle/>
        <a:p>
          <a:endParaRPr lang="es-ES" sz="1600" b="1">
            <a:latin typeface="Arial" panose="020B0604020202020204" pitchFamily="34" charset="0"/>
            <a:cs typeface="Arial" panose="020B0604020202020204" pitchFamily="34" charset="0"/>
          </a:endParaRPr>
        </a:p>
      </dgm:t>
    </dgm:pt>
    <dgm:pt modelId="{288959B5-884D-44FF-A9EB-90724413EE7B}" type="sibTrans" cxnId="{79442397-173A-49B0-A281-390727486997}">
      <dgm:prSet/>
      <dgm:spPr/>
      <dgm:t>
        <a:bodyPr/>
        <a:lstStyle/>
        <a:p>
          <a:endParaRPr lang="es-ES" sz="1600" b="1">
            <a:latin typeface="Arial" panose="020B0604020202020204" pitchFamily="34" charset="0"/>
            <a:cs typeface="Arial" panose="020B0604020202020204" pitchFamily="34" charset="0"/>
          </a:endParaRPr>
        </a:p>
      </dgm:t>
    </dgm:pt>
    <dgm:pt modelId="{D0FFB32B-9055-47F2-B08B-7A45B7AA9023}">
      <dgm:prSet phldrT="[Texto]" custT="1"/>
      <dgm:spPr/>
      <dgm:t>
        <a:bodyPr/>
        <a:lstStyle/>
        <a:p>
          <a:r>
            <a:rPr lang="es-ES" sz="1600" b="1">
              <a:latin typeface="Arial" panose="020B0604020202020204" pitchFamily="34" charset="0"/>
              <a:cs typeface="Arial" panose="020B0604020202020204" pitchFamily="34" charset="0"/>
            </a:rPr>
            <a:t>Habilidades </a:t>
          </a:r>
        </a:p>
      </dgm:t>
    </dgm:pt>
    <dgm:pt modelId="{21A88FF4-DE37-4A3C-966B-908D9989BE60}" type="parTrans" cxnId="{F945D551-EEAA-49B9-B470-F83437C67643}">
      <dgm:prSet/>
      <dgm:spPr/>
      <dgm:t>
        <a:bodyPr/>
        <a:lstStyle/>
        <a:p>
          <a:endParaRPr lang="es-ES" sz="1600" b="1">
            <a:latin typeface="Arial" panose="020B0604020202020204" pitchFamily="34" charset="0"/>
            <a:cs typeface="Arial" panose="020B0604020202020204" pitchFamily="34" charset="0"/>
          </a:endParaRPr>
        </a:p>
      </dgm:t>
    </dgm:pt>
    <dgm:pt modelId="{2B80A702-49FC-43FA-A8CB-C3606D462ED0}" type="sibTrans" cxnId="{F945D551-EEAA-49B9-B470-F83437C67643}">
      <dgm:prSet/>
      <dgm:spPr/>
      <dgm:t>
        <a:bodyPr/>
        <a:lstStyle/>
        <a:p>
          <a:endParaRPr lang="es-ES" sz="1600" b="1">
            <a:latin typeface="Arial" panose="020B0604020202020204" pitchFamily="34" charset="0"/>
            <a:cs typeface="Arial" panose="020B0604020202020204" pitchFamily="34" charset="0"/>
          </a:endParaRPr>
        </a:p>
      </dgm:t>
    </dgm:pt>
    <dgm:pt modelId="{5F42A85B-B6ED-4EB1-AB4E-283F990DD49E}">
      <dgm:prSet phldrT="[Texto]" custT="1"/>
      <dgm:spPr/>
      <dgm:t>
        <a:bodyPr/>
        <a:lstStyle/>
        <a:p>
          <a:r>
            <a:rPr lang="es-ES" sz="1600" b="1">
              <a:latin typeface="Arial" panose="020B0604020202020204" pitchFamily="34" charset="0"/>
              <a:cs typeface="Arial" panose="020B0604020202020204" pitchFamily="34" charset="0"/>
            </a:rPr>
            <a:t>Personales</a:t>
          </a:r>
        </a:p>
      </dgm:t>
    </dgm:pt>
    <dgm:pt modelId="{F27C48C8-432A-422C-A755-FD55B12DB4EE}" type="parTrans" cxnId="{576CB76D-615E-4B58-92F2-8A1C3EE081AB}">
      <dgm:prSet/>
      <dgm:spPr/>
      <dgm:t>
        <a:bodyPr/>
        <a:lstStyle/>
        <a:p>
          <a:endParaRPr lang="es-ES" sz="1600" b="1">
            <a:latin typeface="Arial" panose="020B0604020202020204" pitchFamily="34" charset="0"/>
            <a:cs typeface="Arial" panose="020B0604020202020204" pitchFamily="34" charset="0"/>
          </a:endParaRPr>
        </a:p>
      </dgm:t>
    </dgm:pt>
    <dgm:pt modelId="{94D63080-D1A9-4FF5-89BD-A90CAA5E1AD4}" type="sibTrans" cxnId="{576CB76D-615E-4B58-92F2-8A1C3EE081AB}">
      <dgm:prSet/>
      <dgm:spPr/>
      <dgm:t>
        <a:bodyPr/>
        <a:lstStyle/>
        <a:p>
          <a:endParaRPr lang="es-ES" sz="1600" b="1">
            <a:latin typeface="Arial" panose="020B0604020202020204" pitchFamily="34" charset="0"/>
            <a:cs typeface="Arial" panose="020B0604020202020204" pitchFamily="34" charset="0"/>
          </a:endParaRPr>
        </a:p>
      </dgm:t>
    </dgm:pt>
    <dgm:pt modelId="{608E31EB-F3CA-43E2-B5C3-DDD5B56C2360}">
      <dgm:prSet phldrT="[Texto]" custT="1"/>
      <dgm:spPr/>
      <dgm:t>
        <a:bodyPr/>
        <a:lstStyle/>
        <a:p>
          <a:r>
            <a:rPr lang="es-ES" sz="1600" b="1">
              <a:latin typeface="Arial" panose="020B0604020202020204" pitchFamily="34" charset="0"/>
              <a:cs typeface="Arial" panose="020B0604020202020204" pitchFamily="34" charset="0"/>
            </a:rPr>
            <a:t>Coordinación</a:t>
          </a:r>
        </a:p>
      </dgm:t>
    </dgm:pt>
    <dgm:pt modelId="{676B91F5-B962-439E-B9CC-A3C615C8104E}" type="parTrans" cxnId="{0A946435-55E7-4F23-8799-8B9FD8259C14}">
      <dgm:prSet/>
      <dgm:spPr/>
      <dgm:t>
        <a:bodyPr/>
        <a:lstStyle/>
        <a:p>
          <a:endParaRPr lang="es-ES" sz="1600" b="1">
            <a:latin typeface="Arial" panose="020B0604020202020204" pitchFamily="34" charset="0"/>
            <a:cs typeface="Arial" panose="020B0604020202020204" pitchFamily="34" charset="0"/>
          </a:endParaRPr>
        </a:p>
      </dgm:t>
    </dgm:pt>
    <dgm:pt modelId="{E9E18F4D-6B62-42A1-A2A4-8B7F641C232C}" type="sibTrans" cxnId="{0A946435-55E7-4F23-8799-8B9FD8259C14}">
      <dgm:prSet/>
      <dgm:spPr/>
      <dgm:t>
        <a:bodyPr/>
        <a:lstStyle/>
        <a:p>
          <a:endParaRPr lang="es-ES" sz="1600" b="1">
            <a:latin typeface="Arial" panose="020B0604020202020204" pitchFamily="34" charset="0"/>
            <a:cs typeface="Arial" panose="020B0604020202020204" pitchFamily="34" charset="0"/>
          </a:endParaRPr>
        </a:p>
      </dgm:t>
    </dgm:pt>
    <dgm:pt modelId="{EAE7ED70-7E63-45E3-AD7A-1DADD3BA4C09}">
      <dgm:prSet phldrT="[Texto]" custT="1"/>
      <dgm:spPr/>
      <dgm:t>
        <a:bodyPr/>
        <a:lstStyle/>
        <a:p>
          <a:r>
            <a:rPr lang="es-ES" sz="1600" b="1">
              <a:latin typeface="Arial" panose="020B0604020202020204" pitchFamily="34" charset="0"/>
              <a:cs typeface="Arial" panose="020B0604020202020204" pitchFamily="34" charset="0"/>
            </a:rPr>
            <a:t>Grupales</a:t>
          </a:r>
        </a:p>
      </dgm:t>
    </dgm:pt>
    <dgm:pt modelId="{5C049B53-C16E-432E-BB0D-AC4333289260}" type="parTrans" cxnId="{EE40C003-D0CC-4CBD-8993-A162EBCB6951}">
      <dgm:prSet/>
      <dgm:spPr/>
      <dgm:t>
        <a:bodyPr/>
        <a:lstStyle/>
        <a:p>
          <a:endParaRPr lang="es-ES" sz="1600" b="1">
            <a:latin typeface="Arial" panose="020B0604020202020204" pitchFamily="34" charset="0"/>
            <a:cs typeface="Arial" panose="020B0604020202020204" pitchFamily="34" charset="0"/>
          </a:endParaRPr>
        </a:p>
      </dgm:t>
    </dgm:pt>
    <dgm:pt modelId="{2DBB5726-B223-4C60-8641-E625CB1B5B0A}" type="sibTrans" cxnId="{EE40C003-D0CC-4CBD-8993-A162EBCB6951}">
      <dgm:prSet/>
      <dgm:spPr/>
      <dgm:t>
        <a:bodyPr/>
        <a:lstStyle/>
        <a:p>
          <a:endParaRPr lang="es-ES" sz="1600" b="1">
            <a:latin typeface="Arial" panose="020B0604020202020204" pitchFamily="34" charset="0"/>
            <a:cs typeface="Arial" panose="020B0604020202020204" pitchFamily="34" charset="0"/>
          </a:endParaRPr>
        </a:p>
      </dgm:t>
    </dgm:pt>
    <dgm:pt modelId="{ECF90F2D-DD8D-4D66-B23E-4936493D4AF8}">
      <dgm:prSet phldrT="[Texto]" custT="1"/>
      <dgm:spPr/>
      <dgm:t>
        <a:bodyPr/>
        <a:lstStyle/>
        <a:p>
          <a:r>
            <a:rPr lang="es-ES" sz="1600" b="1">
              <a:latin typeface="Arial" panose="020B0604020202020204" pitchFamily="34" charset="0"/>
              <a:cs typeface="Arial" panose="020B0604020202020204" pitchFamily="34" charset="0"/>
            </a:rPr>
            <a:t>Documentos de planificación</a:t>
          </a:r>
        </a:p>
      </dgm:t>
    </dgm:pt>
    <dgm:pt modelId="{41317265-D5C7-4F90-B3A5-A4B43F6A83D2}" type="parTrans" cxnId="{3431153D-7D37-42E0-B07F-79E22107DBC4}">
      <dgm:prSet/>
      <dgm:spPr/>
      <dgm:t>
        <a:bodyPr/>
        <a:lstStyle/>
        <a:p>
          <a:endParaRPr lang="es-ES" sz="1600" b="1">
            <a:latin typeface="Arial" panose="020B0604020202020204" pitchFamily="34" charset="0"/>
            <a:cs typeface="Arial" panose="020B0604020202020204" pitchFamily="34" charset="0"/>
          </a:endParaRPr>
        </a:p>
      </dgm:t>
    </dgm:pt>
    <dgm:pt modelId="{1D51CD77-B79D-4FDB-A6BC-BE0803AE05E9}" type="sibTrans" cxnId="{3431153D-7D37-42E0-B07F-79E22107DBC4}">
      <dgm:prSet/>
      <dgm:spPr/>
      <dgm:t>
        <a:bodyPr/>
        <a:lstStyle/>
        <a:p>
          <a:endParaRPr lang="es-ES" sz="1600" b="1">
            <a:latin typeface="Arial" panose="020B0604020202020204" pitchFamily="34" charset="0"/>
            <a:cs typeface="Arial" panose="020B0604020202020204" pitchFamily="34" charset="0"/>
          </a:endParaRPr>
        </a:p>
      </dgm:t>
    </dgm:pt>
    <dgm:pt modelId="{691C5BA1-3ED3-4830-B00E-74C857ECFD77}">
      <dgm:prSet phldrT="[Texto]" custT="1"/>
      <dgm:spPr/>
      <dgm:t>
        <a:bodyPr/>
        <a:lstStyle/>
        <a:p>
          <a:r>
            <a:rPr lang="es-ES" sz="1600" b="1">
              <a:latin typeface="Arial" panose="020B0604020202020204" pitchFamily="34" charset="0"/>
              <a:cs typeface="Arial" panose="020B0604020202020204" pitchFamily="34" charset="0"/>
            </a:rPr>
            <a:t>Pedagógicos</a:t>
          </a:r>
        </a:p>
      </dgm:t>
    </dgm:pt>
    <dgm:pt modelId="{D77C21A1-FD2D-45A3-AA31-A5DEF7FE10DC}" type="parTrans" cxnId="{1CF9CF55-7A7C-422C-B684-2BD4DE3FBECC}">
      <dgm:prSet/>
      <dgm:spPr/>
      <dgm:t>
        <a:bodyPr/>
        <a:lstStyle/>
        <a:p>
          <a:endParaRPr lang="es-ES" sz="1600" b="1">
            <a:latin typeface="Arial" panose="020B0604020202020204" pitchFamily="34" charset="0"/>
            <a:cs typeface="Arial" panose="020B0604020202020204" pitchFamily="34" charset="0"/>
          </a:endParaRPr>
        </a:p>
      </dgm:t>
    </dgm:pt>
    <dgm:pt modelId="{1F65B8FD-9C79-4785-BF12-5C812FAFF1AE}" type="sibTrans" cxnId="{1CF9CF55-7A7C-422C-B684-2BD4DE3FBECC}">
      <dgm:prSet/>
      <dgm:spPr/>
      <dgm:t>
        <a:bodyPr/>
        <a:lstStyle/>
        <a:p>
          <a:endParaRPr lang="es-ES" sz="1600" b="1">
            <a:latin typeface="Arial" panose="020B0604020202020204" pitchFamily="34" charset="0"/>
            <a:cs typeface="Arial" panose="020B0604020202020204" pitchFamily="34" charset="0"/>
          </a:endParaRPr>
        </a:p>
      </dgm:t>
    </dgm:pt>
    <dgm:pt modelId="{39A4D336-2E63-4F3D-ACD9-DD13116FDB9D}">
      <dgm:prSet phldrT="[Texto]" custT="1"/>
      <dgm:spPr/>
      <dgm:t>
        <a:bodyPr/>
        <a:lstStyle/>
        <a:p>
          <a:r>
            <a:rPr lang="es-ES" sz="1600" b="1">
              <a:latin typeface="Arial" panose="020B0604020202020204" pitchFamily="34" charset="0"/>
              <a:cs typeface="Arial" panose="020B0604020202020204" pitchFamily="34" charset="0"/>
            </a:rPr>
            <a:t>De gestión</a:t>
          </a:r>
        </a:p>
      </dgm:t>
    </dgm:pt>
    <dgm:pt modelId="{74A8E938-7818-406D-AB2C-D7593C7C46F9}" type="parTrans" cxnId="{64125E37-0183-4630-A3E6-CF011669900F}">
      <dgm:prSet/>
      <dgm:spPr/>
      <dgm:t>
        <a:bodyPr/>
        <a:lstStyle/>
        <a:p>
          <a:endParaRPr lang="es-ES" sz="1600" b="1">
            <a:latin typeface="Arial" panose="020B0604020202020204" pitchFamily="34" charset="0"/>
            <a:cs typeface="Arial" panose="020B0604020202020204" pitchFamily="34" charset="0"/>
          </a:endParaRPr>
        </a:p>
      </dgm:t>
    </dgm:pt>
    <dgm:pt modelId="{B6429584-A4FF-4DB1-ADD4-831F78B7B379}" type="sibTrans" cxnId="{64125E37-0183-4630-A3E6-CF011669900F}">
      <dgm:prSet/>
      <dgm:spPr/>
      <dgm:t>
        <a:bodyPr/>
        <a:lstStyle/>
        <a:p>
          <a:endParaRPr lang="es-ES" sz="1600" b="1">
            <a:latin typeface="Arial" panose="020B0604020202020204" pitchFamily="34" charset="0"/>
            <a:cs typeface="Arial" panose="020B0604020202020204" pitchFamily="34" charset="0"/>
          </a:endParaRPr>
        </a:p>
      </dgm:t>
    </dgm:pt>
    <dgm:pt modelId="{10987E91-3920-4802-87C7-D583DCC43296}" type="pres">
      <dgm:prSet presAssocID="{9A6246D0-91D6-4B81-945C-61AE414F5D04}" presName="Name0" presStyleCnt="0">
        <dgm:presLayoutVars>
          <dgm:chMax val="7"/>
          <dgm:dir/>
          <dgm:animLvl val="lvl"/>
          <dgm:resizeHandles val="exact"/>
        </dgm:presLayoutVars>
      </dgm:prSet>
      <dgm:spPr/>
    </dgm:pt>
    <dgm:pt modelId="{37DF62F5-9FE3-419F-9BD3-2ABB85A9E669}" type="pres">
      <dgm:prSet presAssocID="{ECF90F2D-DD8D-4D66-B23E-4936493D4AF8}" presName="circle1" presStyleLbl="node1" presStyleIdx="0" presStyleCnt="3"/>
      <dgm:spPr/>
    </dgm:pt>
    <dgm:pt modelId="{8A484208-C7AA-474B-B7EA-8BB8B91F274F}" type="pres">
      <dgm:prSet presAssocID="{ECF90F2D-DD8D-4D66-B23E-4936493D4AF8}" presName="space" presStyleCnt="0"/>
      <dgm:spPr/>
    </dgm:pt>
    <dgm:pt modelId="{2B160146-5890-46A8-B5AA-28B1FA12DE58}" type="pres">
      <dgm:prSet presAssocID="{ECF90F2D-DD8D-4D66-B23E-4936493D4AF8}" presName="rect1" presStyleLbl="alignAcc1" presStyleIdx="0" presStyleCnt="3"/>
      <dgm:spPr/>
    </dgm:pt>
    <dgm:pt modelId="{77DA44D9-9AF6-43F6-A6AF-2974BF637E46}" type="pres">
      <dgm:prSet presAssocID="{6672DF47-0765-4F37-89EA-D487B70416C5}" presName="vertSpace2" presStyleLbl="node1" presStyleIdx="0" presStyleCnt="3"/>
      <dgm:spPr/>
    </dgm:pt>
    <dgm:pt modelId="{C100D674-6CC9-402C-94DF-9C3ECA478C58}" type="pres">
      <dgm:prSet presAssocID="{6672DF47-0765-4F37-89EA-D487B70416C5}" presName="circle2" presStyleLbl="node1" presStyleIdx="1" presStyleCnt="3"/>
      <dgm:spPr/>
    </dgm:pt>
    <dgm:pt modelId="{B829B0C4-C694-4403-9C26-05E22DEC86EC}" type="pres">
      <dgm:prSet presAssocID="{6672DF47-0765-4F37-89EA-D487B70416C5}" presName="rect2" presStyleLbl="alignAcc1" presStyleIdx="1" presStyleCnt="3"/>
      <dgm:spPr/>
    </dgm:pt>
    <dgm:pt modelId="{3A8D9593-7F62-43AB-B747-C47723D95447}" type="pres">
      <dgm:prSet presAssocID="{D0FFB32B-9055-47F2-B08B-7A45B7AA9023}" presName="vertSpace3" presStyleLbl="node1" presStyleIdx="1" presStyleCnt="3"/>
      <dgm:spPr/>
    </dgm:pt>
    <dgm:pt modelId="{2BB5129C-09C3-4662-A09A-304E6D077EF3}" type="pres">
      <dgm:prSet presAssocID="{D0FFB32B-9055-47F2-B08B-7A45B7AA9023}" presName="circle3" presStyleLbl="node1" presStyleIdx="2" presStyleCnt="3"/>
      <dgm:spPr/>
    </dgm:pt>
    <dgm:pt modelId="{E7B6F95A-5D9F-4DA7-B70A-4EA45B135F7D}" type="pres">
      <dgm:prSet presAssocID="{D0FFB32B-9055-47F2-B08B-7A45B7AA9023}" presName="rect3" presStyleLbl="alignAcc1" presStyleIdx="2" presStyleCnt="3"/>
      <dgm:spPr/>
    </dgm:pt>
    <dgm:pt modelId="{6EC9BA1A-F2E5-4ED3-98CF-7049415C336F}" type="pres">
      <dgm:prSet presAssocID="{ECF90F2D-DD8D-4D66-B23E-4936493D4AF8}" presName="rect1ParTx" presStyleLbl="alignAcc1" presStyleIdx="2" presStyleCnt="3">
        <dgm:presLayoutVars>
          <dgm:chMax val="1"/>
          <dgm:bulletEnabled val="1"/>
        </dgm:presLayoutVars>
      </dgm:prSet>
      <dgm:spPr/>
    </dgm:pt>
    <dgm:pt modelId="{5D9D1DAA-3F0D-46B8-A433-1A2D8AB08D5D}" type="pres">
      <dgm:prSet presAssocID="{ECF90F2D-DD8D-4D66-B23E-4936493D4AF8}" presName="rect1ChTx" presStyleLbl="alignAcc1" presStyleIdx="2" presStyleCnt="3">
        <dgm:presLayoutVars>
          <dgm:bulletEnabled val="1"/>
        </dgm:presLayoutVars>
      </dgm:prSet>
      <dgm:spPr/>
    </dgm:pt>
    <dgm:pt modelId="{940B21CD-F442-4E7C-A9B9-C17017A82D6B}" type="pres">
      <dgm:prSet presAssocID="{6672DF47-0765-4F37-89EA-D487B70416C5}" presName="rect2ParTx" presStyleLbl="alignAcc1" presStyleIdx="2" presStyleCnt="3">
        <dgm:presLayoutVars>
          <dgm:chMax val="1"/>
          <dgm:bulletEnabled val="1"/>
        </dgm:presLayoutVars>
      </dgm:prSet>
      <dgm:spPr/>
    </dgm:pt>
    <dgm:pt modelId="{D4DAD85E-B3E7-4D87-BD92-F30E32A94C87}" type="pres">
      <dgm:prSet presAssocID="{6672DF47-0765-4F37-89EA-D487B70416C5}" presName="rect2ChTx" presStyleLbl="alignAcc1" presStyleIdx="2" presStyleCnt="3">
        <dgm:presLayoutVars>
          <dgm:bulletEnabled val="1"/>
        </dgm:presLayoutVars>
      </dgm:prSet>
      <dgm:spPr/>
    </dgm:pt>
    <dgm:pt modelId="{A6A511B9-6C8A-4D97-987D-97F079EE7024}" type="pres">
      <dgm:prSet presAssocID="{D0FFB32B-9055-47F2-B08B-7A45B7AA9023}" presName="rect3ParTx" presStyleLbl="alignAcc1" presStyleIdx="2" presStyleCnt="3">
        <dgm:presLayoutVars>
          <dgm:chMax val="1"/>
          <dgm:bulletEnabled val="1"/>
        </dgm:presLayoutVars>
      </dgm:prSet>
      <dgm:spPr/>
    </dgm:pt>
    <dgm:pt modelId="{5696B42C-237D-49BA-8211-2915BBD05D34}" type="pres">
      <dgm:prSet presAssocID="{D0FFB32B-9055-47F2-B08B-7A45B7AA9023}" presName="rect3ChTx" presStyleLbl="alignAcc1" presStyleIdx="2" presStyleCnt="3">
        <dgm:presLayoutVars>
          <dgm:bulletEnabled val="1"/>
        </dgm:presLayoutVars>
      </dgm:prSet>
      <dgm:spPr/>
    </dgm:pt>
  </dgm:ptLst>
  <dgm:cxnLst>
    <dgm:cxn modelId="{EE40C003-D0CC-4CBD-8993-A162EBCB6951}" srcId="{D0FFB32B-9055-47F2-B08B-7A45B7AA9023}" destId="{EAE7ED70-7E63-45E3-AD7A-1DADD3BA4C09}" srcOrd="1" destOrd="0" parTransId="{5C049B53-C16E-432E-BB0D-AC4333289260}" sibTransId="{2DBB5726-B223-4C60-8641-E625CB1B5B0A}"/>
    <dgm:cxn modelId="{AA44960B-35C9-4D64-8234-18841535383A}" type="presOf" srcId="{D0FFB32B-9055-47F2-B08B-7A45B7AA9023}" destId="{E7B6F95A-5D9F-4DA7-B70A-4EA45B135F7D}" srcOrd="0" destOrd="0" presId="urn:microsoft.com/office/officeart/2005/8/layout/target3"/>
    <dgm:cxn modelId="{0A946435-55E7-4F23-8799-8B9FD8259C14}" srcId="{6672DF47-0765-4F37-89EA-D487B70416C5}" destId="{608E31EB-F3CA-43E2-B5C3-DDD5B56C2360}" srcOrd="1" destOrd="0" parTransId="{676B91F5-B962-439E-B9CC-A3C615C8104E}" sibTransId="{E9E18F4D-6B62-42A1-A2A4-8B7F641C232C}"/>
    <dgm:cxn modelId="{64125E37-0183-4630-A3E6-CF011669900F}" srcId="{ECF90F2D-DD8D-4D66-B23E-4936493D4AF8}" destId="{39A4D336-2E63-4F3D-ACD9-DD13116FDB9D}" srcOrd="1" destOrd="0" parTransId="{74A8E938-7818-406D-AB2C-D7593C7C46F9}" sibTransId="{B6429584-A4FF-4DB1-ADD4-831F78B7B379}"/>
    <dgm:cxn modelId="{8D3C7B3C-9CA2-4A61-A138-CDB2C1411AB7}" type="presOf" srcId="{ECF90F2D-DD8D-4D66-B23E-4936493D4AF8}" destId="{2B160146-5890-46A8-B5AA-28B1FA12DE58}" srcOrd="0" destOrd="0" presId="urn:microsoft.com/office/officeart/2005/8/layout/target3"/>
    <dgm:cxn modelId="{3431153D-7D37-42E0-B07F-79E22107DBC4}" srcId="{9A6246D0-91D6-4B81-945C-61AE414F5D04}" destId="{ECF90F2D-DD8D-4D66-B23E-4936493D4AF8}" srcOrd="0" destOrd="0" parTransId="{41317265-D5C7-4F90-B3A5-A4B43F6A83D2}" sibTransId="{1D51CD77-B79D-4FDB-A6BC-BE0803AE05E9}"/>
    <dgm:cxn modelId="{017FCD46-965C-4DAB-9F4F-E228AB9E5170}" type="presOf" srcId="{EF0E2EA5-714D-4C40-A07C-F285AA6BD03B}" destId="{D4DAD85E-B3E7-4D87-BD92-F30E32A94C87}" srcOrd="0" destOrd="0" presId="urn:microsoft.com/office/officeart/2005/8/layout/target3"/>
    <dgm:cxn modelId="{A680846A-49B0-4A58-A999-6F097AC64365}" type="presOf" srcId="{EAE7ED70-7E63-45E3-AD7A-1DADD3BA4C09}" destId="{5696B42C-237D-49BA-8211-2915BBD05D34}" srcOrd="0" destOrd="1" presId="urn:microsoft.com/office/officeart/2005/8/layout/target3"/>
    <dgm:cxn modelId="{586D454B-254A-4BE4-98BF-45348990138B}" type="presOf" srcId="{691C5BA1-3ED3-4830-B00E-74C857ECFD77}" destId="{5D9D1DAA-3F0D-46B8-A433-1A2D8AB08D5D}" srcOrd="0" destOrd="0" presId="urn:microsoft.com/office/officeart/2005/8/layout/target3"/>
    <dgm:cxn modelId="{576CB76D-615E-4B58-92F2-8A1C3EE081AB}" srcId="{D0FFB32B-9055-47F2-B08B-7A45B7AA9023}" destId="{5F42A85B-B6ED-4EB1-AB4E-283F990DD49E}" srcOrd="0" destOrd="0" parTransId="{F27C48C8-432A-422C-A755-FD55B12DB4EE}" sibTransId="{94D63080-D1A9-4FF5-89BD-A90CAA5E1AD4}"/>
    <dgm:cxn modelId="{F945D551-EEAA-49B9-B470-F83437C67643}" srcId="{9A6246D0-91D6-4B81-945C-61AE414F5D04}" destId="{D0FFB32B-9055-47F2-B08B-7A45B7AA9023}" srcOrd="2" destOrd="0" parTransId="{21A88FF4-DE37-4A3C-966B-908D9989BE60}" sibTransId="{2B80A702-49FC-43FA-A8CB-C3606D462ED0}"/>
    <dgm:cxn modelId="{1CF9CF55-7A7C-422C-B684-2BD4DE3FBECC}" srcId="{ECF90F2D-DD8D-4D66-B23E-4936493D4AF8}" destId="{691C5BA1-3ED3-4830-B00E-74C857ECFD77}" srcOrd="0" destOrd="0" parTransId="{D77C21A1-FD2D-45A3-AA31-A5DEF7FE10DC}" sibTransId="{1F65B8FD-9C79-4785-BF12-5C812FAFF1AE}"/>
    <dgm:cxn modelId="{8FF3BE86-3034-4363-B225-BBC0512E77CD}" type="presOf" srcId="{39A4D336-2E63-4F3D-ACD9-DD13116FDB9D}" destId="{5D9D1DAA-3F0D-46B8-A433-1A2D8AB08D5D}" srcOrd="0" destOrd="1" presId="urn:microsoft.com/office/officeart/2005/8/layout/target3"/>
    <dgm:cxn modelId="{79442397-173A-49B0-A281-390727486997}" srcId="{6672DF47-0765-4F37-89EA-D487B70416C5}" destId="{EF0E2EA5-714D-4C40-A07C-F285AA6BD03B}" srcOrd="0" destOrd="0" parTransId="{74E9C242-B29C-4E86-BB21-735DD6F670C6}" sibTransId="{288959B5-884D-44FF-A9EB-90724413EE7B}"/>
    <dgm:cxn modelId="{6C0D1A9B-82BD-4A0B-BF51-C3CE6F9CF082}" type="presOf" srcId="{6672DF47-0765-4F37-89EA-D487B70416C5}" destId="{940B21CD-F442-4E7C-A9B9-C17017A82D6B}" srcOrd="1" destOrd="0" presId="urn:microsoft.com/office/officeart/2005/8/layout/target3"/>
    <dgm:cxn modelId="{2DC6399E-1DC2-49AB-BC15-376A2EB01B30}" type="presOf" srcId="{ECF90F2D-DD8D-4D66-B23E-4936493D4AF8}" destId="{6EC9BA1A-F2E5-4ED3-98CF-7049415C336F}" srcOrd="1" destOrd="0" presId="urn:microsoft.com/office/officeart/2005/8/layout/target3"/>
    <dgm:cxn modelId="{65406FAA-38D8-4593-9724-94E62EEB97AD}" type="presOf" srcId="{6672DF47-0765-4F37-89EA-D487B70416C5}" destId="{B829B0C4-C694-4403-9C26-05E22DEC86EC}" srcOrd="0" destOrd="0" presId="urn:microsoft.com/office/officeart/2005/8/layout/target3"/>
    <dgm:cxn modelId="{54983BBC-8F7C-43C2-ADD3-2776ABF7AEF5}" type="presOf" srcId="{608E31EB-F3CA-43E2-B5C3-DDD5B56C2360}" destId="{D4DAD85E-B3E7-4D87-BD92-F30E32A94C87}" srcOrd="0" destOrd="1" presId="urn:microsoft.com/office/officeart/2005/8/layout/target3"/>
    <dgm:cxn modelId="{1F3159CC-98C2-4A82-8620-55CEEAB1FFB2}" type="presOf" srcId="{5F42A85B-B6ED-4EB1-AB4E-283F990DD49E}" destId="{5696B42C-237D-49BA-8211-2915BBD05D34}" srcOrd="0" destOrd="0" presId="urn:microsoft.com/office/officeart/2005/8/layout/target3"/>
    <dgm:cxn modelId="{4615EAD9-220C-44B2-AFD7-7C3DB8CDC2E6}" type="presOf" srcId="{9A6246D0-91D6-4B81-945C-61AE414F5D04}" destId="{10987E91-3920-4802-87C7-D583DCC43296}" srcOrd="0" destOrd="0" presId="urn:microsoft.com/office/officeart/2005/8/layout/target3"/>
    <dgm:cxn modelId="{D01677E1-5E3C-4495-9E12-E1D3B8BA4035}" srcId="{9A6246D0-91D6-4B81-945C-61AE414F5D04}" destId="{6672DF47-0765-4F37-89EA-D487B70416C5}" srcOrd="1" destOrd="0" parTransId="{33915573-E131-49F3-9AD1-4468EE534C07}" sibTransId="{EAC37A1C-5137-4DF3-BCFC-371BA720CDB0}"/>
    <dgm:cxn modelId="{E269E5FC-29FA-4258-AF2C-96493B42E038}" type="presOf" srcId="{D0FFB32B-9055-47F2-B08B-7A45B7AA9023}" destId="{A6A511B9-6C8A-4D97-987D-97F079EE7024}" srcOrd="1" destOrd="0" presId="urn:microsoft.com/office/officeart/2005/8/layout/target3"/>
    <dgm:cxn modelId="{5E317FA7-2A1A-4ED2-867E-0961995033F2}" type="presParOf" srcId="{10987E91-3920-4802-87C7-D583DCC43296}" destId="{37DF62F5-9FE3-419F-9BD3-2ABB85A9E669}" srcOrd="0" destOrd="0" presId="urn:microsoft.com/office/officeart/2005/8/layout/target3"/>
    <dgm:cxn modelId="{CDB5962F-95E4-4535-9221-0A753ABCE8E7}" type="presParOf" srcId="{10987E91-3920-4802-87C7-D583DCC43296}" destId="{8A484208-C7AA-474B-B7EA-8BB8B91F274F}" srcOrd="1" destOrd="0" presId="urn:microsoft.com/office/officeart/2005/8/layout/target3"/>
    <dgm:cxn modelId="{486C29D0-B82C-4204-BD72-93A914D0667E}" type="presParOf" srcId="{10987E91-3920-4802-87C7-D583DCC43296}" destId="{2B160146-5890-46A8-B5AA-28B1FA12DE58}" srcOrd="2" destOrd="0" presId="urn:microsoft.com/office/officeart/2005/8/layout/target3"/>
    <dgm:cxn modelId="{3B1896ED-9BBC-4A56-A0C8-6BA1F51D2286}" type="presParOf" srcId="{10987E91-3920-4802-87C7-D583DCC43296}" destId="{77DA44D9-9AF6-43F6-A6AF-2974BF637E46}" srcOrd="3" destOrd="0" presId="urn:microsoft.com/office/officeart/2005/8/layout/target3"/>
    <dgm:cxn modelId="{171D37FF-9C12-4BE0-9363-54187A8A1ED1}" type="presParOf" srcId="{10987E91-3920-4802-87C7-D583DCC43296}" destId="{C100D674-6CC9-402C-94DF-9C3ECA478C58}" srcOrd="4" destOrd="0" presId="urn:microsoft.com/office/officeart/2005/8/layout/target3"/>
    <dgm:cxn modelId="{A0FBE5BC-81DD-4F54-98F4-27ACA46DCEF6}" type="presParOf" srcId="{10987E91-3920-4802-87C7-D583DCC43296}" destId="{B829B0C4-C694-4403-9C26-05E22DEC86EC}" srcOrd="5" destOrd="0" presId="urn:microsoft.com/office/officeart/2005/8/layout/target3"/>
    <dgm:cxn modelId="{646460C5-7B99-4B35-9B11-2B584A64F0EC}" type="presParOf" srcId="{10987E91-3920-4802-87C7-D583DCC43296}" destId="{3A8D9593-7F62-43AB-B747-C47723D95447}" srcOrd="6" destOrd="0" presId="urn:microsoft.com/office/officeart/2005/8/layout/target3"/>
    <dgm:cxn modelId="{88CD5480-E41D-4FF1-9AA4-0591B97280BE}" type="presParOf" srcId="{10987E91-3920-4802-87C7-D583DCC43296}" destId="{2BB5129C-09C3-4662-A09A-304E6D077EF3}" srcOrd="7" destOrd="0" presId="urn:microsoft.com/office/officeart/2005/8/layout/target3"/>
    <dgm:cxn modelId="{3AC6ACCF-D629-47C8-AA45-BF06403C05A9}" type="presParOf" srcId="{10987E91-3920-4802-87C7-D583DCC43296}" destId="{E7B6F95A-5D9F-4DA7-B70A-4EA45B135F7D}" srcOrd="8" destOrd="0" presId="urn:microsoft.com/office/officeart/2005/8/layout/target3"/>
    <dgm:cxn modelId="{D8E7A3DD-A069-4844-8AC6-28884CCB5F74}" type="presParOf" srcId="{10987E91-3920-4802-87C7-D583DCC43296}" destId="{6EC9BA1A-F2E5-4ED3-98CF-7049415C336F}" srcOrd="9" destOrd="0" presId="urn:microsoft.com/office/officeart/2005/8/layout/target3"/>
    <dgm:cxn modelId="{249A8A9D-1675-44CD-B3CD-94E040ABF85C}" type="presParOf" srcId="{10987E91-3920-4802-87C7-D583DCC43296}" destId="{5D9D1DAA-3F0D-46B8-A433-1A2D8AB08D5D}" srcOrd="10" destOrd="0" presId="urn:microsoft.com/office/officeart/2005/8/layout/target3"/>
    <dgm:cxn modelId="{D00F8F6A-0C6C-4735-8B7C-ACB138D03F9D}" type="presParOf" srcId="{10987E91-3920-4802-87C7-D583DCC43296}" destId="{940B21CD-F442-4E7C-A9B9-C17017A82D6B}" srcOrd="11" destOrd="0" presId="urn:microsoft.com/office/officeart/2005/8/layout/target3"/>
    <dgm:cxn modelId="{0D2F9595-476C-48DA-9914-BF38D29BBA48}" type="presParOf" srcId="{10987E91-3920-4802-87C7-D583DCC43296}" destId="{D4DAD85E-B3E7-4D87-BD92-F30E32A94C87}" srcOrd="12" destOrd="0" presId="urn:microsoft.com/office/officeart/2005/8/layout/target3"/>
    <dgm:cxn modelId="{ED8FE114-DE80-44EC-935D-BA1C3005FA22}" type="presParOf" srcId="{10987E91-3920-4802-87C7-D583DCC43296}" destId="{A6A511B9-6C8A-4D97-987D-97F079EE7024}" srcOrd="13" destOrd="0" presId="urn:microsoft.com/office/officeart/2005/8/layout/target3"/>
    <dgm:cxn modelId="{EB86B3B0-210F-478E-BC3D-8FB0B83713A5}" type="presParOf" srcId="{10987E91-3920-4802-87C7-D583DCC43296}" destId="{5696B42C-237D-49BA-8211-2915BBD05D3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BC9BCC-17EF-4FF8-98F1-40F7D78D549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EFE2C552-D9B9-40A0-9684-31471F44928E}">
      <dgm:prSet phldrT="[Texto]"/>
      <dgm:spPr/>
      <dgm:t>
        <a:bodyPr/>
        <a:lstStyle/>
        <a:p>
          <a:r>
            <a:rPr lang="es-ES">
              <a:latin typeface="Arial" panose="020B0604020202020204" pitchFamily="34" charset="0"/>
              <a:cs typeface="Arial" panose="020B0604020202020204" pitchFamily="34" charset="0"/>
            </a:rPr>
            <a:t>Director (presidente)</a:t>
          </a:r>
        </a:p>
      </dgm:t>
    </dgm:pt>
    <dgm:pt modelId="{9E5B30A2-00DA-44DA-98AF-B3926D89F218}" type="parTrans" cxnId="{FE04ED8F-EF8E-4171-81A9-FF235661A236}">
      <dgm:prSet/>
      <dgm:spPr/>
      <dgm:t>
        <a:bodyPr/>
        <a:lstStyle/>
        <a:p>
          <a:endParaRPr lang="es-ES">
            <a:latin typeface="Arial" panose="020B0604020202020204" pitchFamily="34" charset="0"/>
            <a:cs typeface="Arial" panose="020B0604020202020204" pitchFamily="34" charset="0"/>
          </a:endParaRPr>
        </a:p>
      </dgm:t>
    </dgm:pt>
    <dgm:pt modelId="{7913CA13-E4C2-44C3-98A5-64F82E1B4845}" type="sibTrans" cxnId="{FE04ED8F-EF8E-4171-81A9-FF235661A236}">
      <dgm:prSet/>
      <dgm:spPr/>
      <dgm:t>
        <a:bodyPr/>
        <a:lstStyle/>
        <a:p>
          <a:endParaRPr lang="es-ES">
            <a:latin typeface="Arial" panose="020B0604020202020204" pitchFamily="34" charset="0"/>
            <a:cs typeface="Arial" panose="020B0604020202020204" pitchFamily="34" charset="0"/>
          </a:endParaRPr>
        </a:p>
      </dgm:t>
    </dgm:pt>
    <dgm:pt modelId="{47E119DB-9665-490C-AC64-887932F45B21}" type="asst">
      <dgm:prSet phldrT="[Texto]"/>
      <dgm:spPr/>
      <dgm:t>
        <a:bodyPr/>
        <a:lstStyle/>
        <a:p>
          <a:r>
            <a:rPr lang="es-ES">
              <a:latin typeface="Arial" panose="020B0604020202020204" pitchFamily="34" charset="0"/>
              <a:cs typeface="Arial" panose="020B0604020202020204" pitchFamily="34" charset="0"/>
            </a:rPr>
            <a:t>Jefe de Estudios</a:t>
          </a:r>
        </a:p>
      </dgm:t>
    </dgm:pt>
    <dgm:pt modelId="{FAA6CE92-EC5A-459B-A2DE-3D991477850C}" type="parTrans" cxnId="{462F4401-15ED-4862-88A2-374B23984D81}">
      <dgm:prSet/>
      <dgm:spPr/>
      <dgm:t>
        <a:bodyPr/>
        <a:lstStyle/>
        <a:p>
          <a:endParaRPr lang="es-ES">
            <a:latin typeface="Arial" panose="020B0604020202020204" pitchFamily="34" charset="0"/>
            <a:cs typeface="Arial" panose="020B0604020202020204" pitchFamily="34" charset="0"/>
          </a:endParaRPr>
        </a:p>
      </dgm:t>
    </dgm:pt>
    <dgm:pt modelId="{9BFE010D-64F0-49EF-8641-D854679C5AB4}" type="sibTrans" cxnId="{462F4401-15ED-4862-88A2-374B23984D81}">
      <dgm:prSet/>
      <dgm:spPr/>
      <dgm:t>
        <a:bodyPr/>
        <a:lstStyle/>
        <a:p>
          <a:endParaRPr lang="es-ES">
            <a:latin typeface="Arial" panose="020B0604020202020204" pitchFamily="34" charset="0"/>
            <a:cs typeface="Arial" panose="020B0604020202020204" pitchFamily="34" charset="0"/>
          </a:endParaRPr>
        </a:p>
      </dgm:t>
    </dgm:pt>
    <dgm:pt modelId="{2D1054FD-0E60-488A-8987-74A486ADF941}">
      <dgm:prSet phldrT="[Texto]"/>
      <dgm:spPr/>
      <dgm:t>
        <a:bodyPr/>
        <a:lstStyle/>
        <a:p>
          <a:r>
            <a:rPr lang="es-ES">
              <a:latin typeface="Arial" panose="020B0604020202020204" pitchFamily="34" charset="0"/>
              <a:cs typeface="Arial" panose="020B0604020202020204" pitchFamily="34" charset="0"/>
            </a:rPr>
            <a:t>Jefe departamento</a:t>
          </a:r>
        </a:p>
      </dgm:t>
    </dgm:pt>
    <dgm:pt modelId="{5239F731-ED7A-4CEF-8D2C-3D90C924C0BF}" type="parTrans" cxnId="{828D052B-5AB9-42C5-A6F0-17F08253DE9E}">
      <dgm:prSet/>
      <dgm:spPr/>
      <dgm:t>
        <a:bodyPr/>
        <a:lstStyle/>
        <a:p>
          <a:endParaRPr lang="es-ES">
            <a:latin typeface="Arial" panose="020B0604020202020204" pitchFamily="34" charset="0"/>
            <a:cs typeface="Arial" panose="020B0604020202020204" pitchFamily="34" charset="0"/>
          </a:endParaRPr>
        </a:p>
      </dgm:t>
    </dgm:pt>
    <dgm:pt modelId="{1693CEE5-F204-40D8-99BB-CF9134491F8C}" type="sibTrans" cxnId="{828D052B-5AB9-42C5-A6F0-17F08253DE9E}">
      <dgm:prSet/>
      <dgm:spPr/>
      <dgm:t>
        <a:bodyPr/>
        <a:lstStyle/>
        <a:p>
          <a:endParaRPr lang="es-ES">
            <a:latin typeface="Arial" panose="020B0604020202020204" pitchFamily="34" charset="0"/>
            <a:cs typeface="Arial" panose="020B0604020202020204" pitchFamily="34" charset="0"/>
          </a:endParaRPr>
        </a:p>
      </dgm:t>
    </dgm:pt>
    <dgm:pt modelId="{3906E1A9-CE8E-4B8E-87CA-1CD6175B35F8}">
      <dgm:prSet phldrT="[Texto]"/>
      <dgm:spPr/>
      <dgm:t>
        <a:bodyPr/>
        <a:lstStyle/>
        <a:p>
          <a:r>
            <a:rPr lang="es-ES">
              <a:latin typeface="Arial" panose="020B0604020202020204" pitchFamily="34" charset="0"/>
              <a:cs typeface="Arial" panose="020B0604020202020204" pitchFamily="34" charset="0"/>
            </a:rPr>
            <a:t>Jefe departamento</a:t>
          </a:r>
        </a:p>
      </dgm:t>
    </dgm:pt>
    <dgm:pt modelId="{8BD98FE5-AAD3-492F-BB89-36D1CC88E3C9}" type="parTrans" cxnId="{4FF07578-D2D7-4F30-A865-B6FD5D6DE162}">
      <dgm:prSet/>
      <dgm:spPr/>
      <dgm:t>
        <a:bodyPr/>
        <a:lstStyle/>
        <a:p>
          <a:endParaRPr lang="es-ES">
            <a:latin typeface="Arial" panose="020B0604020202020204" pitchFamily="34" charset="0"/>
            <a:cs typeface="Arial" panose="020B0604020202020204" pitchFamily="34" charset="0"/>
          </a:endParaRPr>
        </a:p>
      </dgm:t>
    </dgm:pt>
    <dgm:pt modelId="{6F728B15-3D76-4619-9537-AF3BDD2DC793}" type="sibTrans" cxnId="{4FF07578-D2D7-4F30-A865-B6FD5D6DE162}">
      <dgm:prSet/>
      <dgm:spPr/>
      <dgm:t>
        <a:bodyPr/>
        <a:lstStyle/>
        <a:p>
          <a:endParaRPr lang="es-ES">
            <a:latin typeface="Arial" panose="020B0604020202020204" pitchFamily="34" charset="0"/>
            <a:cs typeface="Arial" panose="020B0604020202020204" pitchFamily="34" charset="0"/>
          </a:endParaRPr>
        </a:p>
      </dgm:t>
    </dgm:pt>
    <dgm:pt modelId="{D7103A5A-74B6-43F7-B8FD-5D7AFAD2B9E4}">
      <dgm:prSet phldrT="[Texto]"/>
      <dgm:spPr/>
      <dgm:t>
        <a:bodyPr/>
        <a:lstStyle/>
        <a:p>
          <a:r>
            <a:rPr lang="es-ES">
              <a:latin typeface="Arial" panose="020B0604020202020204" pitchFamily="34" charset="0"/>
              <a:cs typeface="Arial" panose="020B0604020202020204" pitchFamily="34" charset="0"/>
            </a:rPr>
            <a:t>Jefe departamento</a:t>
          </a:r>
        </a:p>
      </dgm:t>
    </dgm:pt>
    <dgm:pt modelId="{F4C4A8C0-1C89-4313-BCE0-1215FB6FFAA5}" type="parTrans" cxnId="{D92029A0-B745-42EA-B752-6425614E89D2}">
      <dgm:prSet/>
      <dgm:spPr/>
      <dgm:t>
        <a:bodyPr/>
        <a:lstStyle/>
        <a:p>
          <a:endParaRPr lang="es-ES">
            <a:latin typeface="Arial" panose="020B0604020202020204" pitchFamily="34" charset="0"/>
            <a:cs typeface="Arial" panose="020B0604020202020204" pitchFamily="34" charset="0"/>
          </a:endParaRPr>
        </a:p>
      </dgm:t>
    </dgm:pt>
    <dgm:pt modelId="{E6492916-945B-4A63-B4AE-0F2E411D7102}" type="sibTrans" cxnId="{D92029A0-B745-42EA-B752-6425614E89D2}">
      <dgm:prSet/>
      <dgm:spPr/>
      <dgm:t>
        <a:bodyPr/>
        <a:lstStyle/>
        <a:p>
          <a:endParaRPr lang="es-ES">
            <a:latin typeface="Arial" panose="020B0604020202020204" pitchFamily="34" charset="0"/>
            <a:cs typeface="Arial" panose="020B0604020202020204" pitchFamily="34" charset="0"/>
          </a:endParaRPr>
        </a:p>
      </dgm:t>
    </dgm:pt>
    <dgm:pt modelId="{7585B040-4DD2-48E8-92AD-57ED6D0905AF}">
      <dgm:prSet phldrT="[Texto]"/>
      <dgm:spPr/>
      <dgm:t>
        <a:bodyPr/>
        <a:lstStyle/>
        <a:p>
          <a:r>
            <a:rPr lang="es-ES">
              <a:latin typeface="Arial" panose="020B0604020202020204" pitchFamily="34" charset="0"/>
              <a:cs typeface="Arial" panose="020B0604020202020204" pitchFamily="34" charset="0"/>
            </a:rPr>
            <a:t>Jefe departamento (secretario el de menor edad)</a:t>
          </a:r>
        </a:p>
      </dgm:t>
    </dgm:pt>
    <dgm:pt modelId="{C414DA7F-79EF-4871-A427-D83507935386}" type="parTrans" cxnId="{A614AFEE-9ADF-488C-8E5A-D78B7DCDBE6C}">
      <dgm:prSet/>
      <dgm:spPr/>
      <dgm:t>
        <a:bodyPr/>
        <a:lstStyle/>
        <a:p>
          <a:endParaRPr lang="es-ES">
            <a:latin typeface="Arial" panose="020B0604020202020204" pitchFamily="34" charset="0"/>
            <a:cs typeface="Arial" panose="020B0604020202020204" pitchFamily="34" charset="0"/>
          </a:endParaRPr>
        </a:p>
      </dgm:t>
    </dgm:pt>
    <dgm:pt modelId="{0F582105-A05D-4E7D-AF40-37CB6805431E}" type="sibTrans" cxnId="{A614AFEE-9ADF-488C-8E5A-D78B7DCDBE6C}">
      <dgm:prSet/>
      <dgm:spPr/>
      <dgm:t>
        <a:bodyPr/>
        <a:lstStyle/>
        <a:p>
          <a:endParaRPr lang="es-ES">
            <a:latin typeface="Arial" panose="020B0604020202020204" pitchFamily="34" charset="0"/>
            <a:cs typeface="Arial" panose="020B0604020202020204" pitchFamily="34" charset="0"/>
          </a:endParaRPr>
        </a:p>
      </dgm:t>
    </dgm:pt>
    <dgm:pt modelId="{6FF7B71C-F9BD-404E-A094-596F0D36AD61}" type="pres">
      <dgm:prSet presAssocID="{A9BC9BCC-17EF-4FF8-98F1-40F7D78D5498}" presName="Name0" presStyleCnt="0">
        <dgm:presLayoutVars>
          <dgm:orgChart val="1"/>
          <dgm:chPref val="1"/>
          <dgm:dir/>
          <dgm:animOne val="branch"/>
          <dgm:animLvl val="lvl"/>
          <dgm:resizeHandles/>
        </dgm:presLayoutVars>
      </dgm:prSet>
      <dgm:spPr/>
    </dgm:pt>
    <dgm:pt modelId="{80CF82FE-698A-4529-8D6F-36F5E58E3ADE}" type="pres">
      <dgm:prSet presAssocID="{EFE2C552-D9B9-40A0-9684-31471F44928E}" presName="hierRoot1" presStyleCnt="0">
        <dgm:presLayoutVars>
          <dgm:hierBranch val="init"/>
        </dgm:presLayoutVars>
      </dgm:prSet>
      <dgm:spPr/>
    </dgm:pt>
    <dgm:pt modelId="{DDFD3836-00CF-4B83-8A7D-0F10D54B1165}" type="pres">
      <dgm:prSet presAssocID="{EFE2C552-D9B9-40A0-9684-31471F44928E}" presName="rootComposite1" presStyleCnt="0"/>
      <dgm:spPr/>
    </dgm:pt>
    <dgm:pt modelId="{BE0726E7-1C19-40C7-A009-222A4DCF0398}" type="pres">
      <dgm:prSet presAssocID="{EFE2C552-D9B9-40A0-9684-31471F44928E}" presName="rootText1" presStyleLbl="alignAcc1" presStyleIdx="0" presStyleCnt="0">
        <dgm:presLayoutVars>
          <dgm:chPref val="3"/>
        </dgm:presLayoutVars>
      </dgm:prSet>
      <dgm:spPr/>
    </dgm:pt>
    <dgm:pt modelId="{73EDD465-E381-4252-8E83-7A3C0A1ED759}" type="pres">
      <dgm:prSet presAssocID="{EFE2C552-D9B9-40A0-9684-31471F44928E}" presName="topArc1" presStyleLbl="parChTrans1D1" presStyleIdx="0" presStyleCnt="12"/>
      <dgm:spPr/>
    </dgm:pt>
    <dgm:pt modelId="{2E9AAD7D-01C8-4E6B-B0ED-31465FD5BAD8}" type="pres">
      <dgm:prSet presAssocID="{EFE2C552-D9B9-40A0-9684-31471F44928E}" presName="bottomArc1" presStyleLbl="parChTrans1D1" presStyleIdx="1" presStyleCnt="12"/>
      <dgm:spPr/>
    </dgm:pt>
    <dgm:pt modelId="{022BF344-21CA-480D-A40B-32C6A6B9A4A6}" type="pres">
      <dgm:prSet presAssocID="{EFE2C552-D9B9-40A0-9684-31471F44928E}" presName="topConnNode1" presStyleLbl="node1" presStyleIdx="0" presStyleCnt="0"/>
      <dgm:spPr/>
    </dgm:pt>
    <dgm:pt modelId="{F19A6A78-4E93-4F91-B4DF-4464ECFF0F3D}" type="pres">
      <dgm:prSet presAssocID="{EFE2C552-D9B9-40A0-9684-31471F44928E}" presName="hierChild2" presStyleCnt="0"/>
      <dgm:spPr/>
    </dgm:pt>
    <dgm:pt modelId="{C54FA4B3-E083-41C0-9B07-FECDE4FD33D2}" type="pres">
      <dgm:prSet presAssocID="{5239F731-ED7A-4CEF-8D2C-3D90C924C0BF}" presName="Name28" presStyleLbl="parChTrans1D2" presStyleIdx="0" presStyleCnt="5"/>
      <dgm:spPr/>
    </dgm:pt>
    <dgm:pt modelId="{85360455-008B-48D4-A665-59E85A6BAE9D}" type="pres">
      <dgm:prSet presAssocID="{2D1054FD-0E60-488A-8987-74A486ADF941}" presName="hierRoot2" presStyleCnt="0">
        <dgm:presLayoutVars>
          <dgm:hierBranch val="init"/>
        </dgm:presLayoutVars>
      </dgm:prSet>
      <dgm:spPr/>
    </dgm:pt>
    <dgm:pt modelId="{A8C02519-F8B8-4768-AC68-40F189BB7C91}" type="pres">
      <dgm:prSet presAssocID="{2D1054FD-0E60-488A-8987-74A486ADF941}" presName="rootComposite2" presStyleCnt="0"/>
      <dgm:spPr/>
    </dgm:pt>
    <dgm:pt modelId="{0AC5747D-A2B2-467A-B1F4-AE297D30D9B1}" type="pres">
      <dgm:prSet presAssocID="{2D1054FD-0E60-488A-8987-74A486ADF941}" presName="rootText2" presStyleLbl="alignAcc1" presStyleIdx="0" presStyleCnt="0">
        <dgm:presLayoutVars>
          <dgm:chPref val="3"/>
        </dgm:presLayoutVars>
      </dgm:prSet>
      <dgm:spPr/>
    </dgm:pt>
    <dgm:pt modelId="{0C6763B3-1EF5-45D0-83A8-C6DF91EB774C}" type="pres">
      <dgm:prSet presAssocID="{2D1054FD-0E60-488A-8987-74A486ADF941}" presName="topArc2" presStyleLbl="parChTrans1D1" presStyleIdx="2" presStyleCnt="12"/>
      <dgm:spPr/>
    </dgm:pt>
    <dgm:pt modelId="{BAD1DD2F-2824-4C8C-9AB3-4FBC23CFE0FE}" type="pres">
      <dgm:prSet presAssocID="{2D1054FD-0E60-488A-8987-74A486ADF941}" presName="bottomArc2" presStyleLbl="parChTrans1D1" presStyleIdx="3" presStyleCnt="12"/>
      <dgm:spPr/>
    </dgm:pt>
    <dgm:pt modelId="{91D5242A-3CA1-4CCC-A193-EFDE1600395F}" type="pres">
      <dgm:prSet presAssocID="{2D1054FD-0E60-488A-8987-74A486ADF941}" presName="topConnNode2" presStyleLbl="node2" presStyleIdx="0" presStyleCnt="0"/>
      <dgm:spPr/>
    </dgm:pt>
    <dgm:pt modelId="{337F9B06-867C-4AF7-9D8E-330A39EBE378}" type="pres">
      <dgm:prSet presAssocID="{2D1054FD-0E60-488A-8987-74A486ADF941}" presName="hierChild4" presStyleCnt="0"/>
      <dgm:spPr/>
    </dgm:pt>
    <dgm:pt modelId="{5674CBF2-C695-419B-9A3C-B6C49F6C30AB}" type="pres">
      <dgm:prSet presAssocID="{2D1054FD-0E60-488A-8987-74A486ADF941}" presName="hierChild5" presStyleCnt="0"/>
      <dgm:spPr/>
    </dgm:pt>
    <dgm:pt modelId="{9143EBF0-BA86-4D88-A44A-B0ABF8735EB3}" type="pres">
      <dgm:prSet presAssocID="{8BD98FE5-AAD3-492F-BB89-36D1CC88E3C9}" presName="Name28" presStyleLbl="parChTrans1D2" presStyleIdx="1" presStyleCnt="5"/>
      <dgm:spPr/>
    </dgm:pt>
    <dgm:pt modelId="{7AA1D8A8-37FA-4256-B375-B4C0ED2EEECC}" type="pres">
      <dgm:prSet presAssocID="{3906E1A9-CE8E-4B8E-87CA-1CD6175B35F8}" presName="hierRoot2" presStyleCnt="0">
        <dgm:presLayoutVars>
          <dgm:hierBranch val="init"/>
        </dgm:presLayoutVars>
      </dgm:prSet>
      <dgm:spPr/>
    </dgm:pt>
    <dgm:pt modelId="{A3D4FEBB-0FA9-4202-8D0A-F074EF96BFCB}" type="pres">
      <dgm:prSet presAssocID="{3906E1A9-CE8E-4B8E-87CA-1CD6175B35F8}" presName="rootComposite2" presStyleCnt="0"/>
      <dgm:spPr/>
    </dgm:pt>
    <dgm:pt modelId="{D2CA50DA-4FE0-472B-93B1-DD69F5DAA81C}" type="pres">
      <dgm:prSet presAssocID="{3906E1A9-CE8E-4B8E-87CA-1CD6175B35F8}" presName="rootText2" presStyleLbl="alignAcc1" presStyleIdx="0" presStyleCnt="0">
        <dgm:presLayoutVars>
          <dgm:chPref val="3"/>
        </dgm:presLayoutVars>
      </dgm:prSet>
      <dgm:spPr/>
    </dgm:pt>
    <dgm:pt modelId="{85FCD39A-1FB5-4D53-BF3C-85F28426C7B6}" type="pres">
      <dgm:prSet presAssocID="{3906E1A9-CE8E-4B8E-87CA-1CD6175B35F8}" presName="topArc2" presStyleLbl="parChTrans1D1" presStyleIdx="4" presStyleCnt="12"/>
      <dgm:spPr/>
    </dgm:pt>
    <dgm:pt modelId="{EBD8463D-605C-4401-93A1-EE90055DF0E2}" type="pres">
      <dgm:prSet presAssocID="{3906E1A9-CE8E-4B8E-87CA-1CD6175B35F8}" presName="bottomArc2" presStyleLbl="parChTrans1D1" presStyleIdx="5" presStyleCnt="12"/>
      <dgm:spPr/>
    </dgm:pt>
    <dgm:pt modelId="{F543C5CD-1344-4564-A0ED-1BAAB654F2BF}" type="pres">
      <dgm:prSet presAssocID="{3906E1A9-CE8E-4B8E-87CA-1CD6175B35F8}" presName="topConnNode2" presStyleLbl="node2" presStyleIdx="0" presStyleCnt="0"/>
      <dgm:spPr/>
    </dgm:pt>
    <dgm:pt modelId="{F0AFFF19-83B9-427F-9A85-66A03BB270CA}" type="pres">
      <dgm:prSet presAssocID="{3906E1A9-CE8E-4B8E-87CA-1CD6175B35F8}" presName="hierChild4" presStyleCnt="0"/>
      <dgm:spPr/>
    </dgm:pt>
    <dgm:pt modelId="{E048862B-FDAD-44FB-8E8D-8C58A8063B28}" type="pres">
      <dgm:prSet presAssocID="{3906E1A9-CE8E-4B8E-87CA-1CD6175B35F8}" presName="hierChild5" presStyleCnt="0"/>
      <dgm:spPr/>
    </dgm:pt>
    <dgm:pt modelId="{B20C8386-F51B-49FA-8188-EA0DE5E686BB}" type="pres">
      <dgm:prSet presAssocID="{F4C4A8C0-1C89-4313-BCE0-1215FB6FFAA5}" presName="Name28" presStyleLbl="parChTrans1D2" presStyleIdx="2" presStyleCnt="5"/>
      <dgm:spPr/>
    </dgm:pt>
    <dgm:pt modelId="{615B6AAA-FF7F-4994-B971-8CC3F02987DB}" type="pres">
      <dgm:prSet presAssocID="{D7103A5A-74B6-43F7-B8FD-5D7AFAD2B9E4}" presName="hierRoot2" presStyleCnt="0">
        <dgm:presLayoutVars>
          <dgm:hierBranch val="init"/>
        </dgm:presLayoutVars>
      </dgm:prSet>
      <dgm:spPr/>
    </dgm:pt>
    <dgm:pt modelId="{78ACA57F-C2C7-44BB-AF23-D1D56EDB0B14}" type="pres">
      <dgm:prSet presAssocID="{D7103A5A-74B6-43F7-B8FD-5D7AFAD2B9E4}" presName="rootComposite2" presStyleCnt="0"/>
      <dgm:spPr/>
    </dgm:pt>
    <dgm:pt modelId="{47C66F39-49E2-47B7-A36E-D4DE6A10B908}" type="pres">
      <dgm:prSet presAssocID="{D7103A5A-74B6-43F7-B8FD-5D7AFAD2B9E4}" presName="rootText2" presStyleLbl="alignAcc1" presStyleIdx="0" presStyleCnt="0">
        <dgm:presLayoutVars>
          <dgm:chPref val="3"/>
        </dgm:presLayoutVars>
      </dgm:prSet>
      <dgm:spPr/>
    </dgm:pt>
    <dgm:pt modelId="{1AE55EDF-5AAB-4F94-B951-11646AE88F70}" type="pres">
      <dgm:prSet presAssocID="{D7103A5A-74B6-43F7-B8FD-5D7AFAD2B9E4}" presName="topArc2" presStyleLbl="parChTrans1D1" presStyleIdx="6" presStyleCnt="12"/>
      <dgm:spPr/>
    </dgm:pt>
    <dgm:pt modelId="{FB9CD952-1059-486F-A6B1-355D5158BF9C}" type="pres">
      <dgm:prSet presAssocID="{D7103A5A-74B6-43F7-B8FD-5D7AFAD2B9E4}" presName="bottomArc2" presStyleLbl="parChTrans1D1" presStyleIdx="7" presStyleCnt="12"/>
      <dgm:spPr/>
    </dgm:pt>
    <dgm:pt modelId="{E3D1DB4A-6DA5-484B-9C4E-B5AD7F5B2BC5}" type="pres">
      <dgm:prSet presAssocID="{D7103A5A-74B6-43F7-B8FD-5D7AFAD2B9E4}" presName="topConnNode2" presStyleLbl="node2" presStyleIdx="0" presStyleCnt="0"/>
      <dgm:spPr/>
    </dgm:pt>
    <dgm:pt modelId="{91C07E2F-3D7D-4850-AD41-7CDA2D816AF9}" type="pres">
      <dgm:prSet presAssocID="{D7103A5A-74B6-43F7-B8FD-5D7AFAD2B9E4}" presName="hierChild4" presStyleCnt="0"/>
      <dgm:spPr/>
    </dgm:pt>
    <dgm:pt modelId="{4B98AF92-B94C-4809-A46A-A0900ECF9E4E}" type="pres">
      <dgm:prSet presAssocID="{D7103A5A-74B6-43F7-B8FD-5D7AFAD2B9E4}" presName="hierChild5" presStyleCnt="0"/>
      <dgm:spPr/>
    </dgm:pt>
    <dgm:pt modelId="{FA459F67-87D2-41FB-A762-5E57FA8D400A}" type="pres">
      <dgm:prSet presAssocID="{C414DA7F-79EF-4871-A427-D83507935386}" presName="Name28" presStyleLbl="parChTrans1D2" presStyleIdx="3" presStyleCnt="5"/>
      <dgm:spPr/>
    </dgm:pt>
    <dgm:pt modelId="{9519B1F5-DDFA-4BDF-93E3-46815ED93577}" type="pres">
      <dgm:prSet presAssocID="{7585B040-4DD2-48E8-92AD-57ED6D0905AF}" presName="hierRoot2" presStyleCnt="0">
        <dgm:presLayoutVars>
          <dgm:hierBranch val="init"/>
        </dgm:presLayoutVars>
      </dgm:prSet>
      <dgm:spPr/>
    </dgm:pt>
    <dgm:pt modelId="{95FA32BA-7C29-4C14-A78D-82D6E3676846}" type="pres">
      <dgm:prSet presAssocID="{7585B040-4DD2-48E8-92AD-57ED6D0905AF}" presName="rootComposite2" presStyleCnt="0"/>
      <dgm:spPr/>
    </dgm:pt>
    <dgm:pt modelId="{8465B9E1-39AC-4D23-B545-4CEA55F29F7E}" type="pres">
      <dgm:prSet presAssocID="{7585B040-4DD2-48E8-92AD-57ED6D0905AF}" presName="rootText2" presStyleLbl="alignAcc1" presStyleIdx="0" presStyleCnt="0">
        <dgm:presLayoutVars>
          <dgm:chPref val="3"/>
        </dgm:presLayoutVars>
      </dgm:prSet>
      <dgm:spPr/>
    </dgm:pt>
    <dgm:pt modelId="{D6F5A778-990D-40B1-9C5E-8DAEB5303848}" type="pres">
      <dgm:prSet presAssocID="{7585B040-4DD2-48E8-92AD-57ED6D0905AF}" presName="topArc2" presStyleLbl="parChTrans1D1" presStyleIdx="8" presStyleCnt="12"/>
      <dgm:spPr/>
    </dgm:pt>
    <dgm:pt modelId="{32193F18-0EC3-4619-9FB7-B00D90EA554C}" type="pres">
      <dgm:prSet presAssocID="{7585B040-4DD2-48E8-92AD-57ED6D0905AF}" presName="bottomArc2" presStyleLbl="parChTrans1D1" presStyleIdx="9" presStyleCnt="12"/>
      <dgm:spPr/>
    </dgm:pt>
    <dgm:pt modelId="{07750ABC-D9EB-473E-999C-2EFF1703FDA8}" type="pres">
      <dgm:prSet presAssocID="{7585B040-4DD2-48E8-92AD-57ED6D0905AF}" presName="topConnNode2" presStyleLbl="node2" presStyleIdx="0" presStyleCnt="0"/>
      <dgm:spPr/>
    </dgm:pt>
    <dgm:pt modelId="{73D6DF82-1015-49BA-8A5C-31BBE6F92372}" type="pres">
      <dgm:prSet presAssocID="{7585B040-4DD2-48E8-92AD-57ED6D0905AF}" presName="hierChild4" presStyleCnt="0"/>
      <dgm:spPr/>
    </dgm:pt>
    <dgm:pt modelId="{199FBB99-6FB9-4A14-817F-3F8FB522A085}" type="pres">
      <dgm:prSet presAssocID="{7585B040-4DD2-48E8-92AD-57ED6D0905AF}" presName="hierChild5" presStyleCnt="0"/>
      <dgm:spPr/>
    </dgm:pt>
    <dgm:pt modelId="{B1FEAA52-BDB3-40D2-BCB6-1DA6902D34F4}" type="pres">
      <dgm:prSet presAssocID="{EFE2C552-D9B9-40A0-9684-31471F44928E}" presName="hierChild3" presStyleCnt="0"/>
      <dgm:spPr/>
    </dgm:pt>
    <dgm:pt modelId="{6229990B-D263-4830-989D-CB0621AA06DC}" type="pres">
      <dgm:prSet presAssocID="{FAA6CE92-EC5A-459B-A2DE-3D991477850C}" presName="Name101" presStyleLbl="parChTrans1D2" presStyleIdx="4" presStyleCnt="5"/>
      <dgm:spPr/>
    </dgm:pt>
    <dgm:pt modelId="{E60B1AEC-171D-42CD-B7FE-3FC6708FB79A}" type="pres">
      <dgm:prSet presAssocID="{47E119DB-9665-490C-AC64-887932F45B21}" presName="hierRoot3" presStyleCnt="0">
        <dgm:presLayoutVars>
          <dgm:hierBranch val="init"/>
        </dgm:presLayoutVars>
      </dgm:prSet>
      <dgm:spPr/>
    </dgm:pt>
    <dgm:pt modelId="{B82C3E1C-B8D8-4F75-84A6-DD4748437E98}" type="pres">
      <dgm:prSet presAssocID="{47E119DB-9665-490C-AC64-887932F45B21}" presName="rootComposite3" presStyleCnt="0"/>
      <dgm:spPr/>
    </dgm:pt>
    <dgm:pt modelId="{D9683D24-3257-4F11-88C5-7FB9FE41D917}" type="pres">
      <dgm:prSet presAssocID="{47E119DB-9665-490C-AC64-887932F45B21}" presName="rootText3" presStyleLbl="alignAcc1" presStyleIdx="0" presStyleCnt="0">
        <dgm:presLayoutVars>
          <dgm:chPref val="3"/>
        </dgm:presLayoutVars>
      </dgm:prSet>
      <dgm:spPr/>
    </dgm:pt>
    <dgm:pt modelId="{78C52B41-7712-4FCF-83F0-FBDF5DD8AF5D}" type="pres">
      <dgm:prSet presAssocID="{47E119DB-9665-490C-AC64-887932F45B21}" presName="topArc3" presStyleLbl="parChTrans1D1" presStyleIdx="10" presStyleCnt="12"/>
      <dgm:spPr/>
    </dgm:pt>
    <dgm:pt modelId="{8556DF64-0DA9-4333-A7FF-45317FC9FF5B}" type="pres">
      <dgm:prSet presAssocID="{47E119DB-9665-490C-AC64-887932F45B21}" presName="bottomArc3" presStyleLbl="parChTrans1D1" presStyleIdx="11" presStyleCnt="12"/>
      <dgm:spPr/>
    </dgm:pt>
    <dgm:pt modelId="{B62B5099-887F-4C72-9C9C-AA4CF35F149D}" type="pres">
      <dgm:prSet presAssocID="{47E119DB-9665-490C-AC64-887932F45B21}" presName="topConnNode3" presStyleLbl="asst1" presStyleIdx="0" presStyleCnt="0"/>
      <dgm:spPr/>
    </dgm:pt>
    <dgm:pt modelId="{FB120017-7D7C-4B48-B387-0CDAF1638035}" type="pres">
      <dgm:prSet presAssocID="{47E119DB-9665-490C-AC64-887932F45B21}" presName="hierChild6" presStyleCnt="0"/>
      <dgm:spPr/>
    </dgm:pt>
    <dgm:pt modelId="{477FEAB3-B291-4842-A533-C5E10B2A318A}" type="pres">
      <dgm:prSet presAssocID="{47E119DB-9665-490C-AC64-887932F45B21}" presName="hierChild7" presStyleCnt="0"/>
      <dgm:spPr/>
    </dgm:pt>
  </dgm:ptLst>
  <dgm:cxnLst>
    <dgm:cxn modelId="{462F4401-15ED-4862-88A2-374B23984D81}" srcId="{EFE2C552-D9B9-40A0-9684-31471F44928E}" destId="{47E119DB-9665-490C-AC64-887932F45B21}" srcOrd="0" destOrd="0" parTransId="{FAA6CE92-EC5A-459B-A2DE-3D991477850C}" sibTransId="{9BFE010D-64F0-49EF-8641-D854679C5AB4}"/>
    <dgm:cxn modelId="{1FF5DF01-2ADA-4E13-9FC2-D89CA7D7FD87}" type="presOf" srcId="{2D1054FD-0E60-488A-8987-74A486ADF941}" destId="{91D5242A-3CA1-4CCC-A193-EFDE1600395F}" srcOrd="1" destOrd="0" presId="urn:microsoft.com/office/officeart/2008/layout/HalfCircleOrganizationChart"/>
    <dgm:cxn modelId="{F46F1703-73A9-493B-9E2D-90C6C637AB0F}" type="presOf" srcId="{7585B040-4DD2-48E8-92AD-57ED6D0905AF}" destId="{07750ABC-D9EB-473E-999C-2EFF1703FDA8}" srcOrd="1" destOrd="0" presId="urn:microsoft.com/office/officeart/2008/layout/HalfCircleOrganizationChart"/>
    <dgm:cxn modelId="{CEFE570A-99B6-4076-893C-E89ED557F8FA}" type="presOf" srcId="{A9BC9BCC-17EF-4FF8-98F1-40F7D78D5498}" destId="{6FF7B71C-F9BD-404E-A094-596F0D36AD61}" srcOrd="0" destOrd="0" presId="urn:microsoft.com/office/officeart/2008/layout/HalfCircleOrganizationChart"/>
    <dgm:cxn modelId="{E7177F0D-B2A4-4E47-87D5-20A2F83FE1B3}" type="presOf" srcId="{C414DA7F-79EF-4871-A427-D83507935386}" destId="{FA459F67-87D2-41FB-A762-5E57FA8D400A}" srcOrd="0" destOrd="0" presId="urn:microsoft.com/office/officeart/2008/layout/HalfCircleOrganizationChart"/>
    <dgm:cxn modelId="{D2E87813-44F6-40C7-8994-27ACB81D4C3A}" type="presOf" srcId="{EFE2C552-D9B9-40A0-9684-31471F44928E}" destId="{BE0726E7-1C19-40C7-A009-222A4DCF0398}" srcOrd="0" destOrd="0" presId="urn:microsoft.com/office/officeart/2008/layout/HalfCircleOrganizationChart"/>
    <dgm:cxn modelId="{55D23818-5787-48D9-A174-9FA61C8674AE}" type="presOf" srcId="{8BD98FE5-AAD3-492F-BB89-36D1CC88E3C9}" destId="{9143EBF0-BA86-4D88-A44A-B0ABF8735EB3}" srcOrd="0" destOrd="0" presId="urn:microsoft.com/office/officeart/2008/layout/HalfCircleOrganizationChart"/>
    <dgm:cxn modelId="{AD952328-C15C-4DF4-AB17-514BD84D27AD}" type="presOf" srcId="{47E119DB-9665-490C-AC64-887932F45B21}" destId="{D9683D24-3257-4F11-88C5-7FB9FE41D917}" srcOrd="0" destOrd="0" presId="urn:microsoft.com/office/officeart/2008/layout/HalfCircleOrganizationChart"/>
    <dgm:cxn modelId="{828D052B-5AB9-42C5-A6F0-17F08253DE9E}" srcId="{EFE2C552-D9B9-40A0-9684-31471F44928E}" destId="{2D1054FD-0E60-488A-8987-74A486ADF941}" srcOrd="1" destOrd="0" parTransId="{5239F731-ED7A-4CEF-8D2C-3D90C924C0BF}" sibTransId="{1693CEE5-F204-40D8-99BB-CF9134491F8C}"/>
    <dgm:cxn modelId="{72FDBA63-CD58-4DDD-8014-9CD35F5619E5}" type="presOf" srcId="{5239F731-ED7A-4CEF-8D2C-3D90C924C0BF}" destId="{C54FA4B3-E083-41C0-9B07-FECDE4FD33D2}" srcOrd="0" destOrd="0" presId="urn:microsoft.com/office/officeart/2008/layout/HalfCircleOrganizationChart"/>
    <dgm:cxn modelId="{41CE5B4B-1315-4420-A473-1774559F12FE}" type="presOf" srcId="{D7103A5A-74B6-43F7-B8FD-5D7AFAD2B9E4}" destId="{E3D1DB4A-6DA5-484B-9C4E-B5AD7F5B2BC5}" srcOrd="1" destOrd="0" presId="urn:microsoft.com/office/officeart/2008/layout/HalfCircleOrganizationChart"/>
    <dgm:cxn modelId="{B636364D-B241-4ACE-83D5-AAE41A769361}" type="presOf" srcId="{47E119DB-9665-490C-AC64-887932F45B21}" destId="{B62B5099-887F-4C72-9C9C-AA4CF35F149D}" srcOrd="1" destOrd="0" presId="urn:microsoft.com/office/officeart/2008/layout/HalfCircleOrganizationChart"/>
    <dgm:cxn modelId="{4FF07578-D2D7-4F30-A865-B6FD5D6DE162}" srcId="{EFE2C552-D9B9-40A0-9684-31471F44928E}" destId="{3906E1A9-CE8E-4B8E-87CA-1CD6175B35F8}" srcOrd="2" destOrd="0" parTransId="{8BD98FE5-AAD3-492F-BB89-36D1CC88E3C9}" sibTransId="{6F728B15-3D76-4619-9537-AF3BDD2DC793}"/>
    <dgm:cxn modelId="{51E2A07E-22D0-498E-BD3C-EB827EAF48C7}" type="presOf" srcId="{3906E1A9-CE8E-4B8E-87CA-1CD6175B35F8}" destId="{F543C5CD-1344-4564-A0ED-1BAAB654F2BF}" srcOrd="1" destOrd="0" presId="urn:microsoft.com/office/officeart/2008/layout/HalfCircleOrganizationChart"/>
    <dgm:cxn modelId="{FE04ED8F-EF8E-4171-81A9-FF235661A236}" srcId="{A9BC9BCC-17EF-4FF8-98F1-40F7D78D5498}" destId="{EFE2C552-D9B9-40A0-9684-31471F44928E}" srcOrd="0" destOrd="0" parTransId="{9E5B30A2-00DA-44DA-98AF-B3926D89F218}" sibTransId="{7913CA13-E4C2-44C3-98A5-64F82E1B4845}"/>
    <dgm:cxn modelId="{D98EC29A-DDE4-499E-82F4-0189EF019813}" type="presOf" srcId="{F4C4A8C0-1C89-4313-BCE0-1215FB6FFAA5}" destId="{B20C8386-F51B-49FA-8188-EA0DE5E686BB}" srcOrd="0" destOrd="0" presId="urn:microsoft.com/office/officeart/2008/layout/HalfCircleOrganizationChart"/>
    <dgm:cxn modelId="{D92029A0-B745-42EA-B752-6425614E89D2}" srcId="{EFE2C552-D9B9-40A0-9684-31471F44928E}" destId="{D7103A5A-74B6-43F7-B8FD-5D7AFAD2B9E4}" srcOrd="3" destOrd="0" parTransId="{F4C4A8C0-1C89-4313-BCE0-1215FB6FFAA5}" sibTransId="{E6492916-945B-4A63-B4AE-0F2E411D7102}"/>
    <dgm:cxn modelId="{599861BF-49E4-487B-AEDF-0AFCE8903458}" type="presOf" srcId="{3906E1A9-CE8E-4B8E-87CA-1CD6175B35F8}" destId="{D2CA50DA-4FE0-472B-93B1-DD69F5DAA81C}" srcOrd="0" destOrd="0" presId="urn:microsoft.com/office/officeart/2008/layout/HalfCircleOrganizationChart"/>
    <dgm:cxn modelId="{38BF5CC8-F14A-4BC1-82C7-D9CC9E6F50E4}" type="presOf" srcId="{FAA6CE92-EC5A-459B-A2DE-3D991477850C}" destId="{6229990B-D263-4830-989D-CB0621AA06DC}" srcOrd="0" destOrd="0" presId="urn:microsoft.com/office/officeart/2008/layout/HalfCircleOrganizationChart"/>
    <dgm:cxn modelId="{332BF7CB-9B76-4279-BE71-457C554413BD}" type="presOf" srcId="{7585B040-4DD2-48E8-92AD-57ED6D0905AF}" destId="{8465B9E1-39AC-4D23-B545-4CEA55F29F7E}" srcOrd="0" destOrd="0" presId="urn:microsoft.com/office/officeart/2008/layout/HalfCircleOrganizationChart"/>
    <dgm:cxn modelId="{C8715AD5-4BEF-4EF2-9ED7-DF856D6976E3}" type="presOf" srcId="{2D1054FD-0E60-488A-8987-74A486ADF941}" destId="{0AC5747D-A2B2-467A-B1F4-AE297D30D9B1}" srcOrd="0" destOrd="0" presId="urn:microsoft.com/office/officeart/2008/layout/HalfCircleOrganizationChart"/>
    <dgm:cxn modelId="{A614AFEE-9ADF-488C-8E5A-D78B7DCDBE6C}" srcId="{EFE2C552-D9B9-40A0-9684-31471F44928E}" destId="{7585B040-4DD2-48E8-92AD-57ED6D0905AF}" srcOrd="4" destOrd="0" parTransId="{C414DA7F-79EF-4871-A427-D83507935386}" sibTransId="{0F582105-A05D-4E7D-AF40-37CB6805431E}"/>
    <dgm:cxn modelId="{7A2AFAEE-6698-4BB6-8EF8-FFCBA34773A7}" type="presOf" srcId="{EFE2C552-D9B9-40A0-9684-31471F44928E}" destId="{022BF344-21CA-480D-A40B-32C6A6B9A4A6}" srcOrd="1" destOrd="0" presId="urn:microsoft.com/office/officeart/2008/layout/HalfCircleOrganizationChart"/>
    <dgm:cxn modelId="{001DFCFF-0DE8-487B-AC0C-A12FEB924E32}" type="presOf" srcId="{D7103A5A-74B6-43F7-B8FD-5D7AFAD2B9E4}" destId="{47C66F39-49E2-47B7-A36E-D4DE6A10B908}" srcOrd="0" destOrd="0" presId="urn:microsoft.com/office/officeart/2008/layout/HalfCircleOrganizationChart"/>
    <dgm:cxn modelId="{23C24846-342D-4124-ACEE-18D38C988119}" type="presParOf" srcId="{6FF7B71C-F9BD-404E-A094-596F0D36AD61}" destId="{80CF82FE-698A-4529-8D6F-36F5E58E3ADE}" srcOrd="0" destOrd="0" presId="urn:microsoft.com/office/officeart/2008/layout/HalfCircleOrganizationChart"/>
    <dgm:cxn modelId="{DEC4B762-AF84-43ED-9B26-D4DA4B89BCF9}" type="presParOf" srcId="{80CF82FE-698A-4529-8D6F-36F5E58E3ADE}" destId="{DDFD3836-00CF-4B83-8A7D-0F10D54B1165}" srcOrd="0" destOrd="0" presId="urn:microsoft.com/office/officeart/2008/layout/HalfCircleOrganizationChart"/>
    <dgm:cxn modelId="{823ED707-0612-48F2-9C8F-E0B13AFC5312}" type="presParOf" srcId="{DDFD3836-00CF-4B83-8A7D-0F10D54B1165}" destId="{BE0726E7-1C19-40C7-A009-222A4DCF0398}" srcOrd="0" destOrd="0" presId="urn:microsoft.com/office/officeart/2008/layout/HalfCircleOrganizationChart"/>
    <dgm:cxn modelId="{CE611D5F-3CDB-4876-B4FF-076CEFB2F284}" type="presParOf" srcId="{DDFD3836-00CF-4B83-8A7D-0F10D54B1165}" destId="{73EDD465-E381-4252-8E83-7A3C0A1ED759}" srcOrd="1" destOrd="0" presId="urn:microsoft.com/office/officeart/2008/layout/HalfCircleOrganizationChart"/>
    <dgm:cxn modelId="{150CC1A1-999E-4923-972C-64475F0C86A7}" type="presParOf" srcId="{DDFD3836-00CF-4B83-8A7D-0F10D54B1165}" destId="{2E9AAD7D-01C8-4E6B-B0ED-31465FD5BAD8}" srcOrd="2" destOrd="0" presId="urn:microsoft.com/office/officeart/2008/layout/HalfCircleOrganizationChart"/>
    <dgm:cxn modelId="{60BBF5FD-267C-4B0E-8BBE-F9B67D212FC0}" type="presParOf" srcId="{DDFD3836-00CF-4B83-8A7D-0F10D54B1165}" destId="{022BF344-21CA-480D-A40B-32C6A6B9A4A6}" srcOrd="3" destOrd="0" presId="urn:microsoft.com/office/officeart/2008/layout/HalfCircleOrganizationChart"/>
    <dgm:cxn modelId="{872F6001-B81E-4C7B-A535-2B5F9F145CAD}" type="presParOf" srcId="{80CF82FE-698A-4529-8D6F-36F5E58E3ADE}" destId="{F19A6A78-4E93-4F91-B4DF-4464ECFF0F3D}" srcOrd="1" destOrd="0" presId="urn:microsoft.com/office/officeart/2008/layout/HalfCircleOrganizationChart"/>
    <dgm:cxn modelId="{F4D7F763-0D5D-4B6A-B53E-C80750AE654E}" type="presParOf" srcId="{F19A6A78-4E93-4F91-B4DF-4464ECFF0F3D}" destId="{C54FA4B3-E083-41C0-9B07-FECDE4FD33D2}" srcOrd="0" destOrd="0" presId="urn:microsoft.com/office/officeart/2008/layout/HalfCircleOrganizationChart"/>
    <dgm:cxn modelId="{BF4A336D-E0C1-40D1-9305-19E018586AF9}" type="presParOf" srcId="{F19A6A78-4E93-4F91-B4DF-4464ECFF0F3D}" destId="{85360455-008B-48D4-A665-59E85A6BAE9D}" srcOrd="1" destOrd="0" presId="urn:microsoft.com/office/officeart/2008/layout/HalfCircleOrganizationChart"/>
    <dgm:cxn modelId="{45D180E7-4D4C-46AF-AD60-665C158FE243}" type="presParOf" srcId="{85360455-008B-48D4-A665-59E85A6BAE9D}" destId="{A8C02519-F8B8-4768-AC68-40F189BB7C91}" srcOrd="0" destOrd="0" presId="urn:microsoft.com/office/officeart/2008/layout/HalfCircleOrganizationChart"/>
    <dgm:cxn modelId="{BEB761D0-C86F-4C60-8D06-231F6868E01B}" type="presParOf" srcId="{A8C02519-F8B8-4768-AC68-40F189BB7C91}" destId="{0AC5747D-A2B2-467A-B1F4-AE297D30D9B1}" srcOrd="0" destOrd="0" presId="urn:microsoft.com/office/officeart/2008/layout/HalfCircleOrganizationChart"/>
    <dgm:cxn modelId="{7030DAC4-FE86-48E0-862F-6CDA998490E6}" type="presParOf" srcId="{A8C02519-F8B8-4768-AC68-40F189BB7C91}" destId="{0C6763B3-1EF5-45D0-83A8-C6DF91EB774C}" srcOrd="1" destOrd="0" presId="urn:microsoft.com/office/officeart/2008/layout/HalfCircleOrganizationChart"/>
    <dgm:cxn modelId="{3672C613-F8B7-41DD-9FF4-418EF6662DD3}" type="presParOf" srcId="{A8C02519-F8B8-4768-AC68-40F189BB7C91}" destId="{BAD1DD2F-2824-4C8C-9AB3-4FBC23CFE0FE}" srcOrd="2" destOrd="0" presId="urn:microsoft.com/office/officeart/2008/layout/HalfCircleOrganizationChart"/>
    <dgm:cxn modelId="{88493EB7-AD96-4339-8604-6CCD9009E4A6}" type="presParOf" srcId="{A8C02519-F8B8-4768-AC68-40F189BB7C91}" destId="{91D5242A-3CA1-4CCC-A193-EFDE1600395F}" srcOrd="3" destOrd="0" presId="urn:microsoft.com/office/officeart/2008/layout/HalfCircleOrganizationChart"/>
    <dgm:cxn modelId="{9ACCFE5C-9135-4C32-BAA9-3D71F2262234}" type="presParOf" srcId="{85360455-008B-48D4-A665-59E85A6BAE9D}" destId="{337F9B06-867C-4AF7-9D8E-330A39EBE378}" srcOrd="1" destOrd="0" presId="urn:microsoft.com/office/officeart/2008/layout/HalfCircleOrganizationChart"/>
    <dgm:cxn modelId="{27E2A056-C507-4A2F-87A0-C9424BF83BA7}" type="presParOf" srcId="{85360455-008B-48D4-A665-59E85A6BAE9D}" destId="{5674CBF2-C695-419B-9A3C-B6C49F6C30AB}" srcOrd="2" destOrd="0" presId="urn:microsoft.com/office/officeart/2008/layout/HalfCircleOrganizationChart"/>
    <dgm:cxn modelId="{87B73E13-8F09-44BD-B567-DCAFC4F6CE27}" type="presParOf" srcId="{F19A6A78-4E93-4F91-B4DF-4464ECFF0F3D}" destId="{9143EBF0-BA86-4D88-A44A-B0ABF8735EB3}" srcOrd="2" destOrd="0" presId="urn:microsoft.com/office/officeart/2008/layout/HalfCircleOrganizationChart"/>
    <dgm:cxn modelId="{FB1C8EDC-4F28-4CE5-B88A-B2AD56110997}" type="presParOf" srcId="{F19A6A78-4E93-4F91-B4DF-4464ECFF0F3D}" destId="{7AA1D8A8-37FA-4256-B375-B4C0ED2EEECC}" srcOrd="3" destOrd="0" presId="urn:microsoft.com/office/officeart/2008/layout/HalfCircleOrganizationChart"/>
    <dgm:cxn modelId="{99776AF1-0ED3-427C-92FB-67E11EE8E204}" type="presParOf" srcId="{7AA1D8A8-37FA-4256-B375-B4C0ED2EEECC}" destId="{A3D4FEBB-0FA9-4202-8D0A-F074EF96BFCB}" srcOrd="0" destOrd="0" presId="urn:microsoft.com/office/officeart/2008/layout/HalfCircleOrganizationChart"/>
    <dgm:cxn modelId="{DD125F62-7098-44BD-95F5-D2E3F9284B82}" type="presParOf" srcId="{A3D4FEBB-0FA9-4202-8D0A-F074EF96BFCB}" destId="{D2CA50DA-4FE0-472B-93B1-DD69F5DAA81C}" srcOrd="0" destOrd="0" presId="urn:microsoft.com/office/officeart/2008/layout/HalfCircleOrganizationChart"/>
    <dgm:cxn modelId="{CB57DD44-3715-4BA9-8202-D74DEC37192C}" type="presParOf" srcId="{A3D4FEBB-0FA9-4202-8D0A-F074EF96BFCB}" destId="{85FCD39A-1FB5-4D53-BF3C-85F28426C7B6}" srcOrd="1" destOrd="0" presId="urn:microsoft.com/office/officeart/2008/layout/HalfCircleOrganizationChart"/>
    <dgm:cxn modelId="{EAAD2D82-677F-4391-B01B-C5E714572750}" type="presParOf" srcId="{A3D4FEBB-0FA9-4202-8D0A-F074EF96BFCB}" destId="{EBD8463D-605C-4401-93A1-EE90055DF0E2}" srcOrd="2" destOrd="0" presId="urn:microsoft.com/office/officeart/2008/layout/HalfCircleOrganizationChart"/>
    <dgm:cxn modelId="{166C5D71-6214-4DD1-B4A1-211DF30CA536}" type="presParOf" srcId="{A3D4FEBB-0FA9-4202-8D0A-F074EF96BFCB}" destId="{F543C5CD-1344-4564-A0ED-1BAAB654F2BF}" srcOrd="3" destOrd="0" presId="urn:microsoft.com/office/officeart/2008/layout/HalfCircleOrganizationChart"/>
    <dgm:cxn modelId="{1689ED78-71EB-469B-BC1D-1E6782241888}" type="presParOf" srcId="{7AA1D8A8-37FA-4256-B375-B4C0ED2EEECC}" destId="{F0AFFF19-83B9-427F-9A85-66A03BB270CA}" srcOrd="1" destOrd="0" presId="urn:microsoft.com/office/officeart/2008/layout/HalfCircleOrganizationChart"/>
    <dgm:cxn modelId="{54B3447E-DD97-4244-9186-815BAC2D86FF}" type="presParOf" srcId="{7AA1D8A8-37FA-4256-B375-B4C0ED2EEECC}" destId="{E048862B-FDAD-44FB-8E8D-8C58A8063B28}" srcOrd="2" destOrd="0" presId="urn:microsoft.com/office/officeart/2008/layout/HalfCircleOrganizationChart"/>
    <dgm:cxn modelId="{7DC5C588-2A9C-4C16-AF95-E31D217DBE37}" type="presParOf" srcId="{F19A6A78-4E93-4F91-B4DF-4464ECFF0F3D}" destId="{B20C8386-F51B-49FA-8188-EA0DE5E686BB}" srcOrd="4" destOrd="0" presId="urn:microsoft.com/office/officeart/2008/layout/HalfCircleOrganizationChart"/>
    <dgm:cxn modelId="{0790DBB6-A1D9-4AD2-B4A0-978D968E09DC}" type="presParOf" srcId="{F19A6A78-4E93-4F91-B4DF-4464ECFF0F3D}" destId="{615B6AAA-FF7F-4994-B971-8CC3F02987DB}" srcOrd="5" destOrd="0" presId="urn:microsoft.com/office/officeart/2008/layout/HalfCircleOrganizationChart"/>
    <dgm:cxn modelId="{AEA523CB-D8A6-4B83-A386-0EDB43F60AB9}" type="presParOf" srcId="{615B6AAA-FF7F-4994-B971-8CC3F02987DB}" destId="{78ACA57F-C2C7-44BB-AF23-D1D56EDB0B14}" srcOrd="0" destOrd="0" presId="urn:microsoft.com/office/officeart/2008/layout/HalfCircleOrganizationChart"/>
    <dgm:cxn modelId="{BF119754-4739-4CA3-AD88-1F0F7A5DB74D}" type="presParOf" srcId="{78ACA57F-C2C7-44BB-AF23-D1D56EDB0B14}" destId="{47C66F39-49E2-47B7-A36E-D4DE6A10B908}" srcOrd="0" destOrd="0" presId="urn:microsoft.com/office/officeart/2008/layout/HalfCircleOrganizationChart"/>
    <dgm:cxn modelId="{FD1C5F1A-D285-4052-A8F5-B68A882565DC}" type="presParOf" srcId="{78ACA57F-C2C7-44BB-AF23-D1D56EDB0B14}" destId="{1AE55EDF-5AAB-4F94-B951-11646AE88F70}" srcOrd="1" destOrd="0" presId="urn:microsoft.com/office/officeart/2008/layout/HalfCircleOrganizationChart"/>
    <dgm:cxn modelId="{6115165C-36CB-4CA9-9486-F1935BE9A9D8}" type="presParOf" srcId="{78ACA57F-C2C7-44BB-AF23-D1D56EDB0B14}" destId="{FB9CD952-1059-486F-A6B1-355D5158BF9C}" srcOrd="2" destOrd="0" presId="urn:microsoft.com/office/officeart/2008/layout/HalfCircleOrganizationChart"/>
    <dgm:cxn modelId="{D5C32488-38F5-48A2-87D3-E1E92DFA483B}" type="presParOf" srcId="{78ACA57F-C2C7-44BB-AF23-D1D56EDB0B14}" destId="{E3D1DB4A-6DA5-484B-9C4E-B5AD7F5B2BC5}" srcOrd="3" destOrd="0" presId="urn:microsoft.com/office/officeart/2008/layout/HalfCircleOrganizationChart"/>
    <dgm:cxn modelId="{D4BBBD4E-22CD-4889-BD64-FE9FC20B5185}" type="presParOf" srcId="{615B6AAA-FF7F-4994-B971-8CC3F02987DB}" destId="{91C07E2F-3D7D-4850-AD41-7CDA2D816AF9}" srcOrd="1" destOrd="0" presId="urn:microsoft.com/office/officeart/2008/layout/HalfCircleOrganizationChart"/>
    <dgm:cxn modelId="{1D217186-27DF-4920-91EE-4F8375A43E90}" type="presParOf" srcId="{615B6AAA-FF7F-4994-B971-8CC3F02987DB}" destId="{4B98AF92-B94C-4809-A46A-A0900ECF9E4E}" srcOrd="2" destOrd="0" presId="urn:microsoft.com/office/officeart/2008/layout/HalfCircleOrganizationChart"/>
    <dgm:cxn modelId="{4B0DDED4-2578-4096-8B92-0DC97A8319C2}" type="presParOf" srcId="{F19A6A78-4E93-4F91-B4DF-4464ECFF0F3D}" destId="{FA459F67-87D2-41FB-A762-5E57FA8D400A}" srcOrd="6" destOrd="0" presId="urn:microsoft.com/office/officeart/2008/layout/HalfCircleOrganizationChart"/>
    <dgm:cxn modelId="{812E94D5-9AC9-4628-AB6E-C00EC97F7C9A}" type="presParOf" srcId="{F19A6A78-4E93-4F91-B4DF-4464ECFF0F3D}" destId="{9519B1F5-DDFA-4BDF-93E3-46815ED93577}" srcOrd="7" destOrd="0" presId="urn:microsoft.com/office/officeart/2008/layout/HalfCircleOrganizationChart"/>
    <dgm:cxn modelId="{14E3EC95-DD8E-440F-A34F-6707AC5D191D}" type="presParOf" srcId="{9519B1F5-DDFA-4BDF-93E3-46815ED93577}" destId="{95FA32BA-7C29-4C14-A78D-82D6E3676846}" srcOrd="0" destOrd="0" presId="urn:microsoft.com/office/officeart/2008/layout/HalfCircleOrganizationChart"/>
    <dgm:cxn modelId="{818637D2-DCA6-49BF-BD8A-5DFAE110F0D3}" type="presParOf" srcId="{95FA32BA-7C29-4C14-A78D-82D6E3676846}" destId="{8465B9E1-39AC-4D23-B545-4CEA55F29F7E}" srcOrd="0" destOrd="0" presId="urn:microsoft.com/office/officeart/2008/layout/HalfCircleOrganizationChart"/>
    <dgm:cxn modelId="{EAC74B56-0632-4D22-AF28-83D1C6C0CBE0}" type="presParOf" srcId="{95FA32BA-7C29-4C14-A78D-82D6E3676846}" destId="{D6F5A778-990D-40B1-9C5E-8DAEB5303848}" srcOrd="1" destOrd="0" presId="urn:microsoft.com/office/officeart/2008/layout/HalfCircleOrganizationChart"/>
    <dgm:cxn modelId="{62662DF2-EB3B-422A-8FDA-F3D340178B36}" type="presParOf" srcId="{95FA32BA-7C29-4C14-A78D-82D6E3676846}" destId="{32193F18-0EC3-4619-9FB7-B00D90EA554C}" srcOrd="2" destOrd="0" presId="urn:microsoft.com/office/officeart/2008/layout/HalfCircleOrganizationChart"/>
    <dgm:cxn modelId="{0CCD6FAE-5716-4BD1-A8C5-33DB33057FE8}" type="presParOf" srcId="{95FA32BA-7C29-4C14-A78D-82D6E3676846}" destId="{07750ABC-D9EB-473E-999C-2EFF1703FDA8}" srcOrd="3" destOrd="0" presId="urn:microsoft.com/office/officeart/2008/layout/HalfCircleOrganizationChart"/>
    <dgm:cxn modelId="{47E0CDFE-C477-4DF6-88B8-4A982F03ED2E}" type="presParOf" srcId="{9519B1F5-DDFA-4BDF-93E3-46815ED93577}" destId="{73D6DF82-1015-49BA-8A5C-31BBE6F92372}" srcOrd="1" destOrd="0" presId="urn:microsoft.com/office/officeart/2008/layout/HalfCircleOrganizationChart"/>
    <dgm:cxn modelId="{97EB7995-FC4B-44A0-8220-5C9A32367D39}" type="presParOf" srcId="{9519B1F5-DDFA-4BDF-93E3-46815ED93577}" destId="{199FBB99-6FB9-4A14-817F-3F8FB522A085}" srcOrd="2" destOrd="0" presId="urn:microsoft.com/office/officeart/2008/layout/HalfCircleOrganizationChart"/>
    <dgm:cxn modelId="{C5F462BE-9443-483A-9C80-A781DF7F7775}" type="presParOf" srcId="{80CF82FE-698A-4529-8D6F-36F5E58E3ADE}" destId="{B1FEAA52-BDB3-40D2-BCB6-1DA6902D34F4}" srcOrd="2" destOrd="0" presId="urn:microsoft.com/office/officeart/2008/layout/HalfCircleOrganizationChart"/>
    <dgm:cxn modelId="{4D86AEE2-BCB5-4FCE-91E7-4BD8DDDF4F3D}" type="presParOf" srcId="{B1FEAA52-BDB3-40D2-BCB6-1DA6902D34F4}" destId="{6229990B-D263-4830-989D-CB0621AA06DC}" srcOrd="0" destOrd="0" presId="urn:microsoft.com/office/officeart/2008/layout/HalfCircleOrganizationChart"/>
    <dgm:cxn modelId="{90688914-3F90-47FE-8F29-23934CD3565D}" type="presParOf" srcId="{B1FEAA52-BDB3-40D2-BCB6-1DA6902D34F4}" destId="{E60B1AEC-171D-42CD-B7FE-3FC6708FB79A}" srcOrd="1" destOrd="0" presId="urn:microsoft.com/office/officeart/2008/layout/HalfCircleOrganizationChart"/>
    <dgm:cxn modelId="{F154F162-99D4-4AA7-B466-F5E489BAA562}" type="presParOf" srcId="{E60B1AEC-171D-42CD-B7FE-3FC6708FB79A}" destId="{B82C3E1C-B8D8-4F75-84A6-DD4748437E98}" srcOrd="0" destOrd="0" presId="urn:microsoft.com/office/officeart/2008/layout/HalfCircleOrganizationChart"/>
    <dgm:cxn modelId="{5571463F-FA13-4B5A-8E27-EC4FE1ED40D4}" type="presParOf" srcId="{B82C3E1C-B8D8-4F75-84A6-DD4748437E98}" destId="{D9683D24-3257-4F11-88C5-7FB9FE41D917}" srcOrd="0" destOrd="0" presId="urn:microsoft.com/office/officeart/2008/layout/HalfCircleOrganizationChart"/>
    <dgm:cxn modelId="{F4EA94BF-73A1-480D-9D7A-D8DAB67C24E4}" type="presParOf" srcId="{B82C3E1C-B8D8-4F75-84A6-DD4748437E98}" destId="{78C52B41-7712-4FCF-83F0-FBDF5DD8AF5D}" srcOrd="1" destOrd="0" presId="urn:microsoft.com/office/officeart/2008/layout/HalfCircleOrganizationChart"/>
    <dgm:cxn modelId="{94325C57-4FB0-40CD-AED3-1C11DE22805D}" type="presParOf" srcId="{B82C3E1C-B8D8-4F75-84A6-DD4748437E98}" destId="{8556DF64-0DA9-4333-A7FF-45317FC9FF5B}" srcOrd="2" destOrd="0" presId="urn:microsoft.com/office/officeart/2008/layout/HalfCircleOrganizationChart"/>
    <dgm:cxn modelId="{ACFD7D21-C892-4EAC-8A05-65C648387406}" type="presParOf" srcId="{B82C3E1C-B8D8-4F75-84A6-DD4748437E98}" destId="{B62B5099-887F-4C72-9C9C-AA4CF35F149D}" srcOrd="3" destOrd="0" presId="urn:microsoft.com/office/officeart/2008/layout/HalfCircleOrganizationChart"/>
    <dgm:cxn modelId="{4E81022C-2F33-4133-91A6-7DAE0FB83DE2}" type="presParOf" srcId="{E60B1AEC-171D-42CD-B7FE-3FC6708FB79A}" destId="{FB120017-7D7C-4B48-B387-0CDAF1638035}" srcOrd="1" destOrd="0" presId="urn:microsoft.com/office/officeart/2008/layout/HalfCircleOrganizationChart"/>
    <dgm:cxn modelId="{8B39F6AB-FCE3-4F34-B638-DBC06EB78693}" type="presParOf" srcId="{E60B1AEC-171D-42CD-B7FE-3FC6708FB79A}" destId="{477FEAB3-B291-4842-A533-C5E10B2A318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6246D0-91D6-4B81-945C-61AE414F5D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D0FFB32B-9055-47F2-B08B-7A45B7AA9023}">
      <dgm:prSet phldrT="[Texto]" custT="1"/>
      <dgm:spPr/>
      <dgm:t>
        <a:bodyPr/>
        <a:lstStyle/>
        <a:p>
          <a:r>
            <a:rPr lang="es-ES" sz="1800">
              <a:latin typeface="Arial" panose="020B0604020202020204" pitchFamily="34" charset="0"/>
              <a:cs typeface="Arial" panose="020B0604020202020204" pitchFamily="34" charset="0"/>
            </a:rPr>
            <a:t>Habilidades </a:t>
          </a:r>
        </a:p>
      </dgm:t>
    </dgm:pt>
    <dgm:pt modelId="{21A88FF4-DE37-4A3C-966B-908D9989BE60}" type="parTrans" cxnId="{F945D551-EEAA-49B9-B470-F83437C67643}">
      <dgm:prSet/>
      <dgm:spPr/>
      <dgm:t>
        <a:bodyPr/>
        <a:lstStyle/>
        <a:p>
          <a:endParaRPr lang="es-ES" sz="1800">
            <a:latin typeface="Arial" panose="020B0604020202020204" pitchFamily="34" charset="0"/>
            <a:cs typeface="Arial" panose="020B0604020202020204" pitchFamily="34" charset="0"/>
          </a:endParaRPr>
        </a:p>
      </dgm:t>
    </dgm:pt>
    <dgm:pt modelId="{2B80A702-49FC-43FA-A8CB-C3606D462ED0}" type="sibTrans" cxnId="{F945D551-EEAA-49B9-B470-F83437C67643}">
      <dgm:prSet/>
      <dgm:spPr/>
      <dgm:t>
        <a:bodyPr/>
        <a:lstStyle/>
        <a:p>
          <a:endParaRPr lang="es-ES" sz="1800">
            <a:latin typeface="Arial" panose="020B0604020202020204" pitchFamily="34" charset="0"/>
            <a:cs typeface="Arial" panose="020B0604020202020204" pitchFamily="34" charset="0"/>
          </a:endParaRPr>
        </a:p>
      </dgm:t>
    </dgm:pt>
    <dgm:pt modelId="{5F42A85B-B6ED-4EB1-AB4E-283F990DD49E}">
      <dgm:prSet phldrT="[Texto]" custT="1"/>
      <dgm:spPr/>
      <dgm:t>
        <a:bodyPr/>
        <a:lstStyle/>
        <a:p>
          <a:r>
            <a:rPr lang="es-ES" sz="1800">
              <a:latin typeface="Arial" panose="020B0604020202020204" pitchFamily="34" charset="0"/>
              <a:cs typeface="Arial" panose="020B0604020202020204" pitchFamily="34" charset="0"/>
            </a:rPr>
            <a:t>Personales</a:t>
          </a:r>
        </a:p>
      </dgm:t>
    </dgm:pt>
    <dgm:pt modelId="{F27C48C8-432A-422C-A755-FD55B12DB4EE}" type="parTrans" cxnId="{576CB76D-615E-4B58-92F2-8A1C3EE081AB}">
      <dgm:prSet/>
      <dgm:spPr/>
      <dgm:t>
        <a:bodyPr/>
        <a:lstStyle/>
        <a:p>
          <a:endParaRPr lang="es-ES" sz="1800">
            <a:latin typeface="Arial" panose="020B0604020202020204" pitchFamily="34" charset="0"/>
            <a:cs typeface="Arial" panose="020B0604020202020204" pitchFamily="34" charset="0"/>
          </a:endParaRPr>
        </a:p>
      </dgm:t>
    </dgm:pt>
    <dgm:pt modelId="{94D63080-D1A9-4FF5-89BD-A90CAA5E1AD4}" type="sibTrans" cxnId="{576CB76D-615E-4B58-92F2-8A1C3EE081AB}">
      <dgm:prSet/>
      <dgm:spPr/>
      <dgm:t>
        <a:bodyPr/>
        <a:lstStyle/>
        <a:p>
          <a:endParaRPr lang="es-ES" sz="1800">
            <a:latin typeface="Arial" panose="020B0604020202020204" pitchFamily="34" charset="0"/>
            <a:cs typeface="Arial" panose="020B0604020202020204" pitchFamily="34" charset="0"/>
          </a:endParaRPr>
        </a:p>
      </dgm:t>
    </dgm:pt>
    <dgm:pt modelId="{EAE7ED70-7E63-45E3-AD7A-1DADD3BA4C09}">
      <dgm:prSet phldrT="[Texto]" custT="1"/>
      <dgm:spPr/>
      <dgm:t>
        <a:bodyPr/>
        <a:lstStyle/>
        <a:p>
          <a:r>
            <a:rPr lang="es-ES" sz="1800">
              <a:latin typeface="Arial" panose="020B0604020202020204" pitchFamily="34" charset="0"/>
              <a:cs typeface="Arial" panose="020B0604020202020204" pitchFamily="34" charset="0"/>
            </a:rPr>
            <a:t>Grupales</a:t>
          </a:r>
        </a:p>
      </dgm:t>
    </dgm:pt>
    <dgm:pt modelId="{5C049B53-C16E-432E-BB0D-AC4333289260}" type="parTrans" cxnId="{EE40C003-D0CC-4CBD-8993-A162EBCB6951}">
      <dgm:prSet/>
      <dgm:spPr/>
      <dgm:t>
        <a:bodyPr/>
        <a:lstStyle/>
        <a:p>
          <a:endParaRPr lang="es-ES" sz="1800">
            <a:latin typeface="Arial" panose="020B0604020202020204" pitchFamily="34" charset="0"/>
            <a:cs typeface="Arial" panose="020B0604020202020204" pitchFamily="34" charset="0"/>
          </a:endParaRPr>
        </a:p>
      </dgm:t>
    </dgm:pt>
    <dgm:pt modelId="{2DBB5726-B223-4C60-8641-E625CB1B5B0A}" type="sibTrans" cxnId="{EE40C003-D0CC-4CBD-8993-A162EBCB6951}">
      <dgm:prSet/>
      <dgm:spPr/>
      <dgm:t>
        <a:bodyPr/>
        <a:lstStyle/>
        <a:p>
          <a:endParaRPr lang="es-ES" sz="1800">
            <a:latin typeface="Arial" panose="020B0604020202020204" pitchFamily="34" charset="0"/>
            <a:cs typeface="Arial" panose="020B0604020202020204" pitchFamily="34" charset="0"/>
          </a:endParaRPr>
        </a:p>
      </dgm:t>
    </dgm:pt>
    <dgm:pt modelId="{644C20A8-607D-4701-84A0-F27C475EB5DD}" type="pres">
      <dgm:prSet presAssocID="{9A6246D0-91D6-4B81-945C-61AE414F5D04}" presName="theList" presStyleCnt="0">
        <dgm:presLayoutVars>
          <dgm:dir/>
          <dgm:animLvl val="lvl"/>
          <dgm:resizeHandles val="exact"/>
        </dgm:presLayoutVars>
      </dgm:prSet>
      <dgm:spPr/>
    </dgm:pt>
    <dgm:pt modelId="{20EA68DD-F63D-48FC-8FCE-01F1F0349FC6}" type="pres">
      <dgm:prSet presAssocID="{D0FFB32B-9055-47F2-B08B-7A45B7AA9023}" presName="compNode" presStyleCnt="0"/>
      <dgm:spPr/>
    </dgm:pt>
    <dgm:pt modelId="{0CBC033C-782E-4696-927F-A8F180B8A19A}" type="pres">
      <dgm:prSet presAssocID="{D0FFB32B-9055-47F2-B08B-7A45B7AA9023}" presName="aNode" presStyleLbl="bgShp" presStyleIdx="0" presStyleCnt="1"/>
      <dgm:spPr/>
    </dgm:pt>
    <dgm:pt modelId="{6C4768BF-5A72-4957-B6A7-C4B85B300E5C}" type="pres">
      <dgm:prSet presAssocID="{D0FFB32B-9055-47F2-B08B-7A45B7AA9023}" presName="textNode" presStyleLbl="bgShp" presStyleIdx="0" presStyleCnt="1"/>
      <dgm:spPr/>
    </dgm:pt>
    <dgm:pt modelId="{EABE66AB-402A-4ACB-826D-5A6BFF1D0560}" type="pres">
      <dgm:prSet presAssocID="{D0FFB32B-9055-47F2-B08B-7A45B7AA9023}" presName="compChildNode" presStyleCnt="0"/>
      <dgm:spPr/>
    </dgm:pt>
    <dgm:pt modelId="{97148AF0-605C-49FC-8463-B075D5635F32}" type="pres">
      <dgm:prSet presAssocID="{D0FFB32B-9055-47F2-B08B-7A45B7AA9023}" presName="theInnerList" presStyleCnt="0"/>
      <dgm:spPr/>
    </dgm:pt>
    <dgm:pt modelId="{7D062A5C-90F1-4CA6-96F5-57E1EF78675E}" type="pres">
      <dgm:prSet presAssocID="{5F42A85B-B6ED-4EB1-AB4E-283F990DD49E}" presName="childNode" presStyleLbl="node1" presStyleIdx="0" presStyleCnt="2">
        <dgm:presLayoutVars>
          <dgm:bulletEnabled val="1"/>
        </dgm:presLayoutVars>
      </dgm:prSet>
      <dgm:spPr/>
    </dgm:pt>
    <dgm:pt modelId="{38D8E812-11A9-409B-8AF0-6E95AD0CDC6F}" type="pres">
      <dgm:prSet presAssocID="{5F42A85B-B6ED-4EB1-AB4E-283F990DD49E}" presName="aSpace2" presStyleCnt="0"/>
      <dgm:spPr/>
    </dgm:pt>
    <dgm:pt modelId="{7EDBCD70-78FE-4E55-B481-4985766C2D4F}" type="pres">
      <dgm:prSet presAssocID="{EAE7ED70-7E63-45E3-AD7A-1DADD3BA4C09}" presName="childNode" presStyleLbl="node1" presStyleIdx="1" presStyleCnt="2">
        <dgm:presLayoutVars>
          <dgm:bulletEnabled val="1"/>
        </dgm:presLayoutVars>
      </dgm:prSet>
      <dgm:spPr/>
    </dgm:pt>
  </dgm:ptLst>
  <dgm:cxnLst>
    <dgm:cxn modelId="{EE40C003-D0CC-4CBD-8993-A162EBCB6951}" srcId="{D0FFB32B-9055-47F2-B08B-7A45B7AA9023}" destId="{EAE7ED70-7E63-45E3-AD7A-1DADD3BA4C09}" srcOrd="1" destOrd="0" parTransId="{5C049B53-C16E-432E-BB0D-AC4333289260}" sibTransId="{2DBB5726-B223-4C60-8641-E625CB1B5B0A}"/>
    <dgm:cxn modelId="{C735EB2E-A39A-4867-AF9E-0AB0478B4EE9}" type="presOf" srcId="{5F42A85B-B6ED-4EB1-AB4E-283F990DD49E}" destId="{7D062A5C-90F1-4CA6-96F5-57E1EF78675E}" srcOrd="0" destOrd="0" presId="urn:microsoft.com/office/officeart/2005/8/layout/lProcess2"/>
    <dgm:cxn modelId="{576CB76D-615E-4B58-92F2-8A1C3EE081AB}" srcId="{D0FFB32B-9055-47F2-B08B-7A45B7AA9023}" destId="{5F42A85B-B6ED-4EB1-AB4E-283F990DD49E}" srcOrd="0" destOrd="0" parTransId="{F27C48C8-432A-422C-A755-FD55B12DB4EE}" sibTransId="{94D63080-D1A9-4FF5-89BD-A90CAA5E1AD4}"/>
    <dgm:cxn modelId="{F945D551-EEAA-49B9-B470-F83437C67643}" srcId="{9A6246D0-91D6-4B81-945C-61AE414F5D04}" destId="{D0FFB32B-9055-47F2-B08B-7A45B7AA9023}" srcOrd="0" destOrd="0" parTransId="{21A88FF4-DE37-4A3C-966B-908D9989BE60}" sibTransId="{2B80A702-49FC-43FA-A8CB-C3606D462ED0}"/>
    <dgm:cxn modelId="{FD706C9C-3976-4CF5-A614-0558CF0E9C05}" type="presOf" srcId="{D0FFB32B-9055-47F2-B08B-7A45B7AA9023}" destId="{0CBC033C-782E-4696-927F-A8F180B8A19A}" srcOrd="0" destOrd="0" presId="urn:microsoft.com/office/officeart/2005/8/layout/lProcess2"/>
    <dgm:cxn modelId="{E771F3B5-C897-46EF-8497-9D0F9C887DC4}" type="presOf" srcId="{D0FFB32B-9055-47F2-B08B-7A45B7AA9023}" destId="{6C4768BF-5A72-4957-B6A7-C4B85B300E5C}" srcOrd="1" destOrd="0" presId="urn:microsoft.com/office/officeart/2005/8/layout/lProcess2"/>
    <dgm:cxn modelId="{025627C4-4E35-48B3-823D-2458BA0F9C24}" type="presOf" srcId="{9A6246D0-91D6-4B81-945C-61AE414F5D04}" destId="{644C20A8-607D-4701-84A0-F27C475EB5DD}" srcOrd="0" destOrd="0" presId="urn:microsoft.com/office/officeart/2005/8/layout/lProcess2"/>
    <dgm:cxn modelId="{5BD61BDC-494D-44BA-80F7-11D19E04C675}" type="presOf" srcId="{EAE7ED70-7E63-45E3-AD7A-1DADD3BA4C09}" destId="{7EDBCD70-78FE-4E55-B481-4985766C2D4F}" srcOrd="0" destOrd="0" presId="urn:microsoft.com/office/officeart/2005/8/layout/lProcess2"/>
    <dgm:cxn modelId="{09F3CD47-1CB7-4FEC-B6BC-C78E317B7831}" type="presParOf" srcId="{644C20A8-607D-4701-84A0-F27C475EB5DD}" destId="{20EA68DD-F63D-48FC-8FCE-01F1F0349FC6}" srcOrd="0" destOrd="0" presId="urn:microsoft.com/office/officeart/2005/8/layout/lProcess2"/>
    <dgm:cxn modelId="{94B42436-7D68-4DC8-A9F3-28770EEF0408}" type="presParOf" srcId="{20EA68DD-F63D-48FC-8FCE-01F1F0349FC6}" destId="{0CBC033C-782E-4696-927F-A8F180B8A19A}" srcOrd="0" destOrd="0" presId="urn:microsoft.com/office/officeart/2005/8/layout/lProcess2"/>
    <dgm:cxn modelId="{1D12F467-9FC0-43F6-94B1-243F9AD5F25E}" type="presParOf" srcId="{20EA68DD-F63D-48FC-8FCE-01F1F0349FC6}" destId="{6C4768BF-5A72-4957-B6A7-C4B85B300E5C}" srcOrd="1" destOrd="0" presId="urn:microsoft.com/office/officeart/2005/8/layout/lProcess2"/>
    <dgm:cxn modelId="{C00D5FE7-F45D-4537-9B56-BCE39F8379EA}" type="presParOf" srcId="{20EA68DD-F63D-48FC-8FCE-01F1F0349FC6}" destId="{EABE66AB-402A-4ACB-826D-5A6BFF1D0560}" srcOrd="2" destOrd="0" presId="urn:microsoft.com/office/officeart/2005/8/layout/lProcess2"/>
    <dgm:cxn modelId="{FCE95CC1-CB24-4C07-B283-92BD9CFBC853}" type="presParOf" srcId="{EABE66AB-402A-4ACB-826D-5A6BFF1D0560}" destId="{97148AF0-605C-49FC-8463-B075D5635F32}" srcOrd="0" destOrd="0" presId="urn:microsoft.com/office/officeart/2005/8/layout/lProcess2"/>
    <dgm:cxn modelId="{A96C9D8D-DAA2-4EC7-AF5E-1294BA9CBA56}" type="presParOf" srcId="{97148AF0-605C-49FC-8463-B075D5635F32}" destId="{7D062A5C-90F1-4CA6-96F5-57E1EF78675E}" srcOrd="0" destOrd="0" presId="urn:microsoft.com/office/officeart/2005/8/layout/lProcess2"/>
    <dgm:cxn modelId="{D7B0F54A-C5E2-4671-B498-998613EA0F33}" type="presParOf" srcId="{97148AF0-605C-49FC-8463-B075D5635F32}" destId="{38D8E812-11A9-409B-8AF0-6E95AD0CDC6F}" srcOrd="1" destOrd="0" presId="urn:microsoft.com/office/officeart/2005/8/layout/lProcess2"/>
    <dgm:cxn modelId="{CCADDDE4-0573-4893-9F15-D570FD99962A}" type="presParOf" srcId="{97148AF0-605C-49FC-8463-B075D5635F32}" destId="{7EDBCD70-78FE-4E55-B481-4985766C2D4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5C3651-4298-497E-B48D-A7A955AEE5D5}" type="doc">
      <dgm:prSet loTypeId="urn:microsoft.com/office/officeart/2005/8/layout/radial3" loCatId="cycle" qsTypeId="urn:microsoft.com/office/officeart/2005/8/quickstyle/simple3" qsCatId="simple" csTypeId="urn:microsoft.com/office/officeart/2005/8/colors/colorful2" csCatId="colorful" phldr="1"/>
      <dgm:spPr/>
      <dgm:t>
        <a:bodyPr/>
        <a:lstStyle/>
        <a:p>
          <a:endParaRPr lang="es-ES"/>
        </a:p>
      </dgm:t>
    </dgm:pt>
    <dgm:pt modelId="{A886861A-8C75-4CEC-8D49-96733B57949E}">
      <dgm:prSet phldrT="[Texto]" custT="1"/>
      <dgm:spPr/>
      <dgm:t>
        <a:bodyPr/>
        <a:lstStyle/>
        <a:p>
          <a:r>
            <a:rPr lang="es-ES" sz="1200" b="1">
              <a:latin typeface="Arial" panose="020B0604020202020204" pitchFamily="34" charset="0"/>
              <a:cs typeface="Arial" panose="020B0604020202020204" pitchFamily="34" charset="0"/>
            </a:rPr>
            <a:t>Habilidades</a:t>
          </a:r>
        </a:p>
      </dgm:t>
    </dgm:pt>
    <dgm:pt modelId="{036AD9B5-DC65-47DD-929B-72073B2EC613}" type="parTrans" cxnId="{5A299FD6-D02A-4C98-BA56-5FDA34148C02}">
      <dgm:prSet/>
      <dgm:spPr/>
      <dgm:t>
        <a:bodyPr/>
        <a:lstStyle/>
        <a:p>
          <a:endParaRPr lang="es-ES" sz="1200" b="1">
            <a:latin typeface="Arial" panose="020B0604020202020204" pitchFamily="34" charset="0"/>
            <a:cs typeface="Arial" panose="020B0604020202020204" pitchFamily="34" charset="0"/>
          </a:endParaRPr>
        </a:p>
      </dgm:t>
    </dgm:pt>
    <dgm:pt modelId="{7DC569FF-3783-463F-81D6-5CBE92ED1082}" type="sibTrans" cxnId="{5A299FD6-D02A-4C98-BA56-5FDA34148C02}">
      <dgm:prSet/>
      <dgm:spPr/>
      <dgm:t>
        <a:bodyPr/>
        <a:lstStyle/>
        <a:p>
          <a:endParaRPr lang="es-ES" sz="1200" b="1">
            <a:latin typeface="Arial" panose="020B0604020202020204" pitchFamily="34" charset="0"/>
            <a:cs typeface="Arial" panose="020B0604020202020204" pitchFamily="34" charset="0"/>
          </a:endParaRPr>
        </a:p>
      </dgm:t>
    </dgm:pt>
    <dgm:pt modelId="{9508DEC2-4B19-4FA3-A0B4-A83EDD9D5965}">
      <dgm:prSet phldrT="[Texto]" custT="1"/>
      <dgm:spPr/>
      <dgm:t>
        <a:bodyPr/>
        <a:lstStyle/>
        <a:p>
          <a:r>
            <a:rPr lang="es-ES" sz="1200" b="1">
              <a:latin typeface="Arial" panose="020B0604020202020204" pitchFamily="34" charset="0"/>
              <a:cs typeface="Arial" panose="020B0604020202020204" pitchFamily="34" charset="0"/>
            </a:rPr>
            <a:t>Gestión del tiempo</a:t>
          </a:r>
        </a:p>
      </dgm:t>
    </dgm:pt>
    <dgm:pt modelId="{0687501A-40FC-4C77-800B-A0895E497002}" type="parTrans" cxnId="{F8BAF019-54E1-49AA-B2C1-B5A29328D21B}">
      <dgm:prSet/>
      <dgm:spPr/>
      <dgm:t>
        <a:bodyPr/>
        <a:lstStyle/>
        <a:p>
          <a:endParaRPr lang="es-ES" sz="1200" b="1">
            <a:latin typeface="Arial" panose="020B0604020202020204" pitchFamily="34" charset="0"/>
            <a:cs typeface="Arial" panose="020B0604020202020204" pitchFamily="34" charset="0"/>
          </a:endParaRPr>
        </a:p>
      </dgm:t>
    </dgm:pt>
    <dgm:pt modelId="{FE651EE6-8E1E-4504-AD80-F8A05788BC31}" type="sibTrans" cxnId="{F8BAF019-54E1-49AA-B2C1-B5A29328D21B}">
      <dgm:prSet/>
      <dgm:spPr/>
      <dgm:t>
        <a:bodyPr/>
        <a:lstStyle/>
        <a:p>
          <a:endParaRPr lang="es-ES" sz="1200" b="1">
            <a:latin typeface="Arial" panose="020B0604020202020204" pitchFamily="34" charset="0"/>
            <a:cs typeface="Arial" panose="020B0604020202020204" pitchFamily="34" charset="0"/>
          </a:endParaRPr>
        </a:p>
      </dgm:t>
    </dgm:pt>
    <dgm:pt modelId="{98EAD143-A5D5-4D75-8223-D9B2BC553D2B}">
      <dgm:prSet phldrT="[Texto]" custT="1"/>
      <dgm:spPr/>
      <dgm:t>
        <a:bodyPr/>
        <a:lstStyle/>
        <a:p>
          <a:r>
            <a:rPr lang="es-ES" sz="1200" b="1">
              <a:latin typeface="Arial" panose="020B0604020202020204" pitchFamily="34" charset="0"/>
              <a:cs typeface="Arial" panose="020B0604020202020204" pitchFamily="34" charset="0"/>
            </a:rPr>
            <a:t>Planificación estratégica</a:t>
          </a:r>
        </a:p>
      </dgm:t>
    </dgm:pt>
    <dgm:pt modelId="{0E5B19C8-1C9B-4C66-AC3A-AE0F73C64BB3}" type="parTrans" cxnId="{6CAA74EC-699A-4E51-A6E1-DDB43FF6079A}">
      <dgm:prSet/>
      <dgm:spPr/>
      <dgm:t>
        <a:bodyPr/>
        <a:lstStyle/>
        <a:p>
          <a:endParaRPr lang="es-ES" sz="1200" b="1">
            <a:latin typeface="Arial" panose="020B0604020202020204" pitchFamily="34" charset="0"/>
            <a:cs typeface="Arial" panose="020B0604020202020204" pitchFamily="34" charset="0"/>
          </a:endParaRPr>
        </a:p>
      </dgm:t>
    </dgm:pt>
    <dgm:pt modelId="{95AF9B4E-04DF-46E3-A594-1710EEEF73DB}" type="sibTrans" cxnId="{6CAA74EC-699A-4E51-A6E1-DDB43FF6079A}">
      <dgm:prSet/>
      <dgm:spPr/>
      <dgm:t>
        <a:bodyPr/>
        <a:lstStyle/>
        <a:p>
          <a:endParaRPr lang="es-ES" sz="1200" b="1">
            <a:latin typeface="Arial" panose="020B0604020202020204" pitchFamily="34" charset="0"/>
            <a:cs typeface="Arial" panose="020B0604020202020204" pitchFamily="34" charset="0"/>
          </a:endParaRPr>
        </a:p>
      </dgm:t>
    </dgm:pt>
    <dgm:pt modelId="{DFCE4CFD-A4B9-42BA-8FAC-8CA8A984CA6D}">
      <dgm:prSet phldrT="[Texto]" custT="1"/>
      <dgm:spPr/>
      <dgm:t>
        <a:bodyPr/>
        <a:lstStyle/>
        <a:p>
          <a:r>
            <a:rPr lang="es-ES" sz="1200" b="1">
              <a:latin typeface="Arial" panose="020B0604020202020204" pitchFamily="34" charset="0"/>
              <a:cs typeface="Arial" panose="020B0604020202020204" pitchFamily="34" charset="0"/>
            </a:rPr>
            <a:t>Resolución de conflictos</a:t>
          </a:r>
        </a:p>
      </dgm:t>
    </dgm:pt>
    <dgm:pt modelId="{6A8EE969-099E-4161-86E4-845343C37ECD}" type="parTrans" cxnId="{3821AC9C-7232-4ADB-96F6-EC12DA5B3EAF}">
      <dgm:prSet/>
      <dgm:spPr/>
      <dgm:t>
        <a:bodyPr/>
        <a:lstStyle/>
        <a:p>
          <a:endParaRPr lang="es-ES" sz="1200" b="1">
            <a:latin typeface="Arial" panose="020B0604020202020204" pitchFamily="34" charset="0"/>
            <a:cs typeface="Arial" panose="020B0604020202020204" pitchFamily="34" charset="0"/>
          </a:endParaRPr>
        </a:p>
      </dgm:t>
    </dgm:pt>
    <dgm:pt modelId="{4F7ADC6C-DBA5-4334-A574-F44B9AA29B45}" type="sibTrans" cxnId="{3821AC9C-7232-4ADB-96F6-EC12DA5B3EAF}">
      <dgm:prSet/>
      <dgm:spPr/>
      <dgm:t>
        <a:bodyPr/>
        <a:lstStyle/>
        <a:p>
          <a:endParaRPr lang="es-ES" sz="1200" b="1">
            <a:latin typeface="Arial" panose="020B0604020202020204" pitchFamily="34" charset="0"/>
            <a:cs typeface="Arial" panose="020B0604020202020204" pitchFamily="34" charset="0"/>
          </a:endParaRPr>
        </a:p>
      </dgm:t>
    </dgm:pt>
    <dgm:pt modelId="{8E36EF7B-E163-4713-A4B0-3E6E46B88445}">
      <dgm:prSet phldrT="[Texto]" custT="1"/>
      <dgm:spPr/>
      <dgm:t>
        <a:bodyPr/>
        <a:lstStyle/>
        <a:p>
          <a:r>
            <a:rPr lang="es-ES" sz="1200" b="1">
              <a:latin typeface="Arial" panose="020B0604020202020204" pitchFamily="34" charset="0"/>
              <a:cs typeface="Arial" panose="020B0604020202020204" pitchFamily="34" charset="0"/>
            </a:rPr>
            <a:t>Liderazgo</a:t>
          </a:r>
        </a:p>
      </dgm:t>
    </dgm:pt>
    <dgm:pt modelId="{0AAA5504-7263-46FD-91FC-E63DEFCAE20D}" type="parTrans" cxnId="{3831A628-DD7E-49AF-9407-D938E67AC8A1}">
      <dgm:prSet/>
      <dgm:spPr/>
      <dgm:t>
        <a:bodyPr/>
        <a:lstStyle/>
        <a:p>
          <a:endParaRPr lang="es-ES" sz="1200" b="1">
            <a:latin typeface="Arial" panose="020B0604020202020204" pitchFamily="34" charset="0"/>
            <a:cs typeface="Arial" panose="020B0604020202020204" pitchFamily="34" charset="0"/>
          </a:endParaRPr>
        </a:p>
      </dgm:t>
    </dgm:pt>
    <dgm:pt modelId="{9AFC0781-6511-43BD-AD43-32DD282C91F0}" type="sibTrans" cxnId="{3831A628-DD7E-49AF-9407-D938E67AC8A1}">
      <dgm:prSet/>
      <dgm:spPr/>
      <dgm:t>
        <a:bodyPr/>
        <a:lstStyle/>
        <a:p>
          <a:endParaRPr lang="es-ES" sz="1200" b="1">
            <a:latin typeface="Arial" panose="020B0604020202020204" pitchFamily="34" charset="0"/>
            <a:cs typeface="Arial" panose="020B0604020202020204" pitchFamily="34" charset="0"/>
          </a:endParaRPr>
        </a:p>
      </dgm:t>
    </dgm:pt>
    <dgm:pt modelId="{ED20C5A8-6268-4571-9A93-8A692C807F6C}">
      <dgm:prSet custT="1"/>
      <dgm:spPr/>
      <dgm:t>
        <a:bodyPr/>
        <a:lstStyle/>
        <a:p>
          <a:r>
            <a:rPr lang="es-ES" sz="1200" b="1">
              <a:latin typeface="Arial" panose="020B0604020202020204" pitchFamily="34" charset="0"/>
              <a:cs typeface="Arial" panose="020B0604020202020204" pitchFamily="34" charset="0"/>
            </a:rPr>
            <a:t>Inteligencia emocional</a:t>
          </a:r>
        </a:p>
      </dgm:t>
    </dgm:pt>
    <dgm:pt modelId="{DD722938-3592-4882-B5A2-43885F0770D4}" type="parTrans" cxnId="{170593AB-9935-4CC7-8617-6CFF6D03F458}">
      <dgm:prSet/>
      <dgm:spPr/>
      <dgm:t>
        <a:bodyPr/>
        <a:lstStyle/>
        <a:p>
          <a:endParaRPr lang="es-ES" sz="1200" b="1">
            <a:latin typeface="Arial" panose="020B0604020202020204" pitchFamily="34" charset="0"/>
            <a:cs typeface="Arial" panose="020B0604020202020204" pitchFamily="34" charset="0"/>
          </a:endParaRPr>
        </a:p>
      </dgm:t>
    </dgm:pt>
    <dgm:pt modelId="{49C3A7C4-0CC5-4F59-999E-6B9DA26ED763}" type="sibTrans" cxnId="{170593AB-9935-4CC7-8617-6CFF6D03F458}">
      <dgm:prSet/>
      <dgm:spPr/>
      <dgm:t>
        <a:bodyPr/>
        <a:lstStyle/>
        <a:p>
          <a:endParaRPr lang="es-ES" sz="1200" b="1">
            <a:latin typeface="Arial" panose="020B0604020202020204" pitchFamily="34" charset="0"/>
            <a:cs typeface="Arial" panose="020B0604020202020204" pitchFamily="34" charset="0"/>
          </a:endParaRPr>
        </a:p>
      </dgm:t>
    </dgm:pt>
    <dgm:pt modelId="{88154345-29F8-4882-9C27-9B585CB12C00}">
      <dgm:prSet phldrT="[Texto]" custT="1"/>
      <dgm:spPr/>
      <dgm:t>
        <a:bodyPr/>
        <a:lstStyle/>
        <a:p>
          <a:r>
            <a:rPr lang="es-ES" sz="1200" b="1">
              <a:latin typeface="Arial" panose="020B0604020202020204" pitchFamily="34" charset="0"/>
              <a:cs typeface="Arial" panose="020B0604020202020204" pitchFamily="34" charset="0"/>
            </a:rPr>
            <a:t>Comunicación efectiva</a:t>
          </a:r>
        </a:p>
        <a:p>
          <a:r>
            <a:rPr lang="es-ES" sz="1200" b="1">
              <a:latin typeface="Arial" panose="020B0604020202020204" pitchFamily="34" charset="0"/>
              <a:cs typeface="Arial" panose="020B0604020202020204" pitchFamily="34" charset="0"/>
            </a:rPr>
            <a:t>* Escucha activa</a:t>
          </a:r>
        </a:p>
        <a:p>
          <a:r>
            <a:rPr lang="es-ES" sz="1200" b="1">
              <a:latin typeface="Arial" panose="020B0604020202020204" pitchFamily="34" charset="0"/>
              <a:cs typeface="Arial" panose="020B0604020202020204" pitchFamily="34" charset="0"/>
            </a:rPr>
            <a:t>*Asertividad</a:t>
          </a:r>
        </a:p>
      </dgm:t>
    </dgm:pt>
    <dgm:pt modelId="{7B7DA75E-07F6-4B05-B75B-3A409CF73919}" type="parTrans" cxnId="{98183AE9-03D4-42DB-AAB1-8C344C62B5EB}">
      <dgm:prSet/>
      <dgm:spPr/>
      <dgm:t>
        <a:bodyPr/>
        <a:lstStyle/>
        <a:p>
          <a:endParaRPr lang="es-ES"/>
        </a:p>
      </dgm:t>
    </dgm:pt>
    <dgm:pt modelId="{02444EEC-0F48-4700-A0B8-E778F1F8AE22}" type="sibTrans" cxnId="{98183AE9-03D4-42DB-AAB1-8C344C62B5EB}">
      <dgm:prSet/>
      <dgm:spPr/>
      <dgm:t>
        <a:bodyPr/>
        <a:lstStyle/>
        <a:p>
          <a:endParaRPr lang="es-ES"/>
        </a:p>
      </dgm:t>
    </dgm:pt>
    <dgm:pt modelId="{603A8BD8-2710-4014-B893-67E155D2D1BD}" type="pres">
      <dgm:prSet presAssocID="{3F5C3651-4298-497E-B48D-A7A955AEE5D5}" presName="composite" presStyleCnt="0">
        <dgm:presLayoutVars>
          <dgm:chMax val="1"/>
          <dgm:dir/>
          <dgm:resizeHandles val="exact"/>
        </dgm:presLayoutVars>
      </dgm:prSet>
      <dgm:spPr/>
    </dgm:pt>
    <dgm:pt modelId="{502ECA60-6B91-453E-A5E1-D75643B9D28B}" type="pres">
      <dgm:prSet presAssocID="{3F5C3651-4298-497E-B48D-A7A955AEE5D5}" presName="radial" presStyleCnt="0">
        <dgm:presLayoutVars>
          <dgm:animLvl val="ctr"/>
        </dgm:presLayoutVars>
      </dgm:prSet>
      <dgm:spPr/>
    </dgm:pt>
    <dgm:pt modelId="{2D1CE51A-0B3F-4B31-BEB2-4D45D0670359}" type="pres">
      <dgm:prSet presAssocID="{A886861A-8C75-4CEC-8D49-96733B57949E}" presName="centerShape" presStyleLbl="vennNode1" presStyleIdx="0" presStyleCnt="7"/>
      <dgm:spPr/>
    </dgm:pt>
    <dgm:pt modelId="{838FD20F-46E9-4E66-B06B-95238EFD041C}" type="pres">
      <dgm:prSet presAssocID="{9508DEC2-4B19-4FA3-A0B4-A83EDD9D5965}" presName="node" presStyleLbl="vennNode1" presStyleIdx="1" presStyleCnt="7">
        <dgm:presLayoutVars>
          <dgm:bulletEnabled val="1"/>
        </dgm:presLayoutVars>
      </dgm:prSet>
      <dgm:spPr/>
    </dgm:pt>
    <dgm:pt modelId="{29CE938D-2DF1-49A8-AE4D-74A0DD9AD18C}" type="pres">
      <dgm:prSet presAssocID="{98EAD143-A5D5-4D75-8223-D9B2BC553D2B}" presName="node" presStyleLbl="vennNode1" presStyleIdx="2" presStyleCnt="7">
        <dgm:presLayoutVars>
          <dgm:bulletEnabled val="1"/>
        </dgm:presLayoutVars>
      </dgm:prSet>
      <dgm:spPr/>
    </dgm:pt>
    <dgm:pt modelId="{66A49628-F714-4D12-BB96-05D3734D9E01}" type="pres">
      <dgm:prSet presAssocID="{88154345-29F8-4882-9C27-9B585CB12C00}" presName="node" presStyleLbl="vennNode1" presStyleIdx="3" presStyleCnt="7">
        <dgm:presLayoutVars>
          <dgm:bulletEnabled val="1"/>
        </dgm:presLayoutVars>
      </dgm:prSet>
      <dgm:spPr/>
    </dgm:pt>
    <dgm:pt modelId="{830E1C75-D9DE-4446-87B7-BB3E1246B104}" type="pres">
      <dgm:prSet presAssocID="{DFCE4CFD-A4B9-42BA-8FAC-8CA8A984CA6D}" presName="node" presStyleLbl="vennNode1" presStyleIdx="4" presStyleCnt="7">
        <dgm:presLayoutVars>
          <dgm:bulletEnabled val="1"/>
        </dgm:presLayoutVars>
      </dgm:prSet>
      <dgm:spPr/>
    </dgm:pt>
    <dgm:pt modelId="{60D137C1-336A-4CA0-8EB0-C01A1EF710FC}" type="pres">
      <dgm:prSet presAssocID="{8E36EF7B-E163-4713-A4B0-3E6E46B88445}" presName="node" presStyleLbl="vennNode1" presStyleIdx="5" presStyleCnt="7">
        <dgm:presLayoutVars>
          <dgm:bulletEnabled val="1"/>
        </dgm:presLayoutVars>
      </dgm:prSet>
      <dgm:spPr/>
    </dgm:pt>
    <dgm:pt modelId="{6ACB4C03-521F-4B6D-93F7-85CD1E7BA532}" type="pres">
      <dgm:prSet presAssocID="{ED20C5A8-6268-4571-9A93-8A692C807F6C}" presName="node" presStyleLbl="vennNode1" presStyleIdx="6" presStyleCnt="7">
        <dgm:presLayoutVars>
          <dgm:bulletEnabled val="1"/>
        </dgm:presLayoutVars>
      </dgm:prSet>
      <dgm:spPr/>
    </dgm:pt>
  </dgm:ptLst>
  <dgm:cxnLst>
    <dgm:cxn modelId="{F8BAF019-54E1-49AA-B2C1-B5A29328D21B}" srcId="{A886861A-8C75-4CEC-8D49-96733B57949E}" destId="{9508DEC2-4B19-4FA3-A0B4-A83EDD9D5965}" srcOrd="0" destOrd="0" parTransId="{0687501A-40FC-4C77-800B-A0895E497002}" sibTransId="{FE651EE6-8E1E-4504-AD80-F8A05788BC31}"/>
    <dgm:cxn modelId="{6D439D1B-2F21-4CEB-84C9-09A71B11707E}" type="presOf" srcId="{9508DEC2-4B19-4FA3-A0B4-A83EDD9D5965}" destId="{838FD20F-46E9-4E66-B06B-95238EFD041C}" srcOrd="0" destOrd="0" presId="urn:microsoft.com/office/officeart/2005/8/layout/radial3"/>
    <dgm:cxn modelId="{30A4191D-DB6F-49D9-BD8A-F1534C5CE7DF}" type="presOf" srcId="{ED20C5A8-6268-4571-9A93-8A692C807F6C}" destId="{6ACB4C03-521F-4B6D-93F7-85CD1E7BA532}" srcOrd="0" destOrd="0" presId="urn:microsoft.com/office/officeart/2005/8/layout/radial3"/>
    <dgm:cxn modelId="{4EA13D22-5E8D-4AD4-97A0-0DB3E9C3CD0B}" type="presOf" srcId="{3F5C3651-4298-497E-B48D-A7A955AEE5D5}" destId="{603A8BD8-2710-4014-B893-67E155D2D1BD}" srcOrd="0" destOrd="0" presId="urn:microsoft.com/office/officeart/2005/8/layout/radial3"/>
    <dgm:cxn modelId="{2349C723-DE7D-4A57-A2E9-793888296F79}" type="presOf" srcId="{A886861A-8C75-4CEC-8D49-96733B57949E}" destId="{2D1CE51A-0B3F-4B31-BEB2-4D45D0670359}" srcOrd="0" destOrd="0" presId="urn:microsoft.com/office/officeart/2005/8/layout/radial3"/>
    <dgm:cxn modelId="{3831A628-DD7E-49AF-9407-D938E67AC8A1}" srcId="{A886861A-8C75-4CEC-8D49-96733B57949E}" destId="{8E36EF7B-E163-4713-A4B0-3E6E46B88445}" srcOrd="4" destOrd="0" parTransId="{0AAA5504-7263-46FD-91FC-E63DEFCAE20D}" sibTransId="{9AFC0781-6511-43BD-AD43-32DD282C91F0}"/>
    <dgm:cxn modelId="{D409B42C-4E7E-479E-877D-FB2DCC4338B6}" type="presOf" srcId="{88154345-29F8-4882-9C27-9B585CB12C00}" destId="{66A49628-F714-4D12-BB96-05D3734D9E01}" srcOrd="0" destOrd="0" presId="urn:microsoft.com/office/officeart/2005/8/layout/radial3"/>
    <dgm:cxn modelId="{74939551-5437-4B6F-921D-27728380AC95}" type="presOf" srcId="{98EAD143-A5D5-4D75-8223-D9B2BC553D2B}" destId="{29CE938D-2DF1-49A8-AE4D-74A0DD9AD18C}" srcOrd="0" destOrd="0" presId="urn:microsoft.com/office/officeart/2005/8/layout/radial3"/>
    <dgm:cxn modelId="{3821AC9C-7232-4ADB-96F6-EC12DA5B3EAF}" srcId="{A886861A-8C75-4CEC-8D49-96733B57949E}" destId="{DFCE4CFD-A4B9-42BA-8FAC-8CA8A984CA6D}" srcOrd="3" destOrd="0" parTransId="{6A8EE969-099E-4161-86E4-845343C37ECD}" sibTransId="{4F7ADC6C-DBA5-4334-A574-F44B9AA29B45}"/>
    <dgm:cxn modelId="{170593AB-9935-4CC7-8617-6CFF6D03F458}" srcId="{A886861A-8C75-4CEC-8D49-96733B57949E}" destId="{ED20C5A8-6268-4571-9A93-8A692C807F6C}" srcOrd="5" destOrd="0" parTransId="{DD722938-3592-4882-B5A2-43885F0770D4}" sibTransId="{49C3A7C4-0CC5-4F59-999E-6B9DA26ED763}"/>
    <dgm:cxn modelId="{989C9BD4-1F12-4E43-AF20-D80A3CA45D81}" type="presOf" srcId="{8E36EF7B-E163-4713-A4B0-3E6E46B88445}" destId="{60D137C1-336A-4CA0-8EB0-C01A1EF710FC}" srcOrd="0" destOrd="0" presId="urn:microsoft.com/office/officeart/2005/8/layout/radial3"/>
    <dgm:cxn modelId="{5A299FD6-D02A-4C98-BA56-5FDA34148C02}" srcId="{3F5C3651-4298-497E-B48D-A7A955AEE5D5}" destId="{A886861A-8C75-4CEC-8D49-96733B57949E}" srcOrd="0" destOrd="0" parTransId="{036AD9B5-DC65-47DD-929B-72073B2EC613}" sibTransId="{7DC569FF-3783-463F-81D6-5CBE92ED1082}"/>
    <dgm:cxn modelId="{98183AE9-03D4-42DB-AAB1-8C344C62B5EB}" srcId="{A886861A-8C75-4CEC-8D49-96733B57949E}" destId="{88154345-29F8-4882-9C27-9B585CB12C00}" srcOrd="2" destOrd="0" parTransId="{7B7DA75E-07F6-4B05-B75B-3A409CF73919}" sibTransId="{02444EEC-0F48-4700-A0B8-E778F1F8AE22}"/>
    <dgm:cxn modelId="{6CAA74EC-699A-4E51-A6E1-DDB43FF6079A}" srcId="{A886861A-8C75-4CEC-8D49-96733B57949E}" destId="{98EAD143-A5D5-4D75-8223-D9B2BC553D2B}" srcOrd="1" destOrd="0" parTransId="{0E5B19C8-1C9B-4C66-AC3A-AE0F73C64BB3}" sibTransId="{95AF9B4E-04DF-46E3-A594-1710EEEF73DB}"/>
    <dgm:cxn modelId="{B35B55FD-8329-4127-A87C-1A36A6B3E8B0}" type="presOf" srcId="{DFCE4CFD-A4B9-42BA-8FAC-8CA8A984CA6D}" destId="{830E1C75-D9DE-4446-87B7-BB3E1246B104}" srcOrd="0" destOrd="0" presId="urn:microsoft.com/office/officeart/2005/8/layout/radial3"/>
    <dgm:cxn modelId="{4F86C63F-0FF5-410F-8105-558A6023AC49}" type="presParOf" srcId="{603A8BD8-2710-4014-B893-67E155D2D1BD}" destId="{502ECA60-6B91-453E-A5E1-D75643B9D28B}" srcOrd="0" destOrd="0" presId="urn:microsoft.com/office/officeart/2005/8/layout/radial3"/>
    <dgm:cxn modelId="{B714D82F-017D-40D4-A04E-015B2ACC8965}" type="presParOf" srcId="{502ECA60-6B91-453E-A5E1-D75643B9D28B}" destId="{2D1CE51A-0B3F-4B31-BEB2-4D45D0670359}" srcOrd="0" destOrd="0" presId="urn:microsoft.com/office/officeart/2005/8/layout/radial3"/>
    <dgm:cxn modelId="{142A912F-CE39-44E4-96A3-486D3866294A}" type="presParOf" srcId="{502ECA60-6B91-453E-A5E1-D75643B9D28B}" destId="{838FD20F-46E9-4E66-B06B-95238EFD041C}" srcOrd="1" destOrd="0" presId="urn:microsoft.com/office/officeart/2005/8/layout/radial3"/>
    <dgm:cxn modelId="{0EE9A381-A31E-42F9-8FA0-9AE222A451F4}" type="presParOf" srcId="{502ECA60-6B91-453E-A5E1-D75643B9D28B}" destId="{29CE938D-2DF1-49A8-AE4D-74A0DD9AD18C}" srcOrd="2" destOrd="0" presId="urn:microsoft.com/office/officeart/2005/8/layout/radial3"/>
    <dgm:cxn modelId="{53E259DF-3BAA-4D3D-911B-4FB9456FCD6D}" type="presParOf" srcId="{502ECA60-6B91-453E-A5E1-D75643B9D28B}" destId="{66A49628-F714-4D12-BB96-05D3734D9E01}" srcOrd="3" destOrd="0" presId="urn:microsoft.com/office/officeart/2005/8/layout/radial3"/>
    <dgm:cxn modelId="{25530BD8-98BC-454D-8501-4EF29807FB3E}" type="presParOf" srcId="{502ECA60-6B91-453E-A5E1-D75643B9D28B}" destId="{830E1C75-D9DE-4446-87B7-BB3E1246B104}" srcOrd="4" destOrd="0" presId="urn:microsoft.com/office/officeart/2005/8/layout/radial3"/>
    <dgm:cxn modelId="{31F0C2FF-03B5-44F8-8569-1200DCA56DCF}" type="presParOf" srcId="{502ECA60-6B91-453E-A5E1-D75643B9D28B}" destId="{60D137C1-336A-4CA0-8EB0-C01A1EF710FC}" srcOrd="5" destOrd="0" presId="urn:microsoft.com/office/officeart/2005/8/layout/radial3"/>
    <dgm:cxn modelId="{A7FF1553-EFA7-473D-B994-18FFDE0B16A9}" type="presParOf" srcId="{502ECA60-6B91-453E-A5E1-D75643B9D28B}" destId="{6ACB4C03-521F-4B6D-93F7-85CD1E7BA532}" srcOrd="6"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71C4540-1A8D-4DFE-88A9-0F88C801D196}"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S"/>
        </a:p>
      </dgm:t>
    </dgm:pt>
    <dgm:pt modelId="{22E14DF3-9F64-451D-876E-B209C79ADA25}">
      <dgm:prSet phldrT="[Texto]"/>
      <dgm:spPr/>
      <dgm:t>
        <a:bodyPr/>
        <a:lstStyle/>
        <a:p>
          <a:r>
            <a:rPr lang="es-ES" b="1">
              <a:latin typeface="Arial" panose="020B0604020202020204" pitchFamily="34" charset="0"/>
              <a:cs typeface="Arial" panose="020B0604020202020204" pitchFamily="34" charset="0"/>
            </a:rPr>
            <a:t>Herramientas de planificación</a:t>
          </a:r>
        </a:p>
      </dgm:t>
    </dgm:pt>
    <dgm:pt modelId="{7262669F-D772-47C0-BCA9-ABD108AC7259}" type="parTrans" cxnId="{A285CA36-495E-48BB-B171-A7899C7A2046}">
      <dgm:prSet/>
      <dgm:spPr/>
      <dgm:t>
        <a:bodyPr/>
        <a:lstStyle/>
        <a:p>
          <a:endParaRPr lang="es-ES" b="1">
            <a:latin typeface="Arial" panose="020B0604020202020204" pitchFamily="34" charset="0"/>
            <a:cs typeface="Arial" panose="020B0604020202020204" pitchFamily="34" charset="0"/>
          </a:endParaRPr>
        </a:p>
      </dgm:t>
    </dgm:pt>
    <dgm:pt modelId="{A3463905-874E-4BE8-99AD-723D811B126E}" type="sibTrans" cxnId="{A285CA36-495E-48BB-B171-A7899C7A2046}">
      <dgm:prSet/>
      <dgm:spPr/>
      <dgm:t>
        <a:bodyPr/>
        <a:lstStyle/>
        <a:p>
          <a:endParaRPr lang="es-ES" b="1">
            <a:latin typeface="Arial" panose="020B0604020202020204" pitchFamily="34" charset="0"/>
            <a:cs typeface="Arial" panose="020B0604020202020204" pitchFamily="34" charset="0"/>
          </a:endParaRPr>
        </a:p>
      </dgm:t>
    </dgm:pt>
    <dgm:pt modelId="{02F08978-6F3E-4C22-9117-F364EE54AF8D}">
      <dgm:prSet phldrT="[Texto]"/>
      <dgm:spPr/>
      <dgm:t>
        <a:bodyPr/>
        <a:lstStyle/>
        <a:p>
          <a:r>
            <a:rPr lang="es-ES" b="1">
              <a:latin typeface="Arial" panose="020B0604020202020204" pitchFamily="34" charset="0"/>
              <a:cs typeface="Arial" panose="020B0604020202020204" pitchFamily="34" charset="0"/>
            </a:rPr>
            <a:t>Diagramas de flujo</a:t>
          </a:r>
        </a:p>
      </dgm:t>
    </dgm:pt>
    <dgm:pt modelId="{F1C85F4A-9AF0-4B6E-89A2-75EB499A1546}" type="parTrans" cxnId="{4141094C-873E-4539-BE8D-728A3A6CA25E}">
      <dgm:prSet/>
      <dgm:spPr/>
      <dgm:t>
        <a:bodyPr/>
        <a:lstStyle/>
        <a:p>
          <a:endParaRPr lang="es-ES" b="1">
            <a:latin typeface="Arial" panose="020B0604020202020204" pitchFamily="34" charset="0"/>
            <a:cs typeface="Arial" panose="020B0604020202020204" pitchFamily="34" charset="0"/>
          </a:endParaRPr>
        </a:p>
      </dgm:t>
    </dgm:pt>
    <dgm:pt modelId="{A1FDA837-4B1D-4BA5-9374-6CA954C077B3}" type="sibTrans" cxnId="{4141094C-873E-4539-BE8D-728A3A6CA25E}">
      <dgm:prSet/>
      <dgm:spPr/>
      <dgm:t>
        <a:bodyPr/>
        <a:lstStyle/>
        <a:p>
          <a:endParaRPr lang="es-ES" b="1">
            <a:latin typeface="Arial" panose="020B0604020202020204" pitchFamily="34" charset="0"/>
            <a:cs typeface="Arial" panose="020B0604020202020204" pitchFamily="34" charset="0"/>
          </a:endParaRPr>
        </a:p>
      </dgm:t>
    </dgm:pt>
    <dgm:pt modelId="{2F854FEB-B485-4E79-99EF-5A0D3F470764}">
      <dgm:prSet phldrT="[Texto]"/>
      <dgm:spPr/>
      <dgm:t>
        <a:bodyPr/>
        <a:lstStyle/>
        <a:p>
          <a:r>
            <a:rPr lang="es-ES" b="1">
              <a:latin typeface="Arial" panose="020B0604020202020204" pitchFamily="34" charset="0"/>
              <a:cs typeface="Arial" panose="020B0604020202020204" pitchFamily="34" charset="0"/>
            </a:rPr>
            <a:t>Espina de pescado / Ishikawa</a:t>
          </a:r>
        </a:p>
      </dgm:t>
    </dgm:pt>
    <dgm:pt modelId="{60557D7F-3467-425C-BEDB-F09B091EBE8F}" type="parTrans" cxnId="{38311502-E5C2-43C3-97B5-7F8A6305B6DD}">
      <dgm:prSet/>
      <dgm:spPr/>
      <dgm:t>
        <a:bodyPr/>
        <a:lstStyle/>
        <a:p>
          <a:endParaRPr lang="es-ES" b="1">
            <a:latin typeface="Arial" panose="020B0604020202020204" pitchFamily="34" charset="0"/>
            <a:cs typeface="Arial" panose="020B0604020202020204" pitchFamily="34" charset="0"/>
          </a:endParaRPr>
        </a:p>
      </dgm:t>
    </dgm:pt>
    <dgm:pt modelId="{BA083254-04D2-463F-96A3-DED1F1FBE878}" type="sibTrans" cxnId="{38311502-E5C2-43C3-97B5-7F8A6305B6DD}">
      <dgm:prSet/>
      <dgm:spPr/>
      <dgm:t>
        <a:bodyPr/>
        <a:lstStyle/>
        <a:p>
          <a:endParaRPr lang="es-ES" b="1">
            <a:latin typeface="Arial" panose="020B0604020202020204" pitchFamily="34" charset="0"/>
            <a:cs typeface="Arial" panose="020B0604020202020204" pitchFamily="34" charset="0"/>
          </a:endParaRPr>
        </a:p>
      </dgm:t>
    </dgm:pt>
    <dgm:pt modelId="{49511AA0-41D9-4405-B5D0-1490F15D0AA5}">
      <dgm:prSet phldrT="[Texto]"/>
      <dgm:spPr/>
      <dgm:t>
        <a:bodyPr/>
        <a:lstStyle/>
        <a:p>
          <a:r>
            <a:rPr lang="es-ES" b="1">
              <a:latin typeface="Arial" panose="020B0604020202020204" pitchFamily="34" charset="0"/>
              <a:cs typeface="Arial" panose="020B0604020202020204" pitchFamily="34" charset="0"/>
            </a:rPr>
            <a:t>Diagrama de Gantt</a:t>
          </a:r>
        </a:p>
      </dgm:t>
    </dgm:pt>
    <dgm:pt modelId="{2FE56D48-F647-4EEA-9D0F-E484E165C028}" type="parTrans" cxnId="{4A164729-BFFC-47E8-946E-25AFC8F27538}">
      <dgm:prSet/>
      <dgm:spPr/>
      <dgm:t>
        <a:bodyPr/>
        <a:lstStyle/>
        <a:p>
          <a:endParaRPr lang="es-ES" b="1">
            <a:latin typeface="Arial" panose="020B0604020202020204" pitchFamily="34" charset="0"/>
            <a:cs typeface="Arial" panose="020B0604020202020204" pitchFamily="34" charset="0"/>
          </a:endParaRPr>
        </a:p>
      </dgm:t>
    </dgm:pt>
    <dgm:pt modelId="{46857D45-2557-4120-82EB-27C176AAD063}" type="sibTrans" cxnId="{4A164729-BFFC-47E8-946E-25AFC8F27538}">
      <dgm:prSet/>
      <dgm:spPr/>
      <dgm:t>
        <a:bodyPr/>
        <a:lstStyle/>
        <a:p>
          <a:endParaRPr lang="es-ES" b="1">
            <a:latin typeface="Arial" panose="020B0604020202020204" pitchFamily="34" charset="0"/>
            <a:cs typeface="Arial" panose="020B0604020202020204" pitchFamily="34" charset="0"/>
          </a:endParaRPr>
        </a:p>
      </dgm:t>
    </dgm:pt>
    <dgm:pt modelId="{53A21B64-D7CF-4ED8-8F05-E787E908BC5D}">
      <dgm:prSet phldrT="[Texto]"/>
      <dgm:spPr/>
      <dgm:t>
        <a:bodyPr/>
        <a:lstStyle/>
        <a:p>
          <a:r>
            <a:rPr lang="es-ES" b="1">
              <a:latin typeface="Arial" panose="020B0604020202020204" pitchFamily="34" charset="0"/>
              <a:cs typeface="Arial" panose="020B0604020202020204" pitchFamily="34" charset="0"/>
            </a:rPr>
            <a:t>Esquema DAFO</a:t>
          </a:r>
        </a:p>
      </dgm:t>
    </dgm:pt>
    <dgm:pt modelId="{F0F6E85A-D27B-4204-A83F-C0A1E49D795F}" type="parTrans" cxnId="{3D52AA6B-A42D-45A8-9F2C-C77010A96898}">
      <dgm:prSet/>
      <dgm:spPr/>
      <dgm:t>
        <a:bodyPr/>
        <a:lstStyle/>
        <a:p>
          <a:endParaRPr lang="es-ES" b="1">
            <a:latin typeface="Arial" panose="020B0604020202020204" pitchFamily="34" charset="0"/>
            <a:cs typeface="Arial" panose="020B0604020202020204" pitchFamily="34" charset="0"/>
          </a:endParaRPr>
        </a:p>
      </dgm:t>
    </dgm:pt>
    <dgm:pt modelId="{D8785E08-352B-4486-80BE-76A2170F4775}" type="sibTrans" cxnId="{3D52AA6B-A42D-45A8-9F2C-C77010A96898}">
      <dgm:prSet/>
      <dgm:spPr/>
      <dgm:t>
        <a:bodyPr/>
        <a:lstStyle/>
        <a:p>
          <a:endParaRPr lang="es-ES" b="1">
            <a:latin typeface="Arial" panose="020B0604020202020204" pitchFamily="34" charset="0"/>
            <a:cs typeface="Arial" panose="020B0604020202020204" pitchFamily="34" charset="0"/>
          </a:endParaRPr>
        </a:p>
      </dgm:t>
    </dgm:pt>
    <dgm:pt modelId="{593E9378-8686-47BB-939D-2B9F8A0BA3FA}" type="pres">
      <dgm:prSet presAssocID="{C71C4540-1A8D-4DFE-88A9-0F88C801D196}" presName="diagram" presStyleCnt="0">
        <dgm:presLayoutVars>
          <dgm:chPref val="1"/>
          <dgm:dir/>
          <dgm:animOne val="branch"/>
          <dgm:animLvl val="lvl"/>
          <dgm:resizeHandles/>
        </dgm:presLayoutVars>
      </dgm:prSet>
      <dgm:spPr/>
    </dgm:pt>
    <dgm:pt modelId="{FD101B50-9BAD-4E9D-B224-8C2CF0910449}" type="pres">
      <dgm:prSet presAssocID="{22E14DF3-9F64-451D-876E-B209C79ADA25}" presName="root" presStyleCnt="0"/>
      <dgm:spPr/>
    </dgm:pt>
    <dgm:pt modelId="{C302733D-26D9-4B89-9058-222C219E8976}" type="pres">
      <dgm:prSet presAssocID="{22E14DF3-9F64-451D-876E-B209C79ADA25}" presName="rootComposite" presStyleCnt="0"/>
      <dgm:spPr/>
    </dgm:pt>
    <dgm:pt modelId="{64AC2A28-D90E-4B98-A0F6-E5851D44083B}" type="pres">
      <dgm:prSet presAssocID="{22E14DF3-9F64-451D-876E-B209C79ADA25}" presName="rootText" presStyleLbl="node1" presStyleIdx="0" presStyleCnt="1"/>
      <dgm:spPr/>
    </dgm:pt>
    <dgm:pt modelId="{4406D8C5-E789-4D02-9A96-4A765B68C824}" type="pres">
      <dgm:prSet presAssocID="{22E14DF3-9F64-451D-876E-B209C79ADA25}" presName="rootConnector" presStyleLbl="node1" presStyleIdx="0" presStyleCnt="1"/>
      <dgm:spPr/>
    </dgm:pt>
    <dgm:pt modelId="{57E7AFB2-4B54-4131-A46E-0CEB6C7115D6}" type="pres">
      <dgm:prSet presAssocID="{22E14DF3-9F64-451D-876E-B209C79ADA25}" presName="childShape" presStyleCnt="0"/>
      <dgm:spPr/>
    </dgm:pt>
    <dgm:pt modelId="{577C599D-3CF7-4F84-ADFE-7BEB9B37A208}" type="pres">
      <dgm:prSet presAssocID="{F1C85F4A-9AF0-4B6E-89A2-75EB499A1546}" presName="Name13" presStyleLbl="parChTrans1D2" presStyleIdx="0" presStyleCnt="4"/>
      <dgm:spPr/>
    </dgm:pt>
    <dgm:pt modelId="{D2CCB1ED-4114-4AD4-9EE3-0A9C6E8D8CA7}" type="pres">
      <dgm:prSet presAssocID="{02F08978-6F3E-4C22-9117-F364EE54AF8D}" presName="childText" presStyleLbl="bgAcc1" presStyleIdx="0" presStyleCnt="4">
        <dgm:presLayoutVars>
          <dgm:bulletEnabled val="1"/>
        </dgm:presLayoutVars>
      </dgm:prSet>
      <dgm:spPr/>
    </dgm:pt>
    <dgm:pt modelId="{DDCA9EF4-1C6E-4CE5-A1DD-7081B6FBA571}" type="pres">
      <dgm:prSet presAssocID="{60557D7F-3467-425C-BEDB-F09B091EBE8F}" presName="Name13" presStyleLbl="parChTrans1D2" presStyleIdx="1" presStyleCnt="4"/>
      <dgm:spPr/>
    </dgm:pt>
    <dgm:pt modelId="{1B1DF12A-6B82-4E6B-9BEA-8C8D86BDD63D}" type="pres">
      <dgm:prSet presAssocID="{2F854FEB-B485-4E79-99EF-5A0D3F470764}" presName="childText" presStyleLbl="bgAcc1" presStyleIdx="1" presStyleCnt="4">
        <dgm:presLayoutVars>
          <dgm:bulletEnabled val="1"/>
        </dgm:presLayoutVars>
      </dgm:prSet>
      <dgm:spPr/>
    </dgm:pt>
    <dgm:pt modelId="{827B17B9-65A3-4E9F-A90B-DEEB7657A753}" type="pres">
      <dgm:prSet presAssocID="{2FE56D48-F647-4EEA-9D0F-E484E165C028}" presName="Name13" presStyleLbl="parChTrans1D2" presStyleIdx="2" presStyleCnt="4"/>
      <dgm:spPr/>
    </dgm:pt>
    <dgm:pt modelId="{273B102E-1185-49D5-8A63-A14EA38307F8}" type="pres">
      <dgm:prSet presAssocID="{49511AA0-41D9-4405-B5D0-1490F15D0AA5}" presName="childText" presStyleLbl="bgAcc1" presStyleIdx="2" presStyleCnt="4">
        <dgm:presLayoutVars>
          <dgm:bulletEnabled val="1"/>
        </dgm:presLayoutVars>
      </dgm:prSet>
      <dgm:spPr/>
    </dgm:pt>
    <dgm:pt modelId="{AA7CC43E-52CF-4DC7-A54E-0B0E8477E254}" type="pres">
      <dgm:prSet presAssocID="{F0F6E85A-D27B-4204-A83F-C0A1E49D795F}" presName="Name13" presStyleLbl="parChTrans1D2" presStyleIdx="3" presStyleCnt="4"/>
      <dgm:spPr/>
    </dgm:pt>
    <dgm:pt modelId="{9994450E-C26B-4765-B83C-53475ACECB43}" type="pres">
      <dgm:prSet presAssocID="{53A21B64-D7CF-4ED8-8F05-E787E908BC5D}" presName="childText" presStyleLbl="bgAcc1" presStyleIdx="3" presStyleCnt="4">
        <dgm:presLayoutVars>
          <dgm:bulletEnabled val="1"/>
        </dgm:presLayoutVars>
      </dgm:prSet>
      <dgm:spPr/>
    </dgm:pt>
  </dgm:ptLst>
  <dgm:cxnLst>
    <dgm:cxn modelId="{38311502-E5C2-43C3-97B5-7F8A6305B6DD}" srcId="{22E14DF3-9F64-451D-876E-B209C79ADA25}" destId="{2F854FEB-B485-4E79-99EF-5A0D3F470764}" srcOrd="1" destOrd="0" parTransId="{60557D7F-3467-425C-BEDB-F09B091EBE8F}" sibTransId="{BA083254-04D2-463F-96A3-DED1F1FBE878}"/>
    <dgm:cxn modelId="{DD022E0A-2873-44A5-AD0F-1A3721487494}" type="presOf" srcId="{53A21B64-D7CF-4ED8-8F05-E787E908BC5D}" destId="{9994450E-C26B-4765-B83C-53475ACECB43}" srcOrd="0" destOrd="0" presId="urn:microsoft.com/office/officeart/2005/8/layout/hierarchy3"/>
    <dgm:cxn modelId="{41404E10-31DD-484F-9E7F-551125DA2922}" type="presOf" srcId="{49511AA0-41D9-4405-B5D0-1490F15D0AA5}" destId="{273B102E-1185-49D5-8A63-A14EA38307F8}" srcOrd="0" destOrd="0" presId="urn:microsoft.com/office/officeart/2005/8/layout/hierarchy3"/>
    <dgm:cxn modelId="{2562581B-6CA2-48E2-98FA-B12C02707F82}" type="presOf" srcId="{2FE56D48-F647-4EEA-9D0F-E484E165C028}" destId="{827B17B9-65A3-4E9F-A90B-DEEB7657A753}" srcOrd="0" destOrd="0" presId="urn:microsoft.com/office/officeart/2005/8/layout/hierarchy3"/>
    <dgm:cxn modelId="{4A164729-BFFC-47E8-946E-25AFC8F27538}" srcId="{22E14DF3-9F64-451D-876E-B209C79ADA25}" destId="{49511AA0-41D9-4405-B5D0-1490F15D0AA5}" srcOrd="2" destOrd="0" parTransId="{2FE56D48-F647-4EEA-9D0F-E484E165C028}" sibTransId="{46857D45-2557-4120-82EB-27C176AAD063}"/>
    <dgm:cxn modelId="{A285CA36-495E-48BB-B171-A7899C7A2046}" srcId="{C71C4540-1A8D-4DFE-88A9-0F88C801D196}" destId="{22E14DF3-9F64-451D-876E-B209C79ADA25}" srcOrd="0" destOrd="0" parTransId="{7262669F-D772-47C0-BCA9-ABD108AC7259}" sibTransId="{A3463905-874E-4BE8-99AD-723D811B126E}"/>
    <dgm:cxn modelId="{0F2F5B48-1DC7-4ADE-8A6B-359E25A35583}" type="presOf" srcId="{02F08978-6F3E-4C22-9117-F364EE54AF8D}" destId="{D2CCB1ED-4114-4AD4-9EE3-0A9C6E8D8CA7}" srcOrd="0" destOrd="0" presId="urn:microsoft.com/office/officeart/2005/8/layout/hierarchy3"/>
    <dgm:cxn modelId="{AD4A076A-9DF9-44BF-868E-D34E6263F765}" type="presOf" srcId="{2F854FEB-B485-4E79-99EF-5A0D3F470764}" destId="{1B1DF12A-6B82-4E6B-9BEA-8C8D86BDD63D}" srcOrd="0" destOrd="0" presId="urn:microsoft.com/office/officeart/2005/8/layout/hierarchy3"/>
    <dgm:cxn modelId="{3D52AA6B-A42D-45A8-9F2C-C77010A96898}" srcId="{22E14DF3-9F64-451D-876E-B209C79ADA25}" destId="{53A21B64-D7CF-4ED8-8F05-E787E908BC5D}" srcOrd="3" destOrd="0" parTransId="{F0F6E85A-D27B-4204-A83F-C0A1E49D795F}" sibTransId="{D8785E08-352B-4486-80BE-76A2170F4775}"/>
    <dgm:cxn modelId="{4141094C-873E-4539-BE8D-728A3A6CA25E}" srcId="{22E14DF3-9F64-451D-876E-B209C79ADA25}" destId="{02F08978-6F3E-4C22-9117-F364EE54AF8D}" srcOrd="0" destOrd="0" parTransId="{F1C85F4A-9AF0-4B6E-89A2-75EB499A1546}" sibTransId="{A1FDA837-4B1D-4BA5-9374-6CA954C077B3}"/>
    <dgm:cxn modelId="{44DE3280-9367-417A-9EF3-5DD10DE9863A}" type="presOf" srcId="{F0F6E85A-D27B-4204-A83F-C0A1E49D795F}" destId="{AA7CC43E-52CF-4DC7-A54E-0B0E8477E254}" srcOrd="0" destOrd="0" presId="urn:microsoft.com/office/officeart/2005/8/layout/hierarchy3"/>
    <dgm:cxn modelId="{333253A4-5B20-40B4-8F94-6B19D4363084}" type="presOf" srcId="{22E14DF3-9F64-451D-876E-B209C79ADA25}" destId="{64AC2A28-D90E-4B98-A0F6-E5851D44083B}" srcOrd="0" destOrd="0" presId="urn:microsoft.com/office/officeart/2005/8/layout/hierarchy3"/>
    <dgm:cxn modelId="{401145C6-B7F8-4D31-BB2F-92A218AE073D}" type="presOf" srcId="{60557D7F-3467-425C-BEDB-F09B091EBE8F}" destId="{DDCA9EF4-1C6E-4CE5-A1DD-7081B6FBA571}" srcOrd="0" destOrd="0" presId="urn:microsoft.com/office/officeart/2005/8/layout/hierarchy3"/>
    <dgm:cxn modelId="{A82388D2-BC85-4923-BE97-DCD2AA505186}" type="presOf" srcId="{F1C85F4A-9AF0-4B6E-89A2-75EB499A1546}" destId="{577C599D-3CF7-4F84-ADFE-7BEB9B37A208}" srcOrd="0" destOrd="0" presId="urn:microsoft.com/office/officeart/2005/8/layout/hierarchy3"/>
    <dgm:cxn modelId="{4D7FF8E6-A14E-4818-BC29-7E27A9D4D2F4}" type="presOf" srcId="{22E14DF3-9F64-451D-876E-B209C79ADA25}" destId="{4406D8C5-E789-4D02-9A96-4A765B68C824}" srcOrd="1" destOrd="0" presId="urn:microsoft.com/office/officeart/2005/8/layout/hierarchy3"/>
    <dgm:cxn modelId="{812949F9-60E8-4D6B-842D-A199CB8D432E}" type="presOf" srcId="{C71C4540-1A8D-4DFE-88A9-0F88C801D196}" destId="{593E9378-8686-47BB-939D-2B9F8A0BA3FA}" srcOrd="0" destOrd="0" presId="urn:microsoft.com/office/officeart/2005/8/layout/hierarchy3"/>
    <dgm:cxn modelId="{C17E2EE3-3839-4D68-B3FA-2D413EC31A0B}" type="presParOf" srcId="{593E9378-8686-47BB-939D-2B9F8A0BA3FA}" destId="{FD101B50-9BAD-4E9D-B224-8C2CF0910449}" srcOrd="0" destOrd="0" presId="urn:microsoft.com/office/officeart/2005/8/layout/hierarchy3"/>
    <dgm:cxn modelId="{8F742D60-EA42-40D3-AA7D-618C403C0B31}" type="presParOf" srcId="{FD101B50-9BAD-4E9D-B224-8C2CF0910449}" destId="{C302733D-26D9-4B89-9058-222C219E8976}" srcOrd="0" destOrd="0" presId="urn:microsoft.com/office/officeart/2005/8/layout/hierarchy3"/>
    <dgm:cxn modelId="{E48E9E91-8DCC-4291-ACC6-80AB6E70DA2B}" type="presParOf" srcId="{C302733D-26D9-4B89-9058-222C219E8976}" destId="{64AC2A28-D90E-4B98-A0F6-E5851D44083B}" srcOrd="0" destOrd="0" presId="urn:microsoft.com/office/officeart/2005/8/layout/hierarchy3"/>
    <dgm:cxn modelId="{00D1D405-BE33-47BC-A383-B389E7960699}" type="presParOf" srcId="{C302733D-26D9-4B89-9058-222C219E8976}" destId="{4406D8C5-E789-4D02-9A96-4A765B68C824}" srcOrd="1" destOrd="0" presId="urn:microsoft.com/office/officeart/2005/8/layout/hierarchy3"/>
    <dgm:cxn modelId="{DB34029A-5456-4B28-92F1-E5D3DE0D55FD}" type="presParOf" srcId="{FD101B50-9BAD-4E9D-B224-8C2CF0910449}" destId="{57E7AFB2-4B54-4131-A46E-0CEB6C7115D6}" srcOrd="1" destOrd="0" presId="urn:microsoft.com/office/officeart/2005/8/layout/hierarchy3"/>
    <dgm:cxn modelId="{00D976EB-B288-47CF-ABC8-0CCE549EA90B}" type="presParOf" srcId="{57E7AFB2-4B54-4131-A46E-0CEB6C7115D6}" destId="{577C599D-3CF7-4F84-ADFE-7BEB9B37A208}" srcOrd="0" destOrd="0" presId="urn:microsoft.com/office/officeart/2005/8/layout/hierarchy3"/>
    <dgm:cxn modelId="{B54B425E-1979-490F-A732-3E049897504E}" type="presParOf" srcId="{57E7AFB2-4B54-4131-A46E-0CEB6C7115D6}" destId="{D2CCB1ED-4114-4AD4-9EE3-0A9C6E8D8CA7}" srcOrd="1" destOrd="0" presId="urn:microsoft.com/office/officeart/2005/8/layout/hierarchy3"/>
    <dgm:cxn modelId="{2A9106A5-D720-4B54-9B58-785D2DAE9B21}" type="presParOf" srcId="{57E7AFB2-4B54-4131-A46E-0CEB6C7115D6}" destId="{DDCA9EF4-1C6E-4CE5-A1DD-7081B6FBA571}" srcOrd="2" destOrd="0" presId="urn:microsoft.com/office/officeart/2005/8/layout/hierarchy3"/>
    <dgm:cxn modelId="{F165BCE1-3B26-4FC0-859B-84CE332372BA}" type="presParOf" srcId="{57E7AFB2-4B54-4131-A46E-0CEB6C7115D6}" destId="{1B1DF12A-6B82-4E6B-9BEA-8C8D86BDD63D}" srcOrd="3" destOrd="0" presId="urn:microsoft.com/office/officeart/2005/8/layout/hierarchy3"/>
    <dgm:cxn modelId="{17AC8404-E0A8-421F-BE67-887D6C698B39}" type="presParOf" srcId="{57E7AFB2-4B54-4131-A46E-0CEB6C7115D6}" destId="{827B17B9-65A3-4E9F-A90B-DEEB7657A753}" srcOrd="4" destOrd="0" presId="urn:microsoft.com/office/officeart/2005/8/layout/hierarchy3"/>
    <dgm:cxn modelId="{E5AB6117-8AA0-47C5-AC19-89BA24073DAB}" type="presParOf" srcId="{57E7AFB2-4B54-4131-A46E-0CEB6C7115D6}" destId="{273B102E-1185-49D5-8A63-A14EA38307F8}" srcOrd="5" destOrd="0" presId="urn:microsoft.com/office/officeart/2005/8/layout/hierarchy3"/>
    <dgm:cxn modelId="{B9D9FA78-AD89-41A4-B13F-620ABD5204EF}" type="presParOf" srcId="{57E7AFB2-4B54-4131-A46E-0CEB6C7115D6}" destId="{AA7CC43E-52CF-4DC7-A54E-0B0E8477E254}" srcOrd="6" destOrd="0" presId="urn:microsoft.com/office/officeart/2005/8/layout/hierarchy3"/>
    <dgm:cxn modelId="{06337A9E-A2C6-469D-848D-B698523CBB3C}" type="presParOf" srcId="{57E7AFB2-4B54-4131-A46E-0CEB6C7115D6}" destId="{9994450E-C26B-4765-B83C-53475ACECB43}"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8E14DB0-B01F-45F0-9A47-DB7D93F7AA36}"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s-ES"/>
        </a:p>
      </dgm:t>
    </dgm:pt>
    <dgm:pt modelId="{40307006-BFE4-4635-A712-90377B48845C}">
      <dgm:prSet phldrT="[Texto]" custT="1"/>
      <dgm:spPr/>
      <dgm:t>
        <a:bodyPr/>
        <a:lstStyle/>
        <a:p>
          <a:r>
            <a:rPr lang="es-ES" sz="1200" b="1">
              <a:latin typeface="Arial" panose="020B0604020202020204" pitchFamily="34" charset="0"/>
              <a:cs typeface="Arial" panose="020B0604020202020204" pitchFamily="34" charset="0"/>
            </a:rPr>
            <a:t>Escucha activa</a:t>
          </a:r>
        </a:p>
      </dgm:t>
    </dgm:pt>
    <dgm:pt modelId="{88837070-C736-4332-B86F-BA72A9F69EE4}" type="parTrans" cxnId="{EAF2D690-6DD7-4DD5-929F-2F511DDA75BC}">
      <dgm:prSet/>
      <dgm:spPr/>
      <dgm:t>
        <a:bodyPr/>
        <a:lstStyle/>
        <a:p>
          <a:endParaRPr lang="es-ES" sz="1200" b="1">
            <a:latin typeface="Arial" panose="020B0604020202020204" pitchFamily="34" charset="0"/>
            <a:cs typeface="Arial" panose="020B0604020202020204" pitchFamily="34" charset="0"/>
          </a:endParaRPr>
        </a:p>
      </dgm:t>
    </dgm:pt>
    <dgm:pt modelId="{E48F582C-2954-463B-8E21-B11B5A7FFD0C}" type="sibTrans" cxnId="{EAF2D690-6DD7-4DD5-929F-2F511DDA75BC}">
      <dgm:prSet/>
      <dgm:spPr/>
      <dgm:t>
        <a:bodyPr/>
        <a:lstStyle/>
        <a:p>
          <a:endParaRPr lang="es-ES" sz="1200" b="1">
            <a:latin typeface="Arial" panose="020B0604020202020204" pitchFamily="34" charset="0"/>
            <a:cs typeface="Arial" panose="020B0604020202020204" pitchFamily="34" charset="0"/>
          </a:endParaRPr>
        </a:p>
      </dgm:t>
    </dgm:pt>
    <dgm:pt modelId="{2075CE5D-9536-4B5F-909A-016D1E33B420}" type="asst">
      <dgm:prSet phldrT="[Texto]" custT="1"/>
      <dgm:spPr/>
      <dgm:t>
        <a:bodyPr/>
        <a:lstStyle/>
        <a:p>
          <a:r>
            <a:rPr lang="es-ES" sz="1200" b="1">
              <a:latin typeface="Arial" panose="020B0604020202020204" pitchFamily="34" charset="0"/>
              <a:cs typeface="Arial" panose="020B0604020202020204" pitchFamily="34" charset="0"/>
            </a:rPr>
            <a:t>empatía</a:t>
          </a:r>
        </a:p>
      </dgm:t>
    </dgm:pt>
    <dgm:pt modelId="{0CFB1226-F315-42E3-A4E8-696A69E0A939}" type="parTrans" cxnId="{61039041-F692-4342-B45F-20AEE27C6BA9}">
      <dgm:prSet/>
      <dgm:spPr/>
      <dgm:t>
        <a:bodyPr/>
        <a:lstStyle/>
        <a:p>
          <a:endParaRPr lang="es-ES" sz="1200" b="1">
            <a:latin typeface="Arial" panose="020B0604020202020204" pitchFamily="34" charset="0"/>
            <a:cs typeface="Arial" panose="020B0604020202020204" pitchFamily="34" charset="0"/>
          </a:endParaRPr>
        </a:p>
      </dgm:t>
    </dgm:pt>
    <dgm:pt modelId="{8FD53184-F1CE-40DA-974B-F96CBC0F3C04}" type="sibTrans" cxnId="{61039041-F692-4342-B45F-20AEE27C6BA9}">
      <dgm:prSet/>
      <dgm:spPr/>
      <dgm:t>
        <a:bodyPr/>
        <a:lstStyle/>
        <a:p>
          <a:endParaRPr lang="es-ES" sz="1200" b="1">
            <a:latin typeface="Arial" panose="020B0604020202020204" pitchFamily="34" charset="0"/>
            <a:cs typeface="Arial" panose="020B0604020202020204" pitchFamily="34" charset="0"/>
          </a:endParaRPr>
        </a:p>
      </dgm:t>
    </dgm:pt>
    <dgm:pt modelId="{F5291636-FD15-4187-9772-C165B94B17A5}">
      <dgm:prSet phldrT="[Texto]" custT="1"/>
      <dgm:spPr/>
      <dgm:t>
        <a:bodyPr/>
        <a:lstStyle/>
        <a:p>
          <a:r>
            <a:rPr lang="es-ES" sz="1200" b="1">
              <a:latin typeface="Arial" panose="020B0604020202020204" pitchFamily="34" charset="0"/>
              <a:cs typeface="Arial" panose="020B0604020202020204" pitchFamily="34" charset="0"/>
            </a:rPr>
            <a:t>Mostrar interés</a:t>
          </a:r>
        </a:p>
      </dgm:t>
    </dgm:pt>
    <dgm:pt modelId="{FC9BC37E-2BC0-4F3F-80EB-C8767D2D6006}" type="parTrans" cxnId="{E2227C15-10AE-47A5-A112-F1730F491982}">
      <dgm:prSet/>
      <dgm:spPr/>
      <dgm:t>
        <a:bodyPr/>
        <a:lstStyle/>
        <a:p>
          <a:endParaRPr lang="es-ES" sz="1200" b="1">
            <a:latin typeface="Arial" panose="020B0604020202020204" pitchFamily="34" charset="0"/>
            <a:cs typeface="Arial" panose="020B0604020202020204" pitchFamily="34" charset="0"/>
          </a:endParaRPr>
        </a:p>
      </dgm:t>
    </dgm:pt>
    <dgm:pt modelId="{C5C9B7F8-6D38-4397-A99B-32F19DCEC10A}" type="sibTrans" cxnId="{E2227C15-10AE-47A5-A112-F1730F491982}">
      <dgm:prSet/>
      <dgm:spPr/>
      <dgm:t>
        <a:bodyPr/>
        <a:lstStyle/>
        <a:p>
          <a:endParaRPr lang="es-ES" sz="1200" b="1">
            <a:latin typeface="Arial" panose="020B0604020202020204" pitchFamily="34" charset="0"/>
            <a:cs typeface="Arial" panose="020B0604020202020204" pitchFamily="34" charset="0"/>
          </a:endParaRPr>
        </a:p>
      </dgm:t>
    </dgm:pt>
    <dgm:pt modelId="{F9667527-AB07-4B1D-AFC4-6B1474D20FDE}">
      <dgm:prSet phldrT="[Texto]" custT="1"/>
      <dgm:spPr/>
      <dgm:t>
        <a:bodyPr/>
        <a:lstStyle/>
        <a:p>
          <a:r>
            <a:rPr lang="es-ES" sz="1200" b="1">
              <a:latin typeface="Arial" panose="020B0604020202020204" pitchFamily="34" charset="0"/>
              <a:cs typeface="Arial" panose="020B0604020202020204" pitchFamily="34" charset="0"/>
            </a:rPr>
            <a:t>Clarificar</a:t>
          </a:r>
        </a:p>
      </dgm:t>
    </dgm:pt>
    <dgm:pt modelId="{6BE6DBEF-7935-4906-A54A-AE5BB4DA58EA}" type="parTrans" cxnId="{22942356-4626-4E98-8FE5-956A398AF336}">
      <dgm:prSet/>
      <dgm:spPr/>
      <dgm:t>
        <a:bodyPr/>
        <a:lstStyle/>
        <a:p>
          <a:endParaRPr lang="es-ES" sz="1200" b="1">
            <a:latin typeface="Arial" panose="020B0604020202020204" pitchFamily="34" charset="0"/>
            <a:cs typeface="Arial" panose="020B0604020202020204" pitchFamily="34" charset="0"/>
          </a:endParaRPr>
        </a:p>
      </dgm:t>
    </dgm:pt>
    <dgm:pt modelId="{19780386-A25C-44AF-899E-B2BB6779EDA5}" type="sibTrans" cxnId="{22942356-4626-4E98-8FE5-956A398AF336}">
      <dgm:prSet/>
      <dgm:spPr/>
      <dgm:t>
        <a:bodyPr/>
        <a:lstStyle/>
        <a:p>
          <a:endParaRPr lang="es-ES" sz="1200" b="1">
            <a:latin typeface="Arial" panose="020B0604020202020204" pitchFamily="34" charset="0"/>
            <a:cs typeface="Arial" panose="020B0604020202020204" pitchFamily="34" charset="0"/>
          </a:endParaRPr>
        </a:p>
      </dgm:t>
    </dgm:pt>
    <dgm:pt modelId="{520C18E1-570A-436D-9F4C-F81949DD7FB4}">
      <dgm:prSet phldrT="[Texto]" custT="1"/>
      <dgm:spPr/>
      <dgm:t>
        <a:bodyPr/>
        <a:lstStyle/>
        <a:p>
          <a:r>
            <a:rPr lang="es-ES" sz="1200" b="1">
              <a:latin typeface="Arial" panose="020B0604020202020204" pitchFamily="34" charset="0"/>
              <a:cs typeface="Arial" panose="020B0604020202020204" pitchFamily="34" charset="0"/>
            </a:rPr>
            <a:t>Parafrasear</a:t>
          </a:r>
        </a:p>
      </dgm:t>
    </dgm:pt>
    <dgm:pt modelId="{880B4946-00CF-497B-B034-AD1BA40923FF}" type="parTrans" cxnId="{54EAFFB3-36E8-4707-817B-C000C2BDADC3}">
      <dgm:prSet/>
      <dgm:spPr/>
      <dgm:t>
        <a:bodyPr/>
        <a:lstStyle/>
        <a:p>
          <a:endParaRPr lang="es-ES" sz="1200" b="1">
            <a:latin typeface="Arial" panose="020B0604020202020204" pitchFamily="34" charset="0"/>
            <a:cs typeface="Arial" panose="020B0604020202020204" pitchFamily="34" charset="0"/>
          </a:endParaRPr>
        </a:p>
      </dgm:t>
    </dgm:pt>
    <dgm:pt modelId="{2D65AB48-F212-4710-A162-DD2E68DC2E8B}" type="sibTrans" cxnId="{54EAFFB3-36E8-4707-817B-C000C2BDADC3}">
      <dgm:prSet/>
      <dgm:spPr/>
      <dgm:t>
        <a:bodyPr/>
        <a:lstStyle/>
        <a:p>
          <a:endParaRPr lang="es-ES" sz="1200" b="1">
            <a:latin typeface="Arial" panose="020B0604020202020204" pitchFamily="34" charset="0"/>
            <a:cs typeface="Arial" panose="020B0604020202020204" pitchFamily="34" charset="0"/>
          </a:endParaRPr>
        </a:p>
      </dgm:t>
    </dgm:pt>
    <dgm:pt modelId="{AC2F9119-CA41-4072-BAA4-817EC5388C18}">
      <dgm:prSet phldrT="[Texto]" custT="1"/>
      <dgm:spPr/>
      <dgm:t>
        <a:bodyPr/>
        <a:lstStyle/>
        <a:p>
          <a:r>
            <a:rPr lang="es-ES" sz="1200" b="1">
              <a:latin typeface="Arial" panose="020B0604020202020204" pitchFamily="34" charset="0"/>
              <a:cs typeface="Arial" panose="020B0604020202020204" pitchFamily="34" charset="0"/>
            </a:rPr>
            <a:t>Reflejar</a:t>
          </a:r>
        </a:p>
      </dgm:t>
    </dgm:pt>
    <dgm:pt modelId="{EBB95602-57F3-4685-9A8B-24D2C8AAE994}" type="parTrans" cxnId="{C7D28E9D-3BF4-4DC1-A04E-2436B03EB8AB}">
      <dgm:prSet/>
      <dgm:spPr/>
      <dgm:t>
        <a:bodyPr/>
        <a:lstStyle/>
        <a:p>
          <a:endParaRPr lang="es-ES" sz="1200" b="1">
            <a:latin typeface="Arial" panose="020B0604020202020204" pitchFamily="34" charset="0"/>
            <a:cs typeface="Arial" panose="020B0604020202020204" pitchFamily="34" charset="0"/>
          </a:endParaRPr>
        </a:p>
      </dgm:t>
    </dgm:pt>
    <dgm:pt modelId="{9B1F2542-BD33-45B7-8153-EDEB5811FA09}" type="sibTrans" cxnId="{C7D28E9D-3BF4-4DC1-A04E-2436B03EB8AB}">
      <dgm:prSet/>
      <dgm:spPr/>
      <dgm:t>
        <a:bodyPr/>
        <a:lstStyle/>
        <a:p>
          <a:endParaRPr lang="es-ES" sz="1200" b="1">
            <a:latin typeface="Arial" panose="020B0604020202020204" pitchFamily="34" charset="0"/>
            <a:cs typeface="Arial" panose="020B0604020202020204" pitchFamily="34" charset="0"/>
          </a:endParaRPr>
        </a:p>
      </dgm:t>
    </dgm:pt>
    <dgm:pt modelId="{ADFB78F6-D1A7-42B1-9F28-59F1AD71E7BB}">
      <dgm:prSet phldrT="[Texto]" custT="1"/>
      <dgm:spPr/>
      <dgm:t>
        <a:bodyPr/>
        <a:lstStyle/>
        <a:p>
          <a:r>
            <a:rPr lang="es-ES" sz="1200" b="1">
              <a:latin typeface="Arial" panose="020B0604020202020204" pitchFamily="34" charset="0"/>
              <a:cs typeface="Arial" panose="020B0604020202020204" pitchFamily="34" charset="0"/>
            </a:rPr>
            <a:t>No juzgar</a:t>
          </a:r>
        </a:p>
      </dgm:t>
    </dgm:pt>
    <dgm:pt modelId="{11905C31-554C-481B-B148-D1931C93FA9F}" type="parTrans" cxnId="{BD662751-F01F-417B-93F0-6A903588CD3E}">
      <dgm:prSet/>
      <dgm:spPr/>
      <dgm:t>
        <a:bodyPr/>
        <a:lstStyle/>
        <a:p>
          <a:endParaRPr lang="es-ES" sz="1200" b="1">
            <a:latin typeface="Arial" panose="020B0604020202020204" pitchFamily="34" charset="0"/>
            <a:cs typeface="Arial" panose="020B0604020202020204" pitchFamily="34" charset="0"/>
          </a:endParaRPr>
        </a:p>
      </dgm:t>
    </dgm:pt>
    <dgm:pt modelId="{A59A2BCB-1A1C-4B24-A623-4B6E49A919AB}" type="sibTrans" cxnId="{BD662751-F01F-417B-93F0-6A903588CD3E}">
      <dgm:prSet/>
      <dgm:spPr/>
      <dgm:t>
        <a:bodyPr/>
        <a:lstStyle/>
        <a:p>
          <a:endParaRPr lang="es-ES" sz="1200" b="1">
            <a:latin typeface="Arial" panose="020B0604020202020204" pitchFamily="34" charset="0"/>
            <a:cs typeface="Arial" panose="020B0604020202020204" pitchFamily="34" charset="0"/>
          </a:endParaRPr>
        </a:p>
      </dgm:t>
    </dgm:pt>
    <dgm:pt modelId="{9D12543F-6A37-4E46-947C-B09C236C526F}">
      <dgm:prSet phldrT="[Texto]" custT="1"/>
      <dgm:spPr/>
      <dgm:t>
        <a:bodyPr/>
        <a:lstStyle/>
        <a:p>
          <a:r>
            <a:rPr lang="es-ES" sz="1200" b="1">
              <a:latin typeface="Arial" panose="020B0604020202020204" pitchFamily="34" charset="0"/>
              <a:cs typeface="Arial" panose="020B0604020202020204" pitchFamily="34" charset="0"/>
            </a:rPr>
            <a:t>Resumir</a:t>
          </a:r>
        </a:p>
      </dgm:t>
    </dgm:pt>
    <dgm:pt modelId="{A00CACA1-D45B-4FD9-BDE1-7C1A5C335F6C}" type="parTrans" cxnId="{25E862F2-0E78-47A6-B569-0F0AC88E96A4}">
      <dgm:prSet/>
      <dgm:spPr/>
      <dgm:t>
        <a:bodyPr/>
        <a:lstStyle/>
        <a:p>
          <a:endParaRPr lang="es-ES" sz="1200" b="1">
            <a:latin typeface="Arial" panose="020B0604020202020204" pitchFamily="34" charset="0"/>
            <a:cs typeface="Arial" panose="020B0604020202020204" pitchFamily="34" charset="0"/>
          </a:endParaRPr>
        </a:p>
      </dgm:t>
    </dgm:pt>
    <dgm:pt modelId="{AC67D895-9BD1-4479-B26B-46FD53282040}" type="sibTrans" cxnId="{25E862F2-0E78-47A6-B569-0F0AC88E96A4}">
      <dgm:prSet/>
      <dgm:spPr/>
      <dgm:t>
        <a:bodyPr/>
        <a:lstStyle/>
        <a:p>
          <a:endParaRPr lang="es-ES" sz="1200" b="1">
            <a:latin typeface="Arial" panose="020B0604020202020204" pitchFamily="34" charset="0"/>
            <a:cs typeface="Arial" panose="020B0604020202020204" pitchFamily="34" charset="0"/>
          </a:endParaRPr>
        </a:p>
      </dgm:t>
    </dgm:pt>
    <dgm:pt modelId="{36C7A55C-63C5-4152-8262-DCE172248CC7}" type="pres">
      <dgm:prSet presAssocID="{18E14DB0-B01F-45F0-9A47-DB7D93F7AA36}" presName="hierChild1" presStyleCnt="0">
        <dgm:presLayoutVars>
          <dgm:orgChart val="1"/>
          <dgm:chPref val="1"/>
          <dgm:dir/>
          <dgm:animOne val="branch"/>
          <dgm:animLvl val="lvl"/>
          <dgm:resizeHandles/>
        </dgm:presLayoutVars>
      </dgm:prSet>
      <dgm:spPr/>
    </dgm:pt>
    <dgm:pt modelId="{89BCF6B1-1C96-4FCA-95E4-A7E5973C0E85}" type="pres">
      <dgm:prSet presAssocID="{40307006-BFE4-4635-A712-90377B48845C}" presName="hierRoot1" presStyleCnt="0">
        <dgm:presLayoutVars>
          <dgm:hierBranch val="init"/>
        </dgm:presLayoutVars>
      </dgm:prSet>
      <dgm:spPr/>
    </dgm:pt>
    <dgm:pt modelId="{A89BAB8D-2AD2-427B-AAA9-1D13CBBE6DF4}" type="pres">
      <dgm:prSet presAssocID="{40307006-BFE4-4635-A712-90377B48845C}" presName="rootComposite1" presStyleCnt="0"/>
      <dgm:spPr/>
    </dgm:pt>
    <dgm:pt modelId="{856174F0-E07D-4A9D-B3CF-1217D8B38342}" type="pres">
      <dgm:prSet presAssocID="{40307006-BFE4-4635-A712-90377B48845C}" presName="rootText1" presStyleLbl="node0" presStyleIdx="0" presStyleCnt="1">
        <dgm:presLayoutVars>
          <dgm:chPref val="3"/>
        </dgm:presLayoutVars>
      </dgm:prSet>
      <dgm:spPr/>
    </dgm:pt>
    <dgm:pt modelId="{0FB3F15A-FE03-47E7-BD57-7E1CBCFD75EE}" type="pres">
      <dgm:prSet presAssocID="{40307006-BFE4-4635-A712-90377B48845C}" presName="rootConnector1" presStyleLbl="node1" presStyleIdx="0" presStyleCnt="0"/>
      <dgm:spPr/>
    </dgm:pt>
    <dgm:pt modelId="{9D55CC14-8352-48D0-89D4-36740BCC032E}" type="pres">
      <dgm:prSet presAssocID="{40307006-BFE4-4635-A712-90377B48845C}" presName="hierChild2" presStyleCnt="0"/>
      <dgm:spPr/>
    </dgm:pt>
    <dgm:pt modelId="{5571ADC7-92A9-4481-8EDA-43C8BAEDDB8A}" type="pres">
      <dgm:prSet presAssocID="{FC9BC37E-2BC0-4F3F-80EB-C8767D2D6006}" presName="Name64" presStyleLbl="parChTrans1D2" presStyleIdx="0" presStyleCnt="7"/>
      <dgm:spPr/>
    </dgm:pt>
    <dgm:pt modelId="{87E45932-7A8A-4ACF-8FAA-87C77CB6C816}" type="pres">
      <dgm:prSet presAssocID="{F5291636-FD15-4187-9772-C165B94B17A5}" presName="hierRoot2" presStyleCnt="0">
        <dgm:presLayoutVars>
          <dgm:hierBranch val="init"/>
        </dgm:presLayoutVars>
      </dgm:prSet>
      <dgm:spPr/>
    </dgm:pt>
    <dgm:pt modelId="{DBCBEC7D-AD0A-458C-B211-B198408C0E00}" type="pres">
      <dgm:prSet presAssocID="{F5291636-FD15-4187-9772-C165B94B17A5}" presName="rootComposite" presStyleCnt="0"/>
      <dgm:spPr/>
    </dgm:pt>
    <dgm:pt modelId="{80E09630-7E37-43A3-93EB-520A827D6D56}" type="pres">
      <dgm:prSet presAssocID="{F5291636-FD15-4187-9772-C165B94B17A5}" presName="rootText" presStyleLbl="node2" presStyleIdx="0" presStyleCnt="6">
        <dgm:presLayoutVars>
          <dgm:chPref val="3"/>
        </dgm:presLayoutVars>
      </dgm:prSet>
      <dgm:spPr/>
    </dgm:pt>
    <dgm:pt modelId="{27467529-73A8-4412-873F-676883294AE5}" type="pres">
      <dgm:prSet presAssocID="{F5291636-FD15-4187-9772-C165B94B17A5}" presName="rootConnector" presStyleLbl="node2" presStyleIdx="0" presStyleCnt="6"/>
      <dgm:spPr/>
    </dgm:pt>
    <dgm:pt modelId="{1E50B66F-6961-4016-B928-E129C0F483D6}" type="pres">
      <dgm:prSet presAssocID="{F5291636-FD15-4187-9772-C165B94B17A5}" presName="hierChild4" presStyleCnt="0"/>
      <dgm:spPr/>
    </dgm:pt>
    <dgm:pt modelId="{FE5060A9-360A-45CD-96DC-8C354C9E56BA}" type="pres">
      <dgm:prSet presAssocID="{F5291636-FD15-4187-9772-C165B94B17A5}" presName="hierChild5" presStyleCnt="0"/>
      <dgm:spPr/>
    </dgm:pt>
    <dgm:pt modelId="{C029AA36-1610-44C4-A760-3C7B978F9084}" type="pres">
      <dgm:prSet presAssocID="{11905C31-554C-481B-B148-D1931C93FA9F}" presName="Name64" presStyleLbl="parChTrans1D2" presStyleIdx="1" presStyleCnt="7"/>
      <dgm:spPr/>
    </dgm:pt>
    <dgm:pt modelId="{F3AADA36-E818-4D46-BAB5-1833E1D1AEB3}" type="pres">
      <dgm:prSet presAssocID="{ADFB78F6-D1A7-42B1-9F28-59F1AD71E7BB}" presName="hierRoot2" presStyleCnt="0">
        <dgm:presLayoutVars>
          <dgm:hierBranch val="init"/>
        </dgm:presLayoutVars>
      </dgm:prSet>
      <dgm:spPr/>
    </dgm:pt>
    <dgm:pt modelId="{050CD9EB-6D95-438D-AFF5-A00C98A6C742}" type="pres">
      <dgm:prSet presAssocID="{ADFB78F6-D1A7-42B1-9F28-59F1AD71E7BB}" presName="rootComposite" presStyleCnt="0"/>
      <dgm:spPr/>
    </dgm:pt>
    <dgm:pt modelId="{F70B3BE6-78C6-4A5D-978C-C706AEAD1E4A}" type="pres">
      <dgm:prSet presAssocID="{ADFB78F6-D1A7-42B1-9F28-59F1AD71E7BB}" presName="rootText" presStyleLbl="node2" presStyleIdx="1" presStyleCnt="6">
        <dgm:presLayoutVars>
          <dgm:chPref val="3"/>
        </dgm:presLayoutVars>
      </dgm:prSet>
      <dgm:spPr/>
    </dgm:pt>
    <dgm:pt modelId="{C74FA239-A3C9-4584-828B-CAA1A96680A8}" type="pres">
      <dgm:prSet presAssocID="{ADFB78F6-D1A7-42B1-9F28-59F1AD71E7BB}" presName="rootConnector" presStyleLbl="node2" presStyleIdx="1" presStyleCnt="6"/>
      <dgm:spPr/>
    </dgm:pt>
    <dgm:pt modelId="{BEA37CC0-529C-426A-9336-86819C1786C0}" type="pres">
      <dgm:prSet presAssocID="{ADFB78F6-D1A7-42B1-9F28-59F1AD71E7BB}" presName="hierChild4" presStyleCnt="0"/>
      <dgm:spPr/>
    </dgm:pt>
    <dgm:pt modelId="{F3C23D23-2BFC-4651-8644-9866E8BBAF3D}" type="pres">
      <dgm:prSet presAssocID="{ADFB78F6-D1A7-42B1-9F28-59F1AD71E7BB}" presName="hierChild5" presStyleCnt="0"/>
      <dgm:spPr/>
    </dgm:pt>
    <dgm:pt modelId="{985DE712-2C84-4AB4-BCAF-2B71416FA9FC}" type="pres">
      <dgm:prSet presAssocID="{6BE6DBEF-7935-4906-A54A-AE5BB4DA58EA}" presName="Name64" presStyleLbl="parChTrans1D2" presStyleIdx="2" presStyleCnt="7"/>
      <dgm:spPr/>
    </dgm:pt>
    <dgm:pt modelId="{F3AC1AA0-3644-439D-86DE-EF25A8851B21}" type="pres">
      <dgm:prSet presAssocID="{F9667527-AB07-4B1D-AFC4-6B1474D20FDE}" presName="hierRoot2" presStyleCnt="0">
        <dgm:presLayoutVars>
          <dgm:hierBranch val="init"/>
        </dgm:presLayoutVars>
      </dgm:prSet>
      <dgm:spPr/>
    </dgm:pt>
    <dgm:pt modelId="{0B77405D-CA89-42E5-8549-DE7B31D608FB}" type="pres">
      <dgm:prSet presAssocID="{F9667527-AB07-4B1D-AFC4-6B1474D20FDE}" presName="rootComposite" presStyleCnt="0"/>
      <dgm:spPr/>
    </dgm:pt>
    <dgm:pt modelId="{CD2A4E97-8572-47B6-8F87-B3077558B420}" type="pres">
      <dgm:prSet presAssocID="{F9667527-AB07-4B1D-AFC4-6B1474D20FDE}" presName="rootText" presStyleLbl="node2" presStyleIdx="2" presStyleCnt="6">
        <dgm:presLayoutVars>
          <dgm:chPref val="3"/>
        </dgm:presLayoutVars>
      </dgm:prSet>
      <dgm:spPr/>
    </dgm:pt>
    <dgm:pt modelId="{3730D059-CC5E-4045-8510-A850081B1732}" type="pres">
      <dgm:prSet presAssocID="{F9667527-AB07-4B1D-AFC4-6B1474D20FDE}" presName="rootConnector" presStyleLbl="node2" presStyleIdx="2" presStyleCnt="6"/>
      <dgm:spPr/>
    </dgm:pt>
    <dgm:pt modelId="{4D33DCF7-848D-4BF7-AE1B-0B321D8DF8B1}" type="pres">
      <dgm:prSet presAssocID="{F9667527-AB07-4B1D-AFC4-6B1474D20FDE}" presName="hierChild4" presStyleCnt="0"/>
      <dgm:spPr/>
    </dgm:pt>
    <dgm:pt modelId="{DA2C8CD5-97BA-4664-8987-9B7102E32D13}" type="pres">
      <dgm:prSet presAssocID="{F9667527-AB07-4B1D-AFC4-6B1474D20FDE}" presName="hierChild5" presStyleCnt="0"/>
      <dgm:spPr/>
    </dgm:pt>
    <dgm:pt modelId="{4C171CE8-D993-4321-87AB-40AE625D7F4E}" type="pres">
      <dgm:prSet presAssocID="{880B4946-00CF-497B-B034-AD1BA40923FF}" presName="Name64" presStyleLbl="parChTrans1D2" presStyleIdx="3" presStyleCnt="7"/>
      <dgm:spPr/>
    </dgm:pt>
    <dgm:pt modelId="{B61BDB39-3773-4DE9-8BEA-AEA25DEF097F}" type="pres">
      <dgm:prSet presAssocID="{520C18E1-570A-436D-9F4C-F81949DD7FB4}" presName="hierRoot2" presStyleCnt="0">
        <dgm:presLayoutVars>
          <dgm:hierBranch val="init"/>
        </dgm:presLayoutVars>
      </dgm:prSet>
      <dgm:spPr/>
    </dgm:pt>
    <dgm:pt modelId="{4D237DB7-54AB-474E-BB1E-47138A61F175}" type="pres">
      <dgm:prSet presAssocID="{520C18E1-570A-436D-9F4C-F81949DD7FB4}" presName="rootComposite" presStyleCnt="0"/>
      <dgm:spPr/>
    </dgm:pt>
    <dgm:pt modelId="{E935467C-3787-4FA0-BFB0-9AA7CBA55E4E}" type="pres">
      <dgm:prSet presAssocID="{520C18E1-570A-436D-9F4C-F81949DD7FB4}" presName="rootText" presStyleLbl="node2" presStyleIdx="3" presStyleCnt="6">
        <dgm:presLayoutVars>
          <dgm:chPref val="3"/>
        </dgm:presLayoutVars>
      </dgm:prSet>
      <dgm:spPr/>
    </dgm:pt>
    <dgm:pt modelId="{55C75E39-BC17-4292-9E41-5080E48939DA}" type="pres">
      <dgm:prSet presAssocID="{520C18E1-570A-436D-9F4C-F81949DD7FB4}" presName="rootConnector" presStyleLbl="node2" presStyleIdx="3" presStyleCnt="6"/>
      <dgm:spPr/>
    </dgm:pt>
    <dgm:pt modelId="{FADACCA1-CFAA-44C9-AE94-05E38A9C27FD}" type="pres">
      <dgm:prSet presAssocID="{520C18E1-570A-436D-9F4C-F81949DD7FB4}" presName="hierChild4" presStyleCnt="0"/>
      <dgm:spPr/>
    </dgm:pt>
    <dgm:pt modelId="{5742C7AC-24E0-4718-89F2-C08A6BE4CF78}" type="pres">
      <dgm:prSet presAssocID="{520C18E1-570A-436D-9F4C-F81949DD7FB4}" presName="hierChild5" presStyleCnt="0"/>
      <dgm:spPr/>
    </dgm:pt>
    <dgm:pt modelId="{C58B540D-F6C4-4E4B-BF50-E499B8237049}" type="pres">
      <dgm:prSet presAssocID="{EBB95602-57F3-4685-9A8B-24D2C8AAE994}" presName="Name64" presStyleLbl="parChTrans1D2" presStyleIdx="4" presStyleCnt="7"/>
      <dgm:spPr/>
    </dgm:pt>
    <dgm:pt modelId="{5F5D0FA5-85F7-4637-A1D8-0AF4638C9408}" type="pres">
      <dgm:prSet presAssocID="{AC2F9119-CA41-4072-BAA4-817EC5388C18}" presName="hierRoot2" presStyleCnt="0">
        <dgm:presLayoutVars>
          <dgm:hierBranch val="init"/>
        </dgm:presLayoutVars>
      </dgm:prSet>
      <dgm:spPr/>
    </dgm:pt>
    <dgm:pt modelId="{0B2359C3-AAB2-49D1-8F38-52EBC3986070}" type="pres">
      <dgm:prSet presAssocID="{AC2F9119-CA41-4072-BAA4-817EC5388C18}" presName="rootComposite" presStyleCnt="0"/>
      <dgm:spPr/>
    </dgm:pt>
    <dgm:pt modelId="{03160F47-570E-4F3E-B542-E6DD134DE8DA}" type="pres">
      <dgm:prSet presAssocID="{AC2F9119-CA41-4072-BAA4-817EC5388C18}" presName="rootText" presStyleLbl="node2" presStyleIdx="4" presStyleCnt="6">
        <dgm:presLayoutVars>
          <dgm:chPref val="3"/>
        </dgm:presLayoutVars>
      </dgm:prSet>
      <dgm:spPr/>
    </dgm:pt>
    <dgm:pt modelId="{D260505C-3612-4E0A-8642-A3BCFD5480EE}" type="pres">
      <dgm:prSet presAssocID="{AC2F9119-CA41-4072-BAA4-817EC5388C18}" presName="rootConnector" presStyleLbl="node2" presStyleIdx="4" presStyleCnt="6"/>
      <dgm:spPr/>
    </dgm:pt>
    <dgm:pt modelId="{23989CB2-48E2-467D-A39F-2126687150C1}" type="pres">
      <dgm:prSet presAssocID="{AC2F9119-CA41-4072-BAA4-817EC5388C18}" presName="hierChild4" presStyleCnt="0"/>
      <dgm:spPr/>
    </dgm:pt>
    <dgm:pt modelId="{743B05CA-D9D8-4BA5-86A6-BD412463D062}" type="pres">
      <dgm:prSet presAssocID="{AC2F9119-CA41-4072-BAA4-817EC5388C18}" presName="hierChild5" presStyleCnt="0"/>
      <dgm:spPr/>
    </dgm:pt>
    <dgm:pt modelId="{90CB15AB-E994-4C60-AB46-3BD27CD0CFDC}" type="pres">
      <dgm:prSet presAssocID="{A00CACA1-D45B-4FD9-BDE1-7C1A5C335F6C}" presName="Name64" presStyleLbl="parChTrans1D2" presStyleIdx="5" presStyleCnt="7"/>
      <dgm:spPr/>
    </dgm:pt>
    <dgm:pt modelId="{E2CB353C-DEEE-4DC8-B250-2421D6320CCD}" type="pres">
      <dgm:prSet presAssocID="{9D12543F-6A37-4E46-947C-B09C236C526F}" presName="hierRoot2" presStyleCnt="0">
        <dgm:presLayoutVars>
          <dgm:hierBranch val="init"/>
        </dgm:presLayoutVars>
      </dgm:prSet>
      <dgm:spPr/>
    </dgm:pt>
    <dgm:pt modelId="{93FD4D68-82F1-4EB8-9B32-58D1C5BF0968}" type="pres">
      <dgm:prSet presAssocID="{9D12543F-6A37-4E46-947C-B09C236C526F}" presName="rootComposite" presStyleCnt="0"/>
      <dgm:spPr/>
    </dgm:pt>
    <dgm:pt modelId="{838DF00E-6C7A-4365-AFBB-BD32359DDCEF}" type="pres">
      <dgm:prSet presAssocID="{9D12543F-6A37-4E46-947C-B09C236C526F}" presName="rootText" presStyleLbl="node2" presStyleIdx="5" presStyleCnt="6">
        <dgm:presLayoutVars>
          <dgm:chPref val="3"/>
        </dgm:presLayoutVars>
      </dgm:prSet>
      <dgm:spPr/>
    </dgm:pt>
    <dgm:pt modelId="{8E7BF43A-DA4B-4307-9C09-10878D459616}" type="pres">
      <dgm:prSet presAssocID="{9D12543F-6A37-4E46-947C-B09C236C526F}" presName="rootConnector" presStyleLbl="node2" presStyleIdx="5" presStyleCnt="6"/>
      <dgm:spPr/>
    </dgm:pt>
    <dgm:pt modelId="{1A8452FE-08D7-4ABA-83A0-86ECCF6180B1}" type="pres">
      <dgm:prSet presAssocID="{9D12543F-6A37-4E46-947C-B09C236C526F}" presName="hierChild4" presStyleCnt="0"/>
      <dgm:spPr/>
    </dgm:pt>
    <dgm:pt modelId="{59A76EEB-9CB4-4242-9A98-73523696EA40}" type="pres">
      <dgm:prSet presAssocID="{9D12543F-6A37-4E46-947C-B09C236C526F}" presName="hierChild5" presStyleCnt="0"/>
      <dgm:spPr/>
    </dgm:pt>
    <dgm:pt modelId="{C8824479-1C0B-4841-8029-DFD6E6AFBB52}" type="pres">
      <dgm:prSet presAssocID="{40307006-BFE4-4635-A712-90377B48845C}" presName="hierChild3" presStyleCnt="0"/>
      <dgm:spPr/>
    </dgm:pt>
    <dgm:pt modelId="{81AB25F5-97D5-4C7D-A213-E9402368E2DD}" type="pres">
      <dgm:prSet presAssocID="{0CFB1226-F315-42E3-A4E8-696A69E0A939}" presName="Name115" presStyleLbl="parChTrans1D2" presStyleIdx="6" presStyleCnt="7"/>
      <dgm:spPr/>
    </dgm:pt>
    <dgm:pt modelId="{2D3E3759-1B47-4506-AB98-5E34C6FD537D}" type="pres">
      <dgm:prSet presAssocID="{2075CE5D-9536-4B5F-909A-016D1E33B420}" presName="hierRoot3" presStyleCnt="0">
        <dgm:presLayoutVars>
          <dgm:hierBranch val="init"/>
        </dgm:presLayoutVars>
      </dgm:prSet>
      <dgm:spPr/>
    </dgm:pt>
    <dgm:pt modelId="{717D75FF-286A-4736-B9E0-1B1795676A4B}" type="pres">
      <dgm:prSet presAssocID="{2075CE5D-9536-4B5F-909A-016D1E33B420}" presName="rootComposite3" presStyleCnt="0"/>
      <dgm:spPr/>
    </dgm:pt>
    <dgm:pt modelId="{326178FE-3312-4D11-AF00-9E8DC058FCBD}" type="pres">
      <dgm:prSet presAssocID="{2075CE5D-9536-4B5F-909A-016D1E33B420}" presName="rootText3" presStyleLbl="asst1" presStyleIdx="0" presStyleCnt="1">
        <dgm:presLayoutVars>
          <dgm:chPref val="3"/>
        </dgm:presLayoutVars>
      </dgm:prSet>
      <dgm:spPr/>
    </dgm:pt>
    <dgm:pt modelId="{6FEB0ADF-6569-4506-B0CB-0DE6C50208B1}" type="pres">
      <dgm:prSet presAssocID="{2075CE5D-9536-4B5F-909A-016D1E33B420}" presName="rootConnector3" presStyleLbl="asst1" presStyleIdx="0" presStyleCnt="1"/>
      <dgm:spPr/>
    </dgm:pt>
    <dgm:pt modelId="{8B3E8747-16C3-425F-992B-913E91D39B5E}" type="pres">
      <dgm:prSet presAssocID="{2075CE5D-9536-4B5F-909A-016D1E33B420}" presName="hierChild6" presStyleCnt="0"/>
      <dgm:spPr/>
    </dgm:pt>
    <dgm:pt modelId="{FD709427-5370-420E-8D00-88565C928FC6}" type="pres">
      <dgm:prSet presAssocID="{2075CE5D-9536-4B5F-909A-016D1E33B420}" presName="hierChild7" presStyleCnt="0"/>
      <dgm:spPr/>
    </dgm:pt>
  </dgm:ptLst>
  <dgm:cxnLst>
    <dgm:cxn modelId="{048C3A01-1C6C-48CA-BA0A-717ECCE2190B}" type="presOf" srcId="{A00CACA1-D45B-4FD9-BDE1-7C1A5C335F6C}" destId="{90CB15AB-E994-4C60-AB46-3BD27CD0CFDC}" srcOrd="0" destOrd="0" presId="urn:microsoft.com/office/officeart/2009/3/layout/HorizontalOrganizationChart"/>
    <dgm:cxn modelId="{4A525409-81B4-4894-87A4-57EF3858256B}" type="presOf" srcId="{0CFB1226-F315-42E3-A4E8-696A69E0A939}" destId="{81AB25F5-97D5-4C7D-A213-E9402368E2DD}" srcOrd="0" destOrd="0" presId="urn:microsoft.com/office/officeart/2009/3/layout/HorizontalOrganizationChart"/>
    <dgm:cxn modelId="{20515C0E-887A-4B21-8350-371FDF1D42CA}" type="presOf" srcId="{9D12543F-6A37-4E46-947C-B09C236C526F}" destId="{8E7BF43A-DA4B-4307-9C09-10878D459616}" srcOrd="1" destOrd="0" presId="urn:microsoft.com/office/officeart/2009/3/layout/HorizontalOrganizationChart"/>
    <dgm:cxn modelId="{E2227C15-10AE-47A5-A112-F1730F491982}" srcId="{40307006-BFE4-4635-A712-90377B48845C}" destId="{F5291636-FD15-4187-9772-C165B94B17A5}" srcOrd="1" destOrd="0" parTransId="{FC9BC37E-2BC0-4F3F-80EB-C8767D2D6006}" sibTransId="{C5C9B7F8-6D38-4397-A99B-32F19DCEC10A}"/>
    <dgm:cxn modelId="{78C98C1E-366C-4097-972D-14D861F6F5F5}" type="presOf" srcId="{ADFB78F6-D1A7-42B1-9F28-59F1AD71E7BB}" destId="{C74FA239-A3C9-4584-828B-CAA1A96680A8}" srcOrd="1" destOrd="0" presId="urn:microsoft.com/office/officeart/2009/3/layout/HorizontalOrganizationChart"/>
    <dgm:cxn modelId="{0C0F6C2B-181F-4415-96E6-3C1C1DB75054}" type="presOf" srcId="{18E14DB0-B01F-45F0-9A47-DB7D93F7AA36}" destId="{36C7A55C-63C5-4152-8262-DCE172248CC7}" srcOrd="0" destOrd="0" presId="urn:microsoft.com/office/officeart/2009/3/layout/HorizontalOrganizationChart"/>
    <dgm:cxn modelId="{73B94239-C2C5-49FA-90C0-BB3CCE7F3E41}" type="presOf" srcId="{6BE6DBEF-7935-4906-A54A-AE5BB4DA58EA}" destId="{985DE712-2C84-4AB4-BCAF-2B71416FA9FC}" srcOrd="0" destOrd="0" presId="urn:microsoft.com/office/officeart/2009/3/layout/HorizontalOrganizationChart"/>
    <dgm:cxn modelId="{964B305F-734D-479F-B524-5C468BE5035D}" type="presOf" srcId="{520C18E1-570A-436D-9F4C-F81949DD7FB4}" destId="{55C75E39-BC17-4292-9E41-5080E48939DA}" srcOrd="1" destOrd="0" presId="urn:microsoft.com/office/officeart/2009/3/layout/HorizontalOrganizationChart"/>
    <dgm:cxn modelId="{61039041-F692-4342-B45F-20AEE27C6BA9}" srcId="{40307006-BFE4-4635-A712-90377B48845C}" destId="{2075CE5D-9536-4B5F-909A-016D1E33B420}" srcOrd="0" destOrd="0" parTransId="{0CFB1226-F315-42E3-A4E8-696A69E0A939}" sibTransId="{8FD53184-F1CE-40DA-974B-F96CBC0F3C04}"/>
    <dgm:cxn modelId="{C5B52262-3464-4B24-B914-9CD76A02AF3B}" type="presOf" srcId="{F9667527-AB07-4B1D-AFC4-6B1474D20FDE}" destId="{CD2A4E97-8572-47B6-8F87-B3077558B420}" srcOrd="0" destOrd="0" presId="urn:microsoft.com/office/officeart/2009/3/layout/HorizontalOrganizationChart"/>
    <dgm:cxn modelId="{BD350144-94DF-40A9-8411-BCC1C025E4E8}" type="presOf" srcId="{2075CE5D-9536-4B5F-909A-016D1E33B420}" destId="{326178FE-3312-4D11-AF00-9E8DC058FCBD}" srcOrd="0" destOrd="0" presId="urn:microsoft.com/office/officeart/2009/3/layout/HorizontalOrganizationChart"/>
    <dgm:cxn modelId="{A1F86D46-737A-45E4-9C16-F8FD4B966F65}" type="presOf" srcId="{520C18E1-570A-436D-9F4C-F81949DD7FB4}" destId="{E935467C-3787-4FA0-BFB0-9AA7CBA55E4E}" srcOrd="0" destOrd="0" presId="urn:microsoft.com/office/officeart/2009/3/layout/HorizontalOrganizationChart"/>
    <dgm:cxn modelId="{D1AFB66A-8B59-464A-BF88-9667B02EA3DC}" type="presOf" srcId="{EBB95602-57F3-4685-9A8B-24D2C8AAE994}" destId="{C58B540D-F6C4-4E4B-BF50-E499B8237049}" srcOrd="0" destOrd="0" presId="urn:microsoft.com/office/officeart/2009/3/layout/HorizontalOrganizationChart"/>
    <dgm:cxn modelId="{BD662751-F01F-417B-93F0-6A903588CD3E}" srcId="{40307006-BFE4-4635-A712-90377B48845C}" destId="{ADFB78F6-D1A7-42B1-9F28-59F1AD71E7BB}" srcOrd="2" destOrd="0" parTransId="{11905C31-554C-481B-B148-D1931C93FA9F}" sibTransId="{A59A2BCB-1A1C-4B24-A623-4B6E49A919AB}"/>
    <dgm:cxn modelId="{E3EED752-6D79-495A-9A43-B880BA708797}" type="presOf" srcId="{FC9BC37E-2BC0-4F3F-80EB-C8767D2D6006}" destId="{5571ADC7-92A9-4481-8EDA-43C8BAEDDB8A}" srcOrd="0" destOrd="0" presId="urn:microsoft.com/office/officeart/2009/3/layout/HorizontalOrganizationChart"/>
    <dgm:cxn modelId="{8F87D974-90DE-4320-84DE-36448030B35E}" type="presOf" srcId="{F9667527-AB07-4B1D-AFC4-6B1474D20FDE}" destId="{3730D059-CC5E-4045-8510-A850081B1732}" srcOrd="1" destOrd="0" presId="urn:microsoft.com/office/officeart/2009/3/layout/HorizontalOrganizationChart"/>
    <dgm:cxn modelId="{22942356-4626-4E98-8FE5-956A398AF336}" srcId="{40307006-BFE4-4635-A712-90377B48845C}" destId="{F9667527-AB07-4B1D-AFC4-6B1474D20FDE}" srcOrd="3" destOrd="0" parTransId="{6BE6DBEF-7935-4906-A54A-AE5BB4DA58EA}" sibTransId="{19780386-A25C-44AF-899E-B2BB6779EDA5}"/>
    <dgm:cxn modelId="{34EA7578-48F5-41E9-B368-5A7C3D392229}" type="presOf" srcId="{880B4946-00CF-497B-B034-AD1BA40923FF}" destId="{4C171CE8-D993-4321-87AB-40AE625D7F4E}" srcOrd="0" destOrd="0" presId="urn:microsoft.com/office/officeart/2009/3/layout/HorizontalOrganizationChart"/>
    <dgm:cxn modelId="{4E26757E-ADC3-45F0-8FF2-CD7BEEBCF4B7}" type="presOf" srcId="{11905C31-554C-481B-B148-D1931C93FA9F}" destId="{C029AA36-1610-44C4-A760-3C7B978F9084}" srcOrd="0" destOrd="0" presId="urn:microsoft.com/office/officeart/2009/3/layout/HorizontalOrganizationChart"/>
    <dgm:cxn modelId="{E37AA180-F15C-4158-AAB1-AD17E40D5590}" type="presOf" srcId="{40307006-BFE4-4635-A712-90377B48845C}" destId="{0FB3F15A-FE03-47E7-BD57-7E1CBCFD75EE}" srcOrd="1" destOrd="0" presId="urn:microsoft.com/office/officeart/2009/3/layout/HorizontalOrganizationChart"/>
    <dgm:cxn modelId="{A99D1C89-C3A4-43F4-A554-C705D67C0063}" type="presOf" srcId="{2075CE5D-9536-4B5F-909A-016D1E33B420}" destId="{6FEB0ADF-6569-4506-B0CB-0DE6C50208B1}" srcOrd="1" destOrd="0" presId="urn:microsoft.com/office/officeart/2009/3/layout/HorizontalOrganizationChart"/>
    <dgm:cxn modelId="{4DDF588C-5CF7-476C-86BB-B4AF78A99A64}" type="presOf" srcId="{F5291636-FD15-4187-9772-C165B94B17A5}" destId="{80E09630-7E37-43A3-93EB-520A827D6D56}" srcOrd="0" destOrd="0" presId="urn:microsoft.com/office/officeart/2009/3/layout/HorizontalOrganizationChart"/>
    <dgm:cxn modelId="{EAF2D690-6DD7-4DD5-929F-2F511DDA75BC}" srcId="{18E14DB0-B01F-45F0-9A47-DB7D93F7AA36}" destId="{40307006-BFE4-4635-A712-90377B48845C}" srcOrd="0" destOrd="0" parTransId="{88837070-C736-4332-B86F-BA72A9F69EE4}" sibTransId="{E48F582C-2954-463B-8E21-B11B5A7FFD0C}"/>
    <dgm:cxn modelId="{18182E9D-F230-43DD-9049-CBB6EA4A48EC}" type="presOf" srcId="{40307006-BFE4-4635-A712-90377B48845C}" destId="{856174F0-E07D-4A9D-B3CF-1217D8B38342}" srcOrd="0" destOrd="0" presId="urn:microsoft.com/office/officeart/2009/3/layout/HorizontalOrganizationChart"/>
    <dgm:cxn modelId="{C7D28E9D-3BF4-4DC1-A04E-2436B03EB8AB}" srcId="{40307006-BFE4-4635-A712-90377B48845C}" destId="{AC2F9119-CA41-4072-BAA4-817EC5388C18}" srcOrd="5" destOrd="0" parTransId="{EBB95602-57F3-4685-9A8B-24D2C8AAE994}" sibTransId="{9B1F2542-BD33-45B7-8153-EDEB5811FA09}"/>
    <dgm:cxn modelId="{54EAFFB3-36E8-4707-817B-C000C2BDADC3}" srcId="{40307006-BFE4-4635-A712-90377B48845C}" destId="{520C18E1-570A-436D-9F4C-F81949DD7FB4}" srcOrd="4" destOrd="0" parTransId="{880B4946-00CF-497B-B034-AD1BA40923FF}" sibTransId="{2D65AB48-F212-4710-A162-DD2E68DC2E8B}"/>
    <dgm:cxn modelId="{436070C2-304C-4293-B8CA-E46E4C024686}" type="presOf" srcId="{AC2F9119-CA41-4072-BAA4-817EC5388C18}" destId="{D260505C-3612-4E0A-8642-A3BCFD5480EE}" srcOrd="1" destOrd="0" presId="urn:microsoft.com/office/officeart/2009/3/layout/HorizontalOrganizationChart"/>
    <dgm:cxn modelId="{100DFCC3-585A-4F5F-B2C6-165636BA3CE6}" type="presOf" srcId="{F5291636-FD15-4187-9772-C165B94B17A5}" destId="{27467529-73A8-4412-873F-676883294AE5}" srcOrd="1" destOrd="0" presId="urn:microsoft.com/office/officeart/2009/3/layout/HorizontalOrganizationChart"/>
    <dgm:cxn modelId="{AF37AAC8-63A3-42DE-ABDF-D53B000588B8}" type="presOf" srcId="{AC2F9119-CA41-4072-BAA4-817EC5388C18}" destId="{03160F47-570E-4F3E-B542-E6DD134DE8DA}" srcOrd="0" destOrd="0" presId="urn:microsoft.com/office/officeart/2009/3/layout/HorizontalOrganizationChart"/>
    <dgm:cxn modelId="{25E862F2-0E78-47A6-B569-0F0AC88E96A4}" srcId="{40307006-BFE4-4635-A712-90377B48845C}" destId="{9D12543F-6A37-4E46-947C-B09C236C526F}" srcOrd="6" destOrd="0" parTransId="{A00CACA1-D45B-4FD9-BDE1-7C1A5C335F6C}" sibTransId="{AC67D895-9BD1-4479-B26B-46FD53282040}"/>
    <dgm:cxn modelId="{82240DF5-F629-490C-8555-C5FE4D1A0DF2}" type="presOf" srcId="{9D12543F-6A37-4E46-947C-B09C236C526F}" destId="{838DF00E-6C7A-4365-AFBB-BD32359DDCEF}" srcOrd="0" destOrd="0" presId="urn:microsoft.com/office/officeart/2009/3/layout/HorizontalOrganizationChart"/>
    <dgm:cxn modelId="{8CAEA2F5-336A-4DBA-838D-F8ACF68E584D}" type="presOf" srcId="{ADFB78F6-D1A7-42B1-9F28-59F1AD71E7BB}" destId="{F70B3BE6-78C6-4A5D-978C-C706AEAD1E4A}" srcOrd="0" destOrd="0" presId="urn:microsoft.com/office/officeart/2009/3/layout/HorizontalOrganizationChart"/>
    <dgm:cxn modelId="{F98B98ED-41A4-4CBA-B52B-5A49DDEDE2E8}" type="presParOf" srcId="{36C7A55C-63C5-4152-8262-DCE172248CC7}" destId="{89BCF6B1-1C96-4FCA-95E4-A7E5973C0E85}" srcOrd="0" destOrd="0" presId="urn:microsoft.com/office/officeart/2009/3/layout/HorizontalOrganizationChart"/>
    <dgm:cxn modelId="{E26EF52D-7D4B-4302-AE3E-3A9B2723C7C3}" type="presParOf" srcId="{89BCF6B1-1C96-4FCA-95E4-A7E5973C0E85}" destId="{A89BAB8D-2AD2-427B-AAA9-1D13CBBE6DF4}" srcOrd="0" destOrd="0" presId="urn:microsoft.com/office/officeart/2009/3/layout/HorizontalOrganizationChart"/>
    <dgm:cxn modelId="{7CFBD1B1-439C-42A4-B840-9F556C999002}" type="presParOf" srcId="{A89BAB8D-2AD2-427B-AAA9-1D13CBBE6DF4}" destId="{856174F0-E07D-4A9D-B3CF-1217D8B38342}" srcOrd="0" destOrd="0" presId="urn:microsoft.com/office/officeart/2009/3/layout/HorizontalOrganizationChart"/>
    <dgm:cxn modelId="{AFCEAD07-4995-4C94-B623-DED9170A2B4E}" type="presParOf" srcId="{A89BAB8D-2AD2-427B-AAA9-1D13CBBE6DF4}" destId="{0FB3F15A-FE03-47E7-BD57-7E1CBCFD75EE}" srcOrd="1" destOrd="0" presId="urn:microsoft.com/office/officeart/2009/3/layout/HorizontalOrganizationChart"/>
    <dgm:cxn modelId="{7098929F-C6F3-49F4-BBCF-CE5925796B2B}" type="presParOf" srcId="{89BCF6B1-1C96-4FCA-95E4-A7E5973C0E85}" destId="{9D55CC14-8352-48D0-89D4-36740BCC032E}" srcOrd="1" destOrd="0" presId="urn:microsoft.com/office/officeart/2009/3/layout/HorizontalOrganizationChart"/>
    <dgm:cxn modelId="{42A757DF-98D7-4016-959C-7DFEAAE918FA}" type="presParOf" srcId="{9D55CC14-8352-48D0-89D4-36740BCC032E}" destId="{5571ADC7-92A9-4481-8EDA-43C8BAEDDB8A}" srcOrd="0" destOrd="0" presId="urn:microsoft.com/office/officeart/2009/3/layout/HorizontalOrganizationChart"/>
    <dgm:cxn modelId="{C4B1C324-01DF-4B75-BE4B-14843900A645}" type="presParOf" srcId="{9D55CC14-8352-48D0-89D4-36740BCC032E}" destId="{87E45932-7A8A-4ACF-8FAA-87C77CB6C816}" srcOrd="1" destOrd="0" presId="urn:microsoft.com/office/officeart/2009/3/layout/HorizontalOrganizationChart"/>
    <dgm:cxn modelId="{1C7A9897-FF98-4FB8-86FD-FA0E266CA894}" type="presParOf" srcId="{87E45932-7A8A-4ACF-8FAA-87C77CB6C816}" destId="{DBCBEC7D-AD0A-458C-B211-B198408C0E00}" srcOrd="0" destOrd="0" presId="urn:microsoft.com/office/officeart/2009/3/layout/HorizontalOrganizationChart"/>
    <dgm:cxn modelId="{34178FD3-0AC1-4282-B74E-4967A6555BEC}" type="presParOf" srcId="{DBCBEC7D-AD0A-458C-B211-B198408C0E00}" destId="{80E09630-7E37-43A3-93EB-520A827D6D56}" srcOrd="0" destOrd="0" presId="urn:microsoft.com/office/officeart/2009/3/layout/HorizontalOrganizationChart"/>
    <dgm:cxn modelId="{509C24B4-E601-4D07-B97D-EE08169C772B}" type="presParOf" srcId="{DBCBEC7D-AD0A-458C-B211-B198408C0E00}" destId="{27467529-73A8-4412-873F-676883294AE5}" srcOrd="1" destOrd="0" presId="urn:microsoft.com/office/officeart/2009/3/layout/HorizontalOrganizationChart"/>
    <dgm:cxn modelId="{78BA7C02-C710-48AF-A97C-03692CA66A56}" type="presParOf" srcId="{87E45932-7A8A-4ACF-8FAA-87C77CB6C816}" destId="{1E50B66F-6961-4016-B928-E129C0F483D6}" srcOrd="1" destOrd="0" presId="urn:microsoft.com/office/officeart/2009/3/layout/HorizontalOrganizationChart"/>
    <dgm:cxn modelId="{F62D4254-2F3D-44DA-B28C-F791B104609E}" type="presParOf" srcId="{87E45932-7A8A-4ACF-8FAA-87C77CB6C816}" destId="{FE5060A9-360A-45CD-96DC-8C354C9E56BA}" srcOrd="2" destOrd="0" presId="urn:microsoft.com/office/officeart/2009/3/layout/HorizontalOrganizationChart"/>
    <dgm:cxn modelId="{329714FC-EDE8-4C87-A1F0-79618C6E6E36}" type="presParOf" srcId="{9D55CC14-8352-48D0-89D4-36740BCC032E}" destId="{C029AA36-1610-44C4-A760-3C7B978F9084}" srcOrd="2" destOrd="0" presId="urn:microsoft.com/office/officeart/2009/3/layout/HorizontalOrganizationChart"/>
    <dgm:cxn modelId="{E9EB5D20-F3C5-43E2-9D33-C179FC90C7A1}" type="presParOf" srcId="{9D55CC14-8352-48D0-89D4-36740BCC032E}" destId="{F3AADA36-E818-4D46-BAB5-1833E1D1AEB3}" srcOrd="3" destOrd="0" presId="urn:microsoft.com/office/officeart/2009/3/layout/HorizontalOrganizationChart"/>
    <dgm:cxn modelId="{FE9E66B5-EBB9-45D4-BB68-F4B8F202BB63}" type="presParOf" srcId="{F3AADA36-E818-4D46-BAB5-1833E1D1AEB3}" destId="{050CD9EB-6D95-438D-AFF5-A00C98A6C742}" srcOrd="0" destOrd="0" presId="urn:microsoft.com/office/officeart/2009/3/layout/HorizontalOrganizationChart"/>
    <dgm:cxn modelId="{5A19BD5A-CD72-4915-A248-D16E2DEDA144}" type="presParOf" srcId="{050CD9EB-6D95-438D-AFF5-A00C98A6C742}" destId="{F70B3BE6-78C6-4A5D-978C-C706AEAD1E4A}" srcOrd="0" destOrd="0" presId="urn:microsoft.com/office/officeart/2009/3/layout/HorizontalOrganizationChart"/>
    <dgm:cxn modelId="{CC5749B5-F3B7-4EBF-9963-62645B53C4B9}" type="presParOf" srcId="{050CD9EB-6D95-438D-AFF5-A00C98A6C742}" destId="{C74FA239-A3C9-4584-828B-CAA1A96680A8}" srcOrd="1" destOrd="0" presId="urn:microsoft.com/office/officeart/2009/3/layout/HorizontalOrganizationChart"/>
    <dgm:cxn modelId="{D14F2809-5998-44B0-8983-60A9C6180B8E}" type="presParOf" srcId="{F3AADA36-E818-4D46-BAB5-1833E1D1AEB3}" destId="{BEA37CC0-529C-426A-9336-86819C1786C0}" srcOrd="1" destOrd="0" presId="urn:microsoft.com/office/officeart/2009/3/layout/HorizontalOrganizationChart"/>
    <dgm:cxn modelId="{69564B6D-FDA1-4F0B-ADD6-056A5B30C724}" type="presParOf" srcId="{F3AADA36-E818-4D46-BAB5-1833E1D1AEB3}" destId="{F3C23D23-2BFC-4651-8644-9866E8BBAF3D}" srcOrd="2" destOrd="0" presId="urn:microsoft.com/office/officeart/2009/3/layout/HorizontalOrganizationChart"/>
    <dgm:cxn modelId="{AB914CB1-4B3C-4FF3-AB63-869DEDD0A668}" type="presParOf" srcId="{9D55CC14-8352-48D0-89D4-36740BCC032E}" destId="{985DE712-2C84-4AB4-BCAF-2B71416FA9FC}" srcOrd="4" destOrd="0" presId="urn:microsoft.com/office/officeart/2009/3/layout/HorizontalOrganizationChart"/>
    <dgm:cxn modelId="{F87665DE-69DF-4E27-82EB-6DEC83580FC8}" type="presParOf" srcId="{9D55CC14-8352-48D0-89D4-36740BCC032E}" destId="{F3AC1AA0-3644-439D-86DE-EF25A8851B21}" srcOrd="5" destOrd="0" presId="urn:microsoft.com/office/officeart/2009/3/layout/HorizontalOrganizationChart"/>
    <dgm:cxn modelId="{B9E9969A-9DFD-4E71-9F94-5E4CBE428E5B}" type="presParOf" srcId="{F3AC1AA0-3644-439D-86DE-EF25A8851B21}" destId="{0B77405D-CA89-42E5-8549-DE7B31D608FB}" srcOrd="0" destOrd="0" presId="urn:microsoft.com/office/officeart/2009/3/layout/HorizontalOrganizationChart"/>
    <dgm:cxn modelId="{F023B100-48C4-42A7-BE06-6F28393DE4CE}" type="presParOf" srcId="{0B77405D-CA89-42E5-8549-DE7B31D608FB}" destId="{CD2A4E97-8572-47B6-8F87-B3077558B420}" srcOrd="0" destOrd="0" presId="urn:microsoft.com/office/officeart/2009/3/layout/HorizontalOrganizationChart"/>
    <dgm:cxn modelId="{B7145623-A0AE-4250-AF87-9E46D84F3D28}" type="presParOf" srcId="{0B77405D-CA89-42E5-8549-DE7B31D608FB}" destId="{3730D059-CC5E-4045-8510-A850081B1732}" srcOrd="1" destOrd="0" presId="urn:microsoft.com/office/officeart/2009/3/layout/HorizontalOrganizationChart"/>
    <dgm:cxn modelId="{B02769A4-D6AD-49BF-96EF-25254B5CD259}" type="presParOf" srcId="{F3AC1AA0-3644-439D-86DE-EF25A8851B21}" destId="{4D33DCF7-848D-4BF7-AE1B-0B321D8DF8B1}" srcOrd="1" destOrd="0" presId="urn:microsoft.com/office/officeart/2009/3/layout/HorizontalOrganizationChart"/>
    <dgm:cxn modelId="{AFC3BFED-94AA-4997-A265-C19401C1BB2A}" type="presParOf" srcId="{F3AC1AA0-3644-439D-86DE-EF25A8851B21}" destId="{DA2C8CD5-97BA-4664-8987-9B7102E32D13}" srcOrd="2" destOrd="0" presId="urn:microsoft.com/office/officeart/2009/3/layout/HorizontalOrganizationChart"/>
    <dgm:cxn modelId="{3B979EA8-D7E0-4575-8A60-1769D9BBB0FA}" type="presParOf" srcId="{9D55CC14-8352-48D0-89D4-36740BCC032E}" destId="{4C171CE8-D993-4321-87AB-40AE625D7F4E}" srcOrd="6" destOrd="0" presId="urn:microsoft.com/office/officeart/2009/3/layout/HorizontalOrganizationChart"/>
    <dgm:cxn modelId="{3CAE9FCB-743E-437D-BB4E-03C3D356F0D5}" type="presParOf" srcId="{9D55CC14-8352-48D0-89D4-36740BCC032E}" destId="{B61BDB39-3773-4DE9-8BEA-AEA25DEF097F}" srcOrd="7" destOrd="0" presId="urn:microsoft.com/office/officeart/2009/3/layout/HorizontalOrganizationChart"/>
    <dgm:cxn modelId="{E73E1963-18AD-4ED1-9955-1C635DEB6D86}" type="presParOf" srcId="{B61BDB39-3773-4DE9-8BEA-AEA25DEF097F}" destId="{4D237DB7-54AB-474E-BB1E-47138A61F175}" srcOrd="0" destOrd="0" presId="urn:microsoft.com/office/officeart/2009/3/layout/HorizontalOrganizationChart"/>
    <dgm:cxn modelId="{064989A5-2E7E-4127-B154-F54CDF4FEEF2}" type="presParOf" srcId="{4D237DB7-54AB-474E-BB1E-47138A61F175}" destId="{E935467C-3787-4FA0-BFB0-9AA7CBA55E4E}" srcOrd="0" destOrd="0" presId="urn:microsoft.com/office/officeart/2009/3/layout/HorizontalOrganizationChart"/>
    <dgm:cxn modelId="{9A3CFF69-9AF9-44A2-8EEA-D1B7DED919DF}" type="presParOf" srcId="{4D237DB7-54AB-474E-BB1E-47138A61F175}" destId="{55C75E39-BC17-4292-9E41-5080E48939DA}" srcOrd="1" destOrd="0" presId="urn:microsoft.com/office/officeart/2009/3/layout/HorizontalOrganizationChart"/>
    <dgm:cxn modelId="{A1F18D54-F02E-4A78-AFE9-631A3DCE17E6}" type="presParOf" srcId="{B61BDB39-3773-4DE9-8BEA-AEA25DEF097F}" destId="{FADACCA1-CFAA-44C9-AE94-05E38A9C27FD}" srcOrd="1" destOrd="0" presId="urn:microsoft.com/office/officeart/2009/3/layout/HorizontalOrganizationChart"/>
    <dgm:cxn modelId="{74741CD0-ABAD-417B-97DC-86FAC25BA858}" type="presParOf" srcId="{B61BDB39-3773-4DE9-8BEA-AEA25DEF097F}" destId="{5742C7AC-24E0-4718-89F2-C08A6BE4CF78}" srcOrd="2" destOrd="0" presId="urn:microsoft.com/office/officeart/2009/3/layout/HorizontalOrganizationChart"/>
    <dgm:cxn modelId="{62C2048C-2697-43C8-BE48-27AAB96BD699}" type="presParOf" srcId="{9D55CC14-8352-48D0-89D4-36740BCC032E}" destId="{C58B540D-F6C4-4E4B-BF50-E499B8237049}" srcOrd="8" destOrd="0" presId="urn:microsoft.com/office/officeart/2009/3/layout/HorizontalOrganizationChart"/>
    <dgm:cxn modelId="{1121DD52-8A39-4B9D-A5AB-B9A2EC4BFEC5}" type="presParOf" srcId="{9D55CC14-8352-48D0-89D4-36740BCC032E}" destId="{5F5D0FA5-85F7-4637-A1D8-0AF4638C9408}" srcOrd="9" destOrd="0" presId="urn:microsoft.com/office/officeart/2009/3/layout/HorizontalOrganizationChart"/>
    <dgm:cxn modelId="{D6A27DDE-A4BB-4B06-87B3-4540A5724A3C}" type="presParOf" srcId="{5F5D0FA5-85F7-4637-A1D8-0AF4638C9408}" destId="{0B2359C3-AAB2-49D1-8F38-52EBC3986070}" srcOrd="0" destOrd="0" presId="urn:microsoft.com/office/officeart/2009/3/layout/HorizontalOrganizationChart"/>
    <dgm:cxn modelId="{D4DA3517-94CC-4AD1-BF63-D65123BBAAFC}" type="presParOf" srcId="{0B2359C3-AAB2-49D1-8F38-52EBC3986070}" destId="{03160F47-570E-4F3E-B542-E6DD134DE8DA}" srcOrd="0" destOrd="0" presId="urn:microsoft.com/office/officeart/2009/3/layout/HorizontalOrganizationChart"/>
    <dgm:cxn modelId="{9C4B833F-531C-425E-AD01-AB83D1272782}" type="presParOf" srcId="{0B2359C3-AAB2-49D1-8F38-52EBC3986070}" destId="{D260505C-3612-4E0A-8642-A3BCFD5480EE}" srcOrd="1" destOrd="0" presId="urn:microsoft.com/office/officeart/2009/3/layout/HorizontalOrganizationChart"/>
    <dgm:cxn modelId="{1F2F74C0-EAB9-4721-A960-D518BCD8D255}" type="presParOf" srcId="{5F5D0FA5-85F7-4637-A1D8-0AF4638C9408}" destId="{23989CB2-48E2-467D-A39F-2126687150C1}" srcOrd="1" destOrd="0" presId="urn:microsoft.com/office/officeart/2009/3/layout/HorizontalOrganizationChart"/>
    <dgm:cxn modelId="{3D1C20F6-E245-4F08-B58E-FF15BF210521}" type="presParOf" srcId="{5F5D0FA5-85F7-4637-A1D8-0AF4638C9408}" destId="{743B05CA-D9D8-4BA5-86A6-BD412463D062}" srcOrd="2" destOrd="0" presId="urn:microsoft.com/office/officeart/2009/3/layout/HorizontalOrganizationChart"/>
    <dgm:cxn modelId="{E76A553E-CA37-4221-AB71-549EA8DF0F94}" type="presParOf" srcId="{9D55CC14-8352-48D0-89D4-36740BCC032E}" destId="{90CB15AB-E994-4C60-AB46-3BD27CD0CFDC}" srcOrd="10" destOrd="0" presId="urn:microsoft.com/office/officeart/2009/3/layout/HorizontalOrganizationChart"/>
    <dgm:cxn modelId="{A0F20BF5-FE44-45DE-8C00-E8450DF687E8}" type="presParOf" srcId="{9D55CC14-8352-48D0-89D4-36740BCC032E}" destId="{E2CB353C-DEEE-4DC8-B250-2421D6320CCD}" srcOrd="11" destOrd="0" presId="urn:microsoft.com/office/officeart/2009/3/layout/HorizontalOrganizationChart"/>
    <dgm:cxn modelId="{42631FE6-62A9-4593-A632-483F562044CA}" type="presParOf" srcId="{E2CB353C-DEEE-4DC8-B250-2421D6320CCD}" destId="{93FD4D68-82F1-4EB8-9B32-58D1C5BF0968}" srcOrd="0" destOrd="0" presId="urn:microsoft.com/office/officeart/2009/3/layout/HorizontalOrganizationChart"/>
    <dgm:cxn modelId="{D2217A04-596A-4AE5-9975-FE0D99E9A08D}" type="presParOf" srcId="{93FD4D68-82F1-4EB8-9B32-58D1C5BF0968}" destId="{838DF00E-6C7A-4365-AFBB-BD32359DDCEF}" srcOrd="0" destOrd="0" presId="urn:microsoft.com/office/officeart/2009/3/layout/HorizontalOrganizationChart"/>
    <dgm:cxn modelId="{A44855A8-72F8-47FA-A630-0E5A4A590B2F}" type="presParOf" srcId="{93FD4D68-82F1-4EB8-9B32-58D1C5BF0968}" destId="{8E7BF43A-DA4B-4307-9C09-10878D459616}" srcOrd="1" destOrd="0" presId="urn:microsoft.com/office/officeart/2009/3/layout/HorizontalOrganizationChart"/>
    <dgm:cxn modelId="{C45BF242-7290-49FF-AEB0-41B5498AFE42}" type="presParOf" srcId="{E2CB353C-DEEE-4DC8-B250-2421D6320CCD}" destId="{1A8452FE-08D7-4ABA-83A0-86ECCF6180B1}" srcOrd="1" destOrd="0" presId="urn:microsoft.com/office/officeart/2009/3/layout/HorizontalOrganizationChart"/>
    <dgm:cxn modelId="{E041DF1C-B437-444E-898B-A85A41A80587}" type="presParOf" srcId="{E2CB353C-DEEE-4DC8-B250-2421D6320CCD}" destId="{59A76EEB-9CB4-4242-9A98-73523696EA40}" srcOrd="2" destOrd="0" presId="urn:microsoft.com/office/officeart/2009/3/layout/HorizontalOrganizationChart"/>
    <dgm:cxn modelId="{9149B659-D610-41B5-B056-8CB8AD58BE81}" type="presParOf" srcId="{89BCF6B1-1C96-4FCA-95E4-A7E5973C0E85}" destId="{C8824479-1C0B-4841-8029-DFD6E6AFBB52}" srcOrd="2" destOrd="0" presId="urn:microsoft.com/office/officeart/2009/3/layout/HorizontalOrganizationChart"/>
    <dgm:cxn modelId="{EB0A6DD8-AB87-4D77-B342-514C74D918CF}" type="presParOf" srcId="{C8824479-1C0B-4841-8029-DFD6E6AFBB52}" destId="{81AB25F5-97D5-4C7D-A213-E9402368E2DD}" srcOrd="0" destOrd="0" presId="urn:microsoft.com/office/officeart/2009/3/layout/HorizontalOrganizationChart"/>
    <dgm:cxn modelId="{DBC2C542-3B93-411F-BCC6-96FB0BEDD29F}" type="presParOf" srcId="{C8824479-1C0B-4841-8029-DFD6E6AFBB52}" destId="{2D3E3759-1B47-4506-AB98-5E34C6FD537D}" srcOrd="1" destOrd="0" presId="urn:microsoft.com/office/officeart/2009/3/layout/HorizontalOrganizationChart"/>
    <dgm:cxn modelId="{F086DBF4-C5AD-492B-9E39-1F49DBDD42A0}" type="presParOf" srcId="{2D3E3759-1B47-4506-AB98-5E34C6FD537D}" destId="{717D75FF-286A-4736-B9E0-1B1795676A4B}" srcOrd="0" destOrd="0" presId="urn:microsoft.com/office/officeart/2009/3/layout/HorizontalOrganizationChart"/>
    <dgm:cxn modelId="{20E711E0-F220-4ED4-A43F-8F237A06DECB}" type="presParOf" srcId="{717D75FF-286A-4736-B9E0-1B1795676A4B}" destId="{326178FE-3312-4D11-AF00-9E8DC058FCBD}" srcOrd="0" destOrd="0" presId="urn:microsoft.com/office/officeart/2009/3/layout/HorizontalOrganizationChart"/>
    <dgm:cxn modelId="{25DDB8BF-E360-4A65-AE5F-E361A6E27841}" type="presParOf" srcId="{717D75FF-286A-4736-B9E0-1B1795676A4B}" destId="{6FEB0ADF-6569-4506-B0CB-0DE6C50208B1}" srcOrd="1" destOrd="0" presId="urn:microsoft.com/office/officeart/2009/3/layout/HorizontalOrganizationChart"/>
    <dgm:cxn modelId="{D29A9B5C-9E47-4A26-BEA5-BA6A75338F57}" type="presParOf" srcId="{2D3E3759-1B47-4506-AB98-5E34C6FD537D}" destId="{8B3E8747-16C3-425F-992B-913E91D39B5E}" srcOrd="1" destOrd="0" presId="urn:microsoft.com/office/officeart/2009/3/layout/HorizontalOrganizationChart"/>
    <dgm:cxn modelId="{399CA4FA-9956-4942-B8BB-2A66649681BD}" type="presParOf" srcId="{2D3E3759-1B47-4506-AB98-5E34C6FD537D}" destId="{FD709427-5370-420E-8D00-88565C928FC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8E14DB0-B01F-45F0-9A47-DB7D93F7AA36}"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s-ES"/>
        </a:p>
      </dgm:t>
    </dgm:pt>
    <dgm:pt modelId="{40307006-BFE4-4635-A712-90377B48845C}">
      <dgm:prSet phldrT="[Texto]" custT="1"/>
      <dgm:spPr/>
      <dgm:t>
        <a:bodyPr/>
        <a:lstStyle/>
        <a:p>
          <a:r>
            <a:rPr lang="es-ES" sz="1200" b="1">
              <a:latin typeface="Arial" panose="020B0604020202020204" pitchFamily="34" charset="0"/>
              <a:cs typeface="Arial" panose="020B0604020202020204" pitchFamily="34" charset="0"/>
            </a:rPr>
            <a:t>Comunicación no verbal</a:t>
          </a:r>
        </a:p>
      </dgm:t>
    </dgm:pt>
    <dgm:pt modelId="{88837070-C736-4332-B86F-BA72A9F69EE4}" type="parTrans" cxnId="{EAF2D690-6DD7-4DD5-929F-2F511DDA75BC}">
      <dgm:prSet/>
      <dgm:spPr/>
      <dgm:t>
        <a:bodyPr/>
        <a:lstStyle/>
        <a:p>
          <a:endParaRPr lang="es-ES" sz="1200" b="1">
            <a:latin typeface="Arial" panose="020B0604020202020204" pitchFamily="34" charset="0"/>
            <a:cs typeface="Arial" panose="020B0604020202020204" pitchFamily="34" charset="0"/>
          </a:endParaRPr>
        </a:p>
      </dgm:t>
    </dgm:pt>
    <dgm:pt modelId="{E48F582C-2954-463B-8E21-B11B5A7FFD0C}" type="sibTrans" cxnId="{EAF2D690-6DD7-4DD5-929F-2F511DDA75BC}">
      <dgm:prSet/>
      <dgm:spPr/>
      <dgm:t>
        <a:bodyPr/>
        <a:lstStyle/>
        <a:p>
          <a:endParaRPr lang="es-ES" sz="1200" b="1">
            <a:latin typeface="Arial" panose="020B0604020202020204" pitchFamily="34" charset="0"/>
            <a:cs typeface="Arial" panose="020B0604020202020204" pitchFamily="34" charset="0"/>
          </a:endParaRPr>
        </a:p>
      </dgm:t>
    </dgm:pt>
    <dgm:pt modelId="{2075CE5D-9536-4B5F-909A-016D1E33B420}" type="asst">
      <dgm:prSet phldrT="[Texto]" custT="1"/>
      <dgm:spPr/>
      <dgm:t>
        <a:bodyPr/>
        <a:lstStyle/>
        <a:p>
          <a:r>
            <a:rPr lang="es-ES" sz="1200" b="1">
              <a:latin typeface="Arial" panose="020B0604020202020204" pitchFamily="34" charset="0"/>
              <a:cs typeface="Arial" panose="020B0604020202020204" pitchFamily="34" charset="0"/>
            </a:rPr>
            <a:t>Elementos no lingüísticos / paralingüísticos</a:t>
          </a:r>
        </a:p>
      </dgm:t>
    </dgm:pt>
    <dgm:pt modelId="{0CFB1226-F315-42E3-A4E8-696A69E0A939}" type="parTrans" cxnId="{61039041-F692-4342-B45F-20AEE27C6BA9}">
      <dgm:prSet/>
      <dgm:spPr/>
      <dgm:t>
        <a:bodyPr/>
        <a:lstStyle/>
        <a:p>
          <a:endParaRPr lang="es-ES" sz="1200" b="1">
            <a:latin typeface="Arial" panose="020B0604020202020204" pitchFamily="34" charset="0"/>
            <a:cs typeface="Arial" panose="020B0604020202020204" pitchFamily="34" charset="0"/>
          </a:endParaRPr>
        </a:p>
      </dgm:t>
    </dgm:pt>
    <dgm:pt modelId="{8FD53184-F1CE-40DA-974B-F96CBC0F3C04}" type="sibTrans" cxnId="{61039041-F692-4342-B45F-20AEE27C6BA9}">
      <dgm:prSet/>
      <dgm:spPr/>
      <dgm:t>
        <a:bodyPr/>
        <a:lstStyle/>
        <a:p>
          <a:endParaRPr lang="es-ES" sz="1200" b="1">
            <a:latin typeface="Arial" panose="020B0604020202020204" pitchFamily="34" charset="0"/>
            <a:cs typeface="Arial" panose="020B0604020202020204" pitchFamily="34" charset="0"/>
          </a:endParaRPr>
        </a:p>
      </dgm:t>
    </dgm:pt>
    <dgm:pt modelId="{F5291636-FD15-4187-9772-C165B94B17A5}">
      <dgm:prSet phldrT="[Texto]" custT="1"/>
      <dgm:spPr/>
      <dgm:t>
        <a:bodyPr/>
        <a:lstStyle/>
        <a:p>
          <a:r>
            <a:rPr lang="es-ES" sz="1200" b="1" err="1">
              <a:latin typeface="Arial" panose="020B0604020202020204" pitchFamily="34" charset="0"/>
              <a:cs typeface="Arial" panose="020B0604020202020204" pitchFamily="34" charset="0"/>
            </a:rPr>
            <a:t>Knesia</a:t>
          </a:r>
          <a:endParaRPr lang="es-ES" sz="1200" b="1">
            <a:latin typeface="Arial" panose="020B0604020202020204" pitchFamily="34" charset="0"/>
            <a:cs typeface="Arial" panose="020B0604020202020204" pitchFamily="34" charset="0"/>
          </a:endParaRPr>
        </a:p>
      </dgm:t>
    </dgm:pt>
    <dgm:pt modelId="{FC9BC37E-2BC0-4F3F-80EB-C8767D2D6006}" type="parTrans" cxnId="{E2227C15-10AE-47A5-A112-F1730F491982}">
      <dgm:prSet/>
      <dgm:spPr/>
      <dgm:t>
        <a:bodyPr/>
        <a:lstStyle/>
        <a:p>
          <a:endParaRPr lang="es-ES" sz="1200" b="1">
            <a:latin typeface="Arial" panose="020B0604020202020204" pitchFamily="34" charset="0"/>
            <a:cs typeface="Arial" panose="020B0604020202020204" pitchFamily="34" charset="0"/>
          </a:endParaRPr>
        </a:p>
      </dgm:t>
    </dgm:pt>
    <dgm:pt modelId="{C5C9B7F8-6D38-4397-A99B-32F19DCEC10A}" type="sibTrans" cxnId="{E2227C15-10AE-47A5-A112-F1730F491982}">
      <dgm:prSet/>
      <dgm:spPr/>
      <dgm:t>
        <a:bodyPr/>
        <a:lstStyle/>
        <a:p>
          <a:endParaRPr lang="es-ES" sz="1200" b="1">
            <a:latin typeface="Arial" panose="020B0604020202020204" pitchFamily="34" charset="0"/>
            <a:cs typeface="Arial" panose="020B0604020202020204" pitchFamily="34" charset="0"/>
          </a:endParaRPr>
        </a:p>
      </dgm:t>
    </dgm:pt>
    <dgm:pt modelId="{F9667527-AB07-4B1D-AFC4-6B1474D20FDE}">
      <dgm:prSet phldrT="[Texto]" custT="1"/>
      <dgm:spPr/>
      <dgm:t>
        <a:bodyPr/>
        <a:lstStyle/>
        <a:p>
          <a:r>
            <a:rPr lang="es-ES" sz="1200" b="1" err="1">
              <a:latin typeface="Arial" panose="020B0604020202020204" pitchFamily="34" charset="0"/>
              <a:cs typeface="Arial" panose="020B0604020202020204" pitchFamily="34" charset="0"/>
            </a:rPr>
            <a:t>Proxémica</a:t>
          </a:r>
          <a:endParaRPr lang="es-ES" sz="1200" b="1">
            <a:latin typeface="Arial" panose="020B0604020202020204" pitchFamily="34" charset="0"/>
            <a:cs typeface="Arial" panose="020B0604020202020204" pitchFamily="34" charset="0"/>
          </a:endParaRPr>
        </a:p>
      </dgm:t>
    </dgm:pt>
    <dgm:pt modelId="{6BE6DBEF-7935-4906-A54A-AE5BB4DA58EA}" type="parTrans" cxnId="{22942356-4626-4E98-8FE5-956A398AF336}">
      <dgm:prSet/>
      <dgm:spPr/>
      <dgm:t>
        <a:bodyPr/>
        <a:lstStyle/>
        <a:p>
          <a:endParaRPr lang="es-ES" sz="1200" b="1">
            <a:latin typeface="Arial" panose="020B0604020202020204" pitchFamily="34" charset="0"/>
            <a:cs typeface="Arial" panose="020B0604020202020204" pitchFamily="34" charset="0"/>
          </a:endParaRPr>
        </a:p>
      </dgm:t>
    </dgm:pt>
    <dgm:pt modelId="{19780386-A25C-44AF-899E-B2BB6779EDA5}" type="sibTrans" cxnId="{22942356-4626-4E98-8FE5-956A398AF336}">
      <dgm:prSet/>
      <dgm:spPr/>
      <dgm:t>
        <a:bodyPr/>
        <a:lstStyle/>
        <a:p>
          <a:endParaRPr lang="es-ES" sz="1200" b="1">
            <a:latin typeface="Arial" panose="020B0604020202020204" pitchFamily="34" charset="0"/>
            <a:cs typeface="Arial" panose="020B0604020202020204" pitchFamily="34" charset="0"/>
          </a:endParaRPr>
        </a:p>
      </dgm:t>
    </dgm:pt>
    <dgm:pt modelId="{520C18E1-570A-436D-9F4C-F81949DD7FB4}">
      <dgm:prSet phldrT="[Texto]" custT="1"/>
      <dgm:spPr/>
      <dgm:t>
        <a:bodyPr/>
        <a:lstStyle/>
        <a:p>
          <a:r>
            <a:rPr lang="es-ES" sz="1200" b="1">
              <a:latin typeface="Arial" panose="020B0604020202020204" pitchFamily="34" charset="0"/>
              <a:cs typeface="Arial" panose="020B0604020202020204" pitchFamily="34" charset="0"/>
            </a:rPr>
            <a:t>El espacio personal</a:t>
          </a:r>
        </a:p>
      </dgm:t>
    </dgm:pt>
    <dgm:pt modelId="{880B4946-00CF-497B-B034-AD1BA40923FF}" type="parTrans" cxnId="{54EAFFB3-36E8-4707-817B-C000C2BDADC3}">
      <dgm:prSet/>
      <dgm:spPr/>
      <dgm:t>
        <a:bodyPr/>
        <a:lstStyle/>
        <a:p>
          <a:endParaRPr lang="es-ES" sz="1200" b="1">
            <a:latin typeface="Arial" panose="020B0604020202020204" pitchFamily="34" charset="0"/>
            <a:cs typeface="Arial" panose="020B0604020202020204" pitchFamily="34" charset="0"/>
          </a:endParaRPr>
        </a:p>
      </dgm:t>
    </dgm:pt>
    <dgm:pt modelId="{2D65AB48-F212-4710-A162-DD2E68DC2E8B}" type="sibTrans" cxnId="{54EAFFB3-36E8-4707-817B-C000C2BDADC3}">
      <dgm:prSet/>
      <dgm:spPr/>
      <dgm:t>
        <a:bodyPr/>
        <a:lstStyle/>
        <a:p>
          <a:endParaRPr lang="es-ES" sz="1200" b="1">
            <a:latin typeface="Arial" panose="020B0604020202020204" pitchFamily="34" charset="0"/>
            <a:cs typeface="Arial" panose="020B0604020202020204" pitchFamily="34" charset="0"/>
          </a:endParaRPr>
        </a:p>
      </dgm:t>
    </dgm:pt>
    <dgm:pt modelId="{AC2F9119-CA41-4072-BAA4-817EC5388C18}">
      <dgm:prSet phldrT="[Texto]" custT="1"/>
      <dgm:spPr/>
      <dgm:t>
        <a:bodyPr/>
        <a:lstStyle/>
        <a:p>
          <a:r>
            <a:rPr lang="es-ES" sz="1200" b="1">
              <a:latin typeface="Arial" panose="020B0604020202020204" pitchFamily="34" charset="0"/>
              <a:cs typeface="Arial" panose="020B0604020202020204" pitchFamily="34" charset="0"/>
            </a:rPr>
            <a:t>Proximidad física en la interacción</a:t>
          </a:r>
        </a:p>
      </dgm:t>
    </dgm:pt>
    <dgm:pt modelId="{EBB95602-57F3-4685-9A8B-24D2C8AAE994}" type="parTrans" cxnId="{C7D28E9D-3BF4-4DC1-A04E-2436B03EB8AB}">
      <dgm:prSet/>
      <dgm:spPr/>
      <dgm:t>
        <a:bodyPr/>
        <a:lstStyle/>
        <a:p>
          <a:endParaRPr lang="es-ES" sz="1200" b="1">
            <a:latin typeface="Arial" panose="020B0604020202020204" pitchFamily="34" charset="0"/>
            <a:cs typeface="Arial" panose="020B0604020202020204" pitchFamily="34" charset="0"/>
          </a:endParaRPr>
        </a:p>
      </dgm:t>
    </dgm:pt>
    <dgm:pt modelId="{9B1F2542-BD33-45B7-8153-EDEB5811FA09}" type="sibTrans" cxnId="{C7D28E9D-3BF4-4DC1-A04E-2436B03EB8AB}">
      <dgm:prSet/>
      <dgm:spPr/>
      <dgm:t>
        <a:bodyPr/>
        <a:lstStyle/>
        <a:p>
          <a:endParaRPr lang="es-ES" sz="1200" b="1">
            <a:latin typeface="Arial" panose="020B0604020202020204" pitchFamily="34" charset="0"/>
            <a:cs typeface="Arial" panose="020B0604020202020204" pitchFamily="34" charset="0"/>
          </a:endParaRPr>
        </a:p>
      </dgm:t>
    </dgm:pt>
    <dgm:pt modelId="{ADFB78F6-D1A7-42B1-9F28-59F1AD71E7BB}">
      <dgm:prSet phldrT="[Texto]" custT="1"/>
      <dgm:spPr/>
      <dgm:t>
        <a:bodyPr/>
        <a:lstStyle/>
        <a:p>
          <a:r>
            <a:rPr lang="es-ES" sz="1200" b="1">
              <a:latin typeface="Arial" panose="020B0604020202020204" pitchFamily="34" charset="0"/>
              <a:cs typeface="Arial" panose="020B0604020202020204" pitchFamily="34" charset="0"/>
            </a:rPr>
            <a:t>Paralingüística</a:t>
          </a:r>
        </a:p>
      </dgm:t>
    </dgm:pt>
    <dgm:pt modelId="{11905C31-554C-481B-B148-D1931C93FA9F}" type="parTrans" cxnId="{BD662751-F01F-417B-93F0-6A903588CD3E}">
      <dgm:prSet/>
      <dgm:spPr/>
      <dgm:t>
        <a:bodyPr/>
        <a:lstStyle/>
        <a:p>
          <a:endParaRPr lang="es-ES" sz="1200" b="1">
            <a:latin typeface="Arial" panose="020B0604020202020204" pitchFamily="34" charset="0"/>
            <a:cs typeface="Arial" panose="020B0604020202020204" pitchFamily="34" charset="0"/>
          </a:endParaRPr>
        </a:p>
      </dgm:t>
    </dgm:pt>
    <dgm:pt modelId="{A59A2BCB-1A1C-4B24-A623-4B6E49A919AB}" type="sibTrans" cxnId="{BD662751-F01F-417B-93F0-6A903588CD3E}">
      <dgm:prSet/>
      <dgm:spPr/>
      <dgm:t>
        <a:bodyPr/>
        <a:lstStyle/>
        <a:p>
          <a:endParaRPr lang="es-ES" sz="1200" b="1">
            <a:latin typeface="Arial" panose="020B0604020202020204" pitchFamily="34" charset="0"/>
            <a:cs typeface="Arial" panose="020B0604020202020204" pitchFamily="34" charset="0"/>
          </a:endParaRPr>
        </a:p>
      </dgm:t>
    </dgm:pt>
    <dgm:pt modelId="{9D12543F-6A37-4E46-947C-B09C236C526F}">
      <dgm:prSet phldrT="[Texto]" custT="1"/>
      <dgm:spPr/>
      <dgm:t>
        <a:bodyPr/>
        <a:lstStyle/>
        <a:p>
          <a:r>
            <a:rPr lang="es-ES" sz="1200" b="1">
              <a:latin typeface="Arial" panose="020B0604020202020204" pitchFamily="34" charset="0"/>
              <a:cs typeface="Arial" panose="020B0604020202020204" pitchFamily="34" charset="0"/>
            </a:rPr>
            <a:t>Contacto personal</a:t>
          </a:r>
        </a:p>
      </dgm:t>
    </dgm:pt>
    <dgm:pt modelId="{A00CACA1-D45B-4FD9-BDE1-7C1A5C335F6C}" type="parTrans" cxnId="{25E862F2-0E78-47A6-B569-0F0AC88E96A4}">
      <dgm:prSet/>
      <dgm:spPr/>
      <dgm:t>
        <a:bodyPr/>
        <a:lstStyle/>
        <a:p>
          <a:endParaRPr lang="es-ES" sz="1200" b="1">
            <a:latin typeface="Arial" panose="020B0604020202020204" pitchFamily="34" charset="0"/>
            <a:cs typeface="Arial" panose="020B0604020202020204" pitchFamily="34" charset="0"/>
          </a:endParaRPr>
        </a:p>
      </dgm:t>
    </dgm:pt>
    <dgm:pt modelId="{AC67D895-9BD1-4479-B26B-46FD53282040}" type="sibTrans" cxnId="{25E862F2-0E78-47A6-B569-0F0AC88E96A4}">
      <dgm:prSet/>
      <dgm:spPr/>
      <dgm:t>
        <a:bodyPr/>
        <a:lstStyle/>
        <a:p>
          <a:endParaRPr lang="es-ES" sz="1200" b="1">
            <a:latin typeface="Arial" panose="020B0604020202020204" pitchFamily="34" charset="0"/>
            <a:cs typeface="Arial" panose="020B0604020202020204" pitchFamily="34" charset="0"/>
          </a:endParaRPr>
        </a:p>
      </dgm:t>
    </dgm:pt>
    <dgm:pt modelId="{7702CD19-6E24-40F9-B3DB-B334F86C2C35}">
      <dgm:prSet phldrT="[Texto]" custT="1"/>
      <dgm:spPr/>
      <dgm:t>
        <a:bodyPr/>
        <a:lstStyle/>
        <a:p>
          <a:r>
            <a:rPr lang="es-ES" sz="1200" b="1">
              <a:latin typeface="Arial" panose="020B0604020202020204" pitchFamily="34" charset="0"/>
              <a:cs typeface="Arial" panose="020B0604020202020204" pitchFamily="34" charset="0"/>
            </a:rPr>
            <a:t>Postura corporal</a:t>
          </a:r>
        </a:p>
      </dgm:t>
    </dgm:pt>
    <dgm:pt modelId="{431305A3-76D9-494B-860C-AF6AE3D2C89A}" type="parTrans" cxnId="{21494997-2B6C-46C3-B8F1-1B6FB9DB9A1F}">
      <dgm:prSet/>
      <dgm:spPr/>
      <dgm:t>
        <a:bodyPr/>
        <a:lstStyle/>
        <a:p>
          <a:endParaRPr lang="es-ES"/>
        </a:p>
      </dgm:t>
    </dgm:pt>
    <dgm:pt modelId="{AF9157B6-91CE-454E-8853-7011CFF6EC51}" type="sibTrans" cxnId="{21494997-2B6C-46C3-B8F1-1B6FB9DB9A1F}">
      <dgm:prSet/>
      <dgm:spPr/>
      <dgm:t>
        <a:bodyPr/>
        <a:lstStyle/>
        <a:p>
          <a:endParaRPr lang="es-ES"/>
        </a:p>
      </dgm:t>
    </dgm:pt>
    <dgm:pt modelId="{495846A2-C9AB-454F-BB4A-0BAED6A82055}">
      <dgm:prSet phldrT="[Texto]" custT="1"/>
      <dgm:spPr/>
      <dgm:t>
        <a:bodyPr/>
        <a:lstStyle/>
        <a:p>
          <a:r>
            <a:rPr lang="es-ES" sz="1200" b="1">
              <a:latin typeface="Arial" panose="020B0604020202020204" pitchFamily="34" charset="0"/>
              <a:cs typeface="Arial" panose="020B0604020202020204" pitchFamily="34" charset="0"/>
            </a:rPr>
            <a:t>Gestos</a:t>
          </a:r>
        </a:p>
      </dgm:t>
    </dgm:pt>
    <dgm:pt modelId="{77BE00B0-6B98-496D-9AE6-8F635180516D}" type="parTrans" cxnId="{FE759DCD-0309-4E41-95C6-DBDDFE4BFDF5}">
      <dgm:prSet/>
      <dgm:spPr/>
      <dgm:t>
        <a:bodyPr/>
        <a:lstStyle/>
        <a:p>
          <a:endParaRPr lang="es-ES"/>
        </a:p>
      </dgm:t>
    </dgm:pt>
    <dgm:pt modelId="{FF177B8B-E88B-4C75-AD59-274CE813A763}" type="sibTrans" cxnId="{FE759DCD-0309-4E41-95C6-DBDDFE4BFDF5}">
      <dgm:prSet/>
      <dgm:spPr/>
      <dgm:t>
        <a:bodyPr/>
        <a:lstStyle/>
        <a:p>
          <a:endParaRPr lang="es-ES"/>
        </a:p>
      </dgm:t>
    </dgm:pt>
    <dgm:pt modelId="{EF473F7D-4866-4F5B-A8F1-AEBEF40CCFCC}">
      <dgm:prSet phldrT="[Texto]" custT="1"/>
      <dgm:spPr/>
      <dgm:t>
        <a:bodyPr/>
        <a:lstStyle/>
        <a:p>
          <a:r>
            <a:rPr lang="es-ES" sz="1200" b="1">
              <a:latin typeface="Arial" panose="020B0604020202020204" pitchFamily="34" charset="0"/>
              <a:cs typeface="Arial" panose="020B0604020202020204" pitchFamily="34" charset="0"/>
            </a:rPr>
            <a:t>Miradas</a:t>
          </a:r>
        </a:p>
      </dgm:t>
    </dgm:pt>
    <dgm:pt modelId="{A78A802C-62F3-4D6C-AD62-F2CFF62C4AC2}" type="parTrans" cxnId="{CB723822-1AF6-4209-8C6F-7D36C865E922}">
      <dgm:prSet/>
      <dgm:spPr/>
      <dgm:t>
        <a:bodyPr/>
        <a:lstStyle/>
        <a:p>
          <a:endParaRPr lang="es-ES"/>
        </a:p>
      </dgm:t>
    </dgm:pt>
    <dgm:pt modelId="{C605A152-94EE-48C5-95E1-4A7CB877CCC5}" type="sibTrans" cxnId="{CB723822-1AF6-4209-8C6F-7D36C865E922}">
      <dgm:prSet/>
      <dgm:spPr/>
      <dgm:t>
        <a:bodyPr/>
        <a:lstStyle/>
        <a:p>
          <a:endParaRPr lang="es-ES"/>
        </a:p>
      </dgm:t>
    </dgm:pt>
    <dgm:pt modelId="{EB53B34F-74E9-4671-9C69-F6565A4CD5EC}">
      <dgm:prSet phldrT="[Texto]" custT="1"/>
      <dgm:spPr/>
      <dgm:t>
        <a:bodyPr/>
        <a:lstStyle/>
        <a:p>
          <a:r>
            <a:rPr lang="es-ES" sz="1200" b="1">
              <a:latin typeface="Arial" panose="020B0604020202020204" pitchFamily="34" charset="0"/>
              <a:cs typeface="Arial" panose="020B0604020202020204" pitchFamily="34" charset="0"/>
            </a:rPr>
            <a:t>Sonrisas</a:t>
          </a:r>
        </a:p>
      </dgm:t>
    </dgm:pt>
    <dgm:pt modelId="{309BDE23-1992-40A6-981E-873FAB8367F3}" type="parTrans" cxnId="{C95681C8-42B5-4D98-9551-58A56C9C403F}">
      <dgm:prSet/>
      <dgm:spPr/>
      <dgm:t>
        <a:bodyPr/>
        <a:lstStyle/>
        <a:p>
          <a:endParaRPr lang="es-ES"/>
        </a:p>
      </dgm:t>
    </dgm:pt>
    <dgm:pt modelId="{0DEE0E55-75C6-49BA-B92B-ACBD57A5F6F4}" type="sibTrans" cxnId="{C95681C8-42B5-4D98-9551-58A56C9C403F}">
      <dgm:prSet/>
      <dgm:spPr/>
      <dgm:t>
        <a:bodyPr/>
        <a:lstStyle/>
        <a:p>
          <a:endParaRPr lang="es-ES"/>
        </a:p>
      </dgm:t>
    </dgm:pt>
    <dgm:pt modelId="{23ECB072-140C-4A5A-A311-98245A8F1E51}">
      <dgm:prSet phldrT="[Texto]" custT="1"/>
      <dgm:spPr/>
      <dgm:t>
        <a:bodyPr/>
        <a:lstStyle/>
        <a:p>
          <a:r>
            <a:rPr lang="es-ES" sz="1200" b="1">
              <a:latin typeface="Arial" panose="020B0604020202020204" pitchFamily="34" charset="0"/>
              <a:cs typeface="Arial" panose="020B0604020202020204" pitchFamily="34" charset="0"/>
            </a:rPr>
            <a:t>El tono</a:t>
          </a:r>
        </a:p>
      </dgm:t>
    </dgm:pt>
    <dgm:pt modelId="{1976A799-CDC0-44A6-9A02-26F73ED4816F}" type="parTrans" cxnId="{644BD1D5-B1C5-4CB9-B5B8-478D53D8E79B}">
      <dgm:prSet/>
      <dgm:spPr/>
      <dgm:t>
        <a:bodyPr/>
        <a:lstStyle/>
        <a:p>
          <a:endParaRPr lang="es-ES"/>
        </a:p>
      </dgm:t>
    </dgm:pt>
    <dgm:pt modelId="{FE22EFF8-7612-4BFC-853F-B04522CAA432}" type="sibTrans" cxnId="{644BD1D5-B1C5-4CB9-B5B8-478D53D8E79B}">
      <dgm:prSet/>
      <dgm:spPr/>
      <dgm:t>
        <a:bodyPr/>
        <a:lstStyle/>
        <a:p>
          <a:endParaRPr lang="es-ES"/>
        </a:p>
      </dgm:t>
    </dgm:pt>
    <dgm:pt modelId="{A412037B-46AD-4E39-B54F-40B3B48B9CED}">
      <dgm:prSet phldrT="[Texto]" custT="1"/>
      <dgm:spPr/>
      <dgm:t>
        <a:bodyPr/>
        <a:lstStyle/>
        <a:p>
          <a:r>
            <a:rPr lang="es-ES" sz="1200" b="1">
              <a:latin typeface="Arial" panose="020B0604020202020204" pitchFamily="34" charset="0"/>
              <a:cs typeface="Arial" panose="020B0604020202020204" pitchFamily="34" charset="0"/>
            </a:rPr>
            <a:t>El volumen</a:t>
          </a:r>
        </a:p>
      </dgm:t>
    </dgm:pt>
    <dgm:pt modelId="{89059C9D-3741-48C3-93CD-941BA0ABE113}" type="parTrans" cxnId="{6E457411-C11A-48A4-973B-A06B12CC3BA1}">
      <dgm:prSet/>
      <dgm:spPr/>
      <dgm:t>
        <a:bodyPr/>
        <a:lstStyle/>
        <a:p>
          <a:endParaRPr lang="es-ES"/>
        </a:p>
      </dgm:t>
    </dgm:pt>
    <dgm:pt modelId="{689A00A1-B97C-4684-A99F-6247D39703E5}" type="sibTrans" cxnId="{6E457411-C11A-48A4-973B-A06B12CC3BA1}">
      <dgm:prSet/>
      <dgm:spPr/>
      <dgm:t>
        <a:bodyPr/>
        <a:lstStyle/>
        <a:p>
          <a:endParaRPr lang="es-ES"/>
        </a:p>
      </dgm:t>
    </dgm:pt>
    <dgm:pt modelId="{CCA6E26F-52F3-42BA-A938-544056A61959}">
      <dgm:prSet phldrT="[Texto]" custT="1"/>
      <dgm:spPr/>
      <dgm:t>
        <a:bodyPr/>
        <a:lstStyle/>
        <a:p>
          <a:r>
            <a:rPr lang="es-ES" sz="1200" b="1">
              <a:latin typeface="Arial" panose="020B0604020202020204" pitchFamily="34" charset="0"/>
              <a:cs typeface="Arial" panose="020B0604020202020204" pitchFamily="34" charset="0"/>
            </a:rPr>
            <a:t>El ritmo</a:t>
          </a:r>
        </a:p>
      </dgm:t>
    </dgm:pt>
    <dgm:pt modelId="{89E9B4E4-C683-4055-9818-994FF32A3643}" type="parTrans" cxnId="{874FC308-60BC-42B5-AA17-4A35B33F92B0}">
      <dgm:prSet/>
      <dgm:spPr/>
      <dgm:t>
        <a:bodyPr/>
        <a:lstStyle/>
        <a:p>
          <a:endParaRPr lang="es-ES"/>
        </a:p>
      </dgm:t>
    </dgm:pt>
    <dgm:pt modelId="{DA12350A-8393-4204-997E-EA8693DA0604}" type="sibTrans" cxnId="{874FC308-60BC-42B5-AA17-4A35B33F92B0}">
      <dgm:prSet/>
      <dgm:spPr/>
      <dgm:t>
        <a:bodyPr/>
        <a:lstStyle/>
        <a:p>
          <a:endParaRPr lang="es-ES"/>
        </a:p>
      </dgm:t>
    </dgm:pt>
    <dgm:pt modelId="{36C7A55C-63C5-4152-8262-DCE172248CC7}" type="pres">
      <dgm:prSet presAssocID="{18E14DB0-B01F-45F0-9A47-DB7D93F7AA36}" presName="hierChild1" presStyleCnt="0">
        <dgm:presLayoutVars>
          <dgm:orgChart val="1"/>
          <dgm:chPref val="1"/>
          <dgm:dir/>
          <dgm:animOne val="branch"/>
          <dgm:animLvl val="lvl"/>
          <dgm:resizeHandles/>
        </dgm:presLayoutVars>
      </dgm:prSet>
      <dgm:spPr/>
    </dgm:pt>
    <dgm:pt modelId="{89BCF6B1-1C96-4FCA-95E4-A7E5973C0E85}" type="pres">
      <dgm:prSet presAssocID="{40307006-BFE4-4635-A712-90377B48845C}" presName="hierRoot1" presStyleCnt="0">
        <dgm:presLayoutVars>
          <dgm:hierBranch val="init"/>
        </dgm:presLayoutVars>
      </dgm:prSet>
      <dgm:spPr/>
    </dgm:pt>
    <dgm:pt modelId="{A89BAB8D-2AD2-427B-AAA9-1D13CBBE6DF4}" type="pres">
      <dgm:prSet presAssocID="{40307006-BFE4-4635-A712-90377B48845C}" presName="rootComposite1" presStyleCnt="0"/>
      <dgm:spPr/>
    </dgm:pt>
    <dgm:pt modelId="{856174F0-E07D-4A9D-B3CF-1217D8B38342}" type="pres">
      <dgm:prSet presAssocID="{40307006-BFE4-4635-A712-90377B48845C}" presName="rootText1" presStyleLbl="node0" presStyleIdx="0" presStyleCnt="1">
        <dgm:presLayoutVars>
          <dgm:chPref val="3"/>
        </dgm:presLayoutVars>
      </dgm:prSet>
      <dgm:spPr/>
    </dgm:pt>
    <dgm:pt modelId="{0FB3F15A-FE03-47E7-BD57-7E1CBCFD75EE}" type="pres">
      <dgm:prSet presAssocID="{40307006-BFE4-4635-A712-90377B48845C}" presName="rootConnector1" presStyleLbl="node1" presStyleIdx="0" presStyleCnt="0"/>
      <dgm:spPr/>
    </dgm:pt>
    <dgm:pt modelId="{9D55CC14-8352-48D0-89D4-36740BCC032E}" type="pres">
      <dgm:prSet presAssocID="{40307006-BFE4-4635-A712-90377B48845C}" presName="hierChild2" presStyleCnt="0"/>
      <dgm:spPr/>
    </dgm:pt>
    <dgm:pt modelId="{5571ADC7-92A9-4481-8EDA-43C8BAEDDB8A}" type="pres">
      <dgm:prSet presAssocID="{FC9BC37E-2BC0-4F3F-80EB-C8767D2D6006}" presName="Name64" presStyleLbl="parChTrans1D2" presStyleIdx="0" presStyleCnt="4"/>
      <dgm:spPr/>
    </dgm:pt>
    <dgm:pt modelId="{87E45932-7A8A-4ACF-8FAA-87C77CB6C816}" type="pres">
      <dgm:prSet presAssocID="{F5291636-FD15-4187-9772-C165B94B17A5}" presName="hierRoot2" presStyleCnt="0">
        <dgm:presLayoutVars>
          <dgm:hierBranch val="init"/>
        </dgm:presLayoutVars>
      </dgm:prSet>
      <dgm:spPr/>
    </dgm:pt>
    <dgm:pt modelId="{DBCBEC7D-AD0A-458C-B211-B198408C0E00}" type="pres">
      <dgm:prSet presAssocID="{F5291636-FD15-4187-9772-C165B94B17A5}" presName="rootComposite" presStyleCnt="0"/>
      <dgm:spPr/>
    </dgm:pt>
    <dgm:pt modelId="{80E09630-7E37-43A3-93EB-520A827D6D56}" type="pres">
      <dgm:prSet presAssocID="{F5291636-FD15-4187-9772-C165B94B17A5}" presName="rootText" presStyleLbl="node2" presStyleIdx="0" presStyleCnt="3">
        <dgm:presLayoutVars>
          <dgm:chPref val="3"/>
        </dgm:presLayoutVars>
      </dgm:prSet>
      <dgm:spPr/>
    </dgm:pt>
    <dgm:pt modelId="{27467529-73A8-4412-873F-676883294AE5}" type="pres">
      <dgm:prSet presAssocID="{F5291636-FD15-4187-9772-C165B94B17A5}" presName="rootConnector" presStyleLbl="node2" presStyleIdx="0" presStyleCnt="3"/>
      <dgm:spPr/>
    </dgm:pt>
    <dgm:pt modelId="{1E50B66F-6961-4016-B928-E129C0F483D6}" type="pres">
      <dgm:prSet presAssocID="{F5291636-FD15-4187-9772-C165B94B17A5}" presName="hierChild4" presStyleCnt="0"/>
      <dgm:spPr/>
    </dgm:pt>
    <dgm:pt modelId="{30A73221-47E2-4E9E-9881-E7D84C401664}" type="pres">
      <dgm:prSet presAssocID="{431305A3-76D9-494B-860C-AF6AE3D2C89A}" presName="Name64" presStyleLbl="parChTrans1D3" presStyleIdx="0" presStyleCnt="10"/>
      <dgm:spPr/>
    </dgm:pt>
    <dgm:pt modelId="{6D018D6F-B2D9-4B06-A562-DC1C83ED81AA}" type="pres">
      <dgm:prSet presAssocID="{7702CD19-6E24-40F9-B3DB-B334F86C2C35}" presName="hierRoot2" presStyleCnt="0">
        <dgm:presLayoutVars>
          <dgm:hierBranch val="init"/>
        </dgm:presLayoutVars>
      </dgm:prSet>
      <dgm:spPr/>
    </dgm:pt>
    <dgm:pt modelId="{B7AE63F2-941D-4F1D-9243-8AB6F1078A47}" type="pres">
      <dgm:prSet presAssocID="{7702CD19-6E24-40F9-B3DB-B334F86C2C35}" presName="rootComposite" presStyleCnt="0"/>
      <dgm:spPr/>
    </dgm:pt>
    <dgm:pt modelId="{5CC98B58-C5E3-43C1-925E-19CF74AA0E01}" type="pres">
      <dgm:prSet presAssocID="{7702CD19-6E24-40F9-B3DB-B334F86C2C35}" presName="rootText" presStyleLbl="node3" presStyleIdx="0" presStyleCnt="10">
        <dgm:presLayoutVars>
          <dgm:chPref val="3"/>
        </dgm:presLayoutVars>
      </dgm:prSet>
      <dgm:spPr/>
    </dgm:pt>
    <dgm:pt modelId="{489D3628-B1CA-42FC-8FB9-E86CD92655D1}" type="pres">
      <dgm:prSet presAssocID="{7702CD19-6E24-40F9-B3DB-B334F86C2C35}" presName="rootConnector" presStyleLbl="node3" presStyleIdx="0" presStyleCnt="10"/>
      <dgm:spPr/>
    </dgm:pt>
    <dgm:pt modelId="{AF012F52-9E93-44C8-9DFA-9B317A2A16BE}" type="pres">
      <dgm:prSet presAssocID="{7702CD19-6E24-40F9-B3DB-B334F86C2C35}" presName="hierChild4" presStyleCnt="0"/>
      <dgm:spPr/>
    </dgm:pt>
    <dgm:pt modelId="{8489254C-E87A-426F-8997-EF8D0C9EC8FF}" type="pres">
      <dgm:prSet presAssocID="{7702CD19-6E24-40F9-B3DB-B334F86C2C35}" presName="hierChild5" presStyleCnt="0"/>
      <dgm:spPr/>
    </dgm:pt>
    <dgm:pt modelId="{1B092F26-7B3C-411E-801C-5826ED0B28E0}" type="pres">
      <dgm:prSet presAssocID="{77BE00B0-6B98-496D-9AE6-8F635180516D}" presName="Name64" presStyleLbl="parChTrans1D3" presStyleIdx="1" presStyleCnt="10"/>
      <dgm:spPr/>
    </dgm:pt>
    <dgm:pt modelId="{DF499ECD-F366-413A-8401-528D29D2087B}" type="pres">
      <dgm:prSet presAssocID="{495846A2-C9AB-454F-BB4A-0BAED6A82055}" presName="hierRoot2" presStyleCnt="0">
        <dgm:presLayoutVars>
          <dgm:hierBranch val="init"/>
        </dgm:presLayoutVars>
      </dgm:prSet>
      <dgm:spPr/>
    </dgm:pt>
    <dgm:pt modelId="{3E45D611-E67A-4167-A060-7F7D0F9A3C98}" type="pres">
      <dgm:prSet presAssocID="{495846A2-C9AB-454F-BB4A-0BAED6A82055}" presName="rootComposite" presStyleCnt="0"/>
      <dgm:spPr/>
    </dgm:pt>
    <dgm:pt modelId="{A04BAF34-AEAA-455A-8B01-348E08E094AB}" type="pres">
      <dgm:prSet presAssocID="{495846A2-C9AB-454F-BB4A-0BAED6A82055}" presName="rootText" presStyleLbl="node3" presStyleIdx="1" presStyleCnt="10">
        <dgm:presLayoutVars>
          <dgm:chPref val="3"/>
        </dgm:presLayoutVars>
      </dgm:prSet>
      <dgm:spPr/>
    </dgm:pt>
    <dgm:pt modelId="{379BEEFB-04DA-4CD7-BB32-23518DAF0CA4}" type="pres">
      <dgm:prSet presAssocID="{495846A2-C9AB-454F-BB4A-0BAED6A82055}" presName="rootConnector" presStyleLbl="node3" presStyleIdx="1" presStyleCnt="10"/>
      <dgm:spPr/>
    </dgm:pt>
    <dgm:pt modelId="{36E5B9E2-8852-41C5-9715-0E71FDA919CF}" type="pres">
      <dgm:prSet presAssocID="{495846A2-C9AB-454F-BB4A-0BAED6A82055}" presName="hierChild4" presStyleCnt="0"/>
      <dgm:spPr/>
    </dgm:pt>
    <dgm:pt modelId="{387647F6-9680-4BF6-8E04-BE46CFC4BFC9}" type="pres">
      <dgm:prSet presAssocID="{495846A2-C9AB-454F-BB4A-0BAED6A82055}" presName="hierChild5" presStyleCnt="0"/>
      <dgm:spPr/>
    </dgm:pt>
    <dgm:pt modelId="{EEE5EC8E-DA19-4B36-B61A-74323860CEB6}" type="pres">
      <dgm:prSet presAssocID="{A78A802C-62F3-4D6C-AD62-F2CFF62C4AC2}" presName="Name64" presStyleLbl="parChTrans1D3" presStyleIdx="2" presStyleCnt="10"/>
      <dgm:spPr/>
    </dgm:pt>
    <dgm:pt modelId="{5C78C1C4-2E91-43CE-A8FC-45FE79613986}" type="pres">
      <dgm:prSet presAssocID="{EF473F7D-4866-4F5B-A8F1-AEBEF40CCFCC}" presName="hierRoot2" presStyleCnt="0">
        <dgm:presLayoutVars>
          <dgm:hierBranch val="init"/>
        </dgm:presLayoutVars>
      </dgm:prSet>
      <dgm:spPr/>
    </dgm:pt>
    <dgm:pt modelId="{BE1292CE-E62A-42BF-B22A-C737A163C304}" type="pres">
      <dgm:prSet presAssocID="{EF473F7D-4866-4F5B-A8F1-AEBEF40CCFCC}" presName="rootComposite" presStyleCnt="0"/>
      <dgm:spPr/>
    </dgm:pt>
    <dgm:pt modelId="{3F8D2FE6-EDB5-46AC-95C7-853AC1F1BFD3}" type="pres">
      <dgm:prSet presAssocID="{EF473F7D-4866-4F5B-A8F1-AEBEF40CCFCC}" presName="rootText" presStyleLbl="node3" presStyleIdx="2" presStyleCnt="10">
        <dgm:presLayoutVars>
          <dgm:chPref val="3"/>
        </dgm:presLayoutVars>
      </dgm:prSet>
      <dgm:spPr/>
    </dgm:pt>
    <dgm:pt modelId="{F8A6A11F-2509-49A1-BBDE-D8E5AF61BB42}" type="pres">
      <dgm:prSet presAssocID="{EF473F7D-4866-4F5B-A8F1-AEBEF40CCFCC}" presName="rootConnector" presStyleLbl="node3" presStyleIdx="2" presStyleCnt="10"/>
      <dgm:spPr/>
    </dgm:pt>
    <dgm:pt modelId="{6C5560D6-5FF1-4A73-A9AF-1E7E03F4DE3C}" type="pres">
      <dgm:prSet presAssocID="{EF473F7D-4866-4F5B-A8F1-AEBEF40CCFCC}" presName="hierChild4" presStyleCnt="0"/>
      <dgm:spPr/>
    </dgm:pt>
    <dgm:pt modelId="{CA85765C-7893-4243-A3B6-E9C92500E686}" type="pres">
      <dgm:prSet presAssocID="{EF473F7D-4866-4F5B-A8F1-AEBEF40CCFCC}" presName="hierChild5" presStyleCnt="0"/>
      <dgm:spPr/>
    </dgm:pt>
    <dgm:pt modelId="{3545610D-8827-457F-96F6-A4F0257B82F1}" type="pres">
      <dgm:prSet presAssocID="{309BDE23-1992-40A6-981E-873FAB8367F3}" presName="Name64" presStyleLbl="parChTrans1D3" presStyleIdx="3" presStyleCnt="10"/>
      <dgm:spPr/>
    </dgm:pt>
    <dgm:pt modelId="{ABBE6644-81D9-4877-B0D3-1112F82000B7}" type="pres">
      <dgm:prSet presAssocID="{EB53B34F-74E9-4671-9C69-F6565A4CD5EC}" presName="hierRoot2" presStyleCnt="0">
        <dgm:presLayoutVars>
          <dgm:hierBranch val="init"/>
        </dgm:presLayoutVars>
      </dgm:prSet>
      <dgm:spPr/>
    </dgm:pt>
    <dgm:pt modelId="{D43FA813-0B49-4F41-9CA2-E034D2188C92}" type="pres">
      <dgm:prSet presAssocID="{EB53B34F-74E9-4671-9C69-F6565A4CD5EC}" presName="rootComposite" presStyleCnt="0"/>
      <dgm:spPr/>
    </dgm:pt>
    <dgm:pt modelId="{19235339-1840-4336-8167-E6A9ACC5C568}" type="pres">
      <dgm:prSet presAssocID="{EB53B34F-74E9-4671-9C69-F6565A4CD5EC}" presName="rootText" presStyleLbl="node3" presStyleIdx="3" presStyleCnt="10">
        <dgm:presLayoutVars>
          <dgm:chPref val="3"/>
        </dgm:presLayoutVars>
      </dgm:prSet>
      <dgm:spPr/>
    </dgm:pt>
    <dgm:pt modelId="{9AC3DEB1-F9A9-4DA8-8C7B-7427E96D6B81}" type="pres">
      <dgm:prSet presAssocID="{EB53B34F-74E9-4671-9C69-F6565A4CD5EC}" presName="rootConnector" presStyleLbl="node3" presStyleIdx="3" presStyleCnt="10"/>
      <dgm:spPr/>
    </dgm:pt>
    <dgm:pt modelId="{1E1A4228-7AA9-42F5-96DD-D936D2CFA729}" type="pres">
      <dgm:prSet presAssocID="{EB53B34F-74E9-4671-9C69-F6565A4CD5EC}" presName="hierChild4" presStyleCnt="0"/>
      <dgm:spPr/>
    </dgm:pt>
    <dgm:pt modelId="{EA246705-B31A-47ED-8CF0-991366709A07}" type="pres">
      <dgm:prSet presAssocID="{EB53B34F-74E9-4671-9C69-F6565A4CD5EC}" presName="hierChild5" presStyleCnt="0"/>
      <dgm:spPr/>
    </dgm:pt>
    <dgm:pt modelId="{FE5060A9-360A-45CD-96DC-8C354C9E56BA}" type="pres">
      <dgm:prSet presAssocID="{F5291636-FD15-4187-9772-C165B94B17A5}" presName="hierChild5" presStyleCnt="0"/>
      <dgm:spPr/>
    </dgm:pt>
    <dgm:pt modelId="{C029AA36-1610-44C4-A760-3C7B978F9084}" type="pres">
      <dgm:prSet presAssocID="{11905C31-554C-481B-B148-D1931C93FA9F}" presName="Name64" presStyleLbl="parChTrans1D2" presStyleIdx="1" presStyleCnt="4"/>
      <dgm:spPr/>
    </dgm:pt>
    <dgm:pt modelId="{F3AADA36-E818-4D46-BAB5-1833E1D1AEB3}" type="pres">
      <dgm:prSet presAssocID="{ADFB78F6-D1A7-42B1-9F28-59F1AD71E7BB}" presName="hierRoot2" presStyleCnt="0">
        <dgm:presLayoutVars>
          <dgm:hierBranch val="init"/>
        </dgm:presLayoutVars>
      </dgm:prSet>
      <dgm:spPr/>
    </dgm:pt>
    <dgm:pt modelId="{050CD9EB-6D95-438D-AFF5-A00C98A6C742}" type="pres">
      <dgm:prSet presAssocID="{ADFB78F6-D1A7-42B1-9F28-59F1AD71E7BB}" presName="rootComposite" presStyleCnt="0"/>
      <dgm:spPr/>
    </dgm:pt>
    <dgm:pt modelId="{F70B3BE6-78C6-4A5D-978C-C706AEAD1E4A}" type="pres">
      <dgm:prSet presAssocID="{ADFB78F6-D1A7-42B1-9F28-59F1AD71E7BB}" presName="rootText" presStyleLbl="node2" presStyleIdx="1" presStyleCnt="3">
        <dgm:presLayoutVars>
          <dgm:chPref val="3"/>
        </dgm:presLayoutVars>
      </dgm:prSet>
      <dgm:spPr/>
    </dgm:pt>
    <dgm:pt modelId="{C74FA239-A3C9-4584-828B-CAA1A96680A8}" type="pres">
      <dgm:prSet presAssocID="{ADFB78F6-D1A7-42B1-9F28-59F1AD71E7BB}" presName="rootConnector" presStyleLbl="node2" presStyleIdx="1" presStyleCnt="3"/>
      <dgm:spPr/>
    </dgm:pt>
    <dgm:pt modelId="{BEA37CC0-529C-426A-9336-86819C1786C0}" type="pres">
      <dgm:prSet presAssocID="{ADFB78F6-D1A7-42B1-9F28-59F1AD71E7BB}" presName="hierChild4" presStyleCnt="0"/>
      <dgm:spPr/>
    </dgm:pt>
    <dgm:pt modelId="{AD2F7DCB-CF6E-4599-8847-443F542456DF}" type="pres">
      <dgm:prSet presAssocID="{1976A799-CDC0-44A6-9A02-26F73ED4816F}" presName="Name64" presStyleLbl="parChTrans1D3" presStyleIdx="4" presStyleCnt="10"/>
      <dgm:spPr/>
    </dgm:pt>
    <dgm:pt modelId="{BE57FB5D-D67F-404F-9B41-20A5084CE677}" type="pres">
      <dgm:prSet presAssocID="{23ECB072-140C-4A5A-A311-98245A8F1E51}" presName="hierRoot2" presStyleCnt="0">
        <dgm:presLayoutVars>
          <dgm:hierBranch val="init"/>
        </dgm:presLayoutVars>
      </dgm:prSet>
      <dgm:spPr/>
    </dgm:pt>
    <dgm:pt modelId="{7BED388C-F06B-4387-8AC4-5FA8D2DE4EA1}" type="pres">
      <dgm:prSet presAssocID="{23ECB072-140C-4A5A-A311-98245A8F1E51}" presName="rootComposite" presStyleCnt="0"/>
      <dgm:spPr/>
    </dgm:pt>
    <dgm:pt modelId="{59839A19-414A-4EC2-B95E-2B23F29E9601}" type="pres">
      <dgm:prSet presAssocID="{23ECB072-140C-4A5A-A311-98245A8F1E51}" presName="rootText" presStyleLbl="node3" presStyleIdx="4" presStyleCnt="10">
        <dgm:presLayoutVars>
          <dgm:chPref val="3"/>
        </dgm:presLayoutVars>
      </dgm:prSet>
      <dgm:spPr/>
    </dgm:pt>
    <dgm:pt modelId="{435A66A1-DA5F-4101-B709-864AE28B42EA}" type="pres">
      <dgm:prSet presAssocID="{23ECB072-140C-4A5A-A311-98245A8F1E51}" presName="rootConnector" presStyleLbl="node3" presStyleIdx="4" presStyleCnt="10"/>
      <dgm:spPr/>
    </dgm:pt>
    <dgm:pt modelId="{5E699F95-8562-4514-AF1A-ECF964F4790A}" type="pres">
      <dgm:prSet presAssocID="{23ECB072-140C-4A5A-A311-98245A8F1E51}" presName="hierChild4" presStyleCnt="0"/>
      <dgm:spPr/>
    </dgm:pt>
    <dgm:pt modelId="{78D1E973-5865-4A9B-9DFE-55817A60DD19}" type="pres">
      <dgm:prSet presAssocID="{23ECB072-140C-4A5A-A311-98245A8F1E51}" presName="hierChild5" presStyleCnt="0"/>
      <dgm:spPr/>
    </dgm:pt>
    <dgm:pt modelId="{37105CD5-1236-4D95-A861-2F7787953856}" type="pres">
      <dgm:prSet presAssocID="{89059C9D-3741-48C3-93CD-941BA0ABE113}" presName="Name64" presStyleLbl="parChTrans1D3" presStyleIdx="5" presStyleCnt="10"/>
      <dgm:spPr/>
    </dgm:pt>
    <dgm:pt modelId="{DA8A0E11-9D3A-4DA0-B80B-F0B5142012C3}" type="pres">
      <dgm:prSet presAssocID="{A412037B-46AD-4E39-B54F-40B3B48B9CED}" presName="hierRoot2" presStyleCnt="0">
        <dgm:presLayoutVars>
          <dgm:hierBranch val="init"/>
        </dgm:presLayoutVars>
      </dgm:prSet>
      <dgm:spPr/>
    </dgm:pt>
    <dgm:pt modelId="{E69CA693-047C-4CC2-8D0E-FF9252381795}" type="pres">
      <dgm:prSet presAssocID="{A412037B-46AD-4E39-B54F-40B3B48B9CED}" presName="rootComposite" presStyleCnt="0"/>
      <dgm:spPr/>
    </dgm:pt>
    <dgm:pt modelId="{F9161ADC-AC4B-488A-8887-52370B9471C2}" type="pres">
      <dgm:prSet presAssocID="{A412037B-46AD-4E39-B54F-40B3B48B9CED}" presName="rootText" presStyleLbl="node3" presStyleIdx="5" presStyleCnt="10">
        <dgm:presLayoutVars>
          <dgm:chPref val="3"/>
        </dgm:presLayoutVars>
      </dgm:prSet>
      <dgm:spPr/>
    </dgm:pt>
    <dgm:pt modelId="{63C1C398-05C0-4AE6-84A1-CF82DD12440B}" type="pres">
      <dgm:prSet presAssocID="{A412037B-46AD-4E39-B54F-40B3B48B9CED}" presName="rootConnector" presStyleLbl="node3" presStyleIdx="5" presStyleCnt="10"/>
      <dgm:spPr/>
    </dgm:pt>
    <dgm:pt modelId="{A59A9BD5-00F3-439C-80D9-E8730EE43E98}" type="pres">
      <dgm:prSet presAssocID="{A412037B-46AD-4E39-B54F-40B3B48B9CED}" presName="hierChild4" presStyleCnt="0"/>
      <dgm:spPr/>
    </dgm:pt>
    <dgm:pt modelId="{7EDDFA86-2398-4BAC-A476-A3F4F7C1E6C1}" type="pres">
      <dgm:prSet presAssocID="{A412037B-46AD-4E39-B54F-40B3B48B9CED}" presName="hierChild5" presStyleCnt="0"/>
      <dgm:spPr/>
    </dgm:pt>
    <dgm:pt modelId="{21CD4166-9AEA-44CE-8B03-2A341E2AE8A6}" type="pres">
      <dgm:prSet presAssocID="{89E9B4E4-C683-4055-9818-994FF32A3643}" presName="Name64" presStyleLbl="parChTrans1D3" presStyleIdx="6" presStyleCnt="10"/>
      <dgm:spPr/>
    </dgm:pt>
    <dgm:pt modelId="{A76AA4D1-DFD4-4A54-87AF-33AC1A0850B1}" type="pres">
      <dgm:prSet presAssocID="{CCA6E26F-52F3-42BA-A938-544056A61959}" presName="hierRoot2" presStyleCnt="0">
        <dgm:presLayoutVars>
          <dgm:hierBranch val="init"/>
        </dgm:presLayoutVars>
      </dgm:prSet>
      <dgm:spPr/>
    </dgm:pt>
    <dgm:pt modelId="{781EDCC3-EC8D-4A8D-8C37-6A2D6C67451C}" type="pres">
      <dgm:prSet presAssocID="{CCA6E26F-52F3-42BA-A938-544056A61959}" presName="rootComposite" presStyleCnt="0"/>
      <dgm:spPr/>
    </dgm:pt>
    <dgm:pt modelId="{8BA3BB87-AE69-468D-A0C8-25FEB277F5CF}" type="pres">
      <dgm:prSet presAssocID="{CCA6E26F-52F3-42BA-A938-544056A61959}" presName="rootText" presStyleLbl="node3" presStyleIdx="6" presStyleCnt="10">
        <dgm:presLayoutVars>
          <dgm:chPref val="3"/>
        </dgm:presLayoutVars>
      </dgm:prSet>
      <dgm:spPr/>
    </dgm:pt>
    <dgm:pt modelId="{326E19AE-E89F-440E-8328-8589D9EBECF0}" type="pres">
      <dgm:prSet presAssocID="{CCA6E26F-52F3-42BA-A938-544056A61959}" presName="rootConnector" presStyleLbl="node3" presStyleIdx="6" presStyleCnt="10"/>
      <dgm:spPr/>
    </dgm:pt>
    <dgm:pt modelId="{FDE210DA-3F1B-4F47-963F-1AC9FBF471C6}" type="pres">
      <dgm:prSet presAssocID="{CCA6E26F-52F3-42BA-A938-544056A61959}" presName="hierChild4" presStyleCnt="0"/>
      <dgm:spPr/>
    </dgm:pt>
    <dgm:pt modelId="{8F516F7A-D41D-4068-ABCC-055F6E1880A3}" type="pres">
      <dgm:prSet presAssocID="{CCA6E26F-52F3-42BA-A938-544056A61959}" presName="hierChild5" presStyleCnt="0"/>
      <dgm:spPr/>
    </dgm:pt>
    <dgm:pt modelId="{F3C23D23-2BFC-4651-8644-9866E8BBAF3D}" type="pres">
      <dgm:prSet presAssocID="{ADFB78F6-D1A7-42B1-9F28-59F1AD71E7BB}" presName="hierChild5" presStyleCnt="0"/>
      <dgm:spPr/>
    </dgm:pt>
    <dgm:pt modelId="{985DE712-2C84-4AB4-BCAF-2B71416FA9FC}" type="pres">
      <dgm:prSet presAssocID="{6BE6DBEF-7935-4906-A54A-AE5BB4DA58EA}" presName="Name64" presStyleLbl="parChTrans1D2" presStyleIdx="2" presStyleCnt="4"/>
      <dgm:spPr/>
    </dgm:pt>
    <dgm:pt modelId="{F3AC1AA0-3644-439D-86DE-EF25A8851B21}" type="pres">
      <dgm:prSet presAssocID="{F9667527-AB07-4B1D-AFC4-6B1474D20FDE}" presName="hierRoot2" presStyleCnt="0">
        <dgm:presLayoutVars>
          <dgm:hierBranch val="init"/>
        </dgm:presLayoutVars>
      </dgm:prSet>
      <dgm:spPr/>
    </dgm:pt>
    <dgm:pt modelId="{0B77405D-CA89-42E5-8549-DE7B31D608FB}" type="pres">
      <dgm:prSet presAssocID="{F9667527-AB07-4B1D-AFC4-6B1474D20FDE}" presName="rootComposite" presStyleCnt="0"/>
      <dgm:spPr/>
    </dgm:pt>
    <dgm:pt modelId="{CD2A4E97-8572-47B6-8F87-B3077558B420}" type="pres">
      <dgm:prSet presAssocID="{F9667527-AB07-4B1D-AFC4-6B1474D20FDE}" presName="rootText" presStyleLbl="node2" presStyleIdx="2" presStyleCnt="3">
        <dgm:presLayoutVars>
          <dgm:chPref val="3"/>
        </dgm:presLayoutVars>
      </dgm:prSet>
      <dgm:spPr/>
    </dgm:pt>
    <dgm:pt modelId="{3730D059-CC5E-4045-8510-A850081B1732}" type="pres">
      <dgm:prSet presAssocID="{F9667527-AB07-4B1D-AFC4-6B1474D20FDE}" presName="rootConnector" presStyleLbl="node2" presStyleIdx="2" presStyleCnt="3"/>
      <dgm:spPr/>
    </dgm:pt>
    <dgm:pt modelId="{4D33DCF7-848D-4BF7-AE1B-0B321D8DF8B1}" type="pres">
      <dgm:prSet presAssocID="{F9667527-AB07-4B1D-AFC4-6B1474D20FDE}" presName="hierChild4" presStyleCnt="0"/>
      <dgm:spPr/>
    </dgm:pt>
    <dgm:pt modelId="{4C171CE8-D993-4321-87AB-40AE625D7F4E}" type="pres">
      <dgm:prSet presAssocID="{880B4946-00CF-497B-B034-AD1BA40923FF}" presName="Name64" presStyleLbl="parChTrans1D3" presStyleIdx="7" presStyleCnt="10"/>
      <dgm:spPr/>
    </dgm:pt>
    <dgm:pt modelId="{B61BDB39-3773-4DE9-8BEA-AEA25DEF097F}" type="pres">
      <dgm:prSet presAssocID="{520C18E1-570A-436D-9F4C-F81949DD7FB4}" presName="hierRoot2" presStyleCnt="0">
        <dgm:presLayoutVars>
          <dgm:hierBranch val="init"/>
        </dgm:presLayoutVars>
      </dgm:prSet>
      <dgm:spPr/>
    </dgm:pt>
    <dgm:pt modelId="{4D237DB7-54AB-474E-BB1E-47138A61F175}" type="pres">
      <dgm:prSet presAssocID="{520C18E1-570A-436D-9F4C-F81949DD7FB4}" presName="rootComposite" presStyleCnt="0"/>
      <dgm:spPr/>
    </dgm:pt>
    <dgm:pt modelId="{E935467C-3787-4FA0-BFB0-9AA7CBA55E4E}" type="pres">
      <dgm:prSet presAssocID="{520C18E1-570A-436D-9F4C-F81949DD7FB4}" presName="rootText" presStyleLbl="node3" presStyleIdx="7" presStyleCnt="10">
        <dgm:presLayoutVars>
          <dgm:chPref val="3"/>
        </dgm:presLayoutVars>
      </dgm:prSet>
      <dgm:spPr/>
    </dgm:pt>
    <dgm:pt modelId="{55C75E39-BC17-4292-9E41-5080E48939DA}" type="pres">
      <dgm:prSet presAssocID="{520C18E1-570A-436D-9F4C-F81949DD7FB4}" presName="rootConnector" presStyleLbl="node3" presStyleIdx="7" presStyleCnt="10"/>
      <dgm:spPr/>
    </dgm:pt>
    <dgm:pt modelId="{FADACCA1-CFAA-44C9-AE94-05E38A9C27FD}" type="pres">
      <dgm:prSet presAssocID="{520C18E1-570A-436D-9F4C-F81949DD7FB4}" presName="hierChild4" presStyleCnt="0"/>
      <dgm:spPr/>
    </dgm:pt>
    <dgm:pt modelId="{5742C7AC-24E0-4718-89F2-C08A6BE4CF78}" type="pres">
      <dgm:prSet presAssocID="{520C18E1-570A-436D-9F4C-F81949DD7FB4}" presName="hierChild5" presStyleCnt="0"/>
      <dgm:spPr/>
    </dgm:pt>
    <dgm:pt modelId="{C58B540D-F6C4-4E4B-BF50-E499B8237049}" type="pres">
      <dgm:prSet presAssocID="{EBB95602-57F3-4685-9A8B-24D2C8AAE994}" presName="Name64" presStyleLbl="parChTrans1D3" presStyleIdx="8" presStyleCnt="10"/>
      <dgm:spPr/>
    </dgm:pt>
    <dgm:pt modelId="{5F5D0FA5-85F7-4637-A1D8-0AF4638C9408}" type="pres">
      <dgm:prSet presAssocID="{AC2F9119-CA41-4072-BAA4-817EC5388C18}" presName="hierRoot2" presStyleCnt="0">
        <dgm:presLayoutVars>
          <dgm:hierBranch val="init"/>
        </dgm:presLayoutVars>
      </dgm:prSet>
      <dgm:spPr/>
    </dgm:pt>
    <dgm:pt modelId="{0B2359C3-AAB2-49D1-8F38-52EBC3986070}" type="pres">
      <dgm:prSet presAssocID="{AC2F9119-CA41-4072-BAA4-817EC5388C18}" presName="rootComposite" presStyleCnt="0"/>
      <dgm:spPr/>
    </dgm:pt>
    <dgm:pt modelId="{03160F47-570E-4F3E-B542-E6DD134DE8DA}" type="pres">
      <dgm:prSet presAssocID="{AC2F9119-CA41-4072-BAA4-817EC5388C18}" presName="rootText" presStyleLbl="node3" presStyleIdx="8" presStyleCnt="10">
        <dgm:presLayoutVars>
          <dgm:chPref val="3"/>
        </dgm:presLayoutVars>
      </dgm:prSet>
      <dgm:spPr/>
    </dgm:pt>
    <dgm:pt modelId="{D260505C-3612-4E0A-8642-A3BCFD5480EE}" type="pres">
      <dgm:prSet presAssocID="{AC2F9119-CA41-4072-BAA4-817EC5388C18}" presName="rootConnector" presStyleLbl="node3" presStyleIdx="8" presStyleCnt="10"/>
      <dgm:spPr/>
    </dgm:pt>
    <dgm:pt modelId="{23989CB2-48E2-467D-A39F-2126687150C1}" type="pres">
      <dgm:prSet presAssocID="{AC2F9119-CA41-4072-BAA4-817EC5388C18}" presName="hierChild4" presStyleCnt="0"/>
      <dgm:spPr/>
    </dgm:pt>
    <dgm:pt modelId="{743B05CA-D9D8-4BA5-86A6-BD412463D062}" type="pres">
      <dgm:prSet presAssocID="{AC2F9119-CA41-4072-BAA4-817EC5388C18}" presName="hierChild5" presStyleCnt="0"/>
      <dgm:spPr/>
    </dgm:pt>
    <dgm:pt modelId="{90CB15AB-E994-4C60-AB46-3BD27CD0CFDC}" type="pres">
      <dgm:prSet presAssocID="{A00CACA1-D45B-4FD9-BDE1-7C1A5C335F6C}" presName="Name64" presStyleLbl="parChTrans1D3" presStyleIdx="9" presStyleCnt="10"/>
      <dgm:spPr/>
    </dgm:pt>
    <dgm:pt modelId="{E2CB353C-DEEE-4DC8-B250-2421D6320CCD}" type="pres">
      <dgm:prSet presAssocID="{9D12543F-6A37-4E46-947C-B09C236C526F}" presName="hierRoot2" presStyleCnt="0">
        <dgm:presLayoutVars>
          <dgm:hierBranch val="init"/>
        </dgm:presLayoutVars>
      </dgm:prSet>
      <dgm:spPr/>
    </dgm:pt>
    <dgm:pt modelId="{93FD4D68-82F1-4EB8-9B32-58D1C5BF0968}" type="pres">
      <dgm:prSet presAssocID="{9D12543F-6A37-4E46-947C-B09C236C526F}" presName="rootComposite" presStyleCnt="0"/>
      <dgm:spPr/>
    </dgm:pt>
    <dgm:pt modelId="{838DF00E-6C7A-4365-AFBB-BD32359DDCEF}" type="pres">
      <dgm:prSet presAssocID="{9D12543F-6A37-4E46-947C-B09C236C526F}" presName="rootText" presStyleLbl="node3" presStyleIdx="9" presStyleCnt="10">
        <dgm:presLayoutVars>
          <dgm:chPref val="3"/>
        </dgm:presLayoutVars>
      </dgm:prSet>
      <dgm:spPr/>
    </dgm:pt>
    <dgm:pt modelId="{8E7BF43A-DA4B-4307-9C09-10878D459616}" type="pres">
      <dgm:prSet presAssocID="{9D12543F-6A37-4E46-947C-B09C236C526F}" presName="rootConnector" presStyleLbl="node3" presStyleIdx="9" presStyleCnt="10"/>
      <dgm:spPr/>
    </dgm:pt>
    <dgm:pt modelId="{1A8452FE-08D7-4ABA-83A0-86ECCF6180B1}" type="pres">
      <dgm:prSet presAssocID="{9D12543F-6A37-4E46-947C-B09C236C526F}" presName="hierChild4" presStyleCnt="0"/>
      <dgm:spPr/>
    </dgm:pt>
    <dgm:pt modelId="{59A76EEB-9CB4-4242-9A98-73523696EA40}" type="pres">
      <dgm:prSet presAssocID="{9D12543F-6A37-4E46-947C-B09C236C526F}" presName="hierChild5" presStyleCnt="0"/>
      <dgm:spPr/>
    </dgm:pt>
    <dgm:pt modelId="{DA2C8CD5-97BA-4664-8987-9B7102E32D13}" type="pres">
      <dgm:prSet presAssocID="{F9667527-AB07-4B1D-AFC4-6B1474D20FDE}" presName="hierChild5" presStyleCnt="0"/>
      <dgm:spPr/>
    </dgm:pt>
    <dgm:pt modelId="{C8824479-1C0B-4841-8029-DFD6E6AFBB52}" type="pres">
      <dgm:prSet presAssocID="{40307006-BFE4-4635-A712-90377B48845C}" presName="hierChild3" presStyleCnt="0"/>
      <dgm:spPr/>
    </dgm:pt>
    <dgm:pt modelId="{81AB25F5-97D5-4C7D-A213-E9402368E2DD}" type="pres">
      <dgm:prSet presAssocID="{0CFB1226-F315-42E3-A4E8-696A69E0A939}" presName="Name115" presStyleLbl="parChTrans1D2" presStyleIdx="3" presStyleCnt="4"/>
      <dgm:spPr/>
    </dgm:pt>
    <dgm:pt modelId="{2D3E3759-1B47-4506-AB98-5E34C6FD537D}" type="pres">
      <dgm:prSet presAssocID="{2075CE5D-9536-4B5F-909A-016D1E33B420}" presName="hierRoot3" presStyleCnt="0">
        <dgm:presLayoutVars>
          <dgm:hierBranch val="init"/>
        </dgm:presLayoutVars>
      </dgm:prSet>
      <dgm:spPr/>
    </dgm:pt>
    <dgm:pt modelId="{717D75FF-286A-4736-B9E0-1B1795676A4B}" type="pres">
      <dgm:prSet presAssocID="{2075CE5D-9536-4B5F-909A-016D1E33B420}" presName="rootComposite3" presStyleCnt="0"/>
      <dgm:spPr/>
    </dgm:pt>
    <dgm:pt modelId="{326178FE-3312-4D11-AF00-9E8DC058FCBD}" type="pres">
      <dgm:prSet presAssocID="{2075CE5D-9536-4B5F-909A-016D1E33B420}" presName="rootText3" presStyleLbl="asst1" presStyleIdx="0" presStyleCnt="1" custScaleX="108241" custScaleY="117223">
        <dgm:presLayoutVars>
          <dgm:chPref val="3"/>
        </dgm:presLayoutVars>
      </dgm:prSet>
      <dgm:spPr/>
    </dgm:pt>
    <dgm:pt modelId="{6FEB0ADF-6569-4506-B0CB-0DE6C50208B1}" type="pres">
      <dgm:prSet presAssocID="{2075CE5D-9536-4B5F-909A-016D1E33B420}" presName="rootConnector3" presStyleLbl="asst1" presStyleIdx="0" presStyleCnt="1"/>
      <dgm:spPr/>
    </dgm:pt>
    <dgm:pt modelId="{8B3E8747-16C3-425F-992B-913E91D39B5E}" type="pres">
      <dgm:prSet presAssocID="{2075CE5D-9536-4B5F-909A-016D1E33B420}" presName="hierChild6" presStyleCnt="0"/>
      <dgm:spPr/>
    </dgm:pt>
    <dgm:pt modelId="{FD709427-5370-420E-8D00-88565C928FC6}" type="pres">
      <dgm:prSet presAssocID="{2075CE5D-9536-4B5F-909A-016D1E33B420}" presName="hierChild7" presStyleCnt="0"/>
      <dgm:spPr/>
    </dgm:pt>
  </dgm:ptLst>
  <dgm:cxnLst>
    <dgm:cxn modelId="{04A04B00-ECFF-42EB-8F75-BF7FB5C5EA87}" type="presOf" srcId="{A00CACA1-D45B-4FD9-BDE1-7C1A5C335F6C}" destId="{90CB15AB-E994-4C60-AB46-3BD27CD0CFDC}" srcOrd="0" destOrd="0" presId="urn:microsoft.com/office/officeart/2009/3/layout/HorizontalOrganizationChart"/>
    <dgm:cxn modelId="{874FC308-60BC-42B5-AA17-4A35B33F92B0}" srcId="{ADFB78F6-D1A7-42B1-9F28-59F1AD71E7BB}" destId="{CCA6E26F-52F3-42BA-A938-544056A61959}" srcOrd="2" destOrd="0" parTransId="{89E9B4E4-C683-4055-9818-994FF32A3643}" sibTransId="{DA12350A-8393-4204-997E-EA8693DA0604}"/>
    <dgm:cxn modelId="{6E457411-C11A-48A4-973B-A06B12CC3BA1}" srcId="{ADFB78F6-D1A7-42B1-9F28-59F1AD71E7BB}" destId="{A412037B-46AD-4E39-B54F-40B3B48B9CED}" srcOrd="1" destOrd="0" parTransId="{89059C9D-3741-48C3-93CD-941BA0ABE113}" sibTransId="{689A00A1-B97C-4684-A99F-6247D39703E5}"/>
    <dgm:cxn modelId="{E2227C15-10AE-47A5-A112-F1730F491982}" srcId="{40307006-BFE4-4635-A712-90377B48845C}" destId="{F5291636-FD15-4187-9772-C165B94B17A5}" srcOrd="1" destOrd="0" parTransId="{FC9BC37E-2BC0-4F3F-80EB-C8767D2D6006}" sibTransId="{C5C9B7F8-6D38-4397-A99B-32F19DCEC10A}"/>
    <dgm:cxn modelId="{DFA75E19-8FA6-41D8-8B4A-8A9EFFDEAEAC}" type="presOf" srcId="{A78A802C-62F3-4D6C-AD62-F2CFF62C4AC2}" destId="{EEE5EC8E-DA19-4B36-B61A-74323860CEB6}" srcOrd="0" destOrd="0" presId="urn:microsoft.com/office/officeart/2009/3/layout/HorizontalOrganizationChart"/>
    <dgm:cxn modelId="{483E8A1C-325B-46AF-9BED-CF4F14F45D9F}" type="presOf" srcId="{23ECB072-140C-4A5A-A311-98245A8F1E51}" destId="{435A66A1-DA5F-4101-B709-864AE28B42EA}" srcOrd="1" destOrd="0" presId="urn:microsoft.com/office/officeart/2009/3/layout/HorizontalOrganizationChart"/>
    <dgm:cxn modelId="{CB723822-1AF6-4209-8C6F-7D36C865E922}" srcId="{F5291636-FD15-4187-9772-C165B94B17A5}" destId="{EF473F7D-4866-4F5B-A8F1-AEBEF40CCFCC}" srcOrd="2" destOrd="0" parTransId="{A78A802C-62F3-4D6C-AD62-F2CFF62C4AC2}" sibTransId="{C605A152-94EE-48C5-95E1-4A7CB877CCC5}"/>
    <dgm:cxn modelId="{6A71CB2C-0632-4A5B-A3AF-208E22E08413}" type="presOf" srcId="{EB53B34F-74E9-4671-9C69-F6565A4CD5EC}" destId="{9AC3DEB1-F9A9-4DA8-8C7B-7427E96D6B81}" srcOrd="1" destOrd="0" presId="urn:microsoft.com/office/officeart/2009/3/layout/HorizontalOrganizationChart"/>
    <dgm:cxn modelId="{3307BA2D-AD54-4136-AB79-082F488AEE3C}" type="presOf" srcId="{89E9B4E4-C683-4055-9818-994FF32A3643}" destId="{21CD4166-9AEA-44CE-8B03-2A341E2AE8A6}" srcOrd="0" destOrd="0" presId="urn:microsoft.com/office/officeart/2009/3/layout/HorizontalOrganizationChart"/>
    <dgm:cxn modelId="{D9900732-9020-4E14-B6A9-CB1C6EA25EDF}" type="presOf" srcId="{495846A2-C9AB-454F-BB4A-0BAED6A82055}" destId="{379BEEFB-04DA-4CD7-BB32-23518DAF0CA4}" srcOrd="1" destOrd="0" presId="urn:microsoft.com/office/officeart/2009/3/layout/HorizontalOrganizationChart"/>
    <dgm:cxn modelId="{26F72633-6ACE-453D-8FEE-1C071E0F27E7}" type="presOf" srcId="{40307006-BFE4-4635-A712-90377B48845C}" destId="{0FB3F15A-FE03-47E7-BD57-7E1CBCFD75EE}" srcOrd="1" destOrd="0" presId="urn:microsoft.com/office/officeart/2009/3/layout/HorizontalOrganizationChart"/>
    <dgm:cxn modelId="{75FA1740-C24C-4088-842F-E280245922D7}" type="presOf" srcId="{431305A3-76D9-494B-860C-AF6AE3D2C89A}" destId="{30A73221-47E2-4E9E-9881-E7D84C401664}" srcOrd="0" destOrd="0" presId="urn:microsoft.com/office/officeart/2009/3/layout/HorizontalOrganizationChart"/>
    <dgm:cxn modelId="{793CC65B-DD41-47A0-BBFA-6ED49B1D5BE9}" type="presOf" srcId="{495846A2-C9AB-454F-BB4A-0BAED6A82055}" destId="{A04BAF34-AEAA-455A-8B01-348E08E094AB}" srcOrd="0" destOrd="0" presId="urn:microsoft.com/office/officeart/2009/3/layout/HorizontalOrganizationChart"/>
    <dgm:cxn modelId="{1429B45F-82C6-4632-9AD2-0C2803A8E808}" type="presOf" srcId="{7702CD19-6E24-40F9-B3DB-B334F86C2C35}" destId="{489D3628-B1CA-42FC-8FB9-E86CD92655D1}" srcOrd="1" destOrd="0" presId="urn:microsoft.com/office/officeart/2009/3/layout/HorizontalOrganizationChart"/>
    <dgm:cxn modelId="{BD5E3E61-E09C-4066-923E-9FB94255AC56}" type="presOf" srcId="{EB53B34F-74E9-4671-9C69-F6565A4CD5EC}" destId="{19235339-1840-4336-8167-E6A9ACC5C568}" srcOrd="0" destOrd="0" presId="urn:microsoft.com/office/officeart/2009/3/layout/HorizontalOrganizationChart"/>
    <dgm:cxn modelId="{61039041-F692-4342-B45F-20AEE27C6BA9}" srcId="{40307006-BFE4-4635-A712-90377B48845C}" destId="{2075CE5D-9536-4B5F-909A-016D1E33B420}" srcOrd="0" destOrd="0" parTransId="{0CFB1226-F315-42E3-A4E8-696A69E0A939}" sibTransId="{8FD53184-F1CE-40DA-974B-F96CBC0F3C04}"/>
    <dgm:cxn modelId="{1E7D0965-A765-4875-8A0B-92A44F8A2239}" type="presOf" srcId="{ADFB78F6-D1A7-42B1-9F28-59F1AD71E7BB}" destId="{C74FA239-A3C9-4584-828B-CAA1A96680A8}" srcOrd="1" destOrd="0" presId="urn:microsoft.com/office/officeart/2009/3/layout/HorizontalOrganizationChart"/>
    <dgm:cxn modelId="{7CA0B546-6FCF-4876-8822-3174282604F1}" type="presOf" srcId="{309BDE23-1992-40A6-981E-873FAB8367F3}" destId="{3545610D-8827-457F-96F6-A4F0257B82F1}" srcOrd="0" destOrd="0" presId="urn:microsoft.com/office/officeart/2009/3/layout/HorizontalOrganizationChart"/>
    <dgm:cxn modelId="{CFB5F16B-FDFA-4CAC-B50F-1997E633F5B0}" type="presOf" srcId="{F9667527-AB07-4B1D-AFC4-6B1474D20FDE}" destId="{3730D059-CC5E-4045-8510-A850081B1732}" srcOrd="1" destOrd="0" presId="urn:microsoft.com/office/officeart/2009/3/layout/HorizontalOrganizationChart"/>
    <dgm:cxn modelId="{EF72954C-896F-4FC0-BCE6-8CAD4BC8AD52}" type="presOf" srcId="{EF473F7D-4866-4F5B-A8F1-AEBEF40CCFCC}" destId="{F8A6A11F-2509-49A1-BBDE-D8E5AF61BB42}" srcOrd="1" destOrd="0" presId="urn:microsoft.com/office/officeart/2009/3/layout/HorizontalOrganizationChart"/>
    <dgm:cxn modelId="{BD662751-F01F-417B-93F0-6A903588CD3E}" srcId="{40307006-BFE4-4635-A712-90377B48845C}" destId="{ADFB78F6-D1A7-42B1-9F28-59F1AD71E7BB}" srcOrd="2" destOrd="0" parTransId="{11905C31-554C-481B-B148-D1931C93FA9F}" sibTransId="{A59A2BCB-1A1C-4B24-A623-4B6E49A919AB}"/>
    <dgm:cxn modelId="{224E3251-31A7-4132-BE6B-3B04E5D30F26}" type="presOf" srcId="{0CFB1226-F315-42E3-A4E8-696A69E0A939}" destId="{81AB25F5-97D5-4C7D-A213-E9402368E2DD}" srcOrd="0" destOrd="0" presId="urn:microsoft.com/office/officeart/2009/3/layout/HorizontalOrganizationChart"/>
    <dgm:cxn modelId="{22942356-4626-4E98-8FE5-956A398AF336}" srcId="{40307006-BFE4-4635-A712-90377B48845C}" destId="{F9667527-AB07-4B1D-AFC4-6B1474D20FDE}" srcOrd="3" destOrd="0" parTransId="{6BE6DBEF-7935-4906-A54A-AE5BB4DA58EA}" sibTransId="{19780386-A25C-44AF-899E-B2BB6779EDA5}"/>
    <dgm:cxn modelId="{69ACB956-6F2F-4AC3-A68F-A913EFE189BB}" type="presOf" srcId="{A412037B-46AD-4E39-B54F-40B3B48B9CED}" destId="{63C1C398-05C0-4AE6-84A1-CF82DD12440B}" srcOrd="1" destOrd="0" presId="urn:microsoft.com/office/officeart/2009/3/layout/HorizontalOrganizationChart"/>
    <dgm:cxn modelId="{E6657857-95ED-4E01-99F6-57705A9B59A3}" type="presOf" srcId="{520C18E1-570A-436D-9F4C-F81949DD7FB4}" destId="{E935467C-3787-4FA0-BFB0-9AA7CBA55E4E}" srcOrd="0" destOrd="0" presId="urn:microsoft.com/office/officeart/2009/3/layout/HorizontalOrganizationChart"/>
    <dgm:cxn modelId="{D4203B79-B904-4426-AC88-E4A8BD2C1269}" type="presOf" srcId="{40307006-BFE4-4635-A712-90377B48845C}" destId="{856174F0-E07D-4A9D-B3CF-1217D8B38342}" srcOrd="0" destOrd="0" presId="urn:microsoft.com/office/officeart/2009/3/layout/HorizontalOrganizationChart"/>
    <dgm:cxn modelId="{E83E9E79-160E-4A8D-931A-F13A497FB3BC}" type="presOf" srcId="{EBB95602-57F3-4685-9A8B-24D2C8AAE994}" destId="{C58B540D-F6C4-4E4B-BF50-E499B8237049}" srcOrd="0" destOrd="0" presId="urn:microsoft.com/office/officeart/2009/3/layout/HorizontalOrganizationChart"/>
    <dgm:cxn modelId="{002AD779-BCBE-468F-A990-DFED6B8089E7}" type="presOf" srcId="{AC2F9119-CA41-4072-BAA4-817EC5388C18}" destId="{D260505C-3612-4E0A-8642-A3BCFD5480EE}" srcOrd="1" destOrd="0" presId="urn:microsoft.com/office/officeart/2009/3/layout/HorizontalOrganizationChart"/>
    <dgm:cxn modelId="{13B24F7B-F679-41E0-AF4D-916DA39FEF3A}" type="presOf" srcId="{6BE6DBEF-7935-4906-A54A-AE5BB4DA58EA}" destId="{985DE712-2C84-4AB4-BCAF-2B71416FA9FC}" srcOrd="0" destOrd="0" presId="urn:microsoft.com/office/officeart/2009/3/layout/HorizontalOrganizationChart"/>
    <dgm:cxn modelId="{187E667D-87D2-4DCC-8CEA-3FACCB897869}" type="presOf" srcId="{89059C9D-3741-48C3-93CD-941BA0ABE113}" destId="{37105CD5-1236-4D95-A861-2F7787953856}" srcOrd="0" destOrd="0" presId="urn:microsoft.com/office/officeart/2009/3/layout/HorizontalOrganizationChart"/>
    <dgm:cxn modelId="{9632D486-2456-435B-9387-2564F416AE28}" type="presOf" srcId="{23ECB072-140C-4A5A-A311-98245A8F1E51}" destId="{59839A19-414A-4EC2-B95E-2B23F29E9601}" srcOrd="0" destOrd="0" presId="urn:microsoft.com/office/officeart/2009/3/layout/HorizontalOrganizationChart"/>
    <dgm:cxn modelId="{88300387-37B5-4977-BBA6-5F566361C36D}" type="presOf" srcId="{ADFB78F6-D1A7-42B1-9F28-59F1AD71E7BB}" destId="{F70B3BE6-78C6-4A5D-978C-C706AEAD1E4A}" srcOrd="0" destOrd="0" presId="urn:microsoft.com/office/officeart/2009/3/layout/HorizontalOrganizationChart"/>
    <dgm:cxn modelId="{D947288D-3048-4096-8AF7-861083D97141}" type="presOf" srcId="{7702CD19-6E24-40F9-B3DB-B334F86C2C35}" destId="{5CC98B58-C5E3-43C1-925E-19CF74AA0E01}" srcOrd="0" destOrd="0" presId="urn:microsoft.com/office/officeart/2009/3/layout/HorizontalOrganizationChart"/>
    <dgm:cxn modelId="{8F9BDF8F-9FCB-402F-B198-C5EDB619FD90}" type="presOf" srcId="{F9667527-AB07-4B1D-AFC4-6B1474D20FDE}" destId="{CD2A4E97-8572-47B6-8F87-B3077558B420}" srcOrd="0" destOrd="0" presId="urn:microsoft.com/office/officeart/2009/3/layout/HorizontalOrganizationChart"/>
    <dgm:cxn modelId="{EAF2D690-6DD7-4DD5-929F-2F511DDA75BC}" srcId="{18E14DB0-B01F-45F0-9A47-DB7D93F7AA36}" destId="{40307006-BFE4-4635-A712-90377B48845C}" srcOrd="0" destOrd="0" parTransId="{88837070-C736-4332-B86F-BA72A9F69EE4}" sibTransId="{E48F582C-2954-463B-8E21-B11B5A7FFD0C}"/>
    <dgm:cxn modelId="{21494997-2B6C-46C3-B8F1-1B6FB9DB9A1F}" srcId="{F5291636-FD15-4187-9772-C165B94B17A5}" destId="{7702CD19-6E24-40F9-B3DB-B334F86C2C35}" srcOrd="0" destOrd="0" parTransId="{431305A3-76D9-494B-860C-AF6AE3D2C89A}" sibTransId="{AF9157B6-91CE-454E-8853-7011CFF6EC51}"/>
    <dgm:cxn modelId="{3675C099-EC54-41C2-B98B-035613A9AD37}" type="presOf" srcId="{CCA6E26F-52F3-42BA-A938-544056A61959}" destId="{8BA3BB87-AE69-468D-A0C8-25FEB277F5CF}" srcOrd="0" destOrd="0" presId="urn:microsoft.com/office/officeart/2009/3/layout/HorizontalOrganizationChart"/>
    <dgm:cxn modelId="{C7D28E9D-3BF4-4DC1-A04E-2436B03EB8AB}" srcId="{F9667527-AB07-4B1D-AFC4-6B1474D20FDE}" destId="{AC2F9119-CA41-4072-BAA4-817EC5388C18}" srcOrd="1" destOrd="0" parTransId="{EBB95602-57F3-4685-9A8B-24D2C8AAE994}" sibTransId="{9B1F2542-BD33-45B7-8153-EDEB5811FA09}"/>
    <dgm:cxn modelId="{54F3739E-3995-4CC7-BE79-4E3F770E2020}" type="presOf" srcId="{18E14DB0-B01F-45F0-9A47-DB7D93F7AA36}" destId="{36C7A55C-63C5-4152-8262-DCE172248CC7}" srcOrd="0" destOrd="0" presId="urn:microsoft.com/office/officeart/2009/3/layout/HorizontalOrganizationChart"/>
    <dgm:cxn modelId="{49DB0B9F-7E65-4DF8-BC0C-3D1FEB0B411E}" type="presOf" srcId="{77BE00B0-6B98-496D-9AE6-8F635180516D}" destId="{1B092F26-7B3C-411E-801C-5826ED0B28E0}" srcOrd="0" destOrd="0" presId="urn:microsoft.com/office/officeart/2009/3/layout/HorizontalOrganizationChart"/>
    <dgm:cxn modelId="{9C679A9F-D1E2-47BA-A2FA-580CEB390666}" type="presOf" srcId="{EF473F7D-4866-4F5B-A8F1-AEBEF40CCFCC}" destId="{3F8D2FE6-EDB5-46AC-95C7-853AC1F1BFD3}" srcOrd="0" destOrd="0" presId="urn:microsoft.com/office/officeart/2009/3/layout/HorizontalOrganizationChart"/>
    <dgm:cxn modelId="{722521AD-C9D5-4B3B-BCE4-C3FCC5575B21}" type="presOf" srcId="{CCA6E26F-52F3-42BA-A938-544056A61959}" destId="{326E19AE-E89F-440E-8328-8589D9EBECF0}" srcOrd="1" destOrd="0" presId="urn:microsoft.com/office/officeart/2009/3/layout/HorizontalOrganizationChart"/>
    <dgm:cxn modelId="{ADDF98B3-160D-47EA-8FF3-D83611DB950F}" type="presOf" srcId="{F5291636-FD15-4187-9772-C165B94B17A5}" destId="{27467529-73A8-4412-873F-676883294AE5}" srcOrd="1" destOrd="0" presId="urn:microsoft.com/office/officeart/2009/3/layout/HorizontalOrganizationChart"/>
    <dgm:cxn modelId="{54EAFFB3-36E8-4707-817B-C000C2BDADC3}" srcId="{F9667527-AB07-4B1D-AFC4-6B1474D20FDE}" destId="{520C18E1-570A-436D-9F4C-F81949DD7FB4}" srcOrd="0" destOrd="0" parTransId="{880B4946-00CF-497B-B034-AD1BA40923FF}" sibTransId="{2D65AB48-F212-4710-A162-DD2E68DC2E8B}"/>
    <dgm:cxn modelId="{C29265B8-3AF2-4525-8AD0-FCD074D57755}" type="presOf" srcId="{2075CE5D-9536-4B5F-909A-016D1E33B420}" destId="{326178FE-3312-4D11-AF00-9E8DC058FCBD}" srcOrd="0" destOrd="0" presId="urn:microsoft.com/office/officeart/2009/3/layout/HorizontalOrganizationChart"/>
    <dgm:cxn modelId="{E9C48AB8-C81A-4F05-8643-B03E888A555D}" type="presOf" srcId="{11905C31-554C-481B-B148-D1931C93FA9F}" destId="{C029AA36-1610-44C4-A760-3C7B978F9084}" srcOrd="0" destOrd="0" presId="urn:microsoft.com/office/officeart/2009/3/layout/HorizontalOrganizationChart"/>
    <dgm:cxn modelId="{EA38C5BF-8E79-456C-A1FD-B2DC90D84506}" type="presOf" srcId="{AC2F9119-CA41-4072-BAA4-817EC5388C18}" destId="{03160F47-570E-4F3E-B542-E6DD134DE8DA}" srcOrd="0" destOrd="0" presId="urn:microsoft.com/office/officeart/2009/3/layout/HorizontalOrganizationChart"/>
    <dgm:cxn modelId="{B9DE42C6-9741-43C8-8359-BD3AC02D6A6C}" type="presOf" srcId="{F5291636-FD15-4187-9772-C165B94B17A5}" destId="{80E09630-7E37-43A3-93EB-520A827D6D56}" srcOrd="0" destOrd="0" presId="urn:microsoft.com/office/officeart/2009/3/layout/HorizontalOrganizationChart"/>
    <dgm:cxn modelId="{97AE0CC7-CC1C-4B58-A120-779D206E5BC5}" type="presOf" srcId="{2075CE5D-9536-4B5F-909A-016D1E33B420}" destId="{6FEB0ADF-6569-4506-B0CB-0DE6C50208B1}" srcOrd="1" destOrd="0" presId="urn:microsoft.com/office/officeart/2009/3/layout/HorizontalOrganizationChart"/>
    <dgm:cxn modelId="{C95681C8-42B5-4D98-9551-58A56C9C403F}" srcId="{F5291636-FD15-4187-9772-C165B94B17A5}" destId="{EB53B34F-74E9-4671-9C69-F6565A4CD5EC}" srcOrd="3" destOrd="0" parTransId="{309BDE23-1992-40A6-981E-873FAB8367F3}" sibTransId="{0DEE0E55-75C6-49BA-B92B-ACBD57A5F6F4}"/>
    <dgm:cxn modelId="{C4ED4DCB-16E6-4E56-8FCD-5C15585E6FA6}" type="presOf" srcId="{1976A799-CDC0-44A6-9A02-26F73ED4816F}" destId="{AD2F7DCB-CF6E-4599-8847-443F542456DF}" srcOrd="0" destOrd="0" presId="urn:microsoft.com/office/officeart/2009/3/layout/HorizontalOrganizationChart"/>
    <dgm:cxn modelId="{FE759DCD-0309-4E41-95C6-DBDDFE4BFDF5}" srcId="{F5291636-FD15-4187-9772-C165B94B17A5}" destId="{495846A2-C9AB-454F-BB4A-0BAED6A82055}" srcOrd="1" destOrd="0" parTransId="{77BE00B0-6B98-496D-9AE6-8F635180516D}" sibTransId="{FF177B8B-E88B-4C75-AD59-274CE813A763}"/>
    <dgm:cxn modelId="{7116C9CE-2834-47DB-BD35-425886134563}" type="presOf" srcId="{FC9BC37E-2BC0-4F3F-80EB-C8767D2D6006}" destId="{5571ADC7-92A9-4481-8EDA-43C8BAEDDB8A}" srcOrd="0" destOrd="0" presId="urn:microsoft.com/office/officeart/2009/3/layout/HorizontalOrganizationChart"/>
    <dgm:cxn modelId="{DAA6A5D3-0724-4BDC-9760-9B955D9C824E}" type="presOf" srcId="{9D12543F-6A37-4E46-947C-B09C236C526F}" destId="{838DF00E-6C7A-4365-AFBB-BD32359DDCEF}" srcOrd="0" destOrd="0" presId="urn:microsoft.com/office/officeart/2009/3/layout/HorizontalOrganizationChart"/>
    <dgm:cxn modelId="{644BD1D5-B1C5-4CB9-B5B8-478D53D8E79B}" srcId="{ADFB78F6-D1A7-42B1-9F28-59F1AD71E7BB}" destId="{23ECB072-140C-4A5A-A311-98245A8F1E51}" srcOrd="0" destOrd="0" parTransId="{1976A799-CDC0-44A6-9A02-26F73ED4816F}" sibTransId="{FE22EFF8-7612-4BFC-853F-B04522CAA432}"/>
    <dgm:cxn modelId="{2CCEE9D7-1D1E-4EF7-B8FF-16EC6681AABA}" type="presOf" srcId="{520C18E1-570A-436D-9F4C-F81949DD7FB4}" destId="{55C75E39-BC17-4292-9E41-5080E48939DA}" srcOrd="1" destOrd="0" presId="urn:microsoft.com/office/officeart/2009/3/layout/HorizontalOrganizationChart"/>
    <dgm:cxn modelId="{CA61E6E4-9597-4570-8FA3-F06CA81F0FE1}" type="presOf" srcId="{880B4946-00CF-497B-B034-AD1BA40923FF}" destId="{4C171CE8-D993-4321-87AB-40AE625D7F4E}" srcOrd="0" destOrd="0" presId="urn:microsoft.com/office/officeart/2009/3/layout/HorizontalOrganizationChart"/>
    <dgm:cxn modelId="{25E862F2-0E78-47A6-B569-0F0AC88E96A4}" srcId="{F9667527-AB07-4B1D-AFC4-6B1474D20FDE}" destId="{9D12543F-6A37-4E46-947C-B09C236C526F}" srcOrd="2" destOrd="0" parTransId="{A00CACA1-D45B-4FD9-BDE1-7C1A5C335F6C}" sibTransId="{AC67D895-9BD1-4479-B26B-46FD53282040}"/>
    <dgm:cxn modelId="{797725F7-78E2-4A1E-9216-DA934666971C}" type="presOf" srcId="{9D12543F-6A37-4E46-947C-B09C236C526F}" destId="{8E7BF43A-DA4B-4307-9C09-10878D459616}" srcOrd="1" destOrd="0" presId="urn:microsoft.com/office/officeart/2009/3/layout/HorizontalOrganizationChart"/>
    <dgm:cxn modelId="{6F3BD8FE-3C6D-4A6C-A996-4C65E96C5F9D}" type="presOf" srcId="{A412037B-46AD-4E39-B54F-40B3B48B9CED}" destId="{F9161ADC-AC4B-488A-8887-52370B9471C2}" srcOrd="0" destOrd="0" presId="urn:microsoft.com/office/officeart/2009/3/layout/HorizontalOrganizationChart"/>
    <dgm:cxn modelId="{AEC98557-F887-4C88-9C52-4581977E87FA}" type="presParOf" srcId="{36C7A55C-63C5-4152-8262-DCE172248CC7}" destId="{89BCF6B1-1C96-4FCA-95E4-A7E5973C0E85}" srcOrd="0" destOrd="0" presId="urn:microsoft.com/office/officeart/2009/3/layout/HorizontalOrganizationChart"/>
    <dgm:cxn modelId="{5A544B5F-D4E5-4EB9-8A0C-7F6E4286E0CE}" type="presParOf" srcId="{89BCF6B1-1C96-4FCA-95E4-A7E5973C0E85}" destId="{A89BAB8D-2AD2-427B-AAA9-1D13CBBE6DF4}" srcOrd="0" destOrd="0" presId="urn:microsoft.com/office/officeart/2009/3/layout/HorizontalOrganizationChart"/>
    <dgm:cxn modelId="{A55C7DAC-0084-45A1-AAEF-F24C5140CB49}" type="presParOf" srcId="{A89BAB8D-2AD2-427B-AAA9-1D13CBBE6DF4}" destId="{856174F0-E07D-4A9D-B3CF-1217D8B38342}" srcOrd="0" destOrd="0" presId="urn:microsoft.com/office/officeart/2009/3/layout/HorizontalOrganizationChart"/>
    <dgm:cxn modelId="{73C4E6BD-5821-41A8-B29A-3D6D790E549B}" type="presParOf" srcId="{A89BAB8D-2AD2-427B-AAA9-1D13CBBE6DF4}" destId="{0FB3F15A-FE03-47E7-BD57-7E1CBCFD75EE}" srcOrd="1" destOrd="0" presId="urn:microsoft.com/office/officeart/2009/3/layout/HorizontalOrganizationChart"/>
    <dgm:cxn modelId="{C338BCB7-DD5C-44B9-82A2-8DBA0F286CD5}" type="presParOf" srcId="{89BCF6B1-1C96-4FCA-95E4-A7E5973C0E85}" destId="{9D55CC14-8352-48D0-89D4-36740BCC032E}" srcOrd="1" destOrd="0" presId="urn:microsoft.com/office/officeart/2009/3/layout/HorizontalOrganizationChart"/>
    <dgm:cxn modelId="{5333A2E9-2C73-4329-9F63-2DBD783D9F53}" type="presParOf" srcId="{9D55CC14-8352-48D0-89D4-36740BCC032E}" destId="{5571ADC7-92A9-4481-8EDA-43C8BAEDDB8A}" srcOrd="0" destOrd="0" presId="urn:microsoft.com/office/officeart/2009/3/layout/HorizontalOrganizationChart"/>
    <dgm:cxn modelId="{492545C5-26E7-4389-B089-891D4AC72C5F}" type="presParOf" srcId="{9D55CC14-8352-48D0-89D4-36740BCC032E}" destId="{87E45932-7A8A-4ACF-8FAA-87C77CB6C816}" srcOrd="1" destOrd="0" presId="urn:microsoft.com/office/officeart/2009/3/layout/HorizontalOrganizationChart"/>
    <dgm:cxn modelId="{16343C23-0324-4D7D-8BD8-F616E067C106}" type="presParOf" srcId="{87E45932-7A8A-4ACF-8FAA-87C77CB6C816}" destId="{DBCBEC7D-AD0A-458C-B211-B198408C0E00}" srcOrd="0" destOrd="0" presId="urn:microsoft.com/office/officeart/2009/3/layout/HorizontalOrganizationChart"/>
    <dgm:cxn modelId="{B66AB82F-06F7-4528-B062-15DFD0E2F0AB}" type="presParOf" srcId="{DBCBEC7D-AD0A-458C-B211-B198408C0E00}" destId="{80E09630-7E37-43A3-93EB-520A827D6D56}" srcOrd="0" destOrd="0" presId="urn:microsoft.com/office/officeart/2009/3/layout/HorizontalOrganizationChart"/>
    <dgm:cxn modelId="{C2ACE1EE-E111-4921-8E04-BD0F7BFAC47B}" type="presParOf" srcId="{DBCBEC7D-AD0A-458C-B211-B198408C0E00}" destId="{27467529-73A8-4412-873F-676883294AE5}" srcOrd="1" destOrd="0" presId="urn:microsoft.com/office/officeart/2009/3/layout/HorizontalOrganizationChart"/>
    <dgm:cxn modelId="{EA446A5B-94AF-49D7-87EA-3629AEB05EA4}" type="presParOf" srcId="{87E45932-7A8A-4ACF-8FAA-87C77CB6C816}" destId="{1E50B66F-6961-4016-B928-E129C0F483D6}" srcOrd="1" destOrd="0" presId="urn:microsoft.com/office/officeart/2009/3/layout/HorizontalOrganizationChart"/>
    <dgm:cxn modelId="{1250CE20-8526-4249-ADC3-FB9FD6EFCDEF}" type="presParOf" srcId="{1E50B66F-6961-4016-B928-E129C0F483D6}" destId="{30A73221-47E2-4E9E-9881-E7D84C401664}" srcOrd="0" destOrd="0" presId="urn:microsoft.com/office/officeart/2009/3/layout/HorizontalOrganizationChart"/>
    <dgm:cxn modelId="{3315D473-20D7-4389-AC27-D60BE0E1BA28}" type="presParOf" srcId="{1E50B66F-6961-4016-B928-E129C0F483D6}" destId="{6D018D6F-B2D9-4B06-A562-DC1C83ED81AA}" srcOrd="1" destOrd="0" presId="urn:microsoft.com/office/officeart/2009/3/layout/HorizontalOrganizationChart"/>
    <dgm:cxn modelId="{859801F9-C624-4902-96AF-D87640AA6296}" type="presParOf" srcId="{6D018D6F-B2D9-4B06-A562-DC1C83ED81AA}" destId="{B7AE63F2-941D-4F1D-9243-8AB6F1078A47}" srcOrd="0" destOrd="0" presId="urn:microsoft.com/office/officeart/2009/3/layout/HorizontalOrganizationChart"/>
    <dgm:cxn modelId="{5D901B12-DBFD-4401-BD42-1A517C656EA9}" type="presParOf" srcId="{B7AE63F2-941D-4F1D-9243-8AB6F1078A47}" destId="{5CC98B58-C5E3-43C1-925E-19CF74AA0E01}" srcOrd="0" destOrd="0" presId="urn:microsoft.com/office/officeart/2009/3/layout/HorizontalOrganizationChart"/>
    <dgm:cxn modelId="{98D380B2-7244-41FB-9372-17447ADE8AEC}" type="presParOf" srcId="{B7AE63F2-941D-4F1D-9243-8AB6F1078A47}" destId="{489D3628-B1CA-42FC-8FB9-E86CD92655D1}" srcOrd="1" destOrd="0" presId="urn:microsoft.com/office/officeart/2009/3/layout/HorizontalOrganizationChart"/>
    <dgm:cxn modelId="{05A79343-C9B1-4517-8CDC-DA3C81234C6D}" type="presParOf" srcId="{6D018D6F-B2D9-4B06-A562-DC1C83ED81AA}" destId="{AF012F52-9E93-44C8-9DFA-9B317A2A16BE}" srcOrd="1" destOrd="0" presId="urn:microsoft.com/office/officeart/2009/3/layout/HorizontalOrganizationChart"/>
    <dgm:cxn modelId="{24E08C69-2521-46CD-8B15-864CA9DD3C8C}" type="presParOf" srcId="{6D018D6F-B2D9-4B06-A562-DC1C83ED81AA}" destId="{8489254C-E87A-426F-8997-EF8D0C9EC8FF}" srcOrd="2" destOrd="0" presId="urn:microsoft.com/office/officeart/2009/3/layout/HorizontalOrganizationChart"/>
    <dgm:cxn modelId="{F4ADADC1-33B7-42BB-B3DF-E84848E28891}" type="presParOf" srcId="{1E50B66F-6961-4016-B928-E129C0F483D6}" destId="{1B092F26-7B3C-411E-801C-5826ED0B28E0}" srcOrd="2" destOrd="0" presId="urn:microsoft.com/office/officeart/2009/3/layout/HorizontalOrganizationChart"/>
    <dgm:cxn modelId="{85979BDF-27FD-44CA-ABB5-388795DA27D9}" type="presParOf" srcId="{1E50B66F-6961-4016-B928-E129C0F483D6}" destId="{DF499ECD-F366-413A-8401-528D29D2087B}" srcOrd="3" destOrd="0" presId="urn:microsoft.com/office/officeart/2009/3/layout/HorizontalOrganizationChart"/>
    <dgm:cxn modelId="{CA071433-EBAA-40DA-99F2-BE277E4A6E22}" type="presParOf" srcId="{DF499ECD-F366-413A-8401-528D29D2087B}" destId="{3E45D611-E67A-4167-A060-7F7D0F9A3C98}" srcOrd="0" destOrd="0" presId="urn:microsoft.com/office/officeart/2009/3/layout/HorizontalOrganizationChart"/>
    <dgm:cxn modelId="{FEC81A16-33CD-42C3-BAA6-84F1B049A309}" type="presParOf" srcId="{3E45D611-E67A-4167-A060-7F7D0F9A3C98}" destId="{A04BAF34-AEAA-455A-8B01-348E08E094AB}" srcOrd="0" destOrd="0" presId="urn:microsoft.com/office/officeart/2009/3/layout/HorizontalOrganizationChart"/>
    <dgm:cxn modelId="{1DDDAF2E-C715-4E7C-A549-38ADFDC33106}" type="presParOf" srcId="{3E45D611-E67A-4167-A060-7F7D0F9A3C98}" destId="{379BEEFB-04DA-4CD7-BB32-23518DAF0CA4}" srcOrd="1" destOrd="0" presId="urn:microsoft.com/office/officeart/2009/3/layout/HorizontalOrganizationChart"/>
    <dgm:cxn modelId="{C9522A92-B4B5-4145-93EE-AF1AA78A7E03}" type="presParOf" srcId="{DF499ECD-F366-413A-8401-528D29D2087B}" destId="{36E5B9E2-8852-41C5-9715-0E71FDA919CF}" srcOrd="1" destOrd="0" presId="urn:microsoft.com/office/officeart/2009/3/layout/HorizontalOrganizationChart"/>
    <dgm:cxn modelId="{8D2410AF-5185-40E4-8A56-A09C68ED6D46}" type="presParOf" srcId="{DF499ECD-F366-413A-8401-528D29D2087B}" destId="{387647F6-9680-4BF6-8E04-BE46CFC4BFC9}" srcOrd="2" destOrd="0" presId="urn:microsoft.com/office/officeart/2009/3/layout/HorizontalOrganizationChart"/>
    <dgm:cxn modelId="{3BF30D52-BBFC-486F-BC11-239973BA2124}" type="presParOf" srcId="{1E50B66F-6961-4016-B928-E129C0F483D6}" destId="{EEE5EC8E-DA19-4B36-B61A-74323860CEB6}" srcOrd="4" destOrd="0" presId="urn:microsoft.com/office/officeart/2009/3/layout/HorizontalOrganizationChart"/>
    <dgm:cxn modelId="{7F8F5EC0-B88F-4A78-BBFC-4B5D7998555E}" type="presParOf" srcId="{1E50B66F-6961-4016-B928-E129C0F483D6}" destId="{5C78C1C4-2E91-43CE-A8FC-45FE79613986}" srcOrd="5" destOrd="0" presId="urn:microsoft.com/office/officeart/2009/3/layout/HorizontalOrganizationChart"/>
    <dgm:cxn modelId="{D42193F3-944E-4DAE-8712-63C3D5D7CA3A}" type="presParOf" srcId="{5C78C1C4-2E91-43CE-A8FC-45FE79613986}" destId="{BE1292CE-E62A-42BF-B22A-C737A163C304}" srcOrd="0" destOrd="0" presId="urn:microsoft.com/office/officeart/2009/3/layout/HorizontalOrganizationChart"/>
    <dgm:cxn modelId="{1B17FA02-388E-47D1-85EC-DBB43F3AF042}" type="presParOf" srcId="{BE1292CE-E62A-42BF-B22A-C737A163C304}" destId="{3F8D2FE6-EDB5-46AC-95C7-853AC1F1BFD3}" srcOrd="0" destOrd="0" presId="urn:microsoft.com/office/officeart/2009/3/layout/HorizontalOrganizationChart"/>
    <dgm:cxn modelId="{F0CE0B34-C8ED-4983-B495-F344D4D3153C}" type="presParOf" srcId="{BE1292CE-E62A-42BF-B22A-C737A163C304}" destId="{F8A6A11F-2509-49A1-BBDE-D8E5AF61BB42}" srcOrd="1" destOrd="0" presId="urn:microsoft.com/office/officeart/2009/3/layout/HorizontalOrganizationChart"/>
    <dgm:cxn modelId="{024821F1-FE76-4761-BC6F-81EEB0FCCEE8}" type="presParOf" srcId="{5C78C1C4-2E91-43CE-A8FC-45FE79613986}" destId="{6C5560D6-5FF1-4A73-A9AF-1E7E03F4DE3C}" srcOrd="1" destOrd="0" presId="urn:microsoft.com/office/officeart/2009/3/layout/HorizontalOrganizationChart"/>
    <dgm:cxn modelId="{65510F03-7A58-4365-98BA-FFF28B13E85E}" type="presParOf" srcId="{5C78C1C4-2E91-43CE-A8FC-45FE79613986}" destId="{CA85765C-7893-4243-A3B6-E9C92500E686}" srcOrd="2" destOrd="0" presId="urn:microsoft.com/office/officeart/2009/3/layout/HorizontalOrganizationChart"/>
    <dgm:cxn modelId="{229A809A-7ACC-403A-AC30-47D6F6F6B082}" type="presParOf" srcId="{1E50B66F-6961-4016-B928-E129C0F483D6}" destId="{3545610D-8827-457F-96F6-A4F0257B82F1}" srcOrd="6" destOrd="0" presId="urn:microsoft.com/office/officeart/2009/3/layout/HorizontalOrganizationChart"/>
    <dgm:cxn modelId="{433C51AE-3064-4986-B3F0-B57E450AA8E1}" type="presParOf" srcId="{1E50B66F-6961-4016-B928-E129C0F483D6}" destId="{ABBE6644-81D9-4877-B0D3-1112F82000B7}" srcOrd="7" destOrd="0" presId="urn:microsoft.com/office/officeart/2009/3/layout/HorizontalOrganizationChart"/>
    <dgm:cxn modelId="{855FA76D-52B7-4342-8E05-5689DF53E35B}" type="presParOf" srcId="{ABBE6644-81D9-4877-B0D3-1112F82000B7}" destId="{D43FA813-0B49-4F41-9CA2-E034D2188C92}" srcOrd="0" destOrd="0" presId="urn:microsoft.com/office/officeart/2009/3/layout/HorizontalOrganizationChart"/>
    <dgm:cxn modelId="{5A852554-3704-4866-8F45-46C9CA262CCD}" type="presParOf" srcId="{D43FA813-0B49-4F41-9CA2-E034D2188C92}" destId="{19235339-1840-4336-8167-E6A9ACC5C568}" srcOrd="0" destOrd="0" presId="urn:microsoft.com/office/officeart/2009/3/layout/HorizontalOrganizationChart"/>
    <dgm:cxn modelId="{8E99F5B1-E43D-4C35-9D56-9D14F76BDEC8}" type="presParOf" srcId="{D43FA813-0B49-4F41-9CA2-E034D2188C92}" destId="{9AC3DEB1-F9A9-4DA8-8C7B-7427E96D6B81}" srcOrd="1" destOrd="0" presId="urn:microsoft.com/office/officeart/2009/3/layout/HorizontalOrganizationChart"/>
    <dgm:cxn modelId="{1265AB4C-2799-4D71-BA3B-01ECF09D7C7B}" type="presParOf" srcId="{ABBE6644-81D9-4877-B0D3-1112F82000B7}" destId="{1E1A4228-7AA9-42F5-96DD-D936D2CFA729}" srcOrd="1" destOrd="0" presId="urn:microsoft.com/office/officeart/2009/3/layout/HorizontalOrganizationChart"/>
    <dgm:cxn modelId="{BEE23487-52CA-4C03-8060-1AD28D17BD6D}" type="presParOf" srcId="{ABBE6644-81D9-4877-B0D3-1112F82000B7}" destId="{EA246705-B31A-47ED-8CF0-991366709A07}" srcOrd="2" destOrd="0" presId="urn:microsoft.com/office/officeart/2009/3/layout/HorizontalOrganizationChart"/>
    <dgm:cxn modelId="{098FD807-977C-40E2-A111-8C6464A20B8E}" type="presParOf" srcId="{87E45932-7A8A-4ACF-8FAA-87C77CB6C816}" destId="{FE5060A9-360A-45CD-96DC-8C354C9E56BA}" srcOrd="2" destOrd="0" presId="urn:microsoft.com/office/officeart/2009/3/layout/HorizontalOrganizationChart"/>
    <dgm:cxn modelId="{698DFB6B-7B74-424C-8FA9-6440ED590151}" type="presParOf" srcId="{9D55CC14-8352-48D0-89D4-36740BCC032E}" destId="{C029AA36-1610-44C4-A760-3C7B978F9084}" srcOrd="2" destOrd="0" presId="urn:microsoft.com/office/officeart/2009/3/layout/HorizontalOrganizationChart"/>
    <dgm:cxn modelId="{D05DDC6D-086F-42E0-BD68-AD412F5887C6}" type="presParOf" srcId="{9D55CC14-8352-48D0-89D4-36740BCC032E}" destId="{F3AADA36-E818-4D46-BAB5-1833E1D1AEB3}" srcOrd="3" destOrd="0" presId="urn:microsoft.com/office/officeart/2009/3/layout/HorizontalOrganizationChart"/>
    <dgm:cxn modelId="{49D0F180-9DC4-4E44-9991-C3ED50E67102}" type="presParOf" srcId="{F3AADA36-E818-4D46-BAB5-1833E1D1AEB3}" destId="{050CD9EB-6D95-438D-AFF5-A00C98A6C742}" srcOrd="0" destOrd="0" presId="urn:microsoft.com/office/officeart/2009/3/layout/HorizontalOrganizationChart"/>
    <dgm:cxn modelId="{68AD501E-B57C-4850-A2AE-4C7E4CA62451}" type="presParOf" srcId="{050CD9EB-6D95-438D-AFF5-A00C98A6C742}" destId="{F70B3BE6-78C6-4A5D-978C-C706AEAD1E4A}" srcOrd="0" destOrd="0" presId="urn:microsoft.com/office/officeart/2009/3/layout/HorizontalOrganizationChart"/>
    <dgm:cxn modelId="{1246CB41-B1CA-409C-B090-E385FE6990D9}" type="presParOf" srcId="{050CD9EB-6D95-438D-AFF5-A00C98A6C742}" destId="{C74FA239-A3C9-4584-828B-CAA1A96680A8}" srcOrd="1" destOrd="0" presId="urn:microsoft.com/office/officeart/2009/3/layout/HorizontalOrganizationChart"/>
    <dgm:cxn modelId="{4409877E-D08A-47CE-B44D-6ED5A4AAAF6C}" type="presParOf" srcId="{F3AADA36-E818-4D46-BAB5-1833E1D1AEB3}" destId="{BEA37CC0-529C-426A-9336-86819C1786C0}" srcOrd="1" destOrd="0" presId="urn:microsoft.com/office/officeart/2009/3/layout/HorizontalOrganizationChart"/>
    <dgm:cxn modelId="{46B5B159-CD10-42BC-B038-2C844CB45638}" type="presParOf" srcId="{BEA37CC0-529C-426A-9336-86819C1786C0}" destId="{AD2F7DCB-CF6E-4599-8847-443F542456DF}" srcOrd="0" destOrd="0" presId="urn:microsoft.com/office/officeart/2009/3/layout/HorizontalOrganizationChart"/>
    <dgm:cxn modelId="{849252F5-C0B1-45FC-B59C-47D058E40748}" type="presParOf" srcId="{BEA37CC0-529C-426A-9336-86819C1786C0}" destId="{BE57FB5D-D67F-404F-9B41-20A5084CE677}" srcOrd="1" destOrd="0" presId="urn:microsoft.com/office/officeart/2009/3/layout/HorizontalOrganizationChart"/>
    <dgm:cxn modelId="{C905B86E-BA15-49C4-B553-7E706225827D}" type="presParOf" srcId="{BE57FB5D-D67F-404F-9B41-20A5084CE677}" destId="{7BED388C-F06B-4387-8AC4-5FA8D2DE4EA1}" srcOrd="0" destOrd="0" presId="urn:microsoft.com/office/officeart/2009/3/layout/HorizontalOrganizationChart"/>
    <dgm:cxn modelId="{89F53721-CCC3-45E7-A4E7-CC216F10B433}" type="presParOf" srcId="{7BED388C-F06B-4387-8AC4-5FA8D2DE4EA1}" destId="{59839A19-414A-4EC2-B95E-2B23F29E9601}" srcOrd="0" destOrd="0" presId="urn:microsoft.com/office/officeart/2009/3/layout/HorizontalOrganizationChart"/>
    <dgm:cxn modelId="{25A92029-3C92-45B1-821D-17B809F3902B}" type="presParOf" srcId="{7BED388C-F06B-4387-8AC4-5FA8D2DE4EA1}" destId="{435A66A1-DA5F-4101-B709-864AE28B42EA}" srcOrd="1" destOrd="0" presId="urn:microsoft.com/office/officeart/2009/3/layout/HorizontalOrganizationChart"/>
    <dgm:cxn modelId="{9E9AE210-DE67-4CEB-8A1A-A96BED52C876}" type="presParOf" srcId="{BE57FB5D-D67F-404F-9B41-20A5084CE677}" destId="{5E699F95-8562-4514-AF1A-ECF964F4790A}" srcOrd="1" destOrd="0" presId="urn:microsoft.com/office/officeart/2009/3/layout/HorizontalOrganizationChart"/>
    <dgm:cxn modelId="{120CD9A0-2E80-4A2A-8FAD-C8C789FA7EAE}" type="presParOf" srcId="{BE57FB5D-D67F-404F-9B41-20A5084CE677}" destId="{78D1E973-5865-4A9B-9DFE-55817A60DD19}" srcOrd="2" destOrd="0" presId="urn:microsoft.com/office/officeart/2009/3/layout/HorizontalOrganizationChart"/>
    <dgm:cxn modelId="{524A6B23-34F1-41C1-8758-A1D85C7D1553}" type="presParOf" srcId="{BEA37CC0-529C-426A-9336-86819C1786C0}" destId="{37105CD5-1236-4D95-A861-2F7787953856}" srcOrd="2" destOrd="0" presId="urn:microsoft.com/office/officeart/2009/3/layout/HorizontalOrganizationChart"/>
    <dgm:cxn modelId="{B333F73E-EF8C-44ED-874E-B90A7BF1A91A}" type="presParOf" srcId="{BEA37CC0-529C-426A-9336-86819C1786C0}" destId="{DA8A0E11-9D3A-4DA0-B80B-F0B5142012C3}" srcOrd="3" destOrd="0" presId="urn:microsoft.com/office/officeart/2009/3/layout/HorizontalOrganizationChart"/>
    <dgm:cxn modelId="{FC1A359D-2E83-400F-A47B-6B93D8CDCD51}" type="presParOf" srcId="{DA8A0E11-9D3A-4DA0-B80B-F0B5142012C3}" destId="{E69CA693-047C-4CC2-8D0E-FF9252381795}" srcOrd="0" destOrd="0" presId="urn:microsoft.com/office/officeart/2009/3/layout/HorizontalOrganizationChart"/>
    <dgm:cxn modelId="{AB29ED9B-A154-46C0-B218-B6EF9D373B10}" type="presParOf" srcId="{E69CA693-047C-4CC2-8D0E-FF9252381795}" destId="{F9161ADC-AC4B-488A-8887-52370B9471C2}" srcOrd="0" destOrd="0" presId="urn:microsoft.com/office/officeart/2009/3/layout/HorizontalOrganizationChart"/>
    <dgm:cxn modelId="{5E7CCB64-182F-418B-BBDE-780269E0A30E}" type="presParOf" srcId="{E69CA693-047C-4CC2-8D0E-FF9252381795}" destId="{63C1C398-05C0-4AE6-84A1-CF82DD12440B}" srcOrd="1" destOrd="0" presId="urn:microsoft.com/office/officeart/2009/3/layout/HorizontalOrganizationChart"/>
    <dgm:cxn modelId="{692988FB-3B0B-438F-BF3B-E9D45793724C}" type="presParOf" srcId="{DA8A0E11-9D3A-4DA0-B80B-F0B5142012C3}" destId="{A59A9BD5-00F3-439C-80D9-E8730EE43E98}" srcOrd="1" destOrd="0" presId="urn:microsoft.com/office/officeart/2009/3/layout/HorizontalOrganizationChart"/>
    <dgm:cxn modelId="{761E184D-F9EE-4F31-B0B1-5544090562C4}" type="presParOf" srcId="{DA8A0E11-9D3A-4DA0-B80B-F0B5142012C3}" destId="{7EDDFA86-2398-4BAC-A476-A3F4F7C1E6C1}" srcOrd="2" destOrd="0" presId="urn:microsoft.com/office/officeart/2009/3/layout/HorizontalOrganizationChart"/>
    <dgm:cxn modelId="{65AF2BB6-1496-47FC-956A-8FE19C965A5D}" type="presParOf" srcId="{BEA37CC0-529C-426A-9336-86819C1786C0}" destId="{21CD4166-9AEA-44CE-8B03-2A341E2AE8A6}" srcOrd="4" destOrd="0" presId="urn:microsoft.com/office/officeart/2009/3/layout/HorizontalOrganizationChart"/>
    <dgm:cxn modelId="{F59656F5-30B6-4326-A6CF-C0716767A042}" type="presParOf" srcId="{BEA37CC0-529C-426A-9336-86819C1786C0}" destId="{A76AA4D1-DFD4-4A54-87AF-33AC1A0850B1}" srcOrd="5" destOrd="0" presId="urn:microsoft.com/office/officeart/2009/3/layout/HorizontalOrganizationChart"/>
    <dgm:cxn modelId="{63A59F60-953E-4127-8957-41CEB8B525FC}" type="presParOf" srcId="{A76AA4D1-DFD4-4A54-87AF-33AC1A0850B1}" destId="{781EDCC3-EC8D-4A8D-8C37-6A2D6C67451C}" srcOrd="0" destOrd="0" presId="urn:microsoft.com/office/officeart/2009/3/layout/HorizontalOrganizationChart"/>
    <dgm:cxn modelId="{CB39F645-74BE-46C5-9EE5-1853035D56E6}" type="presParOf" srcId="{781EDCC3-EC8D-4A8D-8C37-6A2D6C67451C}" destId="{8BA3BB87-AE69-468D-A0C8-25FEB277F5CF}" srcOrd="0" destOrd="0" presId="urn:microsoft.com/office/officeart/2009/3/layout/HorizontalOrganizationChart"/>
    <dgm:cxn modelId="{1BD25C1C-A76F-4C4E-9CB6-B139F856CE93}" type="presParOf" srcId="{781EDCC3-EC8D-4A8D-8C37-6A2D6C67451C}" destId="{326E19AE-E89F-440E-8328-8589D9EBECF0}" srcOrd="1" destOrd="0" presId="urn:microsoft.com/office/officeart/2009/3/layout/HorizontalOrganizationChart"/>
    <dgm:cxn modelId="{043459E2-571A-4929-972D-40EF01F3B1C0}" type="presParOf" srcId="{A76AA4D1-DFD4-4A54-87AF-33AC1A0850B1}" destId="{FDE210DA-3F1B-4F47-963F-1AC9FBF471C6}" srcOrd="1" destOrd="0" presId="urn:microsoft.com/office/officeart/2009/3/layout/HorizontalOrganizationChart"/>
    <dgm:cxn modelId="{0AB1D0B0-2815-4896-8ABE-285E2439C400}" type="presParOf" srcId="{A76AA4D1-DFD4-4A54-87AF-33AC1A0850B1}" destId="{8F516F7A-D41D-4068-ABCC-055F6E1880A3}" srcOrd="2" destOrd="0" presId="urn:microsoft.com/office/officeart/2009/3/layout/HorizontalOrganizationChart"/>
    <dgm:cxn modelId="{602686A8-71D6-43B4-91AF-88E596EC6D43}" type="presParOf" srcId="{F3AADA36-E818-4D46-BAB5-1833E1D1AEB3}" destId="{F3C23D23-2BFC-4651-8644-9866E8BBAF3D}" srcOrd="2" destOrd="0" presId="urn:microsoft.com/office/officeart/2009/3/layout/HorizontalOrganizationChart"/>
    <dgm:cxn modelId="{60E45B96-C1E4-4660-A265-76F2BABA3635}" type="presParOf" srcId="{9D55CC14-8352-48D0-89D4-36740BCC032E}" destId="{985DE712-2C84-4AB4-BCAF-2B71416FA9FC}" srcOrd="4" destOrd="0" presId="urn:microsoft.com/office/officeart/2009/3/layout/HorizontalOrganizationChart"/>
    <dgm:cxn modelId="{8497A492-6EB4-4903-83C3-8F90AE001E19}" type="presParOf" srcId="{9D55CC14-8352-48D0-89D4-36740BCC032E}" destId="{F3AC1AA0-3644-439D-86DE-EF25A8851B21}" srcOrd="5" destOrd="0" presId="urn:microsoft.com/office/officeart/2009/3/layout/HorizontalOrganizationChart"/>
    <dgm:cxn modelId="{3E81E00F-B13A-443D-83EF-9E8C63850D2F}" type="presParOf" srcId="{F3AC1AA0-3644-439D-86DE-EF25A8851B21}" destId="{0B77405D-CA89-42E5-8549-DE7B31D608FB}" srcOrd="0" destOrd="0" presId="urn:microsoft.com/office/officeart/2009/3/layout/HorizontalOrganizationChart"/>
    <dgm:cxn modelId="{579AE7AB-7A52-4BF1-88E2-6A7458F43C84}" type="presParOf" srcId="{0B77405D-CA89-42E5-8549-DE7B31D608FB}" destId="{CD2A4E97-8572-47B6-8F87-B3077558B420}" srcOrd="0" destOrd="0" presId="urn:microsoft.com/office/officeart/2009/3/layout/HorizontalOrganizationChart"/>
    <dgm:cxn modelId="{32FCA71B-2DA2-4663-B7EA-C69D41C8B8F7}" type="presParOf" srcId="{0B77405D-CA89-42E5-8549-DE7B31D608FB}" destId="{3730D059-CC5E-4045-8510-A850081B1732}" srcOrd="1" destOrd="0" presId="urn:microsoft.com/office/officeart/2009/3/layout/HorizontalOrganizationChart"/>
    <dgm:cxn modelId="{C19B744B-2096-4E79-A4FE-0990A0EFD75E}" type="presParOf" srcId="{F3AC1AA0-3644-439D-86DE-EF25A8851B21}" destId="{4D33DCF7-848D-4BF7-AE1B-0B321D8DF8B1}" srcOrd="1" destOrd="0" presId="urn:microsoft.com/office/officeart/2009/3/layout/HorizontalOrganizationChart"/>
    <dgm:cxn modelId="{0E842451-0A65-4A0E-B407-821738091D52}" type="presParOf" srcId="{4D33DCF7-848D-4BF7-AE1B-0B321D8DF8B1}" destId="{4C171CE8-D993-4321-87AB-40AE625D7F4E}" srcOrd="0" destOrd="0" presId="urn:microsoft.com/office/officeart/2009/3/layout/HorizontalOrganizationChart"/>
    <dgm:cxn modelId="{DEB12903-EF53-4AAD-A2EE-B0A13CCC42CA}" type="presParOf" srcId="{4D33DCF7-848D-4BF7-AE1B-0B321D8DF8B1}" destId="{B61BDB39-3773-4DE9-8BEA-AEA25DEF097F}" srcOrd="1" destOrd="0" presId="urn:microsoft.com/office/officeart/2009/3/layout/HorizontalOrganizationChart"/>
    <dgm:cxn modelId="{AC93BEB7-519B-456A-ADE9-B237C468D17D}" type="presParOf" srcId="{B61BDB39-3773-4DE9-8BEA-AEA25DEF097F}" destId="{4D237DB7-54AB-474E-BB1E-47138A61F175}" srcOrd="0" destOrd="0" presId="urn:microsoft.com/office/officeart/2009/3/layout/HorizontalOrganizationChart"/>
    <dgm:cxn modelId="{3C2747B0-E83A-4056-9832-4F8FE0E0280F}" type="presParOf" srcId="{4D237DB7-54AB-474E-BB1E-47138A61F175}" destId="{E935467C-3787-4FA0-BFB0-9AA7CBA55E4E}" srcOrd="0" destOrd="0" presId="urn:microsoft.com/office/officeart/2009/3/layout/HorizontalOrganizationChart"/>
    <dgm:cxn modelId="{46926E57-93E3-4BE2-B182-FFFA8C3D1534}" type="presParOf" srcId="{4D237DB7-54AB-474E-BB1E-47138A61F175}" destId="{55C75E39-BC17-4292-9E41-5080E48939DA}" srcOrd="1" destOrd="0" presId="urn:microsoft.com/office/officeart/2009/3/layout/HorizontalOrganizationChart"/>
    <dgm:cxn modelId="{F6EDBC6A-84FC-4548-930C-7E2C798CF903}" type="presParOf" srcId="{B61BDB39-3773-4DE9-8BEA-AEA25DEF097F}" destId="{FADACCA1-CFAA-44C9-AE94-05E38A9C27FD}" srcOrd="1" destOrd="0" presId="urn:microsoft.com/office/officeart/2009/3/layout/HorizontalOrganizationChart"/>
    <dgm:cxn modelId="{C746EDC3-6B0A-4AFC-B576-F18D53CFA25C}" type="presParOf" srcId="{B61BDB39-3773-4DE9-8BEA-AEA25DEF097F}" destId="{5742C7AC-24E0-4718-89F2-C08A6BE4CF78}" srcOrd="2" destOrd="0" presId="urn:microsoft.com/office/officeart/2009/3/layout/HorizontalOrganizationChart"/>
    <dgm:cxn modelId="{8A416F43-E26E-44A9-A4A8-28F329813780}" type="presParOf" srcId="{4D33DCF7-848D-4BF7-AE1B-0B321D8DF8B1}" destId="{C58B540D-F6C4-4E4B-BF50-E499B8237049}" srcOrd="2" destOrd="0" presId="urn:microsoft.com/office/officeart/2009/3/layout/HorizontalOrganizationChart"/>
    <dgm:cxn modelId="{900CC107-15DD-46A1-A652-D95DF8555D03}" type="presParOf" srcId="{4D33DCF7-848D-4BF7-AE1B-0B321D8DF8B1}" destId="{5F5D0FA5-85F7-4637-A1D8-0AF4638C9408}" srcOrd="3" destOrd="0" presId="urn:microsoft.com/office/officeart/2009/3/layout/HorizontalOrganizationChart"/>
    <dgm:cxn modelId="{44381662-618E-404D-9E17-21F5BD14CF9B}" type="presParOf" srcId="{5F5D0FA5-85F7-4637-A1D8-0AF4638C9408}" destId="{0B2359C3-AAB2-49D1-8F38-52EBC3986070}" srcOrd="0" destOrd="0" presId="urn:microsoft.com/office/officeart/2009/3/layout/HorizontalOrganizationChart"/>
    <dgm:cxn modelId="{1BB68FA9-BE85-410F-BCF4-D2F8912347FE}" type="presParOf" srcId="{0B2359C3-AAB2-49D1-8F38-52EBC3986070}" destId="{03160F47-570E-4F3E-B542-E6DD134DE8DA}" srcOrd="0" destOrd="0" presId="urn:microsoft.com/office/officeart/2009/3/layout/HorizontalOrganizationChart"/>
    <dgm:cxn modelId="{8681F731-B0DF-4C2D-89FD-6F90950C55B9}" type="presParOf" srcId="{0B2359C3-AAB2-49D1-8F38-52EBC3986070}" destId="{D260505C-3612-4E0A-8642-A3BCFD5480EE}" srcOrd="1" destOrd="0" presId="urn:microsoft.com/office/officeart/2009/3/layout/HorizontalOrganizationChart"/>
    <dgm:cxn modelId="{C86CDF3D-78BC-49E8-A386-3D271255171D}" type="presParOf" srcId="{5F5D0FA5-85F7-4637-A1D8-0AF4638C9408}" destId="{23989CB2-48E2-467D-A39F-2126687150C1}" srcOrd="1" destOrd="0" presId="urn:microsoft.com/office/officeart/2009/3/layout/HorizontalOrganizationChart"/>
    <dgm:cxn modelId="{ED8D4351-0C97-4972-86D4-7789CB4F2C24}" type="presParOf" srcId="{5F5D0FA5-85F7-4637-A1D8-0AF4638C9408}" destId="{743B05CA-D9D8-4BA5-86A6-BD412463D062}" srcOrd="2" destOrd="0" presId="urn:microsoft.com/office/officeart/2009/3/layout/HorizontalOrganizationChart"/>
    <dgm:cxn modelId="{0816F81A-ABB9-4C73-A720-EFE1A7539407}" type="presParOf" srcId="{4D33DCF7-848D-4BF7-AE1B-0B321D8DF8B1}" destId="{90CB15AB-E994-4C60-AB46-3BD27CD0CFDC}" srcOrd="4" destOrd="0" presId="urn:microsoft.com/office/officeart/2009/3/layout/HorizontalOrganizationChart"/>
    <dgm:cxn modelId="{FF3AFC64-00B0-47ED-ACFB-E6AE66AE45A0}" type="presParOf" srcId="{4D33DCF7-848D-4BF7-AE1B-0B321D8DF8B1}" destId="{E2CB353C-DEEE-4DC8-B250-2421D6320CCD}" srcOrd="5" destOrd="0" presId="urn:microsoft.com/office/officeart/2009/3/layout/HorizontalOrganizationChart"/>
    <dgm:cxn modelId="{2230A8E9-C66B-47CA-B927-E23B57060018}" type="presParOf" srcId="{E2CB353C-DEEE-4DC8-B250-2421D6320CCD}" destId="{93FD4D68-82F1-4EB8-9B32-58D1C5BF0968}" srcOrd="0" destOrd="0" presId="urn:microsoft.com/office/officeart/2009/3/layout/HorizontalOrganizationChart"/>
    <dgm:cxn modelId="{DD5A7D74-C421-48C5-8EF4-F3A4BDAAAF86}" type="presParOf" srcId="{93FD4D68-82F1-4EB8-9B32-58D1C5BF0968}" destId="{838DF00E-6C7A-4365-AFBB-BD32359DDCEF}" srcOrd="0" destOrd="0" presId="urn:microsoft.com/office/officeart/2009/3/layout/HorizontalOrganizationChart"/>
    <dgm:cxn modelId="{94FECDAB-C2BD-4B1C-BB94-E23EB3C36D93}" type="presParOf" srcId="{93FD4D68-82F1-4EB8-9B32-58D1C5BF0968}" destId="{8E7BF43A-DA4B-4307-9C09-10878D459616}" srcOrd="1" destOrd="0" presId="urn:microsoft.com/office/officeart/2009/3/layout/HorizontalOrganizationChart"/>
    <dgm:cxn modelId="{1CCFA4AE-DCD8-4667-8884-243E63FCC669}" type="presParOf" srcId="{E2CB353C-DEEE-4DC8-B250-2421D6320CCD}" destId="{1A8452FE-08D7-4ABA-83A0-86ECCF6180B1}" srcOrd="1" destOrd="0" presId="urn:microsoft.com/office/officeart/2009/3/layout/HorizontalOrganizationChart"/>
    <dgm:cxn modelId="{035D32C9-C3CC-4ABF-9FAC-C5AEC1C50606}" type="presParOf" srcId="{E2CB353C-DEEE-4DC8-B250-2421D6320CCD}" destId="{59A76EEB-9CB4-4242-9A98-73523696EA40}" srcOrd="2" destOrd="0" presId="urn:microsoft.com/office/officeart/2009/3/layout/HorizontalOrganizationChart"/>
    <dgm:cxn modelId="{A28BE118-0228-4907-949C-8100C3D2185C}" type="presParOf" srcId="{F3AC1AA0-3644-439D-86DE-EF25A8851B21}" destId="{DA2C8CD5-97BA-4664-8987-9B7102E32D13}" srcOrd="2" destOrd="0" presId="urn:microsoft.com/office/officeart/2009/3/layout/HorizontalOrganizationChart"/>
    <dgm:cxn modelId="{57F65DC3-7863-40B3-9420-22BA350CEC7A}" type="presParOf" srcId="{89BCF6B1-1C96-4FCA-95E4-A7E5973C0E85}" destId="{C8824479-1C0B-4841-8029-DFD6E6AFBB52}" srcOrd="2" destOrd="0" presId="urn:microsoft.com/office/officeart/2009/3/layout/HorizontalOrganizationChart"/>
    <dgm:cxn modelId="{46915B93-0B67-42A7-B4A8-D985F27F15CF}" type="presParOf" srcId="{C8824479-1C0B-4841-8029-DFD6E6AFBB52}" destId="{81AB25F5-97D5-4C7D-A213-E9402368E2DD}" srcOrd="0" destOrd="0" presId="urn:microsoft.com/office/officeart/2009/3/layout/HorizontalOrganizationChart"/>
    <dgm:cxn modelId="{47448F61-4A59-4C62-A9CF-020E821FCFCC}" type="presParOf" srcId="{C8824479-1C0B-4841-8029-DFD6E6AFBB52}" destId="{2D3E3759-1B47-4506-AB98-5E34C6FD537D}" srcOrd="1" destOrd="0" presId="urn:microsoft.com/office/officeart/2009/3/layout/HorizontalOrganizationChart"/>
    <dgm:cxn modelId="{01F00006-947D-40F8-B29E-C82113BA15EE}" type="presParOf" srcId="{2D3E3759-1B47-4506-AB98-5E34C6FD537D}" destId="{717D75FF-286A-4736-B9E0-1B1795676A4B}" srcOrd="0" destOrd="0" presId="urn:microsoft.com/office/officeart/2009/3/layout/HorizontalOrganizationChart"/>
    <dgm:cxn modelId="{7357EACA-6CBB-4C86-8696-B4AB17E07B45}" type="presParOf" srcId="{717D75FF-286A-4736-B9E0-1B1795676A4B}" destId="{326178FE-3312-4D11-AF00-9E8DC058FCBD}" srcOrd="0" destOrd="0" presId="urn:microsoft.com/office/officeart/2009/3/layout/HorizontalOrganizationChart"/>
    <dgm:cxn modelId="{722AEC79-98D2-417B-8446-01254799BC1C}" type="presParOf" srcId="{717D75FF-286A-4736-B9E0-1B1795676A4B}" destId="{6FEB0ADF-6569-4506-B0CB-0DE6C50208B1}" srcOrd="1" destOrd="0" presId="urn:microsoft.com/office/officeart/2009/3/layout/HorizontalOrganizationChart"/>
    <dgm:cxn modelId="{0602731C-5528-4C0B-AF0F-EAC6A1091D31}" type="presParOf" srcId="{2D3E3759-1B47-4506-AB98-5E34C6FD537D}" destId="{8B3E8747-16C3-425F-992B-913E91D39B5E}" srcOrd="1" destOrd="0" presId="urn:microsoft.com/office/officeart/2009/3/layout/HorizontalOrganizationChart"/>
    <dgm:cxn modelId="{9CF2DB7B-91A0-42C0-930C-2EAC8DD5B948}" type="presParOf" srcId="{2D3E3759-1B47-4506-AB98-5E34C6FD537D}" destId="{FD709427-5370-420E-8D00-88565C928FC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1BE4972-2F20-471A-AD93-8BB526AC6BEC}" type="doc">
      <dgm:prSet loTypeId="urn:microsoft.com/office/officeart/2005/8/layout/radial3" loCatId="cycle" qsTypeId="urn:microsoft.com/office/officeart/2005/8/quickstyle/3d4" qsCatId="3D" csTypeId="urn:microsoft.com/office/officeart/2005/8/colors/colorful1#1" csCatId="colorful" phldr="1"/>
      <dgm:spPr/>
      <dgm:t>
        <a:bodyPr/>
        <a:lstStyle/>
        <a:p>
          <a:endParaRPr lang="es-ES"/>
        </a:p>
      </dgm:t>
    </dgm:pt>
    <dgm:pt modelId="{48E622BB-C2E4-4084-982B-4D2BAA9393BD}">
      <dgm:prSet phldrT="[Texto]" custT="1"/>
      <dgm:spPr/>
      <dgm:t>
        <a:bodyPr/>
        <a:lstStyle/>
        <a:p>
          <a:r>
            <a:rPr lang="es-ES" sz="1400" b="1">
              <a:latin typeface="Arial" panose="020B0604020202020204" pitchFamily="34" charset="0"/>
              <a:cs typeface="Arial" panose="020B0604020202020204" pitchFamily="34" charset="0"/>
            </a:rPr>
            <a:t>Equipo/Grupo de trabajo</a:t>
          </a:r>
        </a:p>
      </dgm:t>
    </dgm:pt>
    <dgm:pt modelId="{DDF68DDA-2E22-46BB-9514-B2196493F35D}" type="parTrans" cxnId="{767C0D11-93AD-470E-8AC6-A8AE853E0E70}">
      <dgm:prSet/>
      <dgm:spPr/>
      <dgm:t>
        <a:bodyPr/>
        <a:lstStyle/>
        <a:p>
          <a:endParaRPr lang="es-ES" sz="1100" b="1">
            <a:latin typeface="Arial" panose="020B0604020202020204" pitchFamily="34" charset="0"/>
            <a:cs typeface="Arial" panose="020B0604020202020204" pitchFamily="34" charset="0"/>
          </a:endParaRPr>
        </a:p>
      </dgm:t>
    </dgm:pt>
    <dgm:pt modelId="{33221658-E8ED-4412-B13C-A6F3028DFD68}" type="sibTrans" cxnId="{767C0D11-93AD-470E-8AC6-A8AE853E0E70}">
      <dgm:prSet/>
      <dgm:spPr/>
      <dgm:t>
        <a:bodyPr/>
        <a:lstStyle/>
        <a:p>
          <a:endParaRPr lang="es-ES" sz="1100" b="1">
            <a:latin typeface="Arial" panose="020B0604020202020204" pitchFamily="34" charset="0"/>
            <a:cs typeface="Arial" panose="020B0604020202020204" pitchFamily="34" charset="0"/>
          </a:endParaRPr>
        </a:p>
      </dgm:t>
    </dgm:pt>
    <dgm:pt modelId="{883BF208-8287-40A5-973C-332E9738C92D}">
      <dgm:prSet phldrT="[Texto]" custT="1"/>
      <dgm:spPr/>
      <dgm:t>
        <a:bodyPr/>
        <a:lstStyle/>
        <a:p>
          <a:r>
            <a:rPr lang="es-ES" sz="1100" b="1">
              <a:latin typeface="Arial" panose="020B0604020202020204" pitchFamily="34" charset="0"/>
              <a:cs typeface="Arial" panose="020B0604020202020204" pitchFamily="34" charset="0"/>
            </a:rPr>
            <a:t>Necesidades en común</a:t>
          </a:r>
        </a:p>
      </dgm:t>
    </dgm:pt>
    <dgm:pt modelId="{8BD06AEE-B442-43EF-A221-9714B6F2C962}" type="parTrans" cxnId="{3364E450-FDEF-471B-8A37-043CB39AB18A}">
      <dgm:prSet/>
      <dgm:spPr/>
      <dgm:t>
        <a:bodyPr/>
        <a:lstStyle/>
        <a:p>
          <a:endParaRPr lang="es-ES" sz="1100" b="1">
            <a:latin typeface="Arial" panose="020B0604020202020204" pitchFamily="34" charset="0"/>
            <a:cs typeface="Arial" panose="020B0604020202020204" pitchFamily="34" charset="0"/>
          </a:endParaRPr>
        </a:p>
      </dgm:t>
    </dgm:pt>
    <dgm:pt modelId="{3EE483F7-1FC6-4ED4-9BF8-52CDE5BB18E7}" type="sibTrans" cxnId="{3364E450-FDEF-471B-8A37-043CB39AB18A}">
      <dgm:prSet/>
      <dgm:spPr/>
      <dgm:t>
        <a:bodyPr/>
        <a:lstStyle/>
        <a:p>
          <a:endParaRPr lang="es-ES" sz="1100" b="1">
            <a:latin typeface="Arial" panose="020B0604020202020204" pitchFamily="34" charset="0"/>
            <a:cs typeface="Arial" panose="020B0604020202020204" pitchFamily="34" charset="0"/>
          </a:endParaRPr>
        </a:p>
      </dgm:t>
    </dgm:pt>
    <dgm:pt modelId="{731B1877-A6AE-456F-B1B7-B62A296D85D9}">
      <dgm:prSet phldrT="[Texto]" custT="1"/>
      <dgm:spPr/>
      <dgm:t>
        <a:bodyPr/>
        <a:lstStyle/>
        <a:p>
          <a:r>
            <a:rPr lang="es-ES" sz="1100" b="1">
              <a:latin typeface="Arial" panose="020B0604020202020204" pitchFamily="34" charset="0"/>
              <a:cs typeface="Arial" panose="020B0604020202020204" pitchFamily="34" charset="0"/>
            </a:rPr>
            <a:t>Proximidad</a:t>
          </a:r>
        </a:p>
      </dgm:t>
    </dgm:pt>
    <dgm:pt modelId="{822963FF-3EEF-40B8-98F8-C80D60F79869}" type="parTrans" cxnId="{209C1FDB-9EA3-4068-A606-BCFD077919E6}">
      <dgm:prSet/>
      <dgm:spPr/>
      <dgm:t>
        <a:bodyPr/>
        <a:lstStyle/>
        <a:p>
          <a:endParaRPr lang="es-ES" sz="1100" b="1">
            <a:latin typeface="Arial" panose="020B0604020202020204" pitchFamily="34" charset="0"/>
            <a:cs typeface="Arial" panose="020B0604020202020204" pitchFamily="34" charset="0"/>
          </a:endParaRPr>
        </a:p>
      </dgm:t>
    </dgm:pt>
    <dgm:pt modelId="{99E87291-A528-4CEB-AF2D-E4F2F30947CF}" type="sibTrans" cxnId="{209C1FDB-9EA3-4068-A606-BCFD077919E6}">
      <dgm:prSet/>
      <dgm:spPr/>
      <dgm:t>
        <a:bodyPr/>
        <a:lstStyle/>
        <a:p>
          <a:endParaRPr lang="es-ES" sz="1100" b="1">
            <a:latin typeface="Arial" panose="020B0604020202020204" pitchFamily="34" charset="0"/>
            <a:cs typeface="Arial" panose="020B0604020202020204" pitchFamily="34" charset="0"/>
          </a:endParaRPr>
        </a:p>
      </dgm:t>
    </dgm:pt>
    <dgm:pt modelId="{C7D76860-E264-491F-93C1-27629871F297}">
      <dgm:prSet phldrT="[Texto]" custT="1"/>
      <dgm:spPr/>
      <dgm:t>
        <a:bodyPr/>
        <a:lstStyle/>
        <a:p>
          <a:r>
            <a:rPr lang="es-ES" sz="1100" b="1">
              <a:latin typeface="Arial" panose="020B0604020202020204" pitchFamily="34" charset="0"/>
              <a:cs typeface="Arial" panose="020B0604020202020204" pitchFamily="34" charset="0"/>
            </a:rPr>
            <a:t>Intereses en común</a:t>
          </a:r>
        </a:p>
      </dgm:t>
    </dgm:pt>
    <dgm:pt modelId="{ABF49A2F-2CFE-4CF7-AF2B-A26B518A5886}" type="parTrans" cxnId="{27320E45-DAC1-4C1D-889C-1D92F15E9228}">
      <dgm:prSet/>
      <dgm:spPr/>
      <dgm:t>
        <a:bodyPr/>
        <a:lstStyle/>
        <a:p>
          <a:endParaRPr lang="es-ES" sz="1100" b="1">
            <a:latin typeface="Arial" panose="020B0604020202020204" pitchFamily="34" charset="0"/>
            <a:cs typeface="Arial" panose="020B0604020202020204" pitchFamily="34" charset="0"/>
          </a:endParaRPr>
        </a:p>
      </dgm:t>
    </dgm:pt>
    <dgm:pt modelId="{4B9A99DD-7CA6-451C-A9A8-4F3E2CB9EE86}" type="sibTrans" cxnId="{27320E45-DAC1-4C1D-889C-1D92F15E9228}">
      <dgm:prSet/>
      <dgm:spPr/>
      <dgm:t>
        <a:bodyPr/>
        <a:lstStyle/>
        <a:p>
          <a:endParaRPr lang="es-ES" sz="1100" b="1">
            <a:latin typeface="Arial" panose="020B0604020202020204" pitchFamily="34" charset="0"/>
            <a:cs typeface="Arial" panose="020B0604020202020204" pitchFamily="34" charset="0"/>
          </a:endParaRPr>
        </a:p>
      </dgm:t>
    </dgm:pt>
    <dgm:pt modelId="{02B709D5-10DF-4350-BCC5-F76A25835418}">
      <dgm:prSet phldrT="[Texto]" custT="1"/>
      <dgm:spPr/>
      <dgm:t>
        <a:bodyPr/>
        <a:lstStyle/>
        <a:p>
          <a:r>
            <a:rPr lang="es-ES" sz="1100" b="1">
              <a:latin typeface="Arial" panose="020B0604020202020204" pitchFamily="34" charset="0"/>
              <a:cs typeface="Arial" panose="020B0604020202020204" pitchFamily="34" charset="0"/>
            </a:rPr>
            <a:t>Metas en común: Definición de objetivos</a:t>
          </a:r>
        </a:p>
      </dgm:t>
    </dgm:pt>
    <dgm:pt modelId="{43A907EF-297A-4D79-91F1-8CF863040BDF}" type="parTrans" cxnId="{3E8B76F3-D46F-464B-A895-A0FE7763ED98}">
      <dgm:prSet/>
      <dgm:spPr/>
      <dgm:t>
        <a:bodyPr/>
        <a:lstStyle/>
        <a:p>
          <a:endParaRPr lang="es-ES" sz="1100" b="1">
            <a:latin typeface="Arial" panose="020B0604020202020204" pitchFamily="34" charset="0"/>
            <a:cs typeface="Arial" panose="020B0604020202020204" pitchFamily="34" charset="0"/>
          </a:endParaRPr>
        </a:p>
      </dgm:t>
    </dgm:pt>
    <dgm:pt modelId="{0346BD04-41F1-4D47-8DA2-AF4F58406A2A}" type="sibTrans" cxnId="{3E8B76F3-D46F-464B-A895-A0FE7763ED98}">
      <dgm:prSet/>
      <dgm:spPr/>
      <dgm:t>
        <a:bodyPr/>
        <a:lstStyle/>
        <a:p>
          <a:endParaRPr lang="es-ES" sz="1100" b="1">
            <a:latin typeface="Arial" panose="020B0604020202020204" pitchFamily="34" charset="0"/>
            <a:cs typeface="Arial" panose="020B0604020202020204" pitchFamily="34" charset="0"/>
          </a:endParaRPr>
        </a:p>
      </dgm:t>
    </dgm:pt>
    <dgm:pt modelId="{28CFF558-7C90-4766-9C34-F5AC70888035}">
      <dgm:prSet phldrT="[Texto]" custT="1"/>
      <dgm:spPr/>
      <dgm:t>
        <a:bodyPr/>
        <a:lstStyle/>
        <a:p>
          <a:r>
            <a:rPr lang="es-ES" sz="1100" b="1">
              <a:latin typeface="Arial" panose="020B0604020202020204" pitchFamily="34" charset="0"/>
              <a:cs typeface="Arial" panose="020B0604020202020204" pitchFamily="34" charset="0"/>
            </a:rPr>
            <a:t>Similitud cultural</a:t>
          </a:r>
        </a:p>
      </dgm:t>
    </dgm:pt>
    <dgm:pt modelId="{DB2E0298-B546-442D-B0F9-3A7E0719EC3A}" type="parTrans" cxnId="{D63BB5A6-592A-4D9D-903A-BBC01A74B0C9}">
      <dgm:prSet/>
      <dgm:spPr/>
      <dgm:t>
        <a:bodyPr/>
        <a:lstStyle/>
        <a:p>
          <a:endParaRPr lang="es-ES" sz="1100" b="1">
            <a:latin typeface="Arial" panose="020B0604020202020204" pitchFamily="34" charset="0"/>
            <a:cs typeface="Arial" panose="020B0604020202020204" pitchFamily="34" charset="0"/>
          </a:endParaRPr>
        </a:p>
      </dgm:t>
    </dgm:pt>
    <dgm:pt modelId="{21EB2BFF-3B5B-44FF-96D2-F4FE6C3AEC8E}" type="sibTrans" cxnId="{D63BB5A6-592A-4D9D-903A-BBC01A74B0C9}">
      <dgm:prSet/>
      <dgm:spPr/>
      <dgm:t>
        <a:bodyPr/>
        <a:lstStyle/>
        <a:p>
          <a:endParaRPr lang="es-ES" sz="1100" b="1">
            <a:latin typeface="Arial" panose="020B0604020202020204" pitchFamily="34" charset="0"/>
            <a:cs typeface="Arial" panose="020B0604020202020204" pitchFamily="34" charset="0"/>
          </a:endParaRPr>
        </a:p>
      </dgm:t>
    </dgm:pt>
    <dgm:pt modelId="{5378E5C5-6882-4FF5-AEFB-98FC7D69E3CB}">
      <dgm:prSet phldrT="[Texto]" custT="1"/>
      <dgm:spPr/>
      <dgm:t>
        <a:bodyPr/>
        <a:lstStyle/>
        <a:p>
          <a:r>
            <a:rPr lang="es-ES" sz="1100" b="1">
              <a:latin typeface="Arial" panose="020B0604020202020204" pitchFamily="34" charset="0"/>
              <a:cs typeface="Arial" panose="020B0604020202020204" pitchFamily="34" charset="0"/>
            </a:rPr>
            <a:t>Cohesión: interdependencia</a:t>
          </a:r>
        </a:p>
      </dgm:t>
    </dgm:pt>
    <dgm:pt modelId="{8501FA7F-8864-49FF-ACFD-098358FA98D3}" type="parTrans" cxnId="{F36017FC-042C-4B5E-9F91-CECDB7C3CDD9}">
      <dgm:prSet/>
      <dgm:spPr/>
      <dgm:t>
        <a:bodyPr/>
        <a:lstStyle/>
        <a:p>
          <a:endParaRPr lang="es-ES" sz="1100" b="1">
            <a:latin typeface="Arial" panose="020B0604020202020204" pitchFamily="34" charset="0"/>
            <a:cs typeface="Arial" panose="020B0604020202020204" pitchFamily="34" charset="0"/>
          </a:endParaRPr>
        </a:p>
      </dgm:t>
    </dgm:pt>
    <dgm:pt modelId="{28DB39C9-9EB7-4288-9F3D-1F6DF8A19D49}" type="sibTrans" cxnId="{F36017FC-042C-4B5E-9F91-CECDB7C3CDD9}">
      <dgm:prSet/>
      <dgm:spPr/>
      <dgm:t>
        <a:bodyPr/>
        <a:lstStyle/>
        <a:p>
          <a:endParaRPr lang="es-ES" sz="1100" b="1">
            <a:latin typeface="Arial" panose="020B0604020202020204" pitchFamily="34" charset="0"/>
            <a:cs typeface="Arial" panose="020B0604020202020204" pitchFamily="34" charset="0"/>
          </a:endParaRPr>
        </a:p>
      </dgm:t>
    </dgm:pt>
    <dgm:pt modelId="{8A2E8000-24EA-48E1-9B38-0F89B043B084}">
      <dgm:prSet phldrT="[Texto]" custT="1"/>
      <dgm:spPr/>
      <dgm:t>
        <a:bodyPr/>
        <a:lstStyle/>
        <a:p>
          <a:r>
            <a:rPr lang="es-ES" sz="1100" b="1">
              <a:latin typeface="Arial" panose="020B0604020202020204" pitchFamily="34" charset="0"/>
              <a:cs typeface="Arial" panose="020B0604020202020204" pitchFamily="34" charset="0"/>
            </a:rPr>
            <a:t>Asignación de roles y normas</a:t>
          </a:r>
        </a:p>
      </dgm:t>
    </dgm:pt>
    <dgm:pt modelId="{2D973E46-D33D-4F00-BE6C-372B426D3118}" type="parTrans" cxnId="{E8CCBC5E-6C4A-4856-81D5-6A270E9AC6E3}">
      <dgm:prSet/>
      <dgm:spPr/>
      <dgm:t>
        <a:bodyPr/>
        <a:lstStyle/>
        <a:p>
          <a:endParaRPr lang="es-ES" sz="1100" b="1">
            <a:latin typeface="Arial" panose="020B0604020202020204" pitchFamily="34" charset="0"/>
            <a:cs typeface="Arial" panose="020B0604020202020204" pitchFamily="34" charset="0"/>
          </a:endParaRPr>
        </a:p>
      </dgm:t>
    </dgm:pt>
    <dgm:pt modelId="{EC643826-5AD7-4161-A65A-04FB2A8A199C}" type="sibTrans" cxnId="{E8CCBC5E-6C4A-4856-81D5-6A270E9AC6E3}">
      <dgm:prSet/>
      <dgm:spPr/>
      <dgm:t>
        <a:bodyPr/>
        <a:lstStyle/>
        <a:p>
          <a:endParaRPr lang="es-ES" sz="1100" b="1">
            <a:latin typeface="Arial" panose="020B0604020202020204" pitchFamily="34" charset="0"/>
            <a:cs typeface="Arial" panose="020B0604020202020204" pitchFamily="34" charset="0"/>
          </a:endParaRPr>
        </a:p>
      </dgm:t>
    </dgm:pt>
    <dgm:pt modelId="{31DDB549-0696-4150-B99E-C74865AA0261}">
      <dgm:prSet phldrT="[Texto]" custT="1"/>
      <dgm:spPr/>
      <dgm:t>
        <a:bodyPr/>
        <a:lstStyle/>
        <a:p>
          <a:r>
            <a:rPr lang="es-ES" sz="1100" b="1">
              <a:latin typeface="Arial" panose="020B0604020202020204" pitchFamily="34" charset="0"/>
              <a:cs typeface="Arial" panose="020B0604020202020204" pitchFamily="34" charset="0"/>
            </a:rPr>
            <a:t>Comunicación</a:t>
          </a:r>
        </a:p>
      </dgm:t>
    </dgm:pt>
    <dgm:pt modelId="{485A7825-2365-4DE4-AE48-A064E0390954}" type="parTrans" cxnId="{FA9DCDDA-6126-49E5-B250-29AC56EBB2A1}">
      <dgm:prSet/>
      <dgm:spPr/>
      <dgm:t>
        <a:bodyPr/>
        <a:lstStyle/>
        <a:p>
          <a:endParaRPr lang="es-ES" sz="1100" b="1">
            <a:latin typeface="Arial" panose="020B0604020202020204" pitchFamily="34" charset="0"/>
            <a:cs typeface="Arial" panose="020B0604020202020204" pitchFamily="34" charset="0"/>
          </a:endParaRPr>
        </a:p>
      </dgm:t>
    </dgm:pt>
    <dgm:pt modelId="{02F39915-C0A7-4066-A8FD-D99710A82187}" type="sibTrans" cxnId="{FA9DCDDA-6126-49E5-B250-29AC56EBB2A1}">
      <dgm:prSet/>
      <dgm:spPr/>
      <dgm:t>
        <a:bodyPr/>
        <a:lstStyle/>
        <a:p>
          <a:endParaRPr lang="es-ES" sz="1100" b="1">
            <a:latin typeface="Arial" panose="020B0604020202020204" pitchFamily="34" charset="0"/>
            <a:cs typeface="Arial" panose="020B0604020202020204" pitchFamily="34" charset="0"/>
          </a:endParaRPr>
        </a:p>
      </dgm:t>
    </dgm:pt>
    <dgm:pt modelId="{11E9A6E8-2108-45DB-8DD9-02711A1131E9}" type="pres">
      <dgm:prSet presAssocID="{21BE4972-2F20-471A-AD93-8BB526AC6BEC}" presName="composite" presStyleCnt="0">
        <dgm:presLayoutVars>
          <dgm:chMax val="1"/>
          <dgm:dir/>
          <dgm:resizeHandles val="exact"/>
        </dgm:presLayoutVars>
      </dgm:prSet>
      <dgm:spPr/>
    </dgm:pt>
    <dgm:pt modelId="{07CC6ED2-1A63-4906-A787-41B7FD36226F}" type="pres">
      <dgm:prSet presAssocID="{21BE4972-2F20-471A-AD93-8BB526AC6BEC}" presName="radial" presStyleCnt="0">
        <dgm:presLayoutVars>
          <dgm:animLvl val="ctr"/>
        </dgm:presLayoutVars>
      </dgm:prSet>
      <dgm:spPr/>
    </dgm:pt>
    <dgm:pt modelId="{93DC3CE8-E2B5-49B1-94E8-EDB95B8C1810}" type="pres">
      <dgm:prSet presAssocID="{48E622BB-C2E4-4084-982B-4D2BAA9393BD}" presName="centerShape" presStyleLbl="vennNode1" presStyleIdx="0" presStyleCnt="9"/>
      <dgm:spPr/>
    </dgm:pt>
    <dgm:pt modelId="{EE12C6DC-E136-4904-9419-3F49F19EFD3E}" type="pres">
      <dgm:prSet presAssocID="{883BF208-8287-40A5-973C-332E9738C92D}" presName="node" presStyleLbl="vennNode1" presStyleIdx="1" presStyleCnt="9">
        <dgm:presLayoutVars>
          <dgm:bulletEnabled val="1"/>
        </dgm:presLayoutVars>
      </dgm:prSet>
      <dgm:spPr/>
    </dgm:pt>
    <dgm:pt modelId="{9F10A3D4-31E0-4E34-8015-2B20557F17BD}" type="pres">
      <dgm:prSet presAssocID="{731B1877-A6AE-456F-B1B7-B62A296D85D9}" presName="node" presStyleLbl="vennNode1" presStyleIdx="2" presStyleCnt="9">
        <dgm:presLayoutVars>
          <dgm:bulletEnabled val="1"/>
        </dgm:presLayoutVars>
      </dgm:prSet>
      <dgm:spPr/>
    </dgm:pt>
    <dgm:pt modelId="{A5D7E0E7-5C09-49A0-8AF2-4C09B596823F}" type="pres">
      <dgm:prSet presAssocID="{5378E5C5-6882-4FF5-AEFB-98FC7D69E3CB}" presName="node" presStyleLbl="vennNode1" presStyleIdx="3" presStyleCnt="9" custScaleX="113890" custScaleY="101108">
        <dgm:presLayoutVars>
          <dgm:bulletEnabled val="1"/>
        </dgm:presLayoutVars>
      </dgm:prSet>
      <dgm:spPr/>
    </dgm:pt>
    <dgm:pt modelId="{747DA390-E117-4EF5-8E8C-662902FA0253}" type="pres">
      <dgm:prSet presAssocID="{C7D76860-E264-491F-93C1-27629871F297}" presName="node" presStyleLbl="vennNode1" presStyleIdx="4" presStyleCnt="9">
        <dgm:presLayoutVars>
          <dgm:bulletEnabled val="1"/>
        </dgm:presLayoutVars>
      </dgm:prSet>
      <dgm:spPr/>
    </dgm:pt>
    <dgm:pt modelId="{E71DC761-6A4C-4651-99D6-A4DF135ECC56}" type="pres">
      <dgm:prSet presAssocID="{02B709D5-10DF-4350-BCC5-F76A25835418}" presName="node" presStyleLbl="vennNode1" presStyleIdx="5" presStyleCnt="9">
        <dgm:presLayoutVars>
          <dgm:bulletEnabled val="1"/>
        </dgm:presLayoutVars>
      </dgm:prSet>
      <dgm:spPr/>
    </dgm:pt>
    <dgm:pt modelId="{D5EE7C34-691E-44BF-BD50-43695F592018}" type="pres">
      <dgm:prSet presAssocID="{8A2E8000-24EA-48E1-9B38-0F89B043B084}" presName="node" presStyleLbl="vennNode1" presStyleIdx="6" presStyleCnt="9">
        <dgm:presLayoutVars>
          <dgm:bulletEnabled val="1"/>
        </dgm:presLayoutVars>
      </dgm:prSet>
      <dgm:spPr/>
    </dgm:pt>
    <dgm:pt modelId="{0AA94FE3-5214-47C6-88B0-ED75139BDDAE}" type="pres">
      <dgm:prSet presAssocID="{31DDB549-0696-4150-B99E-C74865AA0261}" presName="node" presStyleLbl="vennNode1" presStyleIdx="7" presStyleCnt="9">
        <dgm:presLayoutVars>
          <dgm:bulletEnabled val="1"/>
        </dgm:presLayoutVars>
      </dgm:prSet>
      <dgm:spPr/>
    </dgm:pt>
    <dgm:pt modelId="{35351204-F12E-456F-B643-9FF78B1179B4}" type="pres">
      <dgm:prSet presAssocID="{28CFF558-7C90-4766-9C34-F5AC70888035}" presName="node" presStyleLbl="vennNode1" presStyleIdx="8" presStyleCnt="9">
        <dgm:presLayoutVars>
          <dgm:bulletEnabled val="1"/>
        </dgm:presLayoutVars>
      </dgm:prSet>
      <dgm:spPr/>
    </dgm:pt>
  </dgm:ptLst>
  <dgm:cxnLst>
    <dgm:cxn modelId="{767C0D11-93AD-470E-8AC6-A8AE853E0E70}" srcId="{21BE4972-2F20-471A-AD93-8BB526AC6BEC}" destId="{48E622BB-C2E4-4084-982B-4D2BAA9393BD}" srcOrd="0" destOrd="0" parTransId="{DDF68DDA-2E22-46BB-9514-B2196493F35D}" sibTransId="{33221658-E8ED-4412-B13C-A6F3028DFD68}"/>
    <dgm:cxn modelId="{582BBF35-35EE-41E5-A486-6FACA319F362}" type="presOf" srcId="{02B709D5-10DF-4350-BCC5-F76A25835418}" destId="{E71DC761-6A4C-4651-99D6-A4DF135ECC56}" srcOrd="0" destOrd="0" presId="urn:microsoft.com/office/officeart/2005/8/layout/radial3"/>
    <dgm:cxn modelId="{CD94905C-F4D4-4C19-90A8-0545A3D29266}" type="presOf" srcId="{48E622BB-C2E4-4084-982B-4D2BAA9393BD}" destId="{93DC3CE8-E2B5-49B1-94E8-EDB95B8C1810}" srcOrd="0" destOrd="0" presId="urn:microsoft.com/office/officeart/2005/8/layout/radial3"/>
    <dgm:cxn modelId="{3F39DE5D-2737-4225-BA1B-15113FE1AF9A}" type="presOf" srcId="{731B1877-A6AE-456F-B1B7-B62A296D85D9}" destId="{9F10A3D4-31E0-4E34-8015-2B20557F17BD}" srcOrd="0" destOrd="0" presId="urn:microsoft.com/office/officeart/2005/8/layout/radial3"/>
    <dgm:cxn modelId="{E8CCBC5E-6C4A-4856-81D5-6A270E9AC6E3}" srcId="{48E622BB-C2E4-4084-982B-4D2BAA9393BD}" destId="{8A2E8000-24EA-48E1-9B38-0F89B043B084}" srcOrd="5" destOrd="0" parTransId="{2D973E46-D33D-4F00-BE6C-372B426D3118}" sibTransId="{EC643826-5AD7-4161-A65A-04FB2A8A199C}"/>
    <dgm:cxn modelId="{27320E45-DAC1-4C1D-889C-1D92F15E9228}" srcId="{48E622BB-C2E4-4084-982B-4D2BAA9393BD}" destId="{C7D76860-E264-491F-93C1-27629871F297}" srcOrd="3" destOrd="0" parTransId="{ABF49A2F-2CFE-4CF7-AF2B-A26B518A5886}" sibTransId="{4B9A99DD-7CA6-451C-A9A8-4F3E2CB9EE86}"/>
    <dgm:cxn modelId="{3364E450-FDEF-471B-8A37-043CB39AB18A}" srcId="{48E622BB-C2E4-4084-982B-4D2BAA9393BD}" destId="{883BF208-8287-40A5-973C-332E9738C92D}" srcOrd="0" destOrd="0" parTransId="{8BD06AEE-B442-43EF-A221-9714B6F2C962}" sibTransId="{3EE483F7-1FC6-4ED4-9BF8-52CDE5BB18E7}"/>
    <dgm:cxn modelId="{70CEA571-2A04-4D17-831F-47DF1089E290}" type="presOf" srcId="{31DDB549-0696-4150-B99E-C74865AA0261}" destId="{0AA94FE3-5214-47C6-88B0-ED75139BDDAE}" srcOrd="0" destOrd="0" presId="urn:microsoft.com/office/officeart/2005/8/layout/radial3"/>
    <dgm:cxn modelId="{8B2FB076-32A8-44BF-ACDB-567227B25C0F}" type="presOf" srcId="{21BE4972-2F20-471A-AD93-8BB526AC6BEC}" destId="{11E9A6E8-2108-45DB-8DD9-02711A1131E9}" srcOrd="0" destOrd="0" presId="urn:microsoft.com/office/officeart/2005/8/layout/radial3"/>
    <dgm:cxn modelId="{6198B790-D40F-4BA8-BF4F-DCD575AE4C29}" type="presOf" srcId="{28CFF558-7C90-4766-9C34-F5AC70888035}" destId="{35351204-F12E-456F-B643-9FF78B1179B4}" srcOrd="0" destOrd="0" presId="urn:microsoft.com/office/officeart/2005/8/layout/radial3"/>
    <dgm:cxn modelId="{D63BB5A6-592A-4D9D-903A-BBC01A74B0C9}" srcId="{48E622BB-C2E4-4084-982B-4D2BAA9393BD}" destId="{28CFF558-7C90-4766-9C34-F5AC70888035}" srcOrd="7" destOrd="0" parTransId="{DB2E0298-B546-442D-B0F9-3A7E0719EC3A}" sibTransId="{21EB2BFF-3B5B-44FF-96D2-F4FE6C3AEC8E}"/>
    <dgm:cxn modelId="{35AD44B5-43F3-4000-AEED-A45B9CC4A0AD}" type="presOf" srcId="{C7D76860-E264-491F-93C1-27629871F297}" destId="{747DA390-E117-4EF5-8E8C-662902FA0253}" srcOrd="0" destOrd="0" presId="urn:microsoft.com/office/officeart/2005/8/layout/radial3"/>
    <dgm:cxn modelId="{FB68ABB6-BEB1-4E81-95F0-0377C5B38985}" type="presOf" srcId="{883BF208-8287-40A5-973C-332E9738C92D}" destId="{EE12C6DC-E136-4904-9419-3F49F19EFD3E}" srcOrd="0" destOrd="0" presId="urn:microsoft.com/office/officeart/2005/8/layout/radial3"/>
    <dgm:cxn modelId="{5BD716D0-CF02-472E-94C5-17DE691F488E}" type="presOf" srcId="{5378E5C5-6882-4FF5-AEFB-98FC7D69E3CB}" destId="{A5D7E0E7-5C09-49A0-8AF2-4C09B596823F}" srcOrd="0" destOrd="0" presId="urn:microsoft.com/office/officeart/2005/8/layout/radial3"/>
    <dgm:cxn modelId="{8F1CD5D8-98F5-4A41-BAC4-F4AF1082D58C}" type="presOf" srcId="{8A2E8000-24EA-48E1-9B38-0F89B043B084}" destId="{D5EE7C34-691E-44BF-BD50-43695F592018}" srcOrd="0" destOrd="0" presId="urn:microsoft.com/office/officeart/2005/8/layout/radial3"/>
    <dgm:cxn modelId="{FA9DCDDA-6126-49E5-B250-29AC56EBB2A1}" srcId="{48E622BB-C2E4-4084-982B-4D2BAA9393BD}" destId="{31DDB549-0696-4150-B99E-C74865AA0261}" srcOrd="6" destOrd="0" parTransId="{485A7825-2365-4DE4-AE48-A064E0390954}" sibTransId="{02F39915-C0A7-4066-A8FD-D99710A82187}"/>
    <dgm:cxn modelId="{209C1FDB-9EA3-4068-A606-BCFD077919E6}" srcId="{48E622BB-C2E4-4084-982B-4D2BAA9393BD}" destId="{731B1877-A6AE-456F-B1B7-B62A296D85D9}" srcOrd="1" destOrd="0" parTransId="{822963FF-3EEF-40B8-98F8-C80D60F79869}" sibTransId="{99E87291-A528-4CEB-AF2D-E4F2F30947CF}"/>
    <dgm:cxn modelId="{3E8B76F3-D46F-464B-A895-A0FE7763ED98}" srcId="{48E622BB-C2E4-4084-982B-4D2BAA9393BD}" destId="{02B709D5-10DF-4350-BCC5-F76A25835418}" srcOrd="4" destOrd="0" parTransId="{43A907EF-297A-4D79-91F1-8CF863040BDF}" sibTransId="{0346BD04-41F1-4D47-8DA2-AF4F58406A2A}"/>
    <dgm:cxn modelId="{F36017FC-042C-4B5E-9F91-CECDB7C3CDD9}" srcId="{48E622BB-C2E4-4084-982B-4D2BAA9393BD}" destId="{5378E5C5-6882-4FF5-AEFB-98FC7D69E3CB}" srcOrd="2" destOrd="0" parTransId="{8501FA7F-8864-49FF-ACFD-098358FA98D3}" sibTransId="{28DB39C9-9EB7-4288-9F3D-1F6DF8A19D49}"/>
    <dgm:cxn modelId="{2910EB5A-2B7C-401E-A2F4-618CB3288A23}" type="presParOf" srcId="{11E9A6E8-2108-45DB-8DD9-02711A1131E9}" destId="{07CC6ED2-1A63-4906-A787-41B7FD36226F}" srcOrd="0" destOrd="0" presId="urn:microsoft.com/office/officeart/2005/8/layout/radial3"/>
    <dgm:cxn modelId="{A8527E57-D152-4D0F-92D8-B5E28F09994C}" type="presParOf" srcId="{07CC6ED2-1A63-4906-A787-41B7FD36226F}" destId="{93DC3CE8-E2B5-49B1-94E8-EDB95B8C1810}" srcOrd="0" destOrd="0" presId="urn:microsoft.com/office/officeart/2005/8/layout/radial3"/>
    <dgm:cxn modelId="{02B0B09E-54C3-4910-B202-5EB796CBB979}" type="presParOf" srcId="{07CC6ED2-1A63-4906-A787-41B7FD36226F}" destId="{EE12C6DC-E136-4904-9419-3F49F19EFD3E}" srcOrd="1" destOrd="0" presId="urn:microsoft.com/office/officeart/2005/8/layout/radial3"/>
    <dgm:cxn modelId="{2867B447-786F-4394-80A1-C13901D0DED5}" type="presParOf" srcId="{07CC6ED2-1A63-4906-A787-41B7FD36226F}" destId="{9F10A3D4-31E0-4E34-8015-2B20557F17BD}" srcOrd="2" destOrd="0" presId="urn:microsoft.com/office/officeart/2005/8/layout/radial3"/>
    <dgm:cxn modelId="{25726799-F228-4E1D-83BE-A69349FB7DF1}" type="presParOf" srcId="{07CC6ED2-1A63-4906-A787-41B7FD36226F}" destId="{A5D7E0E7-5C09-49A0-8AF2-4C09B596823F}" srcOrd="3" destOrd="0" presId="urn:microsoft.com/office/officeart/2005/8/layout/radial3"/>
    <dgm:cxn modelId="{F88628A3-BC88-4AC0-9AE3-F9B41EF0E247}" type="presParOf" srcId="{07CC6ED2-1A63-4906-A787-41B7FD36226F}" destId="{747DA390-E117-4EF5-8E8C-662902FA0253}" srcOrd="4" destOrd="0" presId="urn:microsoft.com/office/officeart/2005/8/layout/radial3"/>
    <dgm:cxn modelId="{C1947D4F-3E10-4D1B-8B6D-CADFCD89821F}" type="presParOf" srcId="{07CC6ED2-1A63-4906-A787-41B7FD36226F}" destId="{E71DC761-6A4C-4651-99D6-A4DF135ECC56}" srcOrd="5" destOrd="0" presId="urn:microsoft.com/office/officeart/2005/8/layout/radial3"/>
    <dgm:cxn modelId="{AC9D9508-2E5F-467C-90C1-73D0780F2D7D}" type="presParOf" srcId="{07CC6ED2-1A63-4906-A787-41B7FD36226F}" destId="{D5EE7C34-691E-44BF-BD50-43695F592018}" srcOrd="6" destOrd="0" presId="urn:microsoft.com/office/officeart/2005/8/layout/radial3"/>
    <dgm:cxn modelId="{B231FC32-5B3C-4734-AEF4-7C9115DA1347}" type="presParOf" srcId="{07CC6ED2-1A63-4906-A787-41B7FD36226F}" destId="{0AA94FE3-5214-47C6-88B0-ED75139BDDAE}" srcOrd="7" destOrd="0" presId="urn:microsoft.com/office/officeart/2005/8/layout/radial3"/>
    <dgm:cxn modelId="{AC950F2F-1786-496D-A5E3-8E3240E74D7F}" type="presParOf" srcId="{07CC6ED2-1A63-4906-A787-41B7FD36226F}" destId="{35351204-F12E-456F-B643-9FF78B1179B4}"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380F953-A147-485C-8515-356B4BBE1F41}" type="doc">
      <dgm:prSet loTypeId="urn:microsoft.com/office/officeart/2005/8/layout/hierarchy4" loCatId="hierarchy" qsTypeId="urn:microsoft.com/office/officeart/2005/8/quickstyle/simple3" qsCatId="simple" csTypeId="urn:microsoft.com/office/officeart/2005/8/colors/colorful2" csCatId="colorful" phldr="1"/>
      <dgm:spPr/>
      <dgm:t>
        <a:bodyPr/>
        <a:lstStyle/>
        <a:p>
          <a:endParaRPr lang="es-ES"/>
        </a:p>
      </dgm:t>
    </dgm:pt>
    <dgm:pt modelId="{C2262EA2-DE73-4289-927D-497E4F2E7BBF}">
      <dgm:prSet phldrT="[Texto]" custT="1"/>
      <dgm:spPr/>
      <dgm:t>
        <a:bodyPr/>
        <a:lstStyle/>
        <a:p>
          <a:r>
            <a:rPr lang="es-ES" sz="1100" b="1">
              <a:latin typeface="Arial" panose="020B0604020202020204" pitchFamily="34" charset="0"/>
              <a:cs typeface="Arial" panose="020B0604020202020204" pitchFamily="34" charset="0"/>
            </a:rPr>
            <a:t>Equipos de alto rendimiento</a:t>
          </a:r>
        </a:p>
      </dgm:t>
    </dgm:pt>
    <dgm:pt modelId="{C8B31A45-E157-483A-A7D3-6795A4E83EA1}" type="parTrans" cxnId="{775F015E-37EB-46F7-953B-E70624CDE261}">
      <dgm:prSet/>
      <dgm:spPr/>
      <dgm:t>
        <a:bodyPr/>
        <a:lstStyle/>
        <a:p>
          <a:endParaRPr lang="es-ES" sz="1100" b="1">
            <a:latin typeface="Arial" panose="020B0604020202020204" pitchFamily="34" charset="0"/>
            <a:cs typeface="Arial" panose="020B0604020202020204" pitchFamily="34" charset="0"/>
          </a:endParaRPr>
        </a:p>
      </dgm:t>
    </dgm:pt>
    <dgm:pt modelId="{DC9C1F84-A25E-4754-B090-875D16203565}" type="sibTrans" cxnId="{775F015E-37EB-46F7-953B-E70624CDE261}">
      <dgm:prSet/>
      <dgm:spPr/>
      <dgm:t>
        <a:bodyPr/>
        <a:lstStyle/>
        <a:p>
          <a:endParaRPr lang="es-ES" sz="1100" b="1">
            <a:latin typeface="Arial" panose="020B0604020202020204" pitchFamily="34" charset="0"/>
            <a:cs typeface="Arial" panose="020B0604020202020204" pitchFamily="34" charset="0"/>
          </a:endParaRPr>
        </a:p>
      </dgm:t>
    </dgm:pt>
    <dgm:pt modelId="{18949214-20F3-4F7D-BCC4-3529D8A58203}">
      <dgm:prSet phldrT="[Texto]" custT="1"/>
      <dgm:spPr/>
      <dgm:t>
        <a:bodyPr/>
        <a:lstStyle/>
        <a:p>
          <a:r>
            <a:rPr lang="es-ES" sz="1100" b="1">
              <a:latin typeface="Arial" panose="020B0604020202020204" pitchFamily="34" charset="0"/>
              <a:cs typeface="Arial" panose="020B0604020202020204" pitchFamily="34" charset="0"/>
            </a:rPr>
            <a:t>Liderazgo</a:t>
          </a:r>
        </a:p>
      </dgm:t>
    </dgm:pt>
    <dgm:pt modelId="{961FC20A-2E44-44FD-A276-B7173BFD4102}" type="parTrans" cxnId="{8CD3CCA8-90B6-413C-92B1-BC43D76C904E}">
      <dgm:prSet/>
      <dgm:spPr/>
      <dgm:t>
        <a:bodyPr/>
        <a:lstStyle/>
        <a:p>
          <a:endParaRPr lang="es-ES" sz="1100" b="1">
            <a:latin typeface="Arial" panose="020B0604020202020204" pitchFamily="34" charset="0"/>
            <a:cs typeface="Arial" panose="020B0604020202020204" pitchFamily="34" charset="0"/>
          </a:endParaRPr>
        </a:p>
      </dgm:t>
    </dgm:pt>
    <dgm:pt modelId="{6B617E0E-978A-4CC1-8D02-119D9A84FEDB}" type="sibTrans" cxnId="{8CD3CCA8-90B6-413C-92B1-BC43D76C904E}">
      <dgm:prSet/>
      <dgm:spPr/>
      <dgm:t>
        <a:bodyPr/>
        <a:lstStyle/>
        <a:p>
          <a:endParaRPr lang="es-ES" sz="1100" b="1">
            <a:latin typeface="Arial" panose="020B0604020202020204" pitchFamily="34" charset="0"/>
            <a:cs typeface="Arial" panose="020B0604020202020204" pitchFamily="34" charset="0"/>
          </a:endParaRPr>
        </a:p>
      </dgm:t>
    </dgm:pt>
    <dgm:pt modelId="{2F1B5242-EABF-4924-98BC-D61BC2974D31}">
      <dgm:prSet phldrT="[Texto]" custT="1"/>
      <dgm:spPr/>
      <dgm:t>
        <a:bodyPr/>
        <a:lstStyle/>
        <a:p>
          <a:r>
            <a:rPr lang="es-ES" sz="1100" b="1">
              <a:latin typeface="Arial" panose="020B0604020202020204" pitchFamily="34" charset="0"/>
              <a:cs typeface="Arial" panose="020B0604020202020204" pitchFamily="34" charset="0"/>
            </a:rPr>
            <a:t>Establecer objetivos</a:t>
          </a:r>
        </a:p>
      </dgm:t>
    </dgm:pt>
    <dgm:pt modelId="{1A66556B-64A7-44AC-8E72-CF305B866524}" type="parTrans" cxnId="{1C5FD14F-32B6-485F-9128-3FCC4B43E7F5}">
      <dgm:prSet/>
      <dgm:spPr/>
      <dgm:t>
        <a:bodyPr/>
        <a:lstStyle/>
        <a:p>
          <a:endParaRPr lang="es-ES" sz="1100" b="1">
            <a:latin typeface="Arial" panose="020B0604020202020204" pitchFamily="34" charset="0"/>
            <a:cs typeface="Arial" panose="020B0604020202020204" pitchFamily="34" charset="0"/>
          </a:endParaRPr>
        </a:p>
      </dgm:t>
    </dgm:pt>
    <dgm:pt modelId="{2DDBE79F-DCA5-4FB4-9ECF-84C3640E1B0B}" type="sibTrans" cxnId="{1C5FD14F-32B6-485F-9128-3FCC4B43E7F5}">
      <dgm:prSet/>
      <dgm:spPr/>
      <dgm:t>
        <a:bodyPr/>
        <a:lstStyle/>
        <a:p>
          <a:endParaRPr lang="es-ES" sz="1100" b="1">
            <a:latin typeface="Arial" panose="020B0604020202020204" pitchFamily="34" charset="0"/>
            <a:cs typeface="Arial" panose="020B0604020202020204" pitchFamily="34" charset="0"/>
          </a:endParaRPr>
        </a:p>
      </dgm:t>
    </dgm:pt>
    <dgm:pt modelId="{3E98AE8D-4882-4F52-9DF5-B48D5F6F4A77}">
      <dgm:prSet phldrT="[Texto]" custT="1"/>
      <dgm:spPr/>
      <dgm:t>
        <a:bodyPr/>
        <a:lstStyle/>
        <a:p>
          <a:r>
            <a:rPr lang="es-ES" sz="1100" b="1">
              <a:latin typeface="Arial" panose="020B0604020202020204" pitchFamily="34" charset="0"/>
              <a:cs typeface="Arial" panose="020B0604020202020204" pitchFamily="34" charset="0"/>
            </a:rPr>
            <a:t>Definición de roles</a:t>
          </a:r>
        </a:p>
      </dgm:t>
    </dgm:pt>
    <dgm:pt modelId="{FAD3B66D-0285-44DB-B67A-2727009C94DA}" type="parTrans" cxnId="{321D8E26-A9B6-4714-8689-3206FA3D4118}">
      <dgm:prSet/>
      <dgm:spPr/>
      <dgm:t>
        <a:bodyPr/>
        <a:lstStyle/>
        <a:p>
          <a:endParaRPr lang="es-ES" sz="1100" b="1">
            <a:latin typeface="Arial" panose="020B0604020202020204" pitchFamily="34" charset="0"/>
            <a:cs typeface="Arial" panose="020B0604020202020204" pitchFamily="34" charset="0"/>
          </a:endParaRPr>
        </a:p>
      </dgm:t>
    </dgm:pt>
    <dgm:pt modelId="{D3D43865-0F95-4146-BD8D-B63A505D6B15}" type="sibTrans" cxnId="{321D8E26-A9B6-4714-8689-3206FA3D4118}">
      <dgm:prSet/>
      <dgm:spPr/>
      <dgm:t>
        <a:bodyPr/>
        <a:lstStyle/>
        <a:p>
          <a:endParaRPr lang="es-ES" sz="1100" b="1">
            <a:latin typeface="Arial" panose="020B0604020202020204" pitchFamily="34" charset="0"/>
            <a:cs typeface="Arial" panose="020B0604020202020204" pitchFamily="34" charset="0"/>
          </a:endParaRPr>
        </a:p>
      </dgm:t>
    </dgm:pt>
    <dgm:pt modelId="{13A57356-7E32-44E7-A5BD-CF464253AA1A}">
      <dgm:prSet phldrT="[Texto]" custT="1"/>
      <dgm:spPr/>
      <dgm:t>
        <a:bodyPr/>
        <a:lstStyle/>
        <a:p>
          <a:r>
            <a:rPr lang="es-ES" sz="1100" b="1">
              <a:latin typeface="Arial" panose="020B0604020202020204" pitchFamily="34" charset="0"/>
              <a:cs typeface="Arial" panose="020B0604020202020204" pitchFamily="34" charset="0"/>
            </a:rPr>
            <a:t>Construcción de procesos</a:t>
          </a:r>
        </a:p>
      </dgm:t>
    </dgm:pt>
    <dgm:pt modelId="{F31853DC-F2EA-4EF1-B3E0-BD702D17B027}" type="parTrans" cxnId="{2C0A002D-D8A5-4AFC-BB9C-42250D22E4F0}">
      <dgm:prSet/>
      <dgm:spPr/>
      <dgm:t>
        <a:bodyPr/>
        <a:lstStyle/>
        <a:p>
          <a:endParaRPr lang="es-ES" b="1"/>
        </a:p>
      </dgm:t>
    </dgm:pt>
    <dgm:pt modelId="{0205B72B-833D-4DB9-9CFE-99729E8732E1}" type="sibTrans" cxnId="{2C0A002D-D8A5-4AFC-BB9C-42250D22E4F0}">
      <dgm:prSet/>
      <dgm:spPr/>
      <dgm:t>
        <a:bodyPr/>
        <a:lstStyle/>
        <a:p>
          <a:endParaRPr lang="es-ES" b="1"/>
        </a:p>
      </dgm:t>
    </dgm:pt>
    <dgm:pt modelId="{8F43AED4-54AE-4672-A0F7-4EFCE384C611}">
      <dgm:prSet phldrT="[Texto]" custT="1"/>
      <dgm:spPr/>
      <dgm:t>
        <a:bodyPr/>
        <a:lstStyle/>
        <a:p>
          <a:r>
            <a:rPr lang="es-ES" sz="1100" b="1">
              <a:latin typeface="Arial" panose="020B0604020202020204" pitchFamily="34" charset="0"/>
              <a:cs typeface="Arial" panose="020B0604020202020204" pitchFamily="34" charset="0"/>
            </a:rPr>
            <a:t>Autonomía</a:t>
          </a:r>
        </a:p>
      </dgm:t>
    </dgm:pt>
    <dgm:pt modelId="{0B61AF51-4024-43ED-A96D-706FB4783566}" type="parTrans" cxnId="{9A150F92-B4F8-4EB8-8604-D591E0CF82CD}">
      <dgm:prSet/>
      <dgm:spPr/>
      <dgm:t>
        <a:bodyPr/>
        <a:lstStyle/>
        <a:p>
          <a:endParaRPr lang="es-ES" b="1"/>
        </a:p>
      </dgm:t>
    </dgm:pt>
    <dgm:pt modelId="{600561D0-1F42-407D-9BB2-641E47ADB3D8}" type="sibTrans" cxnId="{9A150F92-B4F8-4EB8-8604-D591E0CF82CD}">
      <dgm:prSet/>
      <dgm:spPr/>
      <dgm:t>
        <a:bodyPr/>
        <a:lstStyle/>
        <a:p>
          <a:endParaRPr lang="es-ES" b="1"/>
        </a:p>
      </dgm:t>
    </dgm:pt>
    <dgm:pt modelId="{8192079E-7662-4987-90DF-8A25746C6F87}">
      <dgm:prSet phldrT="[Texto]" custT="1"/>
      <dgm:spPr/>
      <dgm:t>
        <a:bodyPr/>
        <a:lstStyle/>
        <a:p>
          <a:r>
            <a:rPr lang="es-ES" sz="1100" b="1">
              <a:latin typeface="Arial" panose="020B0604020202020204" pitchFamily="34" charset="0"/>
              <a:cs typeface="Arial" panose="020B0604020202020204" pitchFamily="34" charset="0"/>
            </a:rPr>
            <a:t>Buena comunicación</a:t>
          </a:r>
        </a:p>
      </dgm:t>
    </dgm:pt>
    <dgm:pt modelId="{7EF655E8-1655-4387-9D53-C16EDF59DDE3}" type="parTrans" cxnId="{D1621E44-C793-4BD6-9033-A3253D74A37F}">
      <dgm:prSet/>
      <dgm:spPr/>
      <dgm:t>
        <a:bodyPr/>
        <a:lstStyle/>
        <a:p>
          <a:endParaRPr lang="es-ES" b="1"/>
        </a:p>
      </dgm:t>
    </dgm:pt>
    <dgm:pt modelId="{25F7B59B-8E58-4AEE-AD1E-94DF54D2E780}" type="sibTrans" cxnId="{D1621E44-C793-4BD6-9033-A3253D74A37F}">
      <dgm:prSet/>
      <dgm:spPr/>
      <dgm:t>
        <a:bodyPr/>
        <a:lstStyle/>
        <a:p>
          <a:endParaRPr lang="es-ES" b="1"/>
        </a:p>
      </dgm:t>
    </dgm:pt>
    <dgm:pt modelId="{C899153E-B084-4E7D-920D-3E2E8393A43F}">
      <dgm:prSet phldrT="[Texto]" custT="1"/>
      <dgm:spPr/>
      <dgm:t>
        <a:bodyPr/>
        <a:lstStyle/>
        <a:p>
          <a:r>
            <a:rPr lang="es-ES" sz="1100" b="1">
              <a:latin typeface="Arial" panose="020B0604020202020204" pitchFamily="34" charset="0"/>
              <a:cs typeface="Arial" panose="020B0604020202020204" pitchFamily="34" charset="0"/>
            </a:rPr>
            <a:t>Visión global</a:t>
          </a:r>
        </a:p>
      </dgm:t>
    </dgm:pt>
    <dgm:pt modelId="{2F6FE17A-B492-453B-B62A-DD65A5155B7F}" type="parTrans" cxnId="{1D57F044-63B1-49D0-B444-F64379BF06D8}">
      <dgm:prSet/>
      <dgm:spPr/>
      <dgm:t>
        <a:bodyPr/>
        <a:lstStyle/>
        <a:p>
          <a:endParaRPr lang="es-ES" b="1"/>
        </a:p>
      </dgm:t>
    </dgm:pt>
    <dgm:pt modelId="{60416394-85B2-4FA6-9724-305A5B53CB94}" type="sibTrans" cxnId="{1D57F044-63B1-49D0-B444-F64379BF06D8}">
      <dgm:prSet/>
      <dgm:spPr/>
      <dgm:t>
        <a:bodyPr/>
        <a:lstStyle/>
        <a:p>
          <a:endParaRPr lang="es-ES" b="1"/>
        </a:p>
      </dgm:t>
    </dgm:pt>
    <dgm:pt modelId="{19247346-2EFC-411A-848E-3B79DBDA1A39}">
      <dgm:prSet phldrT="[Texto]" custT="1"/>
      <dgm:spPr/>
      <dgm:t>
        <a:bodyPr/>
        <a:lstStyle/>
        <a:p>
          <a:r>
            <a:rPr lang="es-ES" sz="1100" b="1">
              <a:latin typeface="Arial" panose="020B0604020202020204" pitchFamily="34" charset="0"/>
              <a:cs typeface="Arial" panose="020B0604020202020204" pitchFamily="34" charset="0"/>
            </a:rPr>
            <a:t>Sistema de recompensas</a:t>
          </a:r>
        </a:p>
      </dgm:t>
    </dgm:pt>
    <dgm:pt modelId="{870994E7-43A5-4DC0-88F1-03B212CB39A4}" type="parTrans" cxnId="{893AEA3C-5A71-46F5-B5EF-CF2005D63A11}">
      <dgm:prSet/>
      <dgm:spPr/>
      <dgm:t>
        <a:bodyPr/>
        <a:lstStyle/>
        <a:p>
          <a:endParaRPr lang="es-ES" b="1"/>
        </a:p>
      </dgm:t>
    </dgm:pt>
    <dgm:pt modelId="{0C7ED879-00BD-4A17-85DE-8EC95D669B5A}" type="sibTrans" cxnId="{893AEA3C-5A71-46F5-B5EF-CF2005D63A11}">
      <dgm:prSet/>
      <dgm:spPr/>
      <dgm:t>
        <a:bodyPr/>
        <a:lstStyle/>
        <a:p>
          <a:endParaRPr lang="es-ES" b="1"/>
        </a:p>
      </dgm:t>
    </dgm:pt>
    <dgm:pt modelId="{27610D54-658E-4028-9307-88F6BA4DE123}" type="pres">
      <dgm:prSet presAssocID="{C380F953-A147-485C-8515-356B4BBE1F41}" presName="Name0" presStyleCnt="0">
        <dgm:presLayoutVars>
          <dgm:chPref val="1"/>
          <dgm:dir/>
          <dgm:animOne val="branch"/>
          <dgm:animLvl val="lvl"/>
          <dgm:resizeHandles/>
        </dgm:presLayoutVars>
      </dgm:prSet>
      <dgm:spPr/>
    </dgm:pt>
    <dgm:pt modelId="{BE10EAB1-77AB-41D0-932C-0EAC1E9496FA}" type="pres">
      <dgm:prSet presAssocID="{C2262EA2-DE73-4289-927D-497E4F2E7BBF}" presName="vertOne" presStyleCnt="0"/>
      <dgm:spPr/>
    </dgm:pt>
    <dgm:pt modelId="{03CA9BFB-EF07-4564-90FA-E5C4141CAEBA}" type="pres">
      <dgm:prSet presAssocID="{C2262EA2-DE73-4289-927D-497E4F2E7BBF}" presName="txOne" presStyleLbl="node0" presStyleIdx="0" presStyleCnt="1" custLinFactY="-26250" custLinFactNeighborX="-1952" custLinFactNeighborY="-100000">
        <dgm:presLayoutVars>
          <dgm:chPref val="3"/>
        </dgm:presLayoutVars>
      </dgm:prSet>
      <dgm:spPr/>
    </dgm:pt>
    <dgm:pt modelId="{6E704F15-69A8-4B7C-A057-882C7407C940}" type="pres">
      <dgm:prSet presAssocID="{C2262EA2-DE73-4289-927D-497E4F2E7BBF}" presName="parTransOne" presStyleCnt="0"/>
      <dgm:spPr/>
    </dgm:pt>
    <dgm:pt modelId="{3D61DDB3-4567-4B7C-A7AA-F913DD6A8C6C}" type="pres">
      <dgm:prSet presAssocID="{C2262EA2-DE73-4289-927D-497E4F2E7BBF}" presName="horzOne" presStyleCnt="0"/>
      <dgm:spPr/>
    </dgm:pt>
    <dgm:pt modelId="{268F8D33-C4FA-444B-AF98-115D9091CEB5}" type="pres">
      <dgm:prSet presAssocID="{18949214-20F3-4F7D-BCC4-3529D8A58203}" presName="vertTwo" presStyleCnt="0"/>
      <dgm:spPr/>
    </dgm:pt>
    <dgm:pt modelId="{A12667A4-9C14-42EB-8727-D2398271D920}" type="pres">
      <dgm:prSet presAssocID="{18949214-20F3-4F7D-BCC4-3529D8A58203}" presName="txTwo" presStyleLbl="node2" presStyleIdx="0" presStyleCnt="8">
        <dgm:presLayoutVars>
          <dgm:chPref val="3"/>
        </dgm:presLayoutVars>
      </dgm:prSet>
      <dgm:spPr/>
    </dgm:pt>
    <dgm:pt modelId="{3133816D-797A-4DE4-A30C-30983FA6B95C}" type="pres">
      <dgm:prSet presAssocID="{18949214-20F3-4F7D-BCC4-3529D8A58203}" presName="horzTwo" presStyleCnt="0"/>
      <dgm:spPr/>
    </dgm:pt>
    <dgm:pt modelId="{07B36134-9596-439B-95D5-56CCCA2077FE}" type="pres">
      <dgm:prSet presAssocID="{6B617E0E-978A-4CC1-8D02-119D9A84FEDB}" presName="sibSpaceTwo" presStyleCnt="0"/>
      <dgm:spPr/>
    </dgm:pt>
    <dgm:pt modelId="{889873DE-0D1B-47CA-82CC-68F1D19555E3}" type="pres">
      <dgm:prSet presAssocID="{2F1B5242-EABF-4924-98BC-D61BC2974D31}" presName="vertTwo" presStyleCnt="0"/>
      <dgm:spPr/>
    </dgm:pt>
    <dgm:pt modelId="{BC1594CE-10F2-4559-B847-DEEDB78F45B3}" type="pres">
      <dgm:prSet presAssocID="{2F1B5242-EABF-4924-98BC-D61BC2974D31}" presName="txTwo" presStyleLbl="node2" presStyleIdx="1" presStyleCnt="8">
        <dgm:presLayoutVars>
          <dgm:chPref val="3"/>
        </dgm:presLayoutVars>
      </dgm:prSet>
      <dgm:spPr/>
    </dgm:pt>
    <dgm:pt modelId="{ACFF035B-A821-4D76-AD36-6FBE905A1C19}" type="pres">
      <dgm:prSet presAssocID="{2F1B5242-EABF-4924-98BC-D61BC2974D31}" presName="horzTwo" presStyleCnt="0"/>
      <dgm:spPr/>
    </dgm:pt>
    <dgm:pt modelId="{54EEEA7F-FFAC-45D8-8C37-45126D28EBA0}" type="pres">
      <dgm:prSet presAssocID="{2DDBE79F-DCA5-4FB4-9ECF-84C3640E1B0B}" presName="sibSpaceTwo" presStyleCnt="0"/>
      <dgm:spPr/>
    </dgm:pt>
    <dgm:pt modelId="{F0840E6E-2864-4CC6-88FB-7EAACC9EAEBB}" type="pres">
      <dgm:prSet presAssocID="{3E98AE8D-4882-4F52-9DF5-B48D5F6F4A77}" presName="vertTwo" presStyleCnt="0"/>
      <dgm:spPr/>
    </dgm:pt>
    <dgm:pt modelId="{45E03174-4F3E-4160-AF39-8ECFFC73C9E3}" type="pres">
      <dgm:prSet presAssocID="{3E98AE8D-4882-4F52-9DF5-B48D5F6F4A77}" presName="txTwo" presStyleLbl="node2" presStyleIdx="2" presStyleCnt="8">
        <dgm:presLayoutVars>
          <dgm:chPref val="3"/>
        </dgm:presLayoutVars>
      </dgm:prSet>
      <dgm:spPr/>
    </dgm:pt>
    <dgm:pt modelId="{9C19D3F9-ED4F-4F2E-8FD1-5BE0F4F448AE}" type="pres">
      <dgm:prSet presAssocID="{3E98AE8D-4882-4F52-9DF5-B48D5F6F4A77}" presName="horzTwo" presStyleCnt="0"/>
      <dgm:spPr/>
    </dgm:pt>
    <dgm:pt modelId="{625248D9-53A0-48BB-99D8-43436A68AB62}" type="pres">
      <dgm:prSet presAssocID="{D3D43865-0F95-4146-BD8D-B63A505D6B15}" presName="sibSpaceTwo" presStyleCnt="0"/>
      <dgm:spPr/>
    </dgm:pt>
    <dgm:pt modelId="{38DDE6F8-578B-4302-AB1F-70669666AAD9}" type="pres">
      <dgm:prSet presAssocID="{13A57356-7E32-44E7-A5BD-CF464253AA1A}" presName="vertTwo" presStyleCnt="0"/>
      <dgm:spPr/>
    </dgm:pt>
    <dgm:pt modelId="{99EEABDF-97A5-44D0-9867-9204BBC6520F}" type="pres">
      <dgm:prSet presAssocID="{13A57356-7E32-44E7-A5BD-CF464253AA1A}" presName="txTwo" presStyleLbl="node2" presStyleIdx="3" presStyleCnt="8">
        <dgm:presLayoutVars>
          <dgm:chPref val="3"/>
        </dgm:presLayoutVars>
      </dgm:prSet>
      <dgm:spPr/>
    </dgm:pt>
    <dgm:pt modelId="{78EE1966-8ADA-4C89-AB4D-C26F9283D812}" type="pres">
      <dgm:prSet presAssocID="{13A57356-7E32-44E7-A5BD-CF464253AA1A}" presName="horzTwo" presStyleCnt="0"/>
      <dgm:spPr/>
    </dgm:pt>
    <dgm:pt modelId="{A2D54FA6-6BC0-4716-A79C-F4CF782B76C1}" type="pres">
      <dgm:prSet presAssocID="{0205B72B-833D-4DB9-9CFE-99729E8732E1}" presName="sibSpaceTwo" presStyleCnt="0"/>
      <dgm:spPr/>
    </dgm:pt>
    <dgm:pt modelId="{0505DC7E-7A96-4A33-B269-FA8744D141A6}" type="pres">
      <dgm:prSet presAssocID="{8F43AED4-54AE-4672-A0F7-4EFCE384C611}" presName="vertTwo" presStyleCnt="0"/>
      <dgm:spPr/>
    </dgm:pt>
    <dgm:pt modelId="{9F5FF159-566E-4C49-99B5-85F984A028A4}" type="pres">
      <dgm:prSet presAssocID="{8F43AED4-54AE-4672-A0F7-4EFCE384C611}" presName="txTwo" presStyleLbl="node2" presStyleIdx="4" presStyleCnt="8">
        <dgm:presLayoutVars>
          <dgm:chPref val="3"/>
        </dgm:presLayoutVars>
      </dgm:prSet>
      <dgm:spPr/>
    </dgm:pt>
    <dgm:pt modelId="{6BDCC61C-5DCE-4CE4-AC69-B88DB65BC6C2}" type="pres">
      <dgm:prSet presAssocID="{8F43AED4-54AE-4672-A0F7-4EFCE384C611}" presName="horzTwo" presStyleCnt="0"/>
      <dgm:spPr/>
    </dgm:pt>
    <dgm:pt modelId="{01EA8A12-53E6-477C-89D8-9C04BC1D9DEF}" type="pres">
      <dgm:prSet presAssocID="{600561D0-1F42-407D-9BB2-641E47ADB3D8}" presName="sibSpaceTwo" presStyleCnt="0"/>
      <dgm:spPr/>
    </dgm:pt>
    <dgm:pt modelId="{3B5E43FA-C6EB-4F89-8D95-BC07E767D608}" type="pres">
      <dgm:prSet presAssocID="{8192079E-7662-4987-90DF-8A25746C6F87}" presName="vertTwo" presStyleCnt="0"/>
      <dgm:spPr/>
    </dgm:pt>
    <dgm:pt modelId="{4905468C-7D33-4D89-B784-78779C60971A}" type="pres">
      <dgm:prSet presAssocID="{8192079E-7662-4987-90DF-8A25746C6F87}" presName="txTwo" presStyleLbl="node2" presStyleIdx="5" presStyleCnt="8" custScaleX="105729">
        <dgm:presLayoutVars>
          <dgm:chPref val="3"/>
        </dgm:presLayoutVars>
      </dgm:prSet>
      <dgm:spPr/>
    </dgm:pt>
    <dgm:pt modelId="{D17F6C10-7F5E-4E97-BB76-58432FAB9D4F}" type="pres">
      <dgm:prSet presAssocID="{8192079E-7662-4987-90DF-8A25746C6F87}" presName="horzTwo" presStyleCnt="0"/>
      <dgm:spPr/>
    </dgm:pt>
    <dgm:pt modelId="{ED725E56-0830-4CCF-823E-81C80DD4F5C6}" type="pres">
      <dgm:prSet presAssocID="{25F7B59B-8E58-4AEE-AD1E-94DF54D2E780}" presName="sibSpaceTwo" presStyleCnt="0"/>
      <dgm:spPr/>
    </dgm:pt>
    <dgm:pt modelId="{95E55262-2A5E-406B-A7AC-F4DAC09833AF}" type="pres">
      <dgm:prSet presAssocID="{C899153E-B084-4E7D-920D-3E2E8393A43F}" presName="vertTwo" presStyleCnt="0"/>
      <dgm:spPr/>
    </dgm:pt>
    <dgm:pt modelId="{76EBC3EB-FAF2-49B6-ACD1-773BB9EB04CA}" type="pres">
      <dgm:prSet presAssocID="{C899153E-B084-4E7D-920D-3E2E8393A43F}" presName="txTwo" presStyleLbl="node2" presStyleIdx="6" presStyleCnt="8">
        <dgm:presLayoutVars>
          <dgm:chPref val="3"/>
        </dgm:presLayoutVars>
      </dgm:prSet>
      <dgm:spPr/>
    </dgm:pt>
    <dgm:pt modelId="{C0576EC9-5AA8-47CA-9DCF-D03E82494004}" type="pres">
      <dgm:prSet presAssocID="{C899153E-B084-4E7D-920D-3E2E8393A43F}" presName="horzTwo" presStyleCnt="0"/>
      <dgm:spPr/>
    </dgm:pt>
    <dgm:pt modelId="{84DA9569-7FA2-4889-8EB8-BA317469A3CC}" type="pres">
      <dgm:prSet presAssocID="{60416394-85B2-4FA6-9724-305A5B53CB94}" presName="sibSpaceTwo" presStyleCnt="0"/>
      <dgm:spPr/>
    </dgm:pt>
    <dgm:pt modelId="{283CE03F-8432-4FFC-8AD2-2654BEF55108}" type="pres">
      <dgm:prSet presAssocID="{19247346-2EFC-411A-848E-3B79DBDA1A39}" presName="vertTwo" presStyleCnt="0"/>
      <dgm:spPr/>
    </dgm:pt>
    <dgm:pt modelId="{227AA2DB-5F8D-4D03-9183-5B1C66EE29B4}" type="pres">
      <dgm:prSet presAssocID="{19247346-2EFC-411A-848E-3B79DBDA1A39}" presName="txTwo" presStyleLbl="node2" presStyleIdx="7" presStyleCnt="8">
        <dgm:presLayoutVars>
          <dgm:chPref val="3"/>
        </dgm:presLayoutVars>
      </dgm:prSet>
      <dgm:spPr/>
    </dgm:pt>
    <dgm:pt modelId="{3D13185F-577C-49B8-A86A-C99D1B24F866}" type="pres">
      <dgm:prSet presAssocID="{19247346-2EFC-411A-848E-3B79DBDA1A39}" presName="horzTwo" presStyleCnt="0"/>
      <dgm:spPr/>
    </dgm:pt>
  </dgm:ptLst>
  <dgm:cxnLst>
    <dgm:cxn modelId="{81B1A306-BC86-4F75-9C5B-0EFD681C1158}" type="presOf" srcId="{19247346-2EFC-411A-848E-3B79DBDA1A39}" destId="{227AA2DB-5F8D-4D03-9183-5B1C66EE29B4}" srcOrd="0" destOrd="0" presId="urn:microsoft.com/office/officeart/2005/8/layout/hierarchy4"/>
    <dgm:cxn modelId="{321D8E26-A9B6-4714-8689-3206FA3D4118}" srcId="{C2262EA2-DE73-4289-927D-497E4F2E7BBF}" destId="{3E98AE8D-4882-4F52-9DF5-B48D5F6F4A77}" srcOrd="2" destOrd="0" parTransId="{FAD3B66D-0285-44DB-B67A-2727009C94DA}" sibTransId="{D3D43865-0F95-4146-BD8D-B63A505D6B15}"/>
    <dgm:cxn modelId="{2C0A002D-D8A5-4AFC-BB9C-42250D22E4F0}" srcId="{C2262EA2-DE73-4289-927D-497E4F2E7BBF}" destId="{13A57356-7E32-44E7-A5BD-CF464253AA1A}" srcOrd="3" destOrd="0" parTransId="{F31853DC-F2EA-4EF1-B3E0-BD702D17B027}" sibTransId="{0205B72B-833D-4DB9-9CFE-99729E8732E1}"/>
    <dgm:cxn modelId="{B41EBF37-3475-4EE2-AE09-B70C1AD541A1}" type="presOf" srcId="{C380F953-A147-485C-8515-356B4BBE1F41}" destId="{27610D54-658E-4028-9307-88F6BA4DE123}" srcOrd="0" destOrd="0" presId="urn:microsoft.com/office/officeart/2005/8/layout/hierarchy4"/>
    <dgm:cxn modelId="{893AEA3C-5A71-46F5-B5EF-CF2005D63A11}" srcId="{C2262EA2-DE73-4289-927D-497E4F2E7BBF}" destId="{19247346-2EFC-411A-848E-3B79DBDA1A39}" srcOrd="7" destOrd="0" parTransId="{870994E7-43A5-4DC0-88F1-03B212CB39A4}" sibTransId="{0C7ED879-00BD-4A17-85DE-8EC95D669B5A}"/>
    <dgm:cxn modelId="{775F015E-37EB-46F7-953B-E70624CDE261}" srcId="{C380F953-A147-485C-8515-356B4BBE1F41}" destId="{C2262EA2-DE73-4289-927D-497E4F2E7BBF}" srcOrd="0" destOrd="0" parTransId="{C8B31A45-E157-483A-A7D3-6795A4E83EA1}" sibTransId="{DC9C1F84-A25E-4754-B090-875D16203565}"/>
    <dgm:cxn modelId="{D1621E44-C793-4BD6-9033-A3253D74A37F}" srcId="{C2262EA2-DE73-4289-927D-497E4F2E7BBF}" destId="{8192079E-7662-4987-90DF-8A25746C6F87}" srcOrd="5" destOrd="0" parTransId="{7EF655E8-1655-4387-9D53-C16EDF59DDE3}" sibTransId="{25F7B59B-8E58-4AEE-AD1E-94DF54D2E780}"/>
    <dgm:cxn modelId="{1D57F044-63B1-49D0-B444-F64379BF06D8}" srcId="{C2262EA2-DE73-4289-927D-497E4F2E7BBF}" destId="{C899153E-B084-4E7D-920D-3E2E8393A43F}" srcOrd="6" destOrd="0" parTransId="{2F6FE17A-B492-453B-B62A-DD65A5155B7F}" sibTransId="{60416394-85B2-4FA6-9724-305A5B53CB94}"/>
    <dgm:cxn modelId="{C17E0245-7A3B-49CF-BF8F-B086AB9A32AD}" type="presOf" srcId="{3E98AE8D-4882-4F52-9DF5-B48D5F6F4A77}" destId="{45E03174-4F3E-4160-AF39-8ECFFC73C9E3}" srcOrd="0" destOrd="0" presId="urn:microsoft.com/office/officeart/2005/8/layout/hierarchy4"/>
    <dgm:cxn modelId="{1C5FD14F-32B6-485F-9128-3FCC4B43E7F5}" srcId="{C2262EA2-DE73-4289-927D-497E4F2E7BBF}" destId="{2F1B5242-EABF-4924-98BC-D61BC2974D31}" srcOrd="1" destOrd="0" parTransId="{1A66556B-64A7-44AC-8E72-CF305B866524}" sibTransId="{2DDBE79F-DCA5-4FB4-9ECF-84C3640E1B0B}"/>
    <dgm:cxn modelId="{48CC5381-6E70-4A45-A7D0-E98A2DBE8D02}" type="presOf" srcId="{18949214-20F3-4F7D-BCC4-3529D8A58203}" destId="{A12667A4-9C14-42EB-8727-D2398271D920}" srcOrd="0" destOrd="0" presId="urn:microsoft.com/office/officeart/2005/8/layout/hierarchy4"/>
    <dgm:cxn modelId="{CF54268C-E7E6-43BC-8C3E-639F30CF5089}" type="presOf" srcId="{C2262EA2-DE73-4289-927D-497E4F2E7BBF}" destId="{03CA9BFB-EF07-4564-90FA-E5C4141CAEBA}" srcOrd="0" destOrd="0" presId="urn:microsoft.com/office/officeart/2005/8/layout/hierarchy4"/>
    <dgm:cxn modelId="{64AB5E8E-3382-4C39-9A74-F391BF89FAF6}" type="presOf" srcId="{2F1B5242-EABF-4924-98BC-D61BC2974D31}" destId="{BC1594CE-10F2-4559-B847-DEEDB78F45B3}" srcOrd="0" destOrd="0" presId="urn:microsoft.com/office/officeart/2005/8/layout/hierarchy4"/>
    <dgm:cxn modelId="{9A150F92-B4F8-4EB8-8604-D591E0CF82CD}" srcId="{C2262EA2-DE73-4289-927D-497E4F2E7BBF}" destId="{8F43AED4-54AE-4672-A0F7-4EFCE384C611}" srcOrd="4" destOrd="0" parTransId="{0B61AF51-4024-43ED-A96D-706FB4783566}" sibTransId="{600561D0-1F42-407D-9BB2-641E47ADB3D8}"/>
    <dgm:cxn modelId="{8CD3CCA8-90B6-413C-92B1-BC43D76C904E}" srcId="{C2262EA2-DE73-4289-927D-497E4F2E7BBF}" destId="{18949214-20F3-4F7D-BCC4-3529D8A58203}" srcOrd="0" destOrd="0" parTransId="{961FC20A-2E44-44FD-A276-B7173BFD4102}" sibTransId="{6B617E0E-978A-4CC1-8D02-119D9A84FEDB}"/>
    <dgm:cxn modelId="{A02A5FAA-DFF5-4C79-817A-18BFE89E75E7}" type="presOf" srcId="{8192079E-7662-4987-90DF-8A25746C6F87}" destId="{4905468C-7D33-4D89-B784-78779C60971A}" srcOrd="0" destOrd="0" presId="urn:microsoft.com/office/officeart/2005/8/layout/hierarchy4"/>
    <dgm:cxn modelId="{016A5FC1-6C3B-43FB-BADF-176D4DA6B8BF}" type="presOf" srcId="{C899153E-B084-4E7D-920D-3E2E8393A43F}" destId="{76EBC3EB-FAF2-49B6-ACD1-773BB9EB04CA}" srcOrd="0" destOrd="0" presId="urn:microsoft.com/office/officeart/2005/8/layout/hierarchy4"/>
    <dgm:cxn modelId="{E12EBCD4-EB60-4091-86FC-FCF443F81742}" type="presOf" srcId="{8F43AED4-54AE-4672-A0F7-4EFCE384C611}" destId="{9F5FF159-566E-4C49-99B5-85F984A028A4}" srcOrd="0" destOrd="0" presId="urn:microsoft.com/office/officeart/2005/8/layout/hierarchy4"/>
    <dgm:cxn modelId="{7795C6FB-83DD-4403-B456-FBFF4BCFC538}" type="presOf" srcId="{13A57356-7E32-44E7-A5BD-CF464253AA1A}" destId="{99EEABDF-97A5-44D0-9867-9204BBC6520F}" srcOrd="0" destOrd="0" presId="urn:microsoft.com/office/officeart/2005/8/layout/hierarchy4"/>
    <dgm:cxn modelId="{799EE92D-8F9C-476F-9F0C-BB9BE364A927}" type="presParOf" srcId="{27610D54-658E-4028-9307-88F6BA4DE123}" destId="{BE10EAB1-77AB-41D0-932C-0EAC1E9496FA}" srcOrd="0" destOrd="0" presId="urn:microsoft.com/office/officeart/2005/8/layout/hierarchy4"/>
    <dgm:cxn modelId="{2D9F4A6B-44B9-4D9E-8EBC-5CF5253401FC}" type="presParOf" srcId="{BE10EAB1-77AB-41D0-932C-0EAC1E9496FA}" destId="{03CA9BFB-EF07-4564-90FA-E5C4141CAEBA}" srcOrd="0" destOrd="0" presId="urn:microsoft.com/office/officeart/2005/8/layout/hierarchy4"/>
    <dgm:cxn modelId="{06A2C94C-2F6C-436F-8F31-0AAA154FB0F8}" type="presParOf" srcId="{BE10EAB1-77AB-41D0-932C-0EAC1E9496FA}" destId="{6E704F15-69A8-4B7C-A057-882C7407C940}" srcOrd="1" destOrd="0" presId="urn:microsoft.com/office/officeart/2005/8/layout/hierarchy4"/>
    <dgm:cxn modelId="{68860953-D6AC-496D-8014-CC01CCEC1206}" type="presParOf" srcId="{BE10EAB1-77AB-41D0-932C-0EAC1E9496FA}" destId="{3D61DDB3-4567-4B7C-A7AA-F913DD6A8C6C}" srcOrd="2" destOrd="0" presId="urn:microsoft.com/office/officeart/2005/8/layout/hierarchy4"/>
    <dgm:cxn modelId="{A4A2CC9D-D10E-433B-A1B2-32A924CFF376}" type="presParOf" srcId="{3D61DDB3-4567-4B7C-A7AA-F913DD6A8C6C}" destId="{268F8D33-C4FA-444B-AF98-115D9091CEB5}" srcOrd="0" destOrd="0" presId="urn:microsoft.com/office/officeart/2005/8/layout/hierarchy4"/>
    <dgm:cxn modelId="{76320532-D9D5-43DA-98B8-F9CCD00F593B}" type="presParOf" srcId="{268F8D33-C4FA-444B-AF98-115D9091CEB5}" destId="{A12667A4-9C14-42EB-8727-D2398271D920}" srcOrd="0" destOrd="0" presId="urn:microsoft.com/office/officeart/2005/8/layout/hierarchy4"/>
    <dgm:cxn modelId="{2CD0E663-4D9F-48F2-B690-A9554DE97747}" type="presParOf" srcId="{268F8D33-C4FA-444B-AF98-115D9091CEB5}" destId="{3133816D-797A-4DE4-A30C-30983FA6B95C}" srcOrd="1" destOrd="0" presId="urn:microsoft.com/office/officeart/2005/8/layout/hierarchy4"/>
    <dgm:cxn modelId="{0A82D532-F43E-48F1-A9C6-387501D865BE}" type="presParOf" srcId="{3D61DDB3-4567-4B7C-A7AA-F913DD6A8C6C}" destId="{07B36134-9596-439B-95D5-56CCCA2077FE}" srcOrd="1" destOrd="0" presId="urn:microsoft.com/office/officeart/2005/8/layout/hierarchy4"/>
    <dgm:cxn modelId="{BEA67A96-45DE-42C9-BAB6-B61E93CCFFAD}" type="presParOf" srcId="{3D61DDB3-4567-4B7C-A7AA-F913DD6A8C6C}" destId="{889873DE-0D1B-47CA-82CC-68F1D19555E3}" srcOrd="2" destOrd="0" presId="urn:microsoft.com/office/officeart/2005/8/layout/hierarchy4"/>
    <dgm:cxn modelId="{35F51477-0708-47FE-94C4-FF03F8740D24}" type="presParOf" srcId="{889873DE-0D1B-47CA-82CC-68F1D19555E3}" destId="{BC1594CE-10F2-4559-B847-DEEDB78F45B3}" srcOrd="0" destOrd="0" presId="urn:microsoft.com/office/officeart/2005/8/layout/hierarchy4"/>
    <dgm:cxn modelId="{0B3BE6EB-ABD7-411A-A327-2AC1DD77288D}" type="presParOf" srcId="{889873DE-0D1B-47CA-82CC-68F1D19555E3}" destId="{ACFF035B-A821-4D76-AD36-6FBE905A1C19}" srcOrd="1" destOrd="0" presId="urn:microsoft.com/office/officeart/2005/8/layout/hierarchy4"/>
    <dgm:cxn modelId="{B1089B8B-442E-44F1-9E28-15CE47A16820}" type="presParOf" srcId="{3D61DDB3-4567-4B7C-A7AA-F913DD6A8C6C}" destId="{54EEEA7F-FFAC-45D8-8C37-45126D28EBA0}" srcOrd="3" destOrd="0" presId="urn:microsoft.com/office/officeart/2005/8/layout/hierarchy4"/>
    <dgm:cxn modelId="{FC9257AD-3781-403E-BE7A-BD39E091801F}" type="presParOf" srcId="{3D61DDB3-4567-4B7C-A7AA-F913DD6A8C6C}" destId="{F0840E6E-2864-4CC6-88FB-7EAACC9EAEBB}" srcOrd="4" destOrd="0" presId="urn:microsoft.com/office/officeart/2005/8/layout/hierarchy4"/>
    <dgm:cxn modelId="{25FC88A4-4F14-4891-8934-335880427BE4}" type="presParOf" srcId="{F0840E6E-2864-4CC6-88FB-7EAACC9EAEBB}" destId="{45E03174-4F3E-4160-AF39-8ECFFC73C9E3}" srcOrd="0" destOrd="0" presId="urn:microsoft.com/office/officeart/2005/8/layout/hierarchy4"/>
    <dgm:cxn modelId="{FC9EF382-C4C4-4B74-86F9-6F094399D31E}" type="presParOf" srcId="{F0840E6E-2864-4CC6-88FB-7EAACC9EAEBB}" destId="{9C19D3F9-ED4F-4F2E-8FD1-5BE0F4F448AE}" srcOrd="1" destOrd="0" presId="urn:microsoft.com/office/officeart/2005/8/layout/hierarchy4"/>
    <dgm:cxn modelId="{280DDA41-ED7B-40CE-82B2-FE4481F90528}" type="presParOf" srcId="{3D61DDB3-4567-4B7C-A7AA-F913DD6A8C6C}" destId="{625248D9-53A0-48BB-99D8-43436A68AB62}" srcOrd="5" destOrd="0" presId="urn:microsoft.com/office/officeart/2005/8/layout/hierarchy4"/>
    <dgm:cxn modelId="{01834A9B-6857-4572-A0BE-FAD0F450C11F}" type="presParOf" srcId="{3D61DDB3-4567-4B7C-A7AA-F913DD6A8C6C}" destId="{38DDE6F8-578B-4302-AB1F-70669666AAD9}" srcOrd="6" destOrd="0" presId="urn:microsoft.com/office/officeart/2005/8/layout/hierarchy4"/>
    <dgm:cxn modelId="{7DD265C5-8FFF-499A-9B1C-50F1F8AE4EB4}" type="presParOf" srcId="{38DDE6F8-578B-4302-AB1F-70669666AAD9}" destId="{99EEABDF-97A5-44D0-9867-9204BBC6520F}" srcOrd="0" destOrd="0" presId="urn:microsoft.com/office/officeart/2005/8/layout/hierarchy4"/>
    <dgm:cxn modelId="{0A9BFB11-B0FC-4251-83F3-873198FBDB0E}" type="presParOf" srcId="{38DDE6F8-578B-4302-AB1F-70669666AAD9}" destId="{78EE1966-8ADA-4C89-AB4D-C26F9283D812}" srcOrd="1" destOrd="0" presId="urn:microsoft.com/office/officeart/2005/8/layout/hierarchy4"/>
    <dgm:cxn modelId="{0F7181FF-D475-497F-A995-84B30937E741}" type="presParOf" srcId="{3D61DDB3-4567-4B7C-A7AA-F913DD6A8C6C}" destId="{A2D54FA6-6BC0-4716-A79C-F4CF782B76C1}" srcOrd="7" destOrd="0" presId="urn:microsoft.com/office/officeart/2005/8/layout/hierarchy4"/>
    <dgm:cxn modelId="{49D28FA8-B2A1-4094-8DF5-A4DC3F03BD5D}" type="presParOf" srcId="{3D61DDB3-4567-4B7C-A7AA-F913DD6A8C6C}" destId="{0505DC7E-7A96-4A33-B269-FA8744D141A6}" srcOrd="8" destOrd="0" presId="urn:microsoft.com/office/officeart/2005/8/layout/hierarchy4"/>
    <dgm:cxn modelId="{598B58FB-D452-4E02-A658-163529C85B6E}" type="presParOf" srcId="{0505DC7E-7A96-4A33-B269-FA8744D141A6}" destId="{9F5FF159-566E-4C49-99B5-85F984A028A4}" srcOrd="0" destOrd="0" presId="urn:microsoft.com/office/officeart/2005/8/layout/hierarchy4"/>
    <dgm:cxn modelId="{07A0B9AF-45FD-4361-844C-2EAA2066BA74}" type="presParOf" srcId="{0505DC7E-7A96-4A33-B269-FA8744D141A6}" destId="{6BDCC61C-5DCE-4CE4-AC69-B88DB65BC6C2}" srcOrd="1" destOrd="0" presId="urn:microsoft.com/office/officeart/2005/8/layout/hierarchy4"/>
    <dgm:cxn modelId="{212A7766-DF3C-4154-B305-79D2CD5F21AC}" type="presParOf" srcId="{3D61DDB3-4567-4B7C-A7AA-F913DD6A8C6C}" destId="{01EA8A12-53E6-477C-89D8-9C04BC1D9DEF}" srcOrd="9" destOrd="0" presId="urn:microsoft.com/office/officeart/2005/8/layout/hierarchy4"/>
    <dgm:cxn modelId="{95FC91C0-8003-4FA7-85E8-4D6AB2B82B7B}" type="presParOf" srcId="{3D61DDB3-4567-4B7C-A7AA-F913DD6A8C6C}" destId="{3B5E43FA-C6EB-4F89-8D95-BC07E767D608}" srcOrd="10" destOrd="0" presId="urn:microsoft.com/office/officeart/2005/8/layout/hierarchy4"/>
    <dgm:cxn modelId="{5816C7FD-D3F1-4636-AD6F-9648EA24E720}" type="presParOf" srcId="{3B5E43FA-C6EB-4F89-8D95-BC07E767D608}" destId="{4905468C-7D33-4D89-B784-78779C60971A}" srcOrd="0" destOrd="0" presId="urn:microsoft.com/office/officeart/2005/8/layout/hierarchy4"/>
    <dgm:cxn modelId="{4182BFA1-EB7F-407A-B136-7B46DF9B42CC}" type="presParOf" srcId="{3B5E43FA-C6EB-4F89-8D95-BC07E767D608}" destId="{D17F6C10-7F5E-4E97-BB76-58432FAB9D4F}" srcOrd="1" destOrd="0" presId="urn:microsoft.com/office/officeart/2005/8/layout/hierarchy4"/>
    <dgm:cxn modelId="{D82030C8-A439-41BA-B72C-D3D59C256707}" type="presParOf" srcId="{3D61DDB3-4567-4B7C-A7AA-F913DD6A8C6C}" destId="{ED725E56-0830-4CCF-823E-81C80DD4F5C6}" srcOrd="11" destOrd="0" presId="urn:microsoft.com/office/officeart/2005/8/layout/hierarchy4"/>
    <dgm:cxn modelId="{3EA5FD96-95C4-4FD7-A218-134A89DDFCD1}" type="presParOf" srcId="{3D61DDB3-4567-4B7C-A7AA-F913DD6A8C6C}" destId="{95E55262-2A5E-406B-A7AC-F4DAC09833AF}" srcOrd="12" destOrd="0" presId="urn:microsoft.com/office/officeart/2005/8/layout/hierarchy4"/>
    <dgm:cxn modelId="{AEDF40BA-5286-477D-9A97-5BBFBB76E1DA}" type="presParOf" srcId="{95E55262-2A5E-406B-A7AC-F4DAC09833AF}" destId="{76EBC3EB-FAF2-49B6-ACD1-773BB9EB04CA}" srcOrd="0" destOrd="0" presId="urn:microsoft.com/office/officeart/2005/8/layout/hierarchy4"/>
    <dgm:cxn modelId="{395E3F25-C803-42B3-94BE-973D3B02363F}" type="presParOf" srcId="{95E55262-2A5E-406B-A7AC-F4DAC09833AF}" destId="{C0576EC9-5AA8-47CA-9DCF-D03E82494004}" srcOrd="1" destOrd="0" presId="urn:microsoft.com/office/officeart/2005/8/layout/hierarchy4"/>
    <dgm:cxn modelId="{3AA95059-0B76-46F1-BBCF-B6DFC74ECB58}" type="presParOf" srcId="{3D61DDB3-4567-4B7C-A7AA-F913DD6A8C6C}" destId="{84DA9569-7FA2-4889-8EB8-BA317469A3CC}" srcOrd="13" destOrd="0" presId="urn:microsoft.com/office/officeart/2005/8/layout/hierarchy4"/>
    <dgm:cxn modelId="{600D2066-AEBB-461E-8502-55DF4B67EBB6}" type="presParOf" srcId="{3D61DDB3-4567-4B7C-A7AA-F913DD6A8C6C}" destId="{283CE03F-8432-4FFC-8AD2-2654BEF55108}" srcOrd="14" destOrd="0" presId="urn:microsoft.com/office/officeart/2005/8/layout/hierarchy4"/>
    <dgm:cxn modelId="{565AEE3B-6F74-4AD4-A063-82C88556E39F}" type="presParOf" srcId="{283CE03F-8432-4FFC-8AD2-2654BEF55108}" destId="{227AA2DB-5F8D-4D03-9183-5B1C66EE29B4}" srcOrd="0" destOrd="0" presId="urn:microsoft.com/office/officeart/2005/8/layout/hierarchy4"/>
    <dgm:cxn modelId="{25A7CC0C-F5A0-46FE-864A-1D88EA802809}" type="presParOf" srcId="{283CE03F-8432-4FFC-8AD2-2654BEF55108}" destId="{3D13185F-577C-49B8-A86A-C99D1B24F86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D758AA8-F380-42B2-8D52-863BEC2DDB7F}" type="doc">
      <dgm:prSet loTypeId="urn:microsoft.com/office/officeart/2005/8/layout/chevron1" loCatId="process" qsTypeId="urn:microsoft.com/office/officeart/2005/8/quickstyle/simple5" qsCatId="simple" csTypeId="urn:microsoft.com/office/officeart/2005/8/colors/accent0_2" csCatId="mainScheme" phldr="1"/>
      <dgm:spPr/>
      <dgm:t>
        <a:bodyPr/>
        <a:lstStyle/>
        <a:p>
          <a:endParaRPr lang="es-ES"/>
        </a:p>
      </dgm:t>
    </dgm:pt>
    <dgm:pt modelId="{999A14B2-C6C9-48C5-91EE-A726F2D824C2}">
      <dgm:prSet phldrT="[Texto]" custT="1"/>
      <dgm:spPr/>
      <dgm:t>
        <a:bodyPr/>
        <a:lstStyle/>
        <a:p>
          <a:r>
            <a:rPr lang="es-ES" sz="1400" b="1">
              <a:latin typeface="Arial" panose="020B0604020202020204" pitchFamily="34" charset="0"/>
              <a:cs typeface="Arial" panose="020B0604020202020204" pitchFamily="34" charset="0"/>
            </a:rPr>
            <a:t>Nivel 1. Grupo conformado</a:t>
          </a:r>
        </a:p>
      </dgm:t>
    </dgm:pt>
    <dgm:pt modelId="{D429EB8C-927B-4727-8246-EB2E1763A11A}" type="parTrans" cxnId="{3F08A136-6F78-4F52-A740-5F34CB8078B1}">
      <dgm:prSet/>
      <dgm:spPr/>
      <dgm:t>
        <a:bodyPr/>
        <a:lstStyle/>
        <a:p>
          <a:endParaRPr lang="es-ES" sz="1100">
            <a:latin typeface="Arial" panose="020B0604020202020204" pitchFamily="34" charset="0"/>
            <a:cs typeface="Arial" panose="020B0604020202020204" pitchFamily="34" charset="0"/>
          </a:endParaRPr>
        </a:p>
      </dgm:t>
    </dgm:pt>
    <dgm:pt modelId="{008C4C50-7039-4DC0-8E4B-4E17E928548C}" type="sibTrans" cxnId="{3F08A136-6F78-4F52-A740-5F34CB8078B1}">
      <dgm:prSet/>
      <dgm:spPr/>
      <dgm:t>
        <a:bodyPr/>
        <a:lstStyle/>
        <a:p>
          <a:endParaRPr lang="es-ES" sz="1100">
            <a:latin typeface="Arial" panose="020B0604020202020204" pitchFamily="34" charset="0"/>
            <a:cs typeface="Arial" panose="020B0604020202020204" pitchFamily="34" charset="0"/>
          </a:endParaRPr>
        </a:p>
      </dgm:t>
    </dgm:pt>
    <dgm:pt modelId="{3AB336BF-BC87-431C-980F-6443BF26B1E4}">
      <dgm:prSet phldrT="[Texto]" custT="1"/>
      <dgm:spPr/>
      <dgm:t>
        <a:bodyPr/>
        <a:lstStyle/>
        <a:p>
          <a:r>
            <a:rPr lang="es-ES" sz="1100">
              <a:latin typeface="Arial" panose="020B0604020202020204" pitchFamily="34" charset="0"/>
              <a:cs typeface="Arial" panose="020B0604020202020204" pitchFamily="34" charset="0"/>
            </a:rPr>
            <a:t>Trabajo individual</a:t>
          </a:r>
        </a:p>
      </dgm:t>
    </dgm:pt>
    <dgm:pt modelId="{2DA1F8F3-B2A6-4CA2-BEA1-88C841087288}" type="parTrans" cxnId="{57853B39-F173-4485-A567-B148F028B7D2}">
      <dgm:prSet/>
      <dgm:spPr/>
      <dgm:t>
        <a:bodyPr/>
        <a:lstStyle/>
        <a:p>
          <a:endParaRPr lang="es-ES" sz="1100">
            <a:latin typeface="Arial" panose="020B0604020202020204" pitchFamily="34" charset="0"/>
            <a:cs typeface="Arial" panose="020B0604020202020204" pitchFamily="34" charset="0"/>
          </a:endParaRPr>
        </a:p>
      </dgm:t>
    </dgm:pt>
    <dgm:pt modelId="{CAA80059-016D-4645-8EB1-1662CB712464}" type="sibTrans" cxnId="{57853B39-F173-4485-A567-B148F028B7D2}">
      <dgm:prSet/>
      <dgm:spPr/>
      <dgm:t>
        <a:bodyPr/>
        <a:lstStyle/>
        <a:p>
          <a:endParaRPr lang="es-ES" sz="1100">
            <a:latin typeface="Arial" panose="020B0604020202020204" pitchFamily="34" charset="0"/>
            <a:cs typeface="Arial" panose="020B0604020202020204" pitchFamily="34" charset="0"/>
          </a:endParaRPr>
        </a:p>
      </dgm:t>
    </dgm:pt>
    <dgm:pt modelId="{18C246A3-42B5-4A8C-B8C8-E01CD384086E}">
      <dgm:prSet phldrT="[Texto]" custT="1"/>
      <dgm:spPr/>
      <dgm:t>
        <a:bodyPr/>
        <a:lstStyle/>
        <a:p>
          <a:r>
            <a:rPr lang="es-ES" sz="1400" b="1">
              <a:latin typeface="Arial" panose="020B0604020202020204" pitchFamily="34" charset="0"/>
              <a:cs typeface="Arial" panose="020B0604020202020204" pitchFamily="34" charset="0"/>
            </a:rPr>
            <a:t>Nivel 2. Grupo integrado</a:t>
          </a:r>
        </a:p>
      </dgm:t>
    </dgm:pt>
    <dgm:pt modelId="{798AC5DF-2B5C-4B58-80D7-E0AFFF879F70}" type="parTrans" cxnId="{2643D16C-02CA-4E0C-816C-E61DF86E9D14}">
      <dgm:prSet/>
      <dgm:spPr/>
      <dgm:t>
        <a:bodyPr/>
        <a:lstStyle/>
        <a:p>
          <a:endParaRPr lang="es-ES" sz="1100">
            <a:latin typeface="Arial" panose="020B0604020202020204" pitchFamily="34" charset="0"/>
            <a:cs typeface="Arial" panose="020B0604020202020204" pitchFamily="34" charset="0"/>
          </a:endParaRPr>
        </a:p>
      </dgm:t>
    </dgm:pt>
    <dgm:pt modelId="{69298B7E-7898-4712-86E4-4FE38422D55B}" type="sibTrans" cxnId="{2643D16C-02CA-4E0C-816C-E61DF86E9D14}">
      <dgm:prSet/>
      <dgm:spPr/>
      <dgm:t>
        <a:bodyPr/>
        <a:lstStyle/>
        <a:p>
          <a:endParaRPr lang="es-ES" sz="1100">
            <a:latin typeface="Arial" panose="020B0604020202020204" pitchFamily="34" charset="0"/>
            <a:cs typeface="Arial" panose="020B0604020202020204" pitchFamily="34" charset="0"/>
          </a:endParaRPr>
        </a:p>
      </dgm:t>
    </dgm:pt>
    <dgm:pt modelId="{B9166425-B213-43E2-AB8F-7E6DBF1D9F86}">
      <dgm:prSet phldrT="[Texto]" custT="1"/>
      <dgm:spPr/>
      <dgm:t>
        <a:bodyPr/>
        <a:lstStyle/>
        <a:p>
          <a:r>
            <a:rPr lang="es-ES" sz="1100">
              <a:latin typeface="Arial" panose="020B0604020202020204" pitchFamily="34" charset="0"/>
              <a:cs typeface="Arial" panose="020B0604020202020204" pitchFamily="34" charset="0"/>
            </a:rPr>
            <a:t>Trabajo en grupo</a:t>
          </a:r>
        </a:p>
      </dgm:t>
    </dgm:pt>
    <dgm:pt modelId="{634F1EFB-E3FA-487C-AFA8-188B2E9FBEDF}" type="parTrans" cxnId="{964DD474-1217-4D55-953F-77B0FF278181}">
      <dgm:prSet/>
      <dgm:spPr/>
      <dgm:t>
        <a:bodyPr/>
        <a:lstStyle/>
        <a:p>
          <a:endParaRPr lang="es-ES" sz="1100">
            <a:latin typeface="Arial" panose="020B0604020202020204" pitchFamily="34" charset="0"/>
            <a:cs typeface="Arial" panose="020B0604020202020204" pitchFamily="34" charset="0"/>
          </a:endParaRPr>
        </a:p>
      </dgm:t>
    </dgm:pt>
    <dgm:pt modelId="{445DF932-FB12-4DC0-A47E-C0666E7683D7}" type="sibTrans" cxnId="{964DD474-1217-4D55-953F-77B0FF278181}">
      <dgm:prSet/>
      <dgm:spPr/>
      <dgm:t>
        <a:bodyPr/>
        <a:lstStyle/>
        <a:p>
          <a:endParaRPr lang="es-ES" sz="1100">
            <a:latin typeface="Arial" panose="020B0604020202020204" pitchFamily="34" charset="0"/>
            <a:cs typeface="Arial" panose="020B0604020202020204" pitchFamily="34" charset="0"/>
          </a:endParaRPr>
        </a:p>
      </dgm:t>
    </dgm:pt>
    <dgm:pt modelId="{E2A0F62D-69B0-45ED-AB6D-1AE09AED8ADD}">
      <dgm:prSet phldrT="[Texto]" custT="1"/>
      <dgm:spPr/>
      <dgm:t>
        <a:bodyPr/>
        <a:lstStyle/>
        <a:p>
          <a:r>
            <a:rPr lang="es-ES" sz="1400" b="1">
              <a:latin typeface="Arial" panose="020B0604020202020204" pitchFamily="34" charset="0"/>
              <a:cs typeface="Arial" panose="020B0604020202020204" pitchFamily="34" charset="0"/>
            </a:rPr>
            <a:t>Nivel 3. Grupo productivo</a:t>
          </a:r>
        </a:p>
      </dgm:t>
    </dgm:pt>
    <dgm:pt modelId="{64C35E0A-41DD-4570-A9DF-46A9C8D52F1C}" type="parTrans" cxnId="{B7C4DB16-C792-4FA9-AA5A-03722417A103}">
      <dgm:prSet/>
      <dgm:spPr/>
      <dgm:t>
        <a:bodyPr/>
        <a:lstStyle/>
        <a:p>
          <a:endParaRPr lang="es-ES" sz="1100">
            <a:latin typeface="Arial" panose="020B0604020202020204" pitchFamily="34" charset="0"/>
            <a:cs typeface="Arial" panose="020B0604020202020204" pitchFamily="34" charset="0"/>
          </a:endParaRPr>
        </a:p>
      </dgm:t>
    </dgm:pt>
    <dgm:pt modelId="{B27D9150-0305-411D-AB06-000BFFFB907D}" type="sibTrans" cxnId="{B7C4DB16-C792-4FA9-AA5A-03722417A103}">
      <dgm:prSet/>
      <dgm:spPr/>
      <dgm:t>
        <a:bodyPr/>
        <a:lstStyle/>
        <a:p>
          <a:endParaRPr lang="es-ES" sz="1100">
            <a:latin typeface="Arial" panose="020B0604020202020204" pitchFamily="34" charset="0"/>
            <a:cs typeface="Arial" panose="020B0604020202020204" pitchFamily="34" charset="0"/>
          </a:endParaRPr>
        </a:p>
      </dgm:t>
    </dgm:pt>
    <dgm:pt modelId="{A7DE702D-B326-4E02-93CA-D54AFBEA972C}">
      <dgm:prSet phldrT="[Texto]" custT="1"/>
      <dgm:spPr/>
      <dgm:t>
        <a:bodyPr/>
        <a:lstStyle/>
        <a:p>
          <a:r>
            <a:rPr lang="es-ES" sz="1100">
              <a:latin typeface="Arial" panose="020B0604020202020204" pitchFamily="34" charset="0"/>
              <a:cs typeface="Arial" panose="020B0604020202020204" pitchFamily="34" charset="0"/>
            </a:rPr>
            <a:t>Trabajo en equipo</a:t>
          </a:r>
        </a:p>
      </dgm:t>
    </dgm:pt>
    <dgm:pt modelId="{CD9523B1-CDC8-406A-8CF6-850529FDB360}" type="parTrans" cxnId="{44D8E944-4D48-4BEF-9967-CFDDB234988B}">
      <dgm:prSet/>
      <dgm:spPr/>
      <dgm:t>
        <a:bodyPr/>
        <a:lstStyle/>
        <a:p>
          <a:endParaRPr lang="es-ES" sz="1100">
            <a:latin typeface="Arial" panose="020B0604020202020204" pitchFamily="34" charset="0"/>
            <a:cs typeface="Arial" panose="020B0604020202020204" pitchFamily="34" charset="0"/>
          </a:endParaRPr>
        </a:p>
      </dgm:t>
    </dgm:pt>
    <dgm:pt modelId="{BABF9EA5-599E-497C-92DB-8B9AAB8C06FD}" type="sibTrans" cxnId="{44D8E944-4D48-4BEF-9967-CFDDB234988B}">
      <dgm:prSet/>
      <dgm:spPr/>
      <dgm:t>
        <a:bodyPr/>
        <a:lstStyle/>
        <a:p>
          <a:endParaRPr lang="es-ES" sz="1100">
            <a:latin typeface="Arial" panose="020B0604020202020204" pitchFamily="34" charset="0"/>
            <a:cs typeface="Arial" panose="020B0604020202020204" pitchFamily="34" charset="0"/>
          </a:endParaRPr>
        </a:p>
      </dgm:t>
    </dgm:pt>
    <dgm:pt modelId="{744DA9B6-D4B3-41F9-AD3A-9FA50E1210B8}">
      <dgm:prSet phldrT="[Texto]" custT="1"/>
      <dgm:spPr/>
      <dgm:t>
        <a:bodyPr/>
        <a:lstStyle/>
        <a:p>
          <a:r>
            <a:rPr lang="es-ES" sz="1100">
              <a:latin typeface="Arial" panose="020B0604020202020204" pitchFamily="34" charset="0"/>
              <a:cs typeface="Arial" panose="020B0604020202020204" pitchFamily="34" charset="0"/>
            </a:rPr>
            <a:t>Desconocimiento roles-responsabilidades</a:t>
          </a:r>
        </a:p>
      </dgm:t>
    </dgm:pt>
    <dgm:pt modelId="{FC05450A-3818-498C-B460-6C1AF639ED3D}" type="parTrans" cxnId="{6264DD33-C12E-4C40-88A0-31F6D2F30501}">
      <dgm:prSet/>
      <dgm:spPr/>
      <dgm:t>
        <a:bodyPr/>
        <a:lstStyle/>
        <a:p>
          <a:endParaRPr lang="es-ES" sz="1100"/>
        </a:p>
      </dgm:t>
    </dgm:pt>
    <dgm:pt modelId="{08BE9898-8208-40F2-AA28-6771B5B2111A}" type="sibTrans" cxnId="{6264DD33-C12E-4C40-88A0-31F6D2F30501}">
      <dgm:prSet/>
      <dgm:spPr/>
      <dgm:t>
        <a:bodyPr/>
        <a:lstStyle/>
        <a:p>
          <a:endParaRPr lang="es-ES" sz="1100"/>
        </a:p>
      </dgm:t>
    </dgm:pt>
    <dgm:pt modelId="{7231C7CF-E410-4EA3-8001-3DAE28D1EE54}">
      <dgm:prSet phldrT="[Texto]" custT="1"/>
      <dgm:spPr/>
      <dgm:t>
        <a:bodyPr/>
        <a:lstStyle/>
        <a:p>
          <a:r>
            <a:rPr lang="es-ES" sz="1100">
              <a:latin typeface="Arial" panose="020B0604020202020204" pitchFamily="34" charset="0"/>
              <a:cs typeface="Arial" panose="020B0604020202020204" pitchFamily="34" charset="0"/>
            </a:rPr>
            <a:t>Alta dependencia de un líder</a:t>
          </a:r>
        </a:p>
      </dgm:t>
    </dgm:pt>
    <dgm:pt modelId="{FC857277-33C2-4425-BC48-17D9196AD85E}" type="parTrans" cxnId="{40B079BC-FE7F-45A0-9C89-E1776EF45AB8}">
      <dgm:prSet/>
      <dgm:spPr/>
      <dgm:t>
        <a:bodyPr/>
        <a:lstStyle/>
        <a:p>
          <a:endParaRPr lang="es-ES" sz="1100"/>
        </a:p>
      </dgm:t>
    </dgm:pt>
    <dgm:pt modelId="{E5B28B71-4945-41F2-816B-4E3C606DD292}" type="sibTrans" cxnId="{40B079BC-FE7F-45A0-9C89-E1776EF45AB8}">
      <dgm:prSet/>
      <dgm:spPr/>
      <dgm:t>
        <a:bodyPr/>
        <a:lstStyle/>
        <a:p>
          <a:endParaRPr lang="es-ES" sz="1100"/>
        </a:p>
      </dgm:t>
    </dgm:pt>
    <dgm:pt modelId="{110CF293-9BA6-43ED-B5C7-C13A7EAC8446}">
      <dgm:prSet phldrT="[Texto]" custT="1"/>
      <dgm:spPr/>
      <dgm:t>
        <a:bodyPr/>
        <a:lstStyle/>
        <a:p>
          <a:r>
            <a:rPr lang="es-ES" sz="1100">
              <a:latin typeface="Arial" panose="020B0604020202020204" pitchFamily="34" charset="0"/>
              <a:cs typeface="Arial" panose="020B0604020202020204" pitchFamily="34" charset="0"/>
            </a:rPr>
            <a:t>Los procesos son ignorados</a:t>
          </a:r>
        </a:p>
      </dgm:t>
    </dgm:pt>
    <dgm:pt modelId="{1F6A6923-3936-42AA-8F2D-1129FF30B6A1}" type="parTrans" cxnId="{B68AEBF0-5317-4A96-805C-26362167C92C}">
      <dgm:prSet/>
      <dgm:spPr/>
      <dgm:t>
        <a:bodyPr/>
        <a:lstStyle/>
        <a:p>
          <a:endParaRPr lang="es-ES" sz="1100"/>
        </a:p>
      </dgm:t>
    </dgm:pt>
    <dgm:pt modelId="{139EE86A-F25D-4E50-BA80-2370104FFF19}" type="sibTrans" cxnId="{B68AEBF0-5317-4A96-805C-26362167C92C}">
      <dgm:prSet/>
      <dgm:spPr/>
      <dgm:t>
        <a:bodyPr/>
        <a:lstStyle/>
        <a:p>
          <a:endParaRPr lang="es-ES" sz="1100"/>
        </a:p>
      </dgm:t>
    </dgm:pt>
    <dgm:pt modelId="{4EB00F91-9912-464E-8D5B-83E4C3B62222}">
      <dgm:prSet phldrT="[Texto]" custT="1"/>
      <dgm:spPr/>
      <dgm:t>
        <a:bodyPr/>
        <a:lstStyle/>
        <a:p>
          <a:r>
            <a:rPr lang="es-ES" sz="1100">
              <a:latin typeface="Arial" panose="020B0604020202020204" pitchFamily="34" charset="0"/>
              <a:cs typeface="Arial" panose="020B0604020202020204" pitchFamily="34" charset="0"/>
            </a:rPr>
            <a:t>Se evita el conflicto</a:t>
          </a:r>
        </a:p>
      </dgm:t>
    </dgm:pt>
    <dgm:pt modelId="{4B4C1538-665D-4262-9072-468504F29443}" type="parTrans" cxnId="{B0409E95-F9B8-4CB2-9936-89BB8EE561CF}">
      <dgm:prSet/>
      <dgm:spPr/>
      <dgm:t>
        <a:bodyPr/>
        <a:lstStyle/>
        <a:p>
          <a:endParaRPr lang="es-ES" sz="1100"/>
        </a:p>
      </dgm:t>
    </dgm:pt>
    <dgm:pt modelId="{DB8DF383-E4FF-467E-BB20-863CC4B2B107}" type="sibTrans" cxnId="{B0409E95-F9B8-4CB2-9936-89BB8EE561CF}">
      <dgm:prSet/>
      <dgm:spPr/>
      <dgm:t>
        <a:bodyPr/>
        <a:lstStyle/>
        <a:p>
          <a:endParaRPr lang="es-ES" sz="1100"/>
        </a:p>
      </dgm:t>
    </dgm:pt>
    <dgm:pt modelId="{81C9A124-0747-4543-8489-2B6212924618}">
      <dgm:prSet phldrT="[Texto]" custT="1"/>
      <dgm:spPr/>
      <dgm:t>
        <a:bodyPr/>
        <a:lstStyle/>
        <a:p>
          <a:r>
            <a:rPr lang="es-ES" sz="1100">
              <a:latin typeface="Arial" panose="020B0604020202020204" pitchFamily="34" charset="0"/>
              <a:cs typeface="Arial" panose="020B0604020202020204" pitchFamily="34" charset="0"/>
            </a:rPr>
            <a:t>No existe confianza</a:t>
          </a:r>
        </a:p>
      </dgm:t>
    </dgm:pt>
    <dgm:pt modelId="{E97B4EA0-7CA7-4742-A38F-8D71966B2690}" type="parTrans" cxnId="{5A0CEE55-6884-49B1-8FF7-E1935AE3E6BD}">
      <dgm:prSet/>
      <dgm:spPr/>
      <dgm:t>
        <a:bodyPr/>
        <a:lstStyle/>
        <a:p>
          <a:endParaRPr lang="es-ES" sz="1100"/>
        </a:p>
      </dgm:t>
    </dgm:pt>
    <dgm:pt modelId="{4EAC57E6-403D-42CE-B987-9762D4511FB5}" type="sibTrans" cxnId="{5A0CEE55-6884-49B1-8FF7-E1935AE3E6BD}">
      <dgm:prSet/>
      <dgm:spPr/>
      <dgm:t>
        <a:bodyPr/>
        <a:lstStyle/>
        <a:p>
          <a:endParaRPr lang="es-ES" sz="1100"/>
        </a:p>
      </dgm:t>
    </dgm:pt>
    <dgm:pt modelId="{C6429E49-267B-45EE-88FE-B29880464F08}">
      <dgm:prSet phldrT="[Texto]" custT="1"/>
      <dgm:spPr/>
      <dgm:t>
        <a:bodyPr/>
        <a:lstStyle/>
        <a:p>
          <a:r>
            <a:rPr lang="es-ES" sz="1100">
              <a:latin typeface="Arial" panose="020B0604020202020204" pitchFamily="34" charset="0"/>
              <a:cs typeface="Arial" panose="020B0604020202020204" pitchFamily="34" charset="0"/>
            </a:rPr>
            <a:t>No hay comunicación fluida</a:t>
          </a:r>
        </a:p>
      </dgm:t>
    </dgm:pt>
    <dgm:pt modelId="{2FA4E5F3-3152-4581-BC33-C86B15D2336A}" type="parTrans" cxnId="{99FC5581-BD09-453F-B224-3D10988714AB}">
      <dgm:prSet/>
      <dgm:spPr/>
      <dgm:t>
        <a:bodyPr/>
        <a:lstStyle/>
        <a:p>
          <a:endParaRPr lang="es-ES" sz="1100"/>
        </a:p>
      </dgm:t>
    </dgm:pt>
    <dgm:pt modelId="{F23150CA-CBF5-4629-BB45-51275CAD0933}" type="sibTrans" cxnId="{99FC5581-BD09-453F-B224-3D10988714AB}">
      <dgm:prSet/>
      <dgm:spPr/>
      <dgm:t>
        <a:bodyPr/>
        <a:lstStyle/>
        <a:p>
          <a:endParaRPr lang="es-ES" sz="1100"/>
        </a:p>
      </dgm:t>
    </dgm:pt>
    <dgm:pt modelId="{F4F2C45C-B662-49C5-99B3-8D207EFFFCE3}">
      <dgm:prSet phldrT="[Texto]" custT="1"/>
      <dgm:spPr/>
      <dgm:t>
        <a:bodyPr/>
        <a:lstStyle/>
        <a:p>
          <a:r>
            <a:rPr lang="es-ES" sz="1100">
              <a:latin typeface="Arial" panose="020B0604020202020204" pitchFamily="34" charset="0"/>
              <a:cs typeface="Arial" panose="020B0604020202020204" pitchFamily="34" charset="0"/>
            </a:rPr>
            <a:t>Índice de cumplimiento bajo</a:t>
          </a:r>
        </a:p>
      </dgm:t>
    </dgm:pt>
    <dgm:pt modelId="{BDB3A7C2-6AC0-422C-BE3A-DB0857463E8D}" type="parTrans" cxnId="{DD4E8D99-4641-4958-92B9-F56EBEA7CC19}">
      <dgm:prSet/>
      <dgm:spPr/>
      <dgm:t>
        <a:bodyPr/>
        <a:lstStyle/>
        <a:p>
          <a:endParaRPr lang="es-ES" sz="1100"/>
        </a:p>
      </dgm:t>
    </dgm:pt>
    <dgm:pt modelId="{18C72DA1-6085-4F30-9085-0216174D1C6C}" type="sibTrans" cxnId="{DD4E8D99-4641-4958-92B9-F56EBEA7CC19}">
      <dgm:prSet/>
      <dgm:spPr/>
      <dgm:t>
        <a:bodyPr/>
        <a:lstStyle/>
        <a:p>
          <a:endParaRPr lang="es-ES" sz="1100"/>
        </a:p>
      </dgm:t>
    </dgm:pt>
    <dgm:pt modelId="{37F49237-BFA7-4CC2-BC7E-C995178FB49C}">
      <dgm:prSet phldrT="[Texto]" custT="1"/>
      <dgm:spPr/>
      <dgm:t>
        <a:bodyPr/>
        <a:lstStyle/>
        <a:p>
          <a:r>
            <a:rPr lang="es-ES" sz="1100">
              <a:latin typeface="Arial" panose="020B0604020202020204" pitchFamily="34" charset="0"/>
              <a:cs typeface="Arial" panose="020B0604020202020204" pitchFamily="34" charset="0"/>
            </a:rPr>
            <a:t>Desacuerdo roles-responsabilidades</a:t>
          </a:r>
        </a:p>
      </dgm:t>
    </dgm:pt>
    <dgm:pt modelId="{5ABE1A33-8474-4F9F-AF13-9B8740DC5676}" type="parTrans" cxnId="{2248FDE0-C2EB-4A2D-81F9-A3270414ED00}">
      <dgm:prSet/>
      <dgm:spPr/>
      <dgm:t>
        <a:bodyPr/>
        <a:lstStyle/>
        <a:p>
          <a:endParaRPr lang="es-ES" sz="1100"/>
        </a:p>
      </dgm:t>
    </dgm:pt>
    <dgm:pt modelId="{49F7AE13-BA02-41C2-83D0-2E9ACC9BB3E3}" type="sibTrans" cxnId="{2248FDE0-C2EB-4A2D-81F9-A3270414ED00}">
      <dgm:prSet/>
      <dgm:spPr/>
      <dgm:t>
        <a:bodyPr/>
        <a:lstStyle/>
        <a:p>
          <a:endParaRPr lang="es-ES" sz="1100"/>
        </a:p>
      </dgm:t>
    </dgm:pt>
    <dgm:pt modelId="{30042EED-5B29-4ACB-8BDE-0E9A3180EED5}">
      <dgm:prSet phldrT="[Texto]" custT="1"/>
      <dgm:spPr/>
      <dgm:t>
        <a:bodyPr/>
        <a:lstStyle/>
        <a:p>
          <a:r>
            <a:rPr lang="es-ES" sz="1100">
              <a:latin typeface="Arial" panose="020B0604020202020204" pitchFamily="34" charset="0"/>
              <a:cs typeface="Arial" panose="020B0604020202020204" pitchFamily="34" charset="0"/>
            </a:rPr>
            <a:t>Alta dependencia de un líder</a:t>
          </a:r>
        </a:p>
      </dgm:t>
    </dgm:pt>
    <dgm:pt modelId="{56A2B0C0-3482-4C5A-A5A3-5B48FA5A537A}" type="parTrans" cxnId="{D221D160-8B1D-43A3-A5BA-B46F976D3801}">
      <dgm:prSet/>
      <dgm:spPr/>
      <dgm:t>
        <a:bodyPr/>
        <a:lstStyle/>
        <a:p>
          <a:endParaRPr lang="es-ES" sz="1100"/>
        </a:p>
      </dgm:t>
    </dgm:pt>
    <dgm:pt modelId="{73F5456E-65A2-4B8A-86EC-95E39AF6EB02}" type="sibTrans" cxnId="{D221D160-8B1D-43A3-A5BA-B46F976D3801}">
      <dgm:prSet/>
      <dgm:spPr/>
      <dgm:t>
        <a:bodyPr/>
        <a:lstStyle/>
        <a:p>
          <a:endParaRPr lang="es-ES" sz="1100"/>
        </a:p>
      </dgm:t>
    </dgm:pt>
    <dgm:pt modelId="{57B6F686-A944-426F-9710-6E8AC0B9A3E2}">
      <dgm:prSet phldrT="[Texto]" custT="1"/>
      <dgm:spPr/>
      <dgm:t>
        <a:bodyPr/>
        <a:lstStyle/>
        <a:p>
          <a:r>
            <a:rPr lang="es-ES" sz="1100">
              <a:latin typeface="Arial" panose="020B0604020202020204" pitchFamily="34" charset="0"/>
              <a:cs typeface="Arial" panose="020B0604020202020204" pitchFamily="34" charset="0"/>
            </a:rPr>
            <a:t>Los procesos se intentan aplicar</a:t>
          </a:r>
        </a:p>
      </dgm:t>
    </dgm:pt>
    <dgm:pt modelId="{04632957-5437-41C7-A946-B67F23705179}" type="parTrans" cxnId="{A30F7DA2-B4FA-4DD3-8F2F-1B9E55B53A1F}">
      <dgm:prSet/>
      <dgm:spPr/>
      <dgm:t>
        <a:bodyPr/>
        <a:lstStyle/>
        <a:p>
          <a:endParaRPr lang="es-ES" sz="1100"/>
        </a:p>
      </dgm:t>
    </dgm:pt>
    <dgm:pt modelId="{C7A84532-E2DD-4A53-8F95-9D0994097B67}" type="sibTrans" cxnId="{A30F7DA2-B4FA-4DD3-8F2F-1B9E55B53A1F}">
      <dgm:prSet/>
      <dgm:spPr/>
      <dgm:t>
        <a:bodyPr/>
        <a:lstStyle/>
        <a:p>
          <a:endParaRPr lang="es-ES" sz="1100"/>
        </a:p>
      </dgm:t>
    </dgm:pt>
    <dgm:pt modelId="{7F434738-C53D-41D8-B659-FE4830A827F3}">
      <dgm:prSet phldrT="[Texto]" custT="1"/>
      <dgm:spPr/>
      <dgm:t>
        <a:bodyPr/>
        <a:lstStyle/>
        <a:p>
          <a:r>
            <a:rPr lang="es-ES" sz="1100">
              <a:latin typeface="Arial" panose="020B0604020202020204" pitchFamily="34" charset="0"/>
              <a:cs typeface="Arial" panose="020B0604020202020204" pitchFamily="34" charset="0"/>
            </a:rPr>
            <a:t>Miedo al conflicto</a:t>
          </a:r>
        </a:p>
      </dgm:t>
    </dgm:pt>
    <dgm:pt modelId="{5297A6D5-AC45-43DE-9FB9-5D95DB4E45D4}" type="parTrans" cxnId="{F10B3650-1A42-4DE4-B438-E8100D0C1EEC}">
      <dgm:prSet/>
      <dgm:spPr/>
      <dgm:t>
        <a:bodyPr/>
        <a:lstStyle/>
        <a:p>
          <a:endParaRPr lang="es-ES" sz="1100"/>
        </a:p>
      </dgm:t>
    </dgm:pt>
    <dgm:pt modelId="{90F55D44-611B-49E5-AE80-C11930BCB272}" type="sibTrans" cxnId="{F10B3650-1A42-4DE4-B438-E8100D0C1EEC}">
      <dgm:prSet/>
      <dgm:spPr/>
      <dgm:t>
        <a:bodyPr/>
        <a:lstStyle/>
        <a:p>
          <a:endParaRPr lang="es-ES" sz="1100"/>
        </a:p>
      </dgm:t>
    </dgm:pt>
    <dgm:pt modelId="{9343EDDE-EE44-40F0-9524-B39C60C18EA6}">
      <dgm:prSet phldrT="[Texto]" custT="1"/>
      <dgm:spPr/>
      <dgm:t>
        <a:bodyPr/>
        <a:lstStyle/>
        <a:p>
          <a:r>
            <a:rPr lang="es-ES" sz="1100">
              <a:latin typeface="Arial" panose="020B0604020202020204" pitchFamily="34" charset="0"/>
              <a:cs typeface="Arial" panose="020B0604020202020204" pitchFamily="34" charset="0"/>
            </a:rPr>
            <a:t>Falta de confianza</a:t>
          </a:r>
        </a:p>
      </dgm:t>
    </dgm:pt>
    <dgm:pt modelId="{C02DDE14-A7A3-4BB8-8389-0FE7E62A6853}" type="parTrans" cxnId="{876B2A3F-4EDA-42DC-B492-72CFE7AF215C}">
      <dgm:prSet/>
      <dgm:spPr/>
      <dgm:t>
        <a:bodyPr/>
        <a:lstStyle/>
        <a:p>
          <a:endParaRPr lang="es-ES" sz="1100"/>
        </a:p>
      </dgm:t>
    </dgm:pt>
    <dgm:pt modelId="{B70A8ACE-F6B4-4E8D-8BEE-B58E1A50B0D9}" type="sibTrans" cxnId="{876B2A3F-4EDA-42DC-B492-72CFE7AF215C}">
      <dgm:prSet/>
      <dgm:spPr/>
      <dgm:t>
        <a:bodyPr/>
        <a:lstStyle/>
        <a:p>
          <a:endParaRPr lang="es-ES" sz="1100"/>
        </a:p>
      </dgm:t>
    </dgm:pt>
    <dgm:pt modelId="{D32909D3-34C4-4DF3-A4BE-7714F397AB3B}">
      <dgm:prSet phldrT="[Texto]" custT="1"/>
      <dgm:spPr/>
      <dgm:t>
        <a:bodyPr/>
        <a:lstStyle/>
        <a:p>
          <a:r>
            <a:rPr lang="es-ES" sz="1100">
              <a:latin typeface="Arial" panose="020B0604020202020204" pitchFamily="34" charset="0"/>
              <a:cs typeface="Arial" panose="020B0604020202020204" pitchFamily="34" charset="0"/>
            </a:rPr>
            <a:t>Poca comunicación fluida</a:t>
          </a:r>
        </a:p>
      </dgm:t>
    </dgm:pt>
    <dgm:pt modelId="{7683A8B3-E2AF-4812-8B96-B35D32ECEDCC}" type="parTrans" cxnId="{84E50B19-9ABC-4347-9859-957B7BD24C76}">
      <dgm:prSet/>
      <dgm:spPr/>
      <dgm:t>
        <a:bodyPr/>
        <a:lstStyle/>
        <a:p>
          <a:endParaRPr lang="es-ES" sz="1100"/>
        </a:p>
      </dgm:t>
    </dgm:pt>
    <dgm:pt modelId="{E72D91DD-F116-4E86-A000-9F61591E5425}" type="sibTrans" cxnId="{84E50B19-9ABC-4347-9859-957B7BD24C76}">
      <dgm:prSet/>
      <dgm:spPr/>
      <dgm:t>
        <a:bodyPr/>
        <a:lstStyle/>
        <a:p>
          <a:endParaRPr lang="es-ES" sz="1100"/>
        </a:p>
      </dgm:t>
    </dgm:pt>
    <dgm:pt modelId="{225BB6B2-5AE5-436B-AE26-E837F497333E}">
      <dgm:prSet phldrT="[Texto]" custT="1"/>
      <dgm:spPr/>
      <dgm:t>
        <a:bodyPr/>
        <a:lstStyle/>
        <a:p>
          <a:r>
            <a:rPr lang="es-ES" sz="1100">
              <a:latin typeface="Arial" panose="020B0604020202020204" pitchFamily="34" charset="0"/>
              <a:cs typeface="Arial" panose="020B0604020202020204" pitchFamily="34" charset="0"/>
            </a:rPr>
            <a:t>Índice de cumplimiento bajo</a:t>
          </a:r>
        </a:p>
      </dgm:t>
    </dgm:pt>
    <dgm:pt modelId="{CAB21A84-B4A9-44DA-865B-EA623C4BA54C}" type="parTrans" cxnId="{8EE2E739-995E-4FEB-A72E-74C9794540F9}">
      <dgm:prSet/>
      <dgm:spPr/>
      <dgm:t>
        <a:bodyPr/>
        <a:lstStyle/>
        <a:p>
          <a:endParaRPr lang="es-ES" sz="1100"/>
        </a:p>
      </dgm:t>
    </dgm:pt>
    <dgm:pt modelId="{D05CBB67-60B8-4F98-8B69-93124DC25E50}" type="sibTrans" cxnId="{8EE2E739-995E-4FEB-A72E-74C9794540F9}">
      <dgm:prSet/>
      <dgm:spPr/>
      <dgm:t>
        <a:bodyPr/>
        <a:lstStyle/>
        <a:p>
          <a:endParaRPr lang="es-ES" sz="1100"/>
        </a:p>
      </dgm:t>
    </dgm:pt>
    <dgm:pt modelId="{4C888F0B-CA7A-4AF2-B5C2-56D8DBB8CEE6}">
      <dgm:prSet phldrT="[Texto]" custT="1"/>
      <dgm:spPr/>
      <dgm:t>
        <a:bodyPr/>
        <a:lstStyle/>
        <a:p>
          <a:r>
            <a:rPr lang="es-ES" sz="1100">
              <a:latin typeface="Arial" panose="020B0604020202020204" pitchFamily="34" charset="0"/>
              <a:cs typeface="Arial" panose="020B0604020202020204" pitchFamily="34" charset="0"/>
            </a:rPr>
            <a:t>Acuerdo roles-responsabilidades</a:t>
          </a:r>
        </a:p>
      </dgm:t>
    </dgm:pt>
    <dgm:pt modelId="{14895B0D-9080-4FBC-B93A-21FA54205DBD}" type="parTrans" cxnId="{A3E1ECF3-D84B-4106-B727-391AD693DABD}">
      <dgm:prSet/>
      <dgm:spPr/>
      <dgm:t>
        <a:bodyPr/>
        <a:lstStyle/>
        <a:p>
          <a:endParaRPr lang="es-ES" sz="1100"/>
        </a:p>
      </dgm:t>
    </dgm:pt>
    <dgm:pt modelId="{BE52068F-1535-4FB5-8A1C-AACD160F2D0F}" type="sibTrans" cxnId="{A3E1ECF3-D84B-4106-B727-391AD693DABD}">
      <dgm:prSet/>
      <dgm:spPr/>
      <dgm:t>
        <a:bodyPr/>
        <a:lstStyle/>
        <a:p>
          <a:endParaRPr lang="es-ES" sz="1100"/>
        </a:p>
      </dgm:t>
    </dgm:pt>
    <dgm:pt modelId="{3D58B571-34E6-431B-B554-7DD189D86A63}">
      <dgm:prSet phldrT="[Texto]" custT="1"/>
      <dgm:spPr/>
      <dgm:t>
        <a:bodyPr/>
        <a:lstStyle/>
        <a:p>
          <a:r>
            <a:rPr lang="es-ES" sz="1100">
              <a:latin typeface="Arial" panose="020B0604020202020204" pitchFamily="34" charset="0"/>
              <a:cs typeface="Arial" panose="020B0604020202020204" pitchFamily="34" charset="0"/>
            </a:rPr>
            <a:t>Poca dependencia de un líder</a:t>
          </a:r>
        </a:p>
      </dgm:t>
    </dgm:pt>
    <dgm:pt modelId="{4CD24582-C7F1-4016-A94F-E9F4AD14F946}" type="parTrans" cxnId="{6E63D1AE-8631-4911-B4D5-90FEC1643586}">
      <dgm:prSet/>
      <dgm:spPr/>
      <dgm:t>
        <a:bodyPr/>
        <a:lstStyle/>
        <a:p>
          <a:endParaRPr lang="es-ES" sz="1100"/>
        </a:p>
      </dgm:t>
    </dgm:pt>
    <dgm:pt modelId="{70233895-A03C-47F9-BB2A-79491F293813}" type="sibTrans" cxnId="{6E63D1AE-8631-4911-B4D5-90FEC1643586}">
      <dgm:prSet/>
      <dgm:spPr/>
      <dgm:t>
        <a:bodyPr/>
        <a:lstStyle/>
        <a:p>
          <a:endParaRPr lang="es-ES" sz="1100"/>
        </a:p>
      </dgm:t>
    </dgm:pt>
    <dgm:pt modelId="{A2F2C396-8472-4931-B15F-5E7748135ADE}">
      <dgm:prSet phldrT="[Texto]" custT="1"/>
      <dgm:spPr/>
      <dgm:t>
        <a:bodyPr/>
        <a:lstStyle/>
        <a:p>
          <a:r>
            <a:rPr lang="es-ES" sz="1100">
              <a:latin typeface="Arial" panose="020B0604020202020204" pitchFamily="34" charset="0"/>
              <a:cs typeface="Arial" panose="020B0604020202020204" pitchFamily="34" charset="0"/>
            </a:rPr>
            <a:t>Los procesos de aplican de forma correcta</a:t>
          </a:r>
        </a:p>
      </dgm:t>
    </dgm:pt>
    <dgm:pt modelId="{5D0DDAE8-82B5-4992-A7DA-A2B377CC5875}" type="parTrans" cxnId="{3B9CEA58-D268-4358-B1A3-1924760636CB}">
      <dgm:prSet/>
      <dgm:spPr/>
      <dgm:t>
        <a:bodyPr/>
        <a:lstStyle/>
        <a:p>
          <a:endParaRPr lang="es-ES" sz="1100"/>
        </a:p>
      </dgm:t>
    </dgm:pt>
    <dgm:pt modelId="{910FF99E-BCD6-4346-BB1C-A9B8246AA81A}" type="sibTrans" cxnId="{3B9CEA58-D268-4358-B1A3-1924760636CB}">
      <dgm:prSet/>
      <dgm:spPr/>
      <dgm:t>
        <a:bodyPr/>
        <a:lstStyle/>
        <a:p>
          <a:endParaRPr lang="es-ES" sz="1100"/>
        </a:p>
      </dgm:t>
    </dgm:pt>
    <dgm:pt modelId="{1B46C676-D824-4467-A676-90F4482DD84C}">
      <dgm:prSet phldrT="[Texto]" custT="1"/>
      <dgm:spPr/>
      <dgm:t>
        <a:bodyPr/>
        <a:lstStyle/>
        <a:p>
          <a:r>
            <a:rPr lang="es-ES" sz="1100">
              <a:latin typeface="Arial" panose="020B0604020202020204" pitchFamily="34" charset="0"/>
              <a:cs typeface="Arial" panose="020B0604020202020204" pitchFamily="34" charset="0"/>
            </a:rPr>
            <a:t>Apertura al conflicto</a:t>
          </a:r>
        </a:p>
      </dgm:t>
    </dgm:pt>
    <dgm:pt modelId="{0184C20C-47AC-4B0D-AB4F-B364BD850DEB}" type="parTrans" cxnId="{BA38BC56-6B4F-460C-BB50-5EED0E0764F4}">
      <dgm:prSet/>
      <dgm:spPr/>
      <dgm:t>
        <a:bodyPr/>
        <a:lstStyle/>
        <a:p>
          <a:endParaRPr lang="es-ES" sz="1100"/>
        </a:p>
      </dgm:t>
    </dgm:pt>
    <dgm:pt modelId="{56C7D064-83EB-4537-9CDE-E959040B74A8}" type="sibTrans" cxnId="{BA38BC56-6B4F-460C-BB50-5EED0E0764F4}">
      <dgm:prSet/>
      <dgm:spPr/>
      <dgm:t>
        <a:bodyPr/>
        <a:lstStyle/>
        <a:p>
          <a:endParaRPr lang="es-ES" sz="1100"/>
        </a:p>
      </dgm:t>
    </dgm:pt>
    <dgm:pt modelId="{AE20BAA3-E537-4CBE-81A6-D8E583586CFC}">
      <dgm:prSet phldrT="[Texto]" custT="1"/>
      <dgm:spPr/>
      <dgm:t>
        <a:bodyPr/>
        <a:lstStyle/>
        <a:p>
          <a:r>
            <a:rPr lang="es-ES" sz="1100">
              <a:latin typeface="Arial" panose="020B0604020202020204" pitchFamily="34" charset="0"/>
              <a:cs typeface="Arial" panose="020B0604020202020204" pitchFamily="34" charset="0"/>
            </a:rPr>
            <a:t>Confianza en algunos miembros</a:t>
          </a:r>
        </a:p>
      </dgm:t>
    </dgm:pt>
    <dgm:pt modelId="{31FB6718-D4A4-4ABB-B66D-DED4BE86B47E}" type="parTrans" cxnId="{A33F68FF-0CC7-464F-B549-5101A9A20468}">
      <dgm:prSet/>
      <dgm:spPr/>
      <dgm:t>
        <a:bodyPr/>
        <a:lstStyle/>
        <a:p>
          <a:endParaRPr lang="es-ES" sz="1100"/>
        </a:p>
      </dgm:t>
    </dgm:pt>
    <dgm:pt modelId="{AAABF714-EB7B-43EA-87D0-65C3286262AC}" type="sibTrans" cxnId="{A33F68FF-0CC7-464F-B549-5101A9A20468}">
      <dgm:prSet/>
      <dgm:spPr/>
      <dgm:t>
        <a:bodyPr/>
        <a:lstStyle/>
        <a:p>
          <a:endParaRPr lang="es-ES" sz="1100"/>
        </a:p>
      </dgm:t>
    </dgm:pt>
    <dgm:pt modelId="{A352402E-1557-4BD4-AED6-4B3FA71DFCFB}">
      <dgm:prSet phldrT="[Texto]" custT="1"/>
      <dgm:spPr/>
      <dgm:t>
        <a:bodyPr/>
        <a:lstStyle/>
        <a:p>
          <a:r>
            <a:rPr lang="es-ES" sz="1100">
              <a:latin typeface="Arial" panose="020B0604020202020204" pitchFamily="34" charset="0"/>
              <a:cs typeface="Arial" panose="020B0604020202020204" pitchFamily="34" charset="0"/>
            </a:rPr>
            <a:t>Comunicación fluida</a:t>
          </a:r>
        </a:p>
      </dgm:t>
    </dgm:pt>
    <dgm:pt modelId="{9F98252B-87D4-43D5-8C0B-B38BDFE71CB5}" type="parTrans" cxnId="{97988C0B-F341-418A-A974-884C2553DB39}">
      <dgm:prSet/>
      <dgm:spPr/>
      <dgm:t>
        <a:bodyPr/>
        <a:lstStyle/>
        <a:p>
          <a:endParaRPr lang="es-ES" sz="1100"/>
        </a:p>
      </dgm:t>
    </dgm:pt>
    <dgm:pt modelId="{02C7F062-CF0F-4921-AE0C-99443509D0F5}" type="sibTrans" cxnId="{97988C0B-F341-418A-A974-884C2553DB39}">
      <dgm:prSet/>
      <dgm:spPr/>
      <dgm:t>
        <a:bodyPr/>
        <a:lstStyle/>
        <a:p>
          <a:endParaRPr lang="es-ES" sz="1100"/>
        </a:p>
      </dgm:t>
    </dgm:pt>
    <dgm:pt modelId="{D61F2D3A-0CB4-4F95-8BB3-3695D3A35E63}">
      <dgm:prSet phldrT="[Texto]" custT="1"/>
      <dgm:spPr/>
      <dgm:t>
        <a:bodyPr/>
        <a:lstStyle/>
        <a:p>
          <a:r>
            <a:rPr lang="es-ES" sz="1100">
              <a:latin typeface="Arial" panose="020B0604020202020204" pitchFamily="34" charset="0"/>
              <a:cs typeface="Arial" panose="020B0604020202020204" pitchFamily="34" charset="0"/>
            </a:rPr>
            <a:t>Índice de cumplimiento medio</a:t>
          </a:r>
        </a:p>
      </dgm:t>
    </dgm:pt>
    <dgm:pt modelId="{1F40AF98-D903-493F-855D-37FA8766F9A3}" type="parTrans" cxnId="{8386A6A7-4083-4337-9F88-B8AFA4F8FA16}">
      <dgm:prSet/>
      <dgm:spPr/>
      <dgm:t>
        <a:bodyPr/>
        <a:lstStyle/>
        <a:p>
          <a:endParaRPr lang="es-ES" sz="1100"/>
        </a:p>
      </dgm:t>
    </dgm:pt>
    <dgm:pt modelId="{9B17B7A8-C4FC-42DE-BAB2-990A069D02C6}" type="sibTrans" cxnId="{8386A6A7-4083-4337-9F88-B8AFA4F8FA16}">
      <dgm:prSet/>
      <dgm:spPr/>
      <dgm:t>
        <a:bodyPr/>
        <a:lstStyle/>
        <a:p>
          <a:endParaRPr lang="es-ES" sz="1100"/>
        </a:p>
      </dgm:t>
    </dgm:pt>
    <dgm:pt modelId="{0E95E963-7C02-4611-AE08-146DFEDD8437}">
      <dgm:prSet phldrT="[Texto]" custT="1"/>
      <dgm:spPr/>
      <dgm:t>
        <a:bodyPr/>
        <a:lstStyle/>
        <a:p>
          <a:r>
            <a:rPr lang="es-ES" sz="1400" b="1">
              <a:latin typeface="Arial" panose="020B0604020202020204" pitchFamily="34" charset="0"/>
              <a:cs typeface="Arial" panose="020B0604020202020204" pitchFamily="34" charset="0"/>
            </a:rPr>
            <a:t>Nivel 4. </a:t>
          </a:r>
        </a:p>
        <a:p>
          <a:r>
            <a:rPr lang="es-ES" sz="1400" b="1">
              <a:latin typeface="Arial" panose="020B0604020202020204" pitchFamily="34" charset="0"/>
              <a:cs typeface="Arial" panose="020B0604020202020204" pitchFamily="34" charset="0"/>
            </a:rPr>
            <a:t>Grupo con Alto Rendimiento</a:t>
          </a:r>
        </a:p>
      </dgm:t>
    </dgm:pt>
    <dgm:pt modelId="{5CE6D705-E6D8-428F-B687-D9D962A3B8DB}" type="parTrans" cxnId="{7BBA0BEC-CAF0-4206-9ED3-CE215FD93BC6}">
      <dgm:prSet/>
      <dgm:spPr/>
      <dgm:t>
        <a:bodyPr/>
        <a:lstStyle/>
        <a:p>
          <a:endParaRPr lang="es-ES"/>
        </a:p>
      </dgm:t>
    </dgm:pt>
    <dgm:pt modelId="{E17E466A-2187-4630-A9DE-5F78F5369BAA}" type="sibTrans" cxnId="{7BBA0BEC-CAF0-4206-9ED3-CE215FD93BC6}">
      <dgm:prSet/>
      <dgm:spPr/>
      <dgm:t>
        <a:bodyPr/>
        <a:lstStyle/>
        <a:p>
          <a:endParaRPr lang="es-ES"/>
        </a:p>
      </dgm:t>
    </dgm:pt>
    <dgm:pt modelId="{0C8C6B77-1650-402C-9ED0-F08B52441885}">
      <dgm:prSet phldrT="[Texto]" custT="1"/>
      <dgm:spPr/>
      <dgm:t>
        <a:bodyPr/>
        <a:lstStyle/>
        <a:p>
          <a:r>
            <a:rPr lang="es-ES" sz="1100">
              <a:latin typeface="Arial" panose="020B0604020202020204" pitchFamily="34" charset="0"/>
              <a:cs typeface="Arial" panose="020B0604020202020204" pitchFamily="34" charset="0"/>
            </a:rPr>
            <a:t>Trabajo cohesionado</a:t>
          </a:r>
        </a:p>
      </dgm:t>
    </dgm:pt>
    <dgm:pt modelId="{3EB23278-21BA-410E-B4A2-5354C7985EFD}" type="parTrans" cxnId="{C31EC05F-B2FB-469E-8AF0-8246C84A6965}">
      <dgm:prSet/>
      <dgm:spPr/>
      <dgm:t>
        <a:bodyPr/>
        <a:lstStyle/>
        <a:p>
          <a:endParaRPr lang="es-ES"/>
        </a:p>
      </dgm:t>
    </dgm:pt>
    <dgm:pt modelId="{614B04E6-0BBB-4A4F-B184-B393CD1C68ED}" type="sibTrans" cxnId="{C31EC05F-B2FB-469E-8AF0-8246C84A6965}">
      <dgm:prSet/>
      <dgm:spPr/>
      <dgm:t>
        <a:bodyPr/>
        <a:lstStyle/>
        <a:p>
          <a:endParaRPr lang="es-ES"/>
        </a:p>
      </dgm:t>
    </dgm:pt>
    <dgm:pt modelId="{229AC41E-60D8-433D-9307-D3FB555EE232}">
      <dgm:prSet phldrT="[Texto]" custT="1"/>
      <dgm:spPr/>
      <dgm:t>
        <a:bodyPr/>
        <a:lstStyle/>
        <a:p>
          <a:r>
            <a:rPr lang="es-ES" sz="1100">
              <a:latin typeface="Arial" panose="020B0604020202020204" pitchFamily="34" charset="0"/>
              <a:cs typeface="Arial" panose="020B0604020202020204" pitchFamily="34" charset="0"/>
            </a:rPr>
            <a:t>Responsabilidad compartida y roles de alto desempeño.</a:t>
          </a:r>
        </a:p>
      </dgm:t>
    </dgm:pt>
    <dgm:pt modelId="{448F7130-2EE6-4FD1-86DA-24C9F0CD75CE}" type="parTrans" cxnId="{D0906015-FCC0-4268-B985-30E179B44712}">
      <dgm:prSet/>
      <dgm:spPr/>
      <dgm:t>
        <a:bodyPr/>
        <a:lstStyle/>
        <a:p>
          <a:endParaRPr lang="es-ES"/>
        </a:p>
      </dgm:t>
    </dgm:pt>
    <dgm:pt modelId="{3B723072-CAA8-4F16-B8B6-EC809B4EF01B}" type="sibTrans" cxnId="{D0906015-FCC0-4268-B985-30E179B44712}">
      <dgm:prSet/>
      <dgm:spPr/>
      <dgm:t>
        <a:bodyPr/>
        <a:lstStyle/>
        <a:p>
          <a:endParaRPr lang="es-ES"/>
        </a:p>
      </dgm:t>
    </dgm:pt>
    <dgm:pt modelId="{B31566CF-6DF9-4FF2-99E8-502A1FF46F05}">
      <dgm:prSet phldrT="[Texto]" custT="1"/>
      <dgm:spPr/>
      <dgm:t>
        <a:bodyPr/>
        <a:lstStyle/>
        <a:p>
          <a:r>
            <a:rPr lang="es-ES" sz="1100">
              <a:latin typeface="Arial" panose="020B0604020202020204" pitchFamily="34" charset="0"/>
              <a:cs typeface="Arial" panose="020B0604020202020204" pitchFamily="34" charset="0"/>
            </a:rPr>
            <a:t>Liderazgo situacional (auto organización).</a:t>
          </a:r>
        </a:p>
      </dgm:t>
    </dgm:pt>
    <dgm:pt modelId="{B14AF689-2B5D-4D2A-AAE5-17D8FA6B7D74}" type="parTrans" cxnId="{49F79456-6A08-402D-9C0D-997642ABC8BC}">
      <dgm:prSet/>
      <dgm:spPr/>
      <dgm:t>
        <a:bodyPr/>
        <a:lstStyle/>
        <a:p>
          <a:endParaRPr lang="es-ES"/>
        </a:p>
      </dgm:t>
    </dgm:pt>
    <dgm:pt modelId="{7033E1FC-AEDD-44BF-AF1C-2F8887B06B45}" type="sibTrans" cxnId="{49F79456-6A08-402D-9C0D-997642ABC8BC}">
      <dgm:prSet/>
      <dgm:spPr/>
      <dgm:t>
        <a:bodyPr/>
        <a:lstStyle/>
        <a:p>
          <a:endParaRPr lang="es-ES"/>
        </a:p>
      </dgm:t>
    </dgm:pt>
    <dgm:pt modelId="{FCD4BB6E-2EF4-431A-B00A-DAB038FB57BD}">
      <dgm:prSet phldrT="[Texto]" custT="1"/>
      <dgm:spPr/>
      <dgm:t>
        <a:bodyPr/>
        <a:lstStyle/>
        <a:p>
          <a:r>
            <a:rPr lang="es-ES" sz="1100">
              <a:latin typeface="Arial" panose="020B0604020202020204" pitchFamily="34" charset="0"/>
              <a:cs typeface="Arial" panose="020B0604020202020204" pitchFamily="34" charset="0"/>
            </a:rPr>
            <a:t>Búsqueda de oportunidades de mejora en los procesos.</a:t>
          </a:r>
        </a:p>
      </dgm:t>
    </dgm:pt>
    <dgm:pt modelId="{D8F46D00-1A36-4D3B-927C-25B17942D136}" type="parTrans" cxnId="{563B6DD5-2939-4334-87A3-0C35E8D59AD0}">
      <dgm:prSet/>
      <dgm:spPr/>
      <dgm:t>
        <a:bodyPr/>
        <a:lstStyle/>
        <a:p>
          <a:endParaRPr lang="es-ES"/>
        </a:p>
      </dgm:t>
    </dgm:pt>
    <dgm:pt modelId="{436D685B-F183-4C03-BDD8-DFBF62242F19}" type="sibTrans" cxnId="{563B6DD5-2939-4334-87A3-0C35E8D59AD0}">
      <dgm:prSet/>
      <dgm:spPr/>
      <dgm:t>
        <a:bodyPr/>
        <a:lstStyle/>
        <a:p>
          <a:endParaRPr lang="es-ES"/>
        </a:p>
      </dgm:t>
    </dgm:pt>
    <dgm:pt modelId="{9B179614-4181-4F40-9308-BD38695044A2}">
      <dgm:prSet phldrT="[Texto]" custT="1"/>
      <dgm:spPr/>
      <dgm:t>
        <a:bodyPr/>
        <a:lstStyle/>
        <a:p>
          <a:r>
            <a:rPr lang="es-ES" sz="1100">
              <a:latin typeface="Arial" panose="020B0604020202020204" pitchFamily="34" charset="0"/>
              <a:cs typeface="Arial" panose="020B0604020202020204" pitchFamily="34" charset="0"/>
            </a:rPr>
            <a:t>Navegar el conflicto.</a:t>
          </a:r>
        </a:p>
      </dgm:t>
    </dgm:pt>
    <dgm:pt modelId="{2191D135-83D6-4F0C-9D3F-0564DDCB8023}" type="parTrans" cxnId="{F35123D5-083E-4A2E-BD25-3C55627B1810}">
      <dgm:prSet/>
      <dgm:spPr/>
      <dgm:t>
        <a:bodyPr/>
        <a:lstStyle/>
        <a:p>
          <a:endParaRPr lang="es-ES"/>
        </a:p>
      </dgm:t>
    </dgm:pt>
    <dgm:pt modelId="{FEBCAD14-1429-4FAD-AFF6-9AEBB48A5425}" type="sibTrans" cxnId="{F35123D5-083E-4A2E-BD25-3C55627B1810}">
      <dgm:prSet/>
      <dgm:spPr/>
      <dgm:t>
        <a:bodyPr/>
        <a:lstStyle/>
        <a:p>
          <a:endParaRPr lang="es-ES"/>
        </a:p>
      </dgm:t>
    </dgm:pt>
    <dgm:pt modelId="{40F4F7D9-4DED-4BC7-9E6D-B02B329D47E9}">
      <dgm:prSet phldrT="[Texto]" custT="1"/>
      <dgm:spPr/>
      <dgm:t>
        <a:bodyPr/>
        <a:lstStyle/>
        <a:p>
          <a:r>
            <a:rPr lang="es-ES" sz="1100">
              <a:latin typeface="Arial" panose="020B0604020202020204" pitchFamily="34" charset="0"/>
              <a:cs typeface="Arial" panose="020B0604020202020204" pitchFamily="34" charset="0"/>
            </a:rPr>
            <a:t>Confianza en todo el equipo.</a:t>
          </a:r>
        </a:p>
      </dgm:t>
    </dgm:pt>
    <dgm:pt modelId="{B2797DEE-5893-4C17-8EB8-2EA11188A02A}" type="parTrans" cxnId="{B3F1C273-C26C-4931-ABBC-C4AE0342C5F5}">
      <dgm:prSet/>
      <dgm:spPr/>
      <dgm:t>
        <a:bodyPr/>
        <a:lstStyle/>
        <a:p>
          <a:endParaRPr lang="es-ES"/>
        </a:p>
      </dgm:t>
    </dgm:pt>
    <dgm:pt modelId="{CFFEB168-A122-40E8-8FD3-4F8D0C47D8CE}" type="sibTrans" cxnId="{B3F1C273-C26C-4931-ABBC-C4AE0342C5F5}">
      <dgm:prSet/>
      <dgm:spPr/>
      <dgm:t>
        <a:bodyPr/>
        <a:lstStyle/>
        <a:p>
          <a:endParaRPr lang="es-ES"/>
        </a:p>
      </dgm:t>
    </dgm:pt>
    <dgm:pt modelId="{51AC61C6-F103-4217-A45F-7C81ADC61B50}">
      <dgm:prSet phldrT="[Texto]" custT="1"/>
      <dgm:spPr/>
      <dgm:t>
        <a:bodyPr/>
        <a:lstStyle/>
        <a:p>
          <a:r>
            <a:rPr lang="es-ES" sz="1100">
              <a:latin typeface="Arial" panose="020B0604020202020204" pitchFamily="34" charset="0"/>
              <a:cs typeface="Arial" panose="020B0604020202020204" pitchFamily="34" charset="0"/>
            </a:rPr>
            <a:t>Comunicación asertiva.</a:t>
          </a:r>
        </a:p>
      </dgm:t>
    </dgm:pt>
    <dgm:pt modelId="{0820B3E2-7CF2-4D22-AFED-D4DDF77149FC}" type="parTrans" cxnId="{685CBA7B-2AB8-4280-A427-94F59DD32B10}">
      <dgm:prSet/>
      <dgm:spPr/>
      <dgm:t>
        <a:bodyPr/>
        <a:lstStyle/>
        <a:p>
          <a:endParaRPr lang="es-ES"/>
        </a:p>
      </dgm:t>
    </dgm:pt>
    <dgm:pt modelId="{3ECCFD84-3E71-47D1-BAC8-190EB4F92121}" type="sibTrans" cxnId="{685CBA7B-2AB8-4280-A427-94F59DD32B10}">
      <dgm:prSet/>
      <dgm:spPr/>
      <dgm:t>
        <a:bodyPr/>
        <a:lstStyle/>
        <a:p>
          <a:endParaRPr lang="es-ES"/>
        </a:p>
      </dgm:t>
    </dgm:pt>
    <dgm:pt modelId="{A1B1A99E-9945-49E1-BF2F-AB99AF05FED4}">
      <dgm:prSet phldrT="[Texto]" custT="1"/>
      <dgm:spPr/>
      <dgm:t>
        <a:bodyPr/>
        <a:lstStyle/>
        <a:p>
          <a:r>
            <a:rPr lang="es-ES" sz="1100">
              <a:latin typeface="Arial" panose="020B0604020202020204" pitchFamily="34" charset="0"/>
              <a:cs typeface="Arial" panose="020B0604020202020204" pitchFamily="34" charset="0"/>
            </a:rPr>
            <a:t>Índice de cumplimiento alto.</a:t>
          </a:r>
        </a:p>
      </dgm:t>
    </dgm:pt>
    <dgm:pt modelId="{4E0A45CE-D0C1-4AA5-A004-6E05F2342584}" type="parTrans" cxnId="{2E157B9C-E17C-44A4-AAA4-E6D564AED12B}">
      <dgm:prSet/>
      <dgm:spPr/>
      <dgm:t>
        <a:bodyPr/>
        <a:lstStyle/>
        <a:p>
          <a:endParaRPr lang="es-ES"/>
        </a:p>
      </dgm:t>
    </dgm:pt>
    <dgm:pt modelId="{DA79AF69-A943-433F-834C-7F2F2BE7919B}" type="sibTrans" cxnId="{2E157B9C-E17C-44A4-AAA4-E6D564AED12B}">
      <dgm:prSet/>
      <dgm:spPr/>
      <dgm:t>
        <a:bodyPr/>
        <a:lstStyle/>
        <a:p>
          <a:endParaRPr lang="es-ES"/>
        </a:p>
      </dgm:t>
    </dgm:pt>
    <dgm:pt modelId="{6FBE7B71-2DC3-4D52-B132-2681D8036B40}" type="pres">
      <dgm:prSet presAssocID="{9D758AA8-F380-42B2-8D52-863BEC2DDB7F}" presName="Name0" presStyleCnt="0">
        <dgm:presLayoutVars>
          <dgm:dir/>
          <dgm:animLvl val="lvl"/>
          <dgm:resizeHandles val="exact"/>
        </dgm:presLayoutVars>
      </dgm:prSet>
      <dgm:spPr/>
    </dgm:pt>
    <dgm:pt modelId="{E87DAEDC-7AD2-407B-BB36-38380A753D9C}" type="pres">
      <dgm:prSet presAssocID="{999A14B2-C6C9-48C5-91EE-A726F2D824C2}" presName="composite" presStyleCnt="0"/>
      <dgm:spPr/>
    </dgm:pt>
    <dgm:pt modelId="{0B8706D4-B493-4B2D-A612-9FD9940577BB}" type="pres">
      <dgm:prSet presAssocID="{999A14B2-C6C9-48C5-91EE-A726F2D824C2}" presName="parTx" presStyleLbl="node1" presStyleIdx="0" presStyleCnt="4">
        <dgm:presLayoutVars>
          <dgm:chMax val="0"/>
          <dgm:chPref val="0"/>
          <dgm:bulletEnabled val="1"/>
        </dgm:presLayoutVars>
      </dgm:prSet>
      <dgm:spPr/>
    </dgm:pt>
    <dgm:pt modelId="{896C9082-F85F-48F1-8BA1-390F30C31C4C}" type="pres">
      <dgm:prSet presAssocID="{999A14B2-C6C9-48C5-91EE-A726F2D824C2}" presName="desTx" presStyleLbl="revTx" presStyleIdx="0" presStyleCnt="4">
        <dgm:presLayoutVars>
          <dgm:bulletEnabled val="1"/>
        </dgm:presLayoutVars>
      </dgm:prSet>
      <dgm:spPr/>
    </dgm:pt>
    <dgm:pt modelId="{6237C8F9-1134-4F36-B84C-165324FBBDD5}" type="pres">
      <dgm:prSet presAssocID="{008C4C50-7039-4DC0-8E4B-4E17E928548C}" presName="space" presStyleCnt="0"/>
      <dgm:spPr/>
    </dgm:pt>
    <dgm:pt modelId="{A95CDECC-2E27-4E84-9AFE-D6210D2B9353}" type="pres">
      <dgm:prSet presAssocID="{18C246A3-42B5-4A8C-B8C8-E01CD384086E}" presName="composite" presStyleCnt="0"/>
      <dgm:spPr/>
    </dgm:pt>
    <dgm:pt modelId="{00B3A2E0-88C1-411A-85BE-F16105BB25B0}" type="pres">
      <dgm:prSet presAssocID="{18C246A3-42B5-4A8C-B8C8-E01CD384086E}" presName="parTx" presStyleLbl="node1" presStyleIdx="1" presStyleCnt="4">
        <dgm:presLayoutVars>
          <dgm:chMax val="0"/>
          <dgm:chPref val="0"/>
          <dgm:bulletEnabled val="1"/>
        </dgm:presLayoutVars>
      </dgm:prSet>
      <dgm:spPr/>
    </dgm:pt>
    <dgm:pt modelId="{A8F323BA-BE7F-496D-A555-56DC778C5631}" type="pres">
      <dgm:prSet presAssocID="{18C246A3-42B5-4A8C-B8C8-E01CD384086E}" presName="desTx" presStyleLbl="revTx" presStyleIdx="1" presStyleCnt="4">
        <dgm:presLayoutVars>
          <dgm:bulletEnabled val="1"/>
        </dgm:presLayoutVars>
      </dgm:prSet>
      <dgm:spPr/>
    </dgm:pt>
    <dgm:pt modelId="{67398B21-AD1A-4565-B3D9-9557F3B18E3E}" type="pres">
      <dgm:prSet presAssocID="{69298B7E-7898-4712-86E4-4FE38422D55B}" presName="space" presStyleCnt="0"/>
      <dgm:spPr/>
    </dgm:pt>
    <dgm:pt modelId="{549BC54B-A25D-4FD0-B0B8-860BD558400D}" type="pres">
      <dgm:prSet presAssocID="{E2A0F62D-69B0-45ED-AB6D-1AE09AED8ADD}" presName="composite" presStyleCnt="0"/>
      <dgm:spPr/>
    </dgm:pt>
    <dgm:pt modelId="{0954E6E8-43DC-489F-A680-2A8C3CFFABE3}" type="pres">
      <dgm:prSet presAssocID="{E2A0F62D-69B0-45ED-AB6D-1AE09AED8ADD}" presName="parTx" presStyleLbl="node1" presStyleIdx="2" presStyleCnt="4">
        <dgm:presLayoutVars>
          <dgm:chMax val="0"/>
          <dgm:chPref val="0"/>
          <dgm:bulletEnabled val="1"/>
        </dgm:presLayoutVars>
      </dgm:prSet>
      <dgm:spPr/>
    </dgm:pt>
    <dgm:pt modelId="{53CF2FFA-C82C-4563-90A9-169970D42A16}" type="pres">
      <dgm:prSet presAssocID="{E2A0F62D-69B0-45ED-AB6D-1AE09AED8ADD}" presName="desTx" presStyleLbl="revTx" presStyleIdx="2" presStyleCnt="4">
        <dgm:presLayoutVars>
          <dgm:bulletEnabled val="1"/>
        </dgm:presLayoutVars>
      </dgm:prSet>
      <dgm:spPr/>
    </dgm:pt>
    <dgm:pt modelId="{03CE7E18-DD30-4885-B730-7A5092A470F1}" type="pres">
      <dgm:prSet presAssocID="{B27D9150-0305-411D-AB06-000BFFFB907D}" presName="space" presStyleCnt="0"/>
      <dgm:spPr/>
    </dgm:pt>
    <dgm:pt modelId="{46C419D4-A6BB-4D8A-A329-71809676FDE8}" type="pres">
      <dgm:prSet presAssocID="{0E95E963-7C02-4611-AE08-146DFEDD8437}" presName="composite" presStyleCnt="0"/>
      <dgm:spPr/>
    </dgm:pt>
    <dgm:pt modelId="{DBDAEC38-5144-4510-87D2-CE20705A7353}" type="pres">
      <dgm:prSet presAssocID="{0E95E963-7C02-4611-AE08-146DFEDD8437}" presName="parTx" presStyleLbl="node1" presStyleIdx="3" presStyleCnt="4">
        <dgm:presLayoutVars>
          <dgm:chMax val="0"/>
          <dgm:chPref val="0"/>
          <dgm:bulletEnabled val="1"/>
        </dgm:presLayoutVars>
      </dgm:prSet>
      <dgm:spPr/>
    </dgm:pt>
    <dgm:pt modelId="{4985EC54-F3C0-4749-9144-4CF84789BECC}" type="pres">
      <dgm:prSet presAssocID="{0E95E963-7C02-4611-AE08-146DFEDD8437}" presName="desTx" presStyleLbl="revTx" presStyleIdx="3" presStyleCnt="4">
        <dgm:presLayoutVars>
          <dgm:bulletEnabled val="1"/>
        </dgm:presLayoutVars>
      </dgm:prSet>
      <dgm:spPr/>
    </dgm:pt>
  </dgm:ptLst>
  <dgm:cxnLst>
    <dgm:cxn modelId="{A89FA801-93B3-47E8-BE52-EF56635D74EF}" type="presOf" srcId="{4EB00F91-9912-464E-8D5B-83E4C3B62222}" destId="{896C9082-F85F-48F1-8BA1-390F30C31C4C}" srcOrd="0" destOrd="4" presId="urn:microsoft.com/office/officeart/2005/8/layout/chevron1"/>
    <dgm:cxn modelId="{9F059A08-131F-4FCC-9848-53C9984A6508}" type="presOf" srcId="{F4F2C45C-B662-49C5-99B3-8D207EFFFCE3}" destId="{896C9082-F85F-48F1-8BA1-390F30C31C4C}" srcOrd="0" destOrd="7" presId="urn:microsoft.com/office/officeart/2005/8/layout/chevron1"/>
    <dgm:cxn modelId="{97988C0B-F341-418A-A974-884C2553DB39}" srcId="{E2A0F62D-69B0-45ED-AB6D-1AE09AED8ADD}" destId="{A352402E-1557-4BD4-AED6-4B3FA71DFCFB}" srcOrd="6" destOrd="0" parTransId="{9F98252B-87D4-43D5-8C0B-B38BDFE71CB5}" sibTransId="{02C7F062-CF0F-4921-AE0C-99443509D0F5}"/>
    <dgm:cxn modelId="{9A939B0D-0F42-4C65-8843-F71F548DA839}" type="presOf" srcId="{744DA9B6-D4B3-41F9-AD3A-9FA50E1210B8}" destId="{896C9082-F85F-48F1-8BA1-390F30C31C4C}" srcOrd="0" destOrd="1" presId="urn:microsoft.com/office/officeart/2005/8/layout/chevron1"/>
    <dgm:cxn modelId="{6529C40D-E170-4391-887B-A9B72D5B3A87}" type="presOf" srcId="{D32909D3-34C4-4DF3-A4BE-7714F397AB3B}" destId="{A8F323BA-BE7F-496D-A555-56DC778C5631}" srcOrd="0" destOrd="6" presId="urn:microsoft.com/office/officeart/2005/8/layout/chevron1"/>
    <dgm:cxn modelId="{D0906015-FCC0-4268-B985-30E179B44712}" srcId="{0E95E963-7C02-4611-AE08-146DFEDD8437}" destId="{229AC41E-60D8-433D-9307-D3FB555EE232}" srcOrd="1" destOrd="0" parTransId="{448F7130-2EE6-4FD1-86DA-24C9F0CD75CE}" sibTransId="{3B723072-CAA8-4F16-B8B6-EC809B4EF01B}"/>
    <dgm:cxn modelId="{B7C4DB16-C792-4FA9-AA5A-03722417A103}" srcId="{9D758AA8-F380-42B2-8D52-863BEC2DDB7F}" destId="{E2A0F62D-69B0-45ED-AB6D-1AE09AED8ADD}" srcOrd="2" destOrd="0" parTransId="{64C35E0A-41DD-4570-A9DF-46A9C8D52F1C}" sibTransId="{B27D9150-0305-411D-AB06-000BFFFB907D}"/>
    <dgm:cxn modelId="{84E50B19-9ABC-4347-9859-957B7BD24C76}" srcId="{18C246A3-42B5-4A8C-B8C8-E01CD384086E}" destId="{D32909D3-34C4-4DF3-A4BE-7714F397AB3B}" srcOrd="6" destOrd="0" parTransId="{7683A8B3-E2AF-4812-8B96-B35D32ECEDCC}" sibTransId="{E72D91DD-F116-4E86-A000-9F61591E5425}"/>
    <dgm:cxn modelId="{7A07D91B-55FA-4502-BA28-B509ADBB9C3D}" type="presOf" srcId="{81C9A124-0747-4543-8489-2B6212924618}" destId="{896C9082-F85F-48F1-8BA1-390F30C31C4C}" srcOrd="0" destOrd="5" presId="urn:microsoft.com/office/officeart/2005/8/layout/chevron1"/>
    <dgm:cxn modelId="{A1300B28-1F3C-4290-B04A-234AB6012DA8}" type="presOf" srcId="{7F434738-C53D-41D8-B659-FE4830A827F3}" destId="{A8F323BA-BE7F-496D-A555-56DC778C5631}" srcOrd="0" destOrd="4" presId="urn:microsoft.com/office/officeart/2005/8/layout/chevron1"/>
    <dgm:cxn modelId="{6264DD33-C12E-4C40-88A0-31F6D2F30501}" srcId="{999A14B2-C6C9-48C5-91EE-A726F2D824C2}" destId="{744DA9B6-D4B3-41F9-AD3A-9FA50E1210B8}" srcOrd="1" destOrd="0" parTransId="{FC05450A-3818-498C-B460-6C1AF639ED3D}" sibTransId="{08BE9898-8208-40F2-AA28-6771B5B2111A}"/>
    <dgm:cxn modelId="{BC31D034-B3A2-4950-901F-B6A9B6E3391B}" type="presOf" srcId="{A2F2C396-8472-4931-B15F-5E7748135ADE}" destId="{53CF2FFA-C82C-4563-90A9-169970D42A16}" srcOrd="0" destOrd="3" presId="urn:microsoft.com/office/officeart/2005/8/layout/chevron1"/>
    <dgm:cxn modelId="{3F08A136-6F78-4F52-A740-5F34CB8078B1}" srcId="{9D758AA8-F380-42B2-8D52-863BEC2DDB7F}" destId="{999A14B2-C6C9-48C5-91EE-A726F2D824C2}" srcOrd="0" destOrd="0" parTransId="{D429EB8C-927B-4727-8246-EB2E1763A11A}" sibTransId="{008C4C50-7039-4DC0-8E4B-4E17E928548C}"/>
    <dgm:cxn modelId="{57853B39-F173-4485-A567-B148F028B7D2}" srcId="{999A14B2-C6C9-48C5-91EE-A726F2D824C2}" destId="{3AB336BF-BC87-431C-980F-6443BF26B1E4}" srcOrd="0" destOrd="0" parTransId="{2DA1F8F3-B2A6-4CA2-BEA1-88C841087288}" sibTransId="{CAA80059-016D-4645-8EB1-1662CB712464}"/>
    <dgm:cxn modelId="{8EE2E739-995E-4FEB-A72E-74C9794540F9}" srcId="{18C246A3-42B5-4A8C-B8C8-E01CD384086E}" destId="{225BB6B2-5AE5-436B-AE26-E837F497333E}" srcOrd="7" destOrd="0" parTransId="{CAB21A84-B4A9-44DA-865B-EA623C4BA54C}" sibTransId="{D05CBB67-60B8-4F98-8B69-93124DC25E50}"/>
    <dgm:cxn modelId="{7A137E3C-C854-4074-89FF-77C1B3B693B9}" type="presOf" srcId="{B9166425-B213-43E2-AB8F-7E6DBF1D9F86}" destId="{A8F323BA-BE7F-496D-A555-56DC778C5631}" srcOrd="0" destOrd="0" presId="urn:microsoft.com/office/officeart/2005/8/layout/chevron1"/>
    <dgm:cxn modelId="{8BB3923C-D26B-491A-8015-76305EA2A786}" type="presOf" srcId="{40F4F7D9-4DED-4BC7-9E6D-B02B329D47E9}" destId="{4985EC54-F3C0-4749-9144-4CF84789BECC}" srcOrd="0" destOrd="5" presId="urn:microsoft.com/office/officeart/2005/8/layout/chevron1"/>
    <dgm:cxn modelId="{CC55033E-1548-4589-84C6-1C38613ED860}" type="presOf" srcId="{229AC41E-60D8-433D-9307-D3FB555EE232}" destId="{4985EC54-F3C0-4749-9144-4CF84789BECC}" srcOrd="0" destOrd="1" presId="urn:microsoft.com/office/officeart/2005/8/layout/chevron1"/>
    <dgm:cxn modelId="{876B2A3F-4EDA-42DC-B492-72CFE7AF215C}" srcId="{18C246A3-42B5-4A8C-B8C8-E01CD384086E}" destId="{9343EDDE-EE44-40F0-9524-B39C60C18EA6}" srcOrd="5" destOrd="0" parTransId="{C02DDE14-A7A3-4BB8-8389-0FE7E62A6853}" sibTransId="{B70A8ACE-F6B4-4E8D-8BEE-B58E1A50B0D9}"/>
    <dgm:cxn modelId="{8B7BC340-6061-4415-8747-055767F9A840}" type="presOf" srcId="{C6429E49-267B-45EE-88FE-B29880464F08}" destId="{896C9082-F85F-48F1-8BA1-390F30C31C4C}" srcOrd="0" destOrd="6" presId="urn:microsoft.com/office/officeart/2005/8/layout/chevron1"/>
    <dgm:cxn modelId="{C31EC05F-B2FB-469E-8AF0-8246C84A6965}" srcId="{0E95E963-7C02-4611-AE08-146DFEDD8437}" destId="{0C8C6B77-1650-402C-9ED0-F08B52441885}" srcOrd="0" destOrd="0" parTransId="{3EB23278-21BA-410E-B4A2-5354C7985EFD}" sibTransId="{614B04E6-0BBB-4A4F-B184-B393CD1C68ED}"/>
    <dgm:cxn modelId="{D221D160-8B1D-43A3-A5BA-B46F976D3801}" srcId="{18C246A3-42B5-4A8C-B8C8-E01CD384086E}" destId="{30042EED-5B29-4ACB-8BDE-0E9A3180EED5}" srcOrd="2" destOrd="0" parTransId="{56A2B0C0-3482-4C5A-A5A3-5B48FA5A537A}" sibTransId="{73F5456E-65A2-4B8A-86EC-95E39AF6EB02}"/>
    <dgm:cxn modelId="{B2D9D862-5BA5-4517-BABE-1E32631B7985}" type="presOf" srcId="{B31566CF-6DF9-4FF2-99E8-502A1FF46F05}" destId="{4985EC54-F3C0-4749-9144-4CF84789BECC}" srcOrd="0" destOrd="2" presId="urn:microsoft.com/office/officeart/2005/8/layout/chevron1"/>
    <dgm:cxn modelId="{44D8E944-4D48-4BEF-9967-CFDDB234988B}" srcId="{E2A0F62D-69B0-45ED-AB6D-1AE09AED8ADD}" destId="{A7DE702D-B326-4E02-93CA-D54AFBEA972C}" srcOrd="0" destOrd="0" parTransId="{CD9523B1-CDC8-406A-8CF6-850529FDB360}" sibTransId="{BABF9EA5-599E-497C-92DB-8B9AAB8C06FD}"/>
    <dgm:cxn modelId="{B3986B69-F63A-4899-9700-CF9FBA18CAE0}" type="presOf" srcId="{999A14B2-C6C9-48C5-91EE-A726F2D824C2}" destId="{0B8706D4-B493-4B2D-A612-9FD9940577BB}" srcOrd="0" destOrd="0" presId="urn:microsoft.com/office/officeart/2005/8/layout/chevron1"/>
    <dgm:cxn modelId="{6E68D149-6741-465B-9BF3-5C6D57939C83}" type="presOf" srcId="{4C888F0B-CA7A-4AF2-B5C2-56D8DBB8CEE6}" destId="{53CF2FFA-C82C-4563-90A9-169970D42A16}" srcOrd="0" destOrd="1" presId="urn:microsoft.com/office/officeart/2005/8/layout/chevron1"/>
    <dgm:cxn modelId="{B002C36B-2F2C-49D0-B20F-4248ED607092}" type="presOf" srcId="{18C246A3-42B5-4A8C-B8C8-E01CD384086E}" destId="{00B3A2E0-88C1-411A-85BE-F16105BB25B0}" srcOrd="0" destOrd="0" presId="urn:microsoft.com/office/officeart/2005/8/layout/chevron1"/>
    <dgm:cxn modelId="{2643D16C-02CA-4E0C-816C-E61DF86E9D14}" srcId="{9D758AA8-F380-42B2-8D52-863BEC2DDB7F}" destId="{18C246A3-42B5-4A8C-B8C8-E01CD384086E}" srcOrd="1" destOrd="0" parTransId="{798AC5DF-2B5C-4B58-80D7-E0AFFF879F70}" sibTransId="{69298B7E-7898-4712-86E4-4FE38422D55B}"/>
    <dgm:cxn modelId="{F10B3650-1A42-4DE4-B438-E8100D0C1EEC}" srcId="{18C246A3-42B5-4A8C-B8C8-E01CD384086E}" destId="{7F434738-C53D-41D8-B659-FE4830A827F3}" srcOrd="4" destOrd="0" parTransId="{5297A6D5-AC45-43DE-9FB9-5D95DB4E45D4}" sibTransId="{90F55D44-611B-49E5-AE80-C11930BCB272}"/>
    <dgm:cxn modelId="{B3F1C273-C26C-4931-ABBC-C4AE0342C5F5}" srcId="{0E95E963-7C02-4611-AE08-146DFEDD8437}" destId="{40F4F7D9-4DED-4BC7-9E6D-B02B329D47E9}" srcOrd="5" destOrd="0" parTransId="{B2797DEE-5893-4C17-8EB8-2EA11188A02A}" sibTransId="{CFFEB168-A122-40E8-8FD3-4F8D0C47D8CE}"/>
    <dgm:cxn modelId="{964DD474-1217-4D55-953F-77B0FF278181}" srcId="{18C246A3-42B5-4A8C-B8C8-E01CD384086E}" destId="{B9166425-B213-43E2-AB8F-7E6DBF1D9F86}" srcOrd="0" destOrd="0" parTransId="{634F1EFB-E3FA-487C-AFA8-188B2E9FBEDF}" sibTransId="{445DF932-FB12-4DC0-A47E-C0666E7683D7}"/>
    <dgm:cxn modelId="{5A0CEE55-6884-49B1-8FF7-E1935AE3E6BD}" srcId="{999A14B2-C6C9-48C5-91EE-A726F2D824C2}" destId="{81C9A124-0747-4543-8489-2B6212924618}" srcOrd="5" destOrd="0" parTransId="{E97B4EA0-7CA7-4742-A38F-8D71966B2690}" sibTransId="{4EAC57E6-403D-42CE-B987-9762D4511FB5}"/>
    <dgm:cxn modelId="{4FB56056-92C9-48F2-BB46-F9FD1CBD6441}" type="presOf" srcId="{9B179614-4181-4F40-9308-BD38695044A2}" destId="{4985EC54-F3C0-4749-9144-4CF84789BECC}" srcOrd="0" destOrd="4" presId="urn:microsoft.com/office/officeart/2005/8/layout/chevron1"/>
    <dgm:cxn modelId="{49F79456-6A08-402D-9C0D-997642ABC8BC}" srcId="{0E95E963-7C02-4611-AE08-146DFEDD8437}" destId="{B31566CF-6DF9-4FF2-99E8-502A1FF46F05}" srcOrd="2" destOrd="0" parTransId="{B14AF689-2B5D-4D2A-AAE5-17D8FA6B7D74}" sibTransId="{7033E1FC-AEDD-44BF-AF1C-2F8887B06B45}"/>
    <dgm:cxn modelId="{BA38BC56-6B4F-460C-BB50-5EED0E0764F4}" srcId="{E2A0F62D-69B0-45ED-AB6D-1AE09AED8ADD}" destId="{1B46C676-D824-4467-A676-90F4482DD84C}" srcOrd="4" destOrd="0" parTransId="{0184C20C-47AC-4B0D-AB4F-B364BD850DEB}" sibTransId="{56C7D064-83EB-4537-9CDE-E959040B74A8}"/>
    <dgm:cxn modelId="{3B9CEA58-D268-4358-B1A3-1924760636CB}" srcId="{E2A0F62D-69B0-45ED-AB6D-1AE09AED8ADD}" destId="{A2F2C396-8472-4931-B15F-5E7748135ADE}" srcOrd="3" destOrd="0" parTransId="{5D0DDAE8-82B5-4992-A7DA-A2B377CC5875}" sibTransId="{910FF99E-BCD6-4346-BB1C-A9B8246AA81A}"/>
    <dgm:cxn modelId="{685CBA7B-2AB8-4280-A427-94F59DD32B10}" srcId="{0E95E963-7C02-4611-AE08-146DFEDD8437}" destId="{51AC61C6-F103-4217-A45F-7C81ADC61B50}" srcOrd="6" destOrd="0" parTransId="{0820B3E2-7CF2-4D22-AFED-D4DDF77149FC}" sibTransId="{3ECCFD84-3E71-47D1-BAC8-190EB4F92121}"/>
    <dgm:cxn modelId="{4F6FF57E-6FE8-4AAD-B781-83C9A7D5AD55}" type="presOf" srcId="{9343EDDE-EE44-40F0-9524-B39C60C18EA6}" destId="{A8F323BA-BE7F-496D-A555-56DC778C5631}" srcOrd="0" destOrd="5" presId="urn:microsoft.com/office/officeart/2005/8/layout/chevron1"/>
    <dgm:cxn modelId="{0748957F-D304-4FDC-A592-D51D20EA78BE}" type="presOf" srcId="{3AB336BF-BC87-431C-980F-6443BF26B1E4}" destId="{896C9082-F85F-48F1-8BA1-390F30C31C4C}" srcOrd="0" destOrd="0" presId="urn:microsoft.com/office/officeart/2005/8/layout/chevron1"/>
    <dgm:cxn modelId="{99FC5581-BD09-453F-B224-3D10988714AB}" srcId="{999A14B2-C6C9-48C5-91EE-A726F2D824C2}" destId="{C6429E49-267B-45EE-88FE-B29880464F08}" srcOrd="6" destOrd="0" parTransId="{2FA4E5F3-3152-4581-BC33-C86B15D2336A}" sibTransId="{F23150CA-CBF5-4629-BB45-51275CAD0933}"/>
    <dgm:cxn modelId="{41718B82-6F51-406F-B23E-870DB564E02F}" type="presOf" srcId="{0C8C6B77-1650-402C-9ED0-F08B52441885}" destId="{4985EC54-F3C0-4749-9144-4CF84789BECC}" srcOrd="0" destOrd="0" presId="urn:microsoft.com/office/officeart/2005/8/layout/chevron1"/>
    <dgm:cxn modelId="{465FD982-F40D-4114-9CD7-F79904C4BF97}" type="presOf" srcId="{51AC61C6-F103-4217-A45F-7C81ADC61B50}" destId="{4985EC54-F3C0-4749-9144-4CF84789BECC}" srcOrd="0" destOrd="6" presId="urn:microsoft.com/office/officeart/2005/8/layout/chevron1"/>
    <dgm:cxn modelId="{66393B85-1A03-4E8D-9997-D5BD580C599B}" type="presOf" srcId="{E2A0F62D-69B0-45ED-AB6D-1AE09AED8ADD}" destId="{0954E6E8-43DC-489F-A680-2A8C3CFFABE3}" srcOrd="0" destOrd="0" presId="urn:microsoft.com/office/officeart/2005/8/layout/chevron1"/>
    <dgm:cxn modelId="{45941186-54E3-449F-AB01-65D29F39405D}" type="presOf" srcId="{A352402E-1557-4BD4-AED6-4B3FA71DFCFB}" destId="{53CF2FFA-C82C-4563-90A9-169970D42A16}" srcOrd="0" destOrd="6" presId="urn:microsoft.com/office/officeart/2005/8/layout/chevron1"/>
    <dgm:cxn modelId="{56E69F87-6D56-4B1F-9CF9-639875DF3ED1}" type="presOf" srcId="{FCD4BB6E-2EF4-431A-B00A-DAB038FB57BD}" destId="{4985EC54-F3C0-4749-9144-4CF84789BECC}" srcOrd="0" destOrd="3" presId="urn:microsoft.com/office/officeart/2005/8/layout/chevron1"/>
    <dgm:cxn modelId="{AFE79390-5E93-4145-BE2C-E428AAD6AD61}" type="presOf" srcId="{A7DE702D-B326-4E02-93CA-D54AFBEA972C}" destId="{53CF2FFA-C82C-4563-90A9-169970D42A16}" srcOrd="0" destOrd="0" presId="urn:microsoft.com/office/officeart/2005/8/layout/chevron1"/>
    <dgm:cxn modelId="{B0409E95-F9B8-4CB2-9936-89BB8EE561CF}" srcId="{999A14B2-C6C9-48C5-91EE-A726F2D824C2}" destId="{4EB00F91-9912-464E-8D5B-83E4C3B62222}" srcOrd="4" destOrd="0" parTransId="{4B4C1538-665D-4262-9072-468504F29443}" sibTransId="{DB8DF383-E4FF-467E-BB20-863CC4B2B107}"/>
    <dgm:cxn modelId="{0DC90798-0B11-46BD-8188-715D4D9C447F}" type="presOf" srcId="{0E95E963-7C02-4611-AE08-146DFEDD8437}" destId="{DBDAEC38-5144-4510-87D2-CE20705A7353}" srcOrd="0" destOrd="0" presId="urn:microsoft.com/office/officeart/2005/8/layout/chevron1"/>
    <dgm:cxn modelId="{DD4E8D99-4641-4958-92B9-F56EBEA7CC19}" srcId="{999A14B2-C6C9-48C5-91EE-A726F2D824C2}" destId="{F4F2C45C-B662-49C5-99B3-8D207EFFFCE3}" srcOrd="7" destOrd="0" parTransId="{BDB3A7C2-6AC0-422C-BE3A-DB0857463E8D}" sibTransId="{18C72DA1-6085-4F30-9085-0216174D1C6C}"/>
    <dgm:cxn modelId="{2E157B9C-E17C-44A4-AAA4-E6D564AED12B}" srcId="{0E95E963-7C02-4611-AE08-146DFEDD8437}" destId="{A1B1A99E-9945-49E1-BF2F-AB99AF05FED4}" srcOrd="7" destOrd="0" parTransId="{4E0A45CE-D0C1-4AA5-A004-6E05F2342584}" sibTransId="{DA79AF69-A943-433F-834C-7F2F2BE7919B}"/>
    <dgm:cxn modelId="{A30F7DA2-B4FA-4DD3-8F2F-1B9E55B53A1F}" srcId="{18C246A3-42B5-4A8C-B8C8-E01CD384086E}" destId="{57B6F686-A944-426F-9710-6E8AC0B9A3E2}" srcOrd="3" destOrd="0" parTransId="{04632957-5437-41C7-A946-B67F23705179}" sibTransId="{C7A84532-E2DD-4A53-8F95-9D0994097B67}"/>
    <dgm:cxn modelId="{8386A6A7-4083-4337-9F88-B8AFA4F8FA16}" srcId="{E2A0F62D-69B0-45ED-AB6D-1AE09AED8ADD}" destId="{D61F2D3A-0CB4-4F95-8BB3-3695D3A35E63}" srcOrd="7" destOrd="0" parTransId="{1F40AF98-D903-493F-855D-37FA8766F9A3}" sibTransId="{9B17B7A8-C4FC-42DE-BAB2-990A069D02C6}"/>
    <dgm:cxn modelId="{6E63D1AE-8631-4911-B4D5-90FEC1643586}" srcId="{E2A0F62D-69B0-45ED-AB6D-1AE09AED8ADD}" destId="{3D58B571-34E6-431B-B554-7DD189D86A63}" srcOrd="2" destOrd="0" parTransId="{4CD24582-C7F1-4016-A94F-E9F4AD14F946}" sibTransId="{70233895-A03C-47F9-BB2A-79491F293813}"/>
    <dgm:cxn modelId="{A20AFDB8-C472-4EDF-8B8B-D35E99E67556}" type="presOf" srcId="{37F49237-BFA7-4CC2-BC7E-C995178FB49C}" destId="{A8F323BA-BE7F-496D-A555-56DC778C5631}" srcOrd="0" destOrd="1" presId="urn:microsoft.com/office/officeart/2005/8/layout/chevron1"/>
    <dgm:cxn modelId="{50141CBB-5780-4FDA-82D4-FC6365AAE26C}" type="presOf" srcId="{D61F2D3A-0CB4-4F95-8BB3-3695D3A35E63}" destId="{53CF2FFA-C82C-4563-90A9-169970D42A16}" srcOrd="0" destOrd="7" presId="urn:microsoft.com/office/officeart/2005/8/layout/chevron1"/>
    <dgm:cxn modelId="{40B079BC-FE7F-45A0-9C89-E1776EF45AB8}" srcId="{999A14B2-C6C9-48C5-91EE-A726F2D824C2}" destId="{7231C7CF-E410-4EA3-8001-3DAE28D1EE54}" srcOrd="2" destOrd="0" parTransId="{FC857277-33C2-4425-BC48-17D9196AD85E}" sibTransId="{E5B28B71-4945-41F2-816B-4E3C606DD292}"/>
    <dgm:cxn modelId="{CC95EBBF-A668-4B4F-90E4-49CCE8417511}" type="presOf" srcId="{110CF293-9BA6-43ED-B5C7-C13A7EAC8446}" destId="{896C9082-F85F-48F1-8BA1-390F30C31C4C}" srcOrd="0" destOrd="3" presId="urn:microsoft.com/office/officeart/2005/8/layout/chevron1"/>
    <dgm:cxn modelId="{1F9FDDC0-602D-4BCF-B97E-4A53A2A4AA51}" type="presOf" srcId="{30042EED-5B29-4ACB-8BDE-0E9A3180EED5}" destId="{A8F323BA-BE7F-496D-A555-56DC778C5631}" srcOrd="0" destOrd="2" presId="urn:microsoft.com/office/officeart/2005/8/layout/chevron1"/>
    <dgm:cxn modelId="{84A050C8-3D2C-4468-9C38-0E3823B37D36}" type="presOf" srcId="{A1B1A99E-9945-49E1-BF2F-AB99AF05FED4}" destId="{4985EC54-F3C0-4749-9144-4CF84789BECC}" srcOrd="0" destOrd="7" presId="urn:microsoft.com/office/officeart/2005/8/layout/chevron1"/>
    <dgm:cxn modelId="{A2E215C9-B0B1-4F9B-A5FC-DDDB7D8C784C}" type="presOf" srcId="{7231C7CF-E410-4EA3-8001-3DAE28D1EE54}" destId="{896C9082-F85F-48F1-8BA1-390F30C31C4C}" srcOrd="0" destOrd="2" presId="urn:microsoft.com/office/officeart/2005/8/layout/chevron1"/>
    <dgm:cxn modelId="{EB825CCD-DFDB-4B09-BFE8-1609610BEE1A}" type="presOf" srcId="{AE20BAA3-E537-4CBE-81A6-D8E583586CFC}" destId="{53CF2FFA-C82C-4563-90A9-169970D42A16}" srcOrd="0" destOrd="5" presId="urn:microsoft.com/office/officeart/2005/8/layout/chevron1"/>
    <dgm:cxn modelId="{F35123D5-083E-4A2E-BD25-3C55627B1810}" srcId="{0E95E963-7C02-4611-AE08-146DFEDD8437}" destId="{9B179614-4181-4F40-9308-BD38695044A2}" srcOrd="4" destOrd="0" parTransId="{2191D135-83D6-4F0C-9D3F-0564DDCB8023}" sibTransId="{FEBCAD14-1429-4FAD-AFF6-9AEBB48A5425}"/>
    <dgm:cxn modelId="{563B6DD5-2939-4334-87A3-0C35E8D59AD0}" srcId="{0E95E963-7C02-4611-AE08-146DFEDD8437}" destId="{FCD4BB6E-2EF4-431A-B00A-DAB038FB57BD}" srcOrd="3" destOrd="0" parTransId="{D8F46D00-1A36-4D3B-927C-25B17942D136}" sibTransId="{436D685B-F183-4C03-BDD8-DFBF62242F19}"/>
    <dgm:cxn modelId="{9B9F18DA-F578-42E9-81B4-109690C1FEB0}" type="presOf" srcId="{1B46C676-D824-4467-A676-90F4482DD84C}" destId="{53CF2FFA-C82C-4563-90A9-169970D42A16}" srcOrd="0" destOrd="4" presId="urn:microsoft.com/office/officeart/2005/8/layout/chevron1"/>
    <dgm:cxn modelId="{47C16BE0-BCA6-4367-8800-127AAC8B6B44}" type="presOf" srcId="{57B6F686-A944-426F-9710-6E8AC0B9A3E2}" destId="{A8F323BA-BE7F-496D-A555-56DC778C5631}" srcOrd="0" destOrd="3" presId="urn:microsoft.com/office/officeart/2005/8/layout/chevron1"/>
    <dgm:cxn modelId="{2248FDE0-C2EB-4A2D-81F9-A3270414ED00}" srcId="{18C246A3-42B5-4A8C-B8C8-E01CD384086E}" destId="{37F49237-BFA7-4CC2-BC7E-C995178FB49C}" srcOrd="1" destOrd="0" parTransId="{5ABE1A33-8474-4F9F-AF13-9B8740DC5676}" sibTransId="{49F7AE13-BA02-41C2-83D0-2E9ACC9BB3E3}"/>
    <dgm:cxn modelId="{F50CDBE1-5A1D-4287-BF06-0AB2D9D72363}" type="presOf" srcId="{3D58B571-34E6-431B-B554-7DD189D86A63}" destId="{53CF2FFA-C82C-4563-90A9-169970D42A16}" srcOrd="0" destOrd="2" presId="urn:microsoft.com/office/officeart/2005/8/layout/chevron1"/>
    <dgm:cxn modelId="{7BBA0BEC-CAF0-4206-9ED3-CE215FD93BC6}" srcId="{9D758AA8-F380-42B2-8D52-863BEC2DDB7F}" destId="{0E95E963-7C02-4611-AE08-146DFEDD8437}" srcOrd="3" destOrd="0" parTransId="{5CE6D705-E6D8-428F-B687-D9D962A3B8DB}" sibTransId="{E17E466A-2187-4630-A9DE-5F78F5369BAA}"/>
    <dgm:cxn modelId="{998C29EC-6720-4547-A0F9-D979D98FE7A2}" type="presOf" srcId="{9D758AA8-F380-42B2-8D52-863BEC2DDB7F}" destId="{6FBE7B71-2DC3-4D52-B132-2681D8036B40}" srcOrd="0" destOrd="0" presId="urn:microsoft.com/office/officeart/2005/8/layout/chevron1"/>
    <dgm:cxn modelId="{013B33EC-A0BC-4315-8D90-0D7CFFD2893F}" type="presOf" srcId="{225BB6B2-5AE5-436B-AE26-E837F497333E}" destId="{A8F323BA-BE7F-496D-A555-56DC778C5631}" srcOrd="0" destOrd="7" presId="urn:microsoft.com/office/officeart/2005/8/layout/chevron1"/>
    <dgm:cxn modelId="{B68AEBF0-5317-4A96-805C-26362167C92C}" srcId="{999A14B2-C6C9-48C5-91EE-A726F2D824C2}" destId="{110CF293-9BA6-43ED-B5C7-C13A7EAC8446}" srcOrd="3" destOrd="0" parTransId="{1F6A6923-3936-42AA-8F2D-1129FF30B6A1}" sibTransId="{139EE86A-F25D-4E50-BA80-2370104FFF19}"/>
    <dgm:cxn modelId="{A3E1ECF3-D84B-4106-B727-391AD693DABD}" srcId="{E2A0F62D-69B0-45ED-AB6D-1AE09AED8ADD}" destId="{4C888F0B-CA7A-4AF2-B5C2-56D8DBB8CEE6}" srcOrd="1" destOrd="0" parTransId="{14895B0D-9080-4FBC-B93A-21FA54205DBD}" sibTransId="{BE52068F-1535-4FB5-8A1C-AACD160F2D0F}"/>
    <dgm:cxn modelId="{A33F68FF-0CC7-464F-B549-5101A9A20468}" srcId="{E2A0F62D-69B0-45ED-AB6D-1AE09AED8ADD}" destId="{AE20BAA3-E537-4CBE-81A6-D8E583586CFC}" srcOrd="5" destOrd="0" parTransId="{31FB6718-D4A4-4ABB-B66D-DED4BE86B47E}" sibTransId="{AAABF714-EB7B-43EA-87D0-65C3286262AC}"/>
    <dgm:cxn modelId="{F2E93813-1307-481C-9286-1B5283816583}" type="presParOf" srcId="{6FBE7B71-2DC3-4D52-B132-2681D8036B40}" destId="{E87DAEDC-7AD2-407B-BB36-38380A753D9C}" srcOrd="0" destOrd="0" presId="urn:microsoft.com/office/officeart/2005/8/layout/chevron1"/>
    <dgm:cxn modelId="{16DF2C12-C597-4E65-8771-BFACEFE165A6}" type="presParOf" srcId="{E87DAEDC-7AD2-407B-BB36-38380A753D9C}" destId="{0B8706D4-B493-4B2D-A612-9FD9940577BB}" srcOrd="0" destOrd="0" presId="urn:microsoft.com/office/officeart/2005/8/layout/chevron1"/>
    <dgm:cxn modelId="{C125C14A-6257-4532-B203-F03EC4D7149B}" type="presParOf" srcId="{E87DAEDC-7AD2-407B-BB36-38380A753D9C}" destId="{896C9082-F85F-48F1-8BA1-390F30C31C4C}" srcOrd="1" destOrd="0" presId="urn:microsoft.com/office/officeart/2005/8/layout/chevron1"/>
    <dgm:cxn modelId="{9ADB9925-90C9-4A71-869A-863C6426C728}" type="presParOf" srcId="{6FBE7B71-2DC3-4D52-B132-2681D8036B40}" destId="{6237C8F9-1134-4F36-B84C-165324FBBDD5}" srcOrd="1" destOrd="0" presId="urn:microsoft.com/office/officeart/2005/8/layout/chevron1"/>
    <dgm:cxn modelId="{3DB56890-AE84-4C63-96BA-E266F17A70E9}" type="presParOf" srcId="{6FBE7B71-2DC3-4D52-B132-2681D8036B40}" destId="{A95CDECC-2E27-4E84-9AFE-D6210D2B9353}" srcOrd="2" destOrd="0" presId="urn:microsoft.com/office/officeart/2005/8/layout/chevron1"/>
    <dgm:cxn modelId="{76E50610-8B39-4B2D-A4B5-E3F056BF6AFC}" type="presParOf" srcId="{A95CDECC-2E27-4E84-9AFE-D6210D2B9353}" destId="{00B3A2E0-88C1-411A-85BE-F16105BB25B0}" srcOrd="0" destOrd="0" presId="urn:microsoft.com/office/officeart/2005/8/layout/chevron1"/>
    <dgm:cxn modelId="{B31B3D6E-20AE-4A04-BE0B-BFE2E14B7FBA}" type="presParOf" srcId="{A95CDECC-2E27-4E84-9AFE-D6210D2B9353}" destId="{A8F323BA-BE7F-496D-A555-56DC778C5631}" srcOrd="1" destOrd="0" presId="urn:microsoft.com/office/officeart/2005/8/layout/chevron1"/>
    <dgm:cxn modelId="{31A1DC38-BECE-4193-A6F8-9F1D87131049}" type="presParOf" srcId="{6FBE7B71-2DC3-4D52-B132-2681D8036B40}" destId="{67398B21-AD1A-4565-B3D9-9557F3B18E3E}" srcOrd="3" destOrd="0" presId="urn:microsoft.com/office/officeart/2005/8/layout/chevron1"/>
    <dgm:cxn modelId="{6AF17464-516B-4A0C-BFE7-41818851E109}" type="presParOf" srcId="{6FBE7B71-2DC3-4D52-B132-2681D8036B40}" destId="{549BC54B-A25D-4FD0-B0B8-860BD558400D}" srcOrd="4" destOrd="0" presId="urn:microsoft.com/office/officeart/2005/8/layout/chevron1"/>
    <dgm:cxn modelId="{A87780F1-6793-4BF7-8012-72B160428381}" type="presParOf" srcId="{549BC54B-A25D-4FD0-B0B8-860BD558400D}" destId="{0954E6E8-43DC-489F-A680-2A8C3CFFABE3}" srcOrd="0" destOrd="0" presId="urn:microsoft.com/office/officeart/2005/8/layout/chevron1"/>
    <dgm:cxn modelId="{60E064EC-FAC5-422E-A7AF-DFAC777797C5}" type="presParOf" srcId="{549BC54B-A25D-4FD0-B0B8-860BD558400D}" destId="{53CF2FFA-C82C-4563-90A9-169970D42A16}" srcOrd="1" destOrd="0" presId="urn:microsoft.com/office/officeart/2005/8/layout/chevron1"/>
    <dgm:cxn modelId="{6008CE10-6B43-4823-84CE-4F40886C4575}" type="presParOf" srcId="{6FBE7B71-2DC3-4D52-B132-2681D8036B40}" destId="{03CE7E18-DD30-4885-B730-7A5092A470F1}" srcOrd="5" destOrd="0" presId="urn:microsoft.com/office/officeart/2005/8/layout/chevron1"/>
    <dgm:cxn modelId="{7FE84C2B-5459-4975-87B8-95052C24D54A}" type="presParOf" srcId="{6FBE7B71-2DC3-4D52-B132-2681D8036B40}" destId="{46C419D4-A6BB-4D8A-A329-71809676FDE8}" srcOrd="6" destOrd="0" presId="urn:microsoft.com/office/officeart/2005/8/layout/chevron1"/>
    <dgm:cxn modelId="{1BC56D50-7289-4821-9349-AB142B8DCE2E}" type="presParOf" srcId="{46C419D4-A6BB-4D8A-A329-71809676FDE8}" destId="{DBDAEC38-5144-4510-87D2-CE20705A7353}" srcOrd="0" destOrd="0" presId="urn:microsoft.com/office/officeart/2005/8/layout/chevron1"/>
    <dgm:cxn modelId="{4EBF5C25-32C3-4F3F-BB6D-53557DC17C63}" type="presParOf" srcId="{46C419D4-A6BB-4D8A-A329-71809676FDE8}" destId="{4985EC54-F3C0-4749-9144-4CF84789BECC}" srcOrd="1"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F5499C5-6253-4C1E-8F4A-38DBFB5129C5}" type="doc">
      <dgm:prSet loTypeId="urn:microsoft.com/office/officeart/2005/8/layout/radial3" loCatId="cycle" qsTypeId="urn:microsoft.com/office/officeart/2005/8/quickstyle/simple3" qsCatId="simple" csTypeId="urn:microsoft.com/office/officeart/2005/8/colors/accent0_2" csCatId="mainScheme" phldr="1"/>
      <dgm:spPr/>
      <dgm:t>
        <a:bodyPr/>
        <a:lstStyle/>
        <a:p>
          <a:endParaRPr lang="es-ES"/>
        </a:p>
      </dgm:t>
    </dgm:pt>
    <dgm:pt modelId="{F5945CFD-5791-4CF9-A63A-AAC968F29790}">
      <dgm:prSet phldrT="[Texto]" custT="1"/>
      <dgm:spPr/>
      <dgm:t>
        <a:bodyPr/>
        <a:lstStyle/>
        <a:p>
          <a:r>
            <a:rPr lang="es-ES" sz="1600" b="1" i="1">
              <a:latin typeface="Arial" panose="020B0604020202020204" pitchFamily="34" charset="0"/>
              <a:cs typeface="Arial" panose="020B0604020202020204" pitchFamily="34" charset="0"/>
            </a:rPr>
            <a:t>Roles dentro del equipo</a:t>
          </a:r>
        </a:p>
      </dgm:t>
    </dgm:pt>
    <dgm:pt modelId="{D1209E8F-9E12-4016-988F-5356F3D3675A}" type="parTrans" cxnId="{6C482F92-3183-4168-B705-2131089D1FA8}">
      <dgm:prSet/>
      <dgm:spPr/>
      <dgm:t>
        <a:bodyPr/>
        <a:lstStyle/>
        <a:p>
          <a:endParaRPr lang="es-ES" sz="1050">
            <a:latin typeface="Arial" panose="020B0604020202020204" pitchFamily="34" charset="0"/>
            <a:cs typeface="Arial" panose="020B0604020202020204" pitchFamily="34" charset="0"/>
          </a:endParaRPr>
        </a:p>
      </dgm:t>
    </dgm:pt>
    <dgm:pt modelId="{F3D55F7B-2235-43F1-ABE2-2EDC8082929B}" type="sibTrans" cxnId="{6C482F92-3183-4168-B705-2131089D1FA8}">
      <dgm:prSet/>
      <dgm:spPr/>
      <dgm:t>
        <a:bodyPr/>
        <a:lstStyle/>
        <a:p>
          <a:endParaRPr lang="es-ES" sz="1050">
            <a:latin typeface="Arial" panose="020B0604020202020204" pitchFamily="34" charset="0"/>
            <a:cs typeface="Arial" panose="020B0604020202020204" pitchFamily="34" charset="0"/>
          </a:endParaRPr>
        </a:p>
      </dgm:t>
    </dgm:pt>
    <dgm:pt modelId="{E1B23619-14A6-4C6C-A9C6-ABA65CAFB3B2}">
      <dgm:prSet phldrT="[Texto]" custT="1"/>
      <dgm:spPr/>
      <dgm:t>
        <a:bodyPr/>
        <a:lstStyle/>
        <a:p>
          <a:r>
            <a:rPr lang="es-ES" sz="1050" b="1">
              <a:latin typeface="Arial" panose="020B0604020202020204" pitchFamily="34" charset="0"/>
              <a:cs typeface="Arial" panose="020B0604020202020204" pitchFamily="34" charset="0"/>
            </a:rPr>
            <a:t>El organizador</a:t>
          </a:r>
          <a:r>
            <a:rPr lang="es-ES" sz="1050">
              <a:latin typeface="Arial" panose="020B0604020202020204" pitchFamily="34" charset="0"/>
              <a:cs typeface="Arial" panose="020B0604020202020204" pitchFamily="34" charset="0"/>
            </a:rPr>
            <a:t>: es clave en el equipo</a:t>
          </a:r>
        </a:p>
      </dgm:t>
    </dgm:pt>
    <dgm:pt modelId="{52C5C732-2236-483B-94B2-6DC9CE70839F}" type="parTrans" cxnId="{C5DA9B77-9366-45E9-A17C-3C9CC4D31E19}">
      <dgm:prSet/>
      <dgm:spPr/>
      <dgm:t>
        <a:bodyPr/>
        <a:lstStyle/>
        <a:p>
          <a:endParaRPr lang="es-ES" sz="1050">
            <a:latin typeface="Arial" panose="020B0604020202020204" pitchFamily="34" charset="0"/>
            <a:cs typeface="Arial" panose="020B0604020202020204" pitchFamily="34" charset="0"/>
          </a:endParaRPr>
        </a:p>
      </dgm:t>
    </dgm:pt>
    <dgm:pt modelId="{9C65CCE8-9975-42DC-85DD-36BCC4A04F4E}" type="sibTrans" cxnId="{C5DA9B77-9366-45E9-A17C-3C9CC4D31E19}">
      <dgm:prSet/>
      <dgm:spPr/>
      <dgm:t>
        <a:bodyPr/>
        <a:lstStyle/>
        <a:p>
          <a:endParaRPr lang="es-ES" sz="1050">
            <a:latin typeface="Arial" panose="020B0604020202020204" pitchFamily="34" charset="0"/>
            <a:cs typeface="Arial" panose="020B0604020202020204" pitchFamily="34" charset="0"/>
          </a:endParaRPr>
        </a:p>
      </dgm:t>
    </dgm:pt>
    <dgm:pt modelId="{CF11B852-C04C-46A9-850D-570DB70F8EDC}">
      <dgm:prSet phldrT="[Texto]" custT="1"/>
      <dgm:spPr/>
      <dgm:t>
        <a:bodyPr/>
        <a:lstStyle/>
        <a:p>
          <a:r>
            <a:rPr lang="es-ES" sz="1050" b="1">
              <a:latin typeface="Arial" panose="020B0604020202020204" pitchFamily="34" charset="0"/>
              <a:cs typeface="Arial" panose="020B0604020202020204" pitchFamily="34" charset="0"/>
            </a:rPr>
            <a:t>El gracioso</a:t>
          </a:r>
          <a:r>
            <a:rPr lang="es-ES" sz="1050">
              <a:latin typeface="Arial" panose="020B0604020202020204" pitchFamily="34" charset="0"/>
              <a:cs typeface="Arial" panose="020B0604020202020204" pitchFamily="34" charset="0"/>
            </a:rPr>
            <a:t>: mayor cohesión</a:t>
          </a:r>
        </a:p>
      </dgm:t>
    </dgm:pt>
    <dgm:pt modelId="{EB870804-FA84-4A6F-89C2-1199CCD9652A}" type="parTrans" cxnId="{A18B5745-3337-4C15-B22C-A5BD5451D0B4}">
      <dgm:prSet/>
      <dgm:spPr/>
      <dgm:t>
        <a:bodyPr/>
        <a:lstStyle/>
        <a:p>
          <a:endParaRPr lang="es-ES" sz="1050">
            <a:latin typeface="Arial" panose="020B0604020202020204" pitchFamily="34" charset="0"/>
            <a:cs typeface="Arial" panose="020B0604020202020204" pitchFamily="34" charset="0"/>
          </a:endParaRPr>
        </a:p>
      </dgm:t>
    </dgm:pt>
    <dgm:pt modelId="{D8524696-401C-43A0-8A1C-D6B164C1945A}" type="sibTrans" cxnId="{A18B5745-3337-4C15-B22C-A5BD5451D0B4}">
      <dgm:prSet/>
      <dgm:spPr/>
      <dgm:t>
        <a:bodyPr/>
        <a:lstStyle/>
        <a:p>
          <a:endParaRPr lang="es-ES" sz="1050">
            <a:latin typeface="Arial" panose="020B0604020202020204" pitchFamily="34" charset="0"/>
            <a:cs typeface="Arial" panose="020B0604020202020204" pitchFamily="34" charset="0"/>
          </a:endParaRPr>
        </a:p>
      </dgm:t>
    </dgm:pt>
    <dgm:pt modelId="{092D4DA4-0177-429D-BC8F-8F3A26705EF2}">
      <dgm:prSet phldrT="[Texto]" custT="1"/>
      <dgm:spPr/>
      <dgm:t>
        <a:bodyPr/>
        <a:lstStyle/>
        <a:p>
          <a:r>
            <a:rPr lang="es-ES" sz="1050" b="1">
              <a:latin typeface="Arial" panose="020B0604020202020204" pitchFamily="34" charset="0"/>
              <a:cs typeface="Arial" panose="020B0604020202020204" pitchFamily="34" charset="0"/>
            </a:rPr>
            <a:t>El incordi</a:t>
          </a:r>
          <a:r>
            <a:rPr lang="es-ES" sz="1050">
              <a:latin typeface="Arial" panose="020B0604020202020204" pitchFamily="34" charset="0"/>
              <a:cs typeface="Arial" panose="020B0604020202020204" pitchFamily="34" charset="0"/>
            </a:rPr>
            <a:t>o: es insoportable</a:t>
          </a:r>
        </a:p>
      </dgm:t>
    </dgm:pt>
    <dgm:pt modelId="{EB989B9C-7700-41BC-808A-D75A9520BB1C}" type="parTrans" cxnId="{71BE544E-B8FB-4792-A235-DF4D675E72C5}">
      <dgm:prSet/>
      <dgm:spPr/>
      <dgm:t>
        <a:bodyPr/>
        <a:lstStyle/>
        <a:p>
          <a:endParaRPr lang="es-ES" sz="1050"/>
        </a:p>
      </dgm:t>
    </dgm:pt>
    <dgm:pt modelId="{80E1E04E-8FAC-4FDA-8237-2393B211AB8D}" type="sibTrans" cxnId="{71BE544E-B8FB-4792-A235-DF4D675E72C5}">
      <dgm:prSet/>
      <dgm:spPr/>
      <dgm:t>
        <a:bodyPr/>
        <a:lstStyle/>
        <a:p>
          <a:endParaRPr lang="es-ES" sz="1050"/>
        </a:p>
      </dgm:t>
    </dgm:pt>
    <dgm:pt modelId="{14A2D285-38A5-4F63-B6F4-ABA205678934}">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discutidor</a:t>
          </a:r>
          <a:r>
            <a:rPr lang="es-ES" sz="1050">
              <a:latin typeface="Arial" panose="020B0604020202020204" pitchFamily="34" charset="0"/>
              <a:cs typeface="Arial" panose="020B0604020202020204" pitchFamily="34" charset="0"/>
            </a:rPr>
            <a:t>: necesita de acuerdo</a:t>
          </a:r>
        </a:p>
      </dgm:t>
    </dgm:pt>
    <dgm:pt modelId="{48800948-B8AF-40F5-8DC0-A84418B39E42}" type="parTrans" cxnId="{68FE5FC6-4C54-4AAE-ABFA-6EDA9C14B7AF}">
      <dgm:prSet/>
      <dgm:spPr/>
      <dgm:t>
        <a:bodyPr/>
        <a:lstStyle/>
        <a:p>
          <a:endParaRPr lang="es-ES" sz="1050"/>
        </a:p>
      </dgm:t>
    </dgm:pt>
    <dgm:pt modelId="{89FCDCCF-AF92-4C31-8F5E-12C07550B169}" type="sibTrans" cxnId="{68FE5FC6-4C54-4AAE-ABFA-6EDA9C14B7AF}">
      <dgm:prSet/>
      <dgm:spPr/>
      <dgm:t>
        <a:bodyPr/>
        <a:lstStyle/>
        <a:p>
          <a:endParaRPr lang="es-ES" sz="1050"/>
        </a:p>
      </dgm:t>
    </dgm:pt>
    <dgm:pt modelId="{46D65CB3-ADCF-4750-A1CE-FDF25AF26530}">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crítico</a:t>
          </a:r>
          <a:r>
            <a:rPr lang="es-ES" sz="1050">
              <a:latin typeface="Arial" panose="020B0604020202020204" pitchFamily="34" charset="0"/>
              <a:cs typeface="Arial" panose="020B0604020202020204" pitchFamily="34" charset="0"/>
            </a:rPr>
            <a:t>: persona destructiva</a:t>
          </a:r>
        </a:p>
      </dgm:t>
    </dgm:pt>
    <dgm:pt modelId="{A97FAA18-E216-4DB0-8C92-7B21626BF8C2}" type="parTrans" cxnId="{45DE1BCF-A996-42A1-8254-47023B8E37C4}">
      <dgm:prSet/>
      <dgm:spPr/>
      <dgm:t>
        <a:bodyPr/>
        <a:lstStyle/>
        <a:p>
          <a:endParaRPr lang="es-ES" sz="1050"/>
        </a:p>
      </dgm:t>
    </dgm:pt>
    <dgm:pt modelId="{DE2C7960-2A32-4896-AB85-6BF4B1FF431B}" type="sibTrans" cxnId="{45DE1BCF-A996-42A1-8254-47023B8E37C4}">
      <dgm:prSet/>
      <dgm:spPr/>
      <dgm:t>
        <a:bodyPr/>
        <a:lstStyle/>
        <a:p>
          <a:endParaRPr lang="es-ES" sz="1050"/>
        </a:p>
      </dgm:t>
    </dgm:pt>
    <dgm:pt modelId="{6CF8206C-E4C5-453E-8CD9-31819F09B727}">
      <dgm:prSet phldrT="[Texto]" custT="1"/>
      <dgm:spPr/>
      <dgm:t>
        <a:bodyPr/>
        <a:lstStyle/>
        <a:p>
          <a:r>
            <a:rPr lang="es-ES" sz="1050" b="1">
              <a:latin typeface="Arial" panose="020B0604020202020204" pitchFamily="34" charset="0"/>
              <a:cs typeface="Arial" panose="020B0604020202020204" pitchFamily="34" charset="0"/>
            </a:rPr>
            <a:t>Persona positiva</a:t>
          </a:r>
          <a:r>
            <a:rPr lang="es-ES" sz="1050">
              <a:latin typeface="Arial" panose="020B0604020202020204" pitchFamily="34" charset="0"/>
              <a:cs typeface="Arial" panose="020B0604020202020204" pitchFamily="34" charset="0"/>
            </a:rPr>
            <a:t>: busca el éxito</a:t>
          </a:r>
        </a:p>
      </dgm:t>
    </dgm:pt>
    <dgm:pt modelId="{4B5DEE70-AD2A-4BB6-9556-B96EA587EB28}" type="parTrans" cxnId="{837CEC94-F0DC-4ADC-A019-5DC844451C75}">
      <dgm:prSet/>
      <dgm:spPr/>
      <dgm:t>
        <a:bodyPr/>
        <a:lstStyle/>
        <a:p>
          <a:endParaRPr lang="es-ES" sz="1050"/>
        </a:p>
      </dgm:t>
    </dgm:pt>
    <dgm:pt modelId="{B8A6CD62-D7F9-4C97-8B71-E74CB6FE8947}" type="sibTrans" cxnId="{837CEC94-F0DC-4ADC-A019-5DC844451C75}">
      <dgm:prSet/>
      <dgm:spPr/>
      <dgm:t>
        <a:bodyPr/>
        <a:lstStyle/>
        <a:p>
          <a:endParaRPr lang="es-ES" sz="1050"/>
        </a:p>
      </dgm:t>
    </dgm:pt>
    <dgm:pt modelId="{CBBC02C4-27CE-41E4-AD45-5E71BCCD7E7B}">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incompetente</a:t>
          </a:r>
          <a:r>
            <a:rPr lang="es-ES" sz="1050">
              <a:latin typeface="Arial" panose="020B0604020202020204" pitchFamily="34" charset="0"/>
              <a:cs typeface="Arial" panose="020B0604020202020204" pitchFamily="34" charset="0"/>
            </a:rPr>
            <a:t>: opuesto a lo anterior</a:t>
          </a:r>
        </a:p>
      </dgm:t>
    </dgm:pt>
    <dgm:pt modelId="{C408DBBA-7767-4EDF-AC24-FF86B794D7A7}" type="parTrans" cxnId="{792E438D-6B35-4FAE-A80C-995827FC82DC}">
      <dgm:prSet/>
      <dgm:spPr/>
      <dgm:t>
        <a:bodyPr/>
        <a:lstStyle/>
        <a:p>
          <a:endParaRPr lang="es-ES" sz="1050"/>
        </a:p>
      </dgm:t>
    </dgm:pt>
    <dgm:pt modelId="{A7CDD165-5B7F-4444-8876-13AE7FA04F17}" type="sibTrans" cxnId="{792E438D-6B35-4FAE-A80C-995827FC82DC}">
      <dgm:prSet/>
      <dgm:spPr/>
      <dgm:t>
        <a:bodyPr/>
        <a:lstStyle/>
        <a:p>
          <a:endParaRPr lang="es-ES" sz="1050"/>
        </a:p>
      </dgm:t>
    </dgm:pt>
    <dgm:pt modelId="{99C88FD2-CB25-4A14-AAC4-A8328A2F0A31}">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Subempleado</a:t>
          </a:r>
          <a:r>
            <a:rPr lang="es-ES" sz="1050">
              <a:latin typeface="Arial" panose="020B0604020202020204" pitchFamily="34" charset="0"/>
              <a:cs typeface="Arial" panose="020B0604020202020204" pitchFamily="34" charset="0"/>
            </a:rPr>
            <a:t>: cubre los intereses</a:t>
          </a:r>
        </a:p>
      </dgm:t>
    </dgm:pt>
    <dgm:pt modelId="{C41945DC-A7A9-4E85-8BA4-27084E2A7A04}" type="parTrans" cxnId="{D4940C03-61BF-452D-B473-B5E755C85E96}">
      <dgm:prSet/>
      <dgm:spPr/>
      <dgm:t>
        <a:bodyPr/>
        <a:lstStyle/>
        <a:p>
          <a:endParaRPr lang="es-ES" sz="1050"/>
        </a:p>
      </dgm:t>
    </dgm:pt>
    <dgm:pt modelId="{B7461A92-148B-468F-B465-77B95ECEF482}" type="sibTrans" cxnId="{D4940C03-61BF-452D-B473-B5E755C85E96}">
      <dgm:prSet/>
      <dgm:spPr/>
      <dgm:t>
        <a:bodyPr/>
        <a:lstStyle/>
        <a:p>
          <a:endParaRPr lang="es-ES" sz="1050"/>
        </a:p>
      </dgm:t>
    </dgm:pt>
    <dgm:pt modelId="{AD78883C-B30A-4709-812E-EC244E5131D9}">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Reservado</a:t>
          </a:r>
          <a:r>
            <a:rPr lang="es-ES" sz="1050">
              <a:latin typeface="Arial" panose="020B0604020202020204" pitchFamily="34" charset="0"/>
              <a:cs typeface="Arial" panose="020B0604020202020204" pitchFamily="34" charset="0"/>
            </a:rPr>
            <a:t>: escasa participación</a:t>
          </a:r>
        </a:p>
      </dgm:t>
    </dgm:pt>
    <dgm:pt modelId="{D9649338-12C3-4309-A8C6-CCFBE886E254}" type="parTrans" cxnId="{E4C3E2F7-F7A3-4FAE-A020-FC9CF1529CD3}">
      <dgm:prSet/>
      <dgm:spPr/>
      <dgm:t>
        <a:bodyPr/>
        <a:lstStyle/>
        <a:p>
          <a:endParaRPr lang="es-ES" sz="1050"/>
        </a:p>
      </dgm:t>
    </dgm:pt>
    <dgm:pt modelId="{6D78DA50-5E93-47AB-BA63-564B84BDEC0C}" type="sibTrans" cxnId="{E4C3E2F7-F7A3-4FAE-A020-FC9CF1529CD3}">
      <dgm:prSet/>
      <dgm:spPr/>
      <dgm:t>
        <a:bodyPr/>
        <a:lstStyle/>
        <a:p>
          <a:endParaRPr lang="es-ES" sz="1050"/>
        </a:p>
      </dgm:t>
    </dgm:pt>
    <dgm:pt modelId="{3E9F8790-7B51-4573-9540-F8081240E272}">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Cuadriculado</a:t>
          </a:r>
          <a:r>
            <a:rPr lang="es-ES" sz="1050">
              <a:latin typeface="Arial" panose="020B0604020202020204" pitchFamily="34" charset="0"/>
              <a:cs typeface="Arial" panose="020B0604020202020204" pitchFamily="34" charset="0"/>
            </a:rPr>
            <a:t>: poco flexible</a:t>
          </a:r>
        </a:p>
      </dgm:t>
    </dgm:pt>
    <dgm:pt modelId="{32AE0D50-0011-4902-86F7-307F516F101A}" type="parTrans" cxnId="{E3FE796E-C34E-495C-844C-A1D7EF535806}">
      <dgm:prSet/>
      <dgm:spPr/>
      <dgm:t>
        <a:bodyPr/>
        <a:lstStyle/>
        <a:p>
          <a:endParaRPr lang="es-ES" sz="1050"/>
        </a:p>
      </dgm:t>
    </dgm:pt>
    <dgm:pt modelId="{9CB1DBAF-0C64-4CCB-9CF0-65F82D523BF2}" type="sibTrans" cxnId="{E3FE796E-C34E-495C-844C-A1D7EF535806}">
      <dgm:prSet/>
      <dgm:spPr/>
      <dgm:t>
        <a:bodyPr/>
        <a:lstStyle/>
        <a:p>
          <a:endParaRPr lang="es-ES" sz="1050"/>
        </a:p>
      </dgm:t>
    </dgm:pt>
    <dgm:pt modelId="{4D969CC5-FC8C-40A9-A5DE-AA099DAC12B0}">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Pícaro</a:t>
          </a:r>
          <a:r>
            <a:rPr lang="es-ES" sz="1050">
              <a:latin typeface="Arial" panose="020B0604020202020204" pitchFamily="34" charset="0"/>
              <a:cs typeface="Arial" panose="020B0604020202020204" pitchFamily="34" charset="0"/>
            </a:rPr>
            <a:t>: aportación nula</a:t>
          </a:r>
        </a:p>
      </dgm:t>
    </dgm:pt>
    <dgm:pt modelId="{4CAD356C-A7C6-4C3D-9B7C-F00FD0134295}" type="parTrans" cxnId="{8C97A335-1E3C-4A17-84E8-ECF8ABC68116}">
      <dgm:prSet/>
      <dgm:spPr/>
      <dgm:t>
        <a:bodyPr/>
        <a:lstStyle/>
        <a:p>
          <a:endParaRPr lang="es-ES" sz="1050"/>
        </a:p>
      </dgm:t>
    </dgm:pt>
    <dgm:pt modelId="{8B77B018-80AF-4420-8C16-6B801C2C875E}" type="sibTrans" cxnId="{8C97A335-1E3C-4A17-84E8-ECF8ABC68116}">
      <dgm:prSet/>
      <dgm:spPr/>
      <dgm:t>
        <a:bodyPr/>
        <a:lstStyle/>
        <a:p>
          <a:endParaRPr lang="es-ES" sz="1050"/>
        </a:p>
      </dgm:t>
    </dgm:pt>
    <dgm:pt modelId="{BE5F34FA-49AA-4D2C-9D5C-439BD362655E}">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Listillo</a:t>
          </a:r>
          <a:r>
            <a:rPr lang="es-ES" sz="1050">
              <a:latin typeface="Arial" panose="020B0604020202020204" pitchFamily="34" charset="0"/>
              <a:cs typeface="Arial" panose="020B0604020202020204" pitchFamily="34" charset="0"/>
            </a:rPr>
            <a:t>: lo sabe todo</a:t>
          </a:r>
        </a:p>
      </dgm:t>
    </dgm:pt>
    <dgm:pt modelId="{65FDEC95-C03C-4A0A-AF8B-ED6865301A74}" type="parTrans" cxnId="{7DA4D836-D700-4651-B79F-9D9A287B0924}">
      <dgm:prSet/>
      <dgm:spPr/>
      <dgm:t>
        <a:bodyPr/>
        <a:lstStyle/>
        <a:p>
          <a:endParaRPr lang="es-ES" sz="1050"/>
        </a:p>
      </dgm:t>
    </dgm:pt>
    <dgm:pt modelId="{0B354265-CF66-4459-8D42-A929A3346702}" type="sibTrans" cxnId="{7DA4D836-D700-4651-B79F-9D9A287B0924}">
      <dgm:prSet/>
      <dgm:spPr/>
      <dgm:t>
        <a:bodyPr/>
        <a:lstStyle/>
        <a:p>
          <a:endParaRPr lang="es-ES" sz="1050"/>
        </a:p>
      </dgm:t>
    </dgm:pt>
    <dgm:pt modelId="{DE851F2D-9F38-4C53-8D33-73932F66C5EB}">
      <dgm:prSet phldrT="[Texto]" custT="1"/>
      <dgm:spPr/>
      <dgm:t>
        <a:bodyPr/>
        <a:lstStyle/>
        <a:p>
          <a:r>
            <a:rPr lang="es-ES" sz="1050">
              <a:latin typeface="Arial" panose="020B0604020202020204" pitchFamily="34" charset="0"/>
              <a:cs typeface="Arial" panose="020B0604020202020204" pitchFamily="34" charset="0"/>
            </a:rPr>
            <a:t>El </a:t>
          </a:r>
          <a:r>
            <a:rPr lang="es-ES" sz="1050" b="1">
              <a:latin typeface="Arial" panose="020B0604020202020204" pitchFamily="34" charset="0"/>
              <a:cs typeface="Arial" panose="020B0604020202020204" pitchFamily="34" charset="0"/>
            </a:rPr>
            <a:t>Bocazas</a:t>
          </a:r>
          <a:r>
            <a:rPr lang="es-ES" sz="1050">
              <a:latin typeface="Arial" panose="020B0604020202020204" pitchFamily="34" charset="0"/>
              <a:cs typeface="Arial" panose="020B0604020202020204" pitchFamily="34" charset="0"/>
            </a:rPr>
            <a:t>: nunca está callado</a:t>
          </a:r>
        </a:p>
      </dgm:t>
    </dgm:pt>
    <dgm:pt modelId="{C5249AA0-ED43-4119-9C0F-08F7CC5DBFB6}" type="parTrans" cxnId="{ABD9092A-065A-44C4-8F96-CECA5E1E92DF}">
      <dgm:prSet/>
      <dgm:spPr/>
      <dgm:t>
        <a:bodyPr/>
        <a:lstStyle/>
        <a:p>
          <a:endParaRPr lang="es-ES" sz="1050"/>
        </a:p>
      </dgm:t>
    </dgm:pt>
    <dgm:pt modelId="{5826432F-5720-4E31-ACFB-75B404ACC08F}" type="sibTrans" cxnId="{ABD9092A-065A-44C4-8F96-CECA5E1E92DF}">
      <dgm:prSet/>
      <dgm:spPr/>
      <dgm:t>
        <a:bodyPr/>
        <a:lstStyle/>
        <a:p>
          <a:endParaRPr lang="es-ES" sz="1050"/>
        </a:p>
      </dgm:t>
    </dgm:pt>
    <dgm:pt modelId="{6D6449EA-33D1-4215-84AC-7EDEB936CE0E}" type="pres">
      <dgm:prSet presAssocID="{2F5499C5-6253-4C1E-8F4A-38DBFB5129C5}" presName="composite" presStyleCnt="0">
        <dgm:presLayoutVars>
          <dgm:chMax val="1"/>
          <dgm:dir/>
          <dgm:resizeHandles val="exact"/>
        </dgm:presLayoutVars>
      </dgm:prSet>
      <dgm:spPr/>
    </dgm:pt>
    <dgm:pt modelId="{F47FE772-29C5-47EB-BB06-84579964AA7C}" type="pres">
      <dgm:prSet presAssocID="{2F5499C5-6253-4C1E-8F4A-38DBFB5129C5}" presName="radial" presStyleCnt="0">
        <dgm:presLayoutVars>
          <dgm:animLvl val="ctr"/>
        </dgm:presLayoutVars>
      </dgm:prSet>
      <dgm:spPr/>
    </dgm:pt>
    <dgm:pt modelId="{4A6FE0E1-822E-4D05-8ED8-4EF3CEC73C3F}" type="pres">
      <dgm:prSet presAssocID="{F5945CFD-5791-4CF9-A63A-AAC968F29790}" presName="centerShape" presStyleLbl="vennNode1" presStyleIdx="0" presStyleCnt="14"/>
      <dgm:spPr/>
    </dgm:pt>
    <dgm:pt modelId="{3421A5C1-06BE-441C-B98B-75AA0E3B2073}" type="pres">
      <dgm:prSet presAssocID="{E1B23619-14A6-4C6C-A9C6-ABA65CAFB3B2}" presName="node" presStyleLbl="vennNode1" presStyleIdx="1" presStyleCnt="14">
        <dgm:presLayoutVars>
          <dgm:bulletEnabled val="1"/>
        </dgm:presLayoutVars>
      </dgm:prSet>
      <dgm:spPr/>
    </dgm:pt>
    <dgm:pt modelId="{20B84E14-113D-4AF3-9E82-5846A5E32B25}" type="pres">
      <dgm:prSet presAssocID="{CF11B852-C04C-46A9-850D-570DB70F8EDC}" presName="node" presStyleLbl="vennNode1" presStyleIdx="2" presStyleCnt="14">
        <dgm:presLayoutVars>
          <dgm:bulletEnabled val="1"/>
        </dgm:presLayoutVars>
      </dgm:prSet>
      <dgm:spPr/>
    </dgm:pt>
    <dgm:pt modelId="{E3199633-0E44-4F69-B362-57D46B7154DA}" type="pres">
      <dgm:prSet presAssocID="{092D4DA4-0177-429D-BC8F-8F3A26705EF2}" presName="node" presStyleLbl="vennNode1" presStyleIdx="3" presStyleCnt="14">
        <dgm:presLayoutVars>
          <dgm:bulletEnabled val="1"/>
        </dgm:presLayoutVars>
      </dgm:prSet>
      <dgm:spPr/>
    </dgm:pt>
    <dgm:pt modelId="{310C2CF8-9715-4CC2-8390-DF4DFD1ABD4F}" type="pres">
      <dgm:prSet presAssocID="{14A2D285-38A5-4F63-B6F4-ABA205678934}" presName="node" presStyleLbl="vennNode1" presStyleIdx="4" presStyleCnt="14">
        <dgm:presLayoutVars>
          <dgm:bulletEnabled val="1"/>
        </dgm:presLayoutVars>
      </dgm:prSet>
      <dgm:spPr/>
    </dgm:pt>
    <dgm:pt modelId="{239C009D-B1B9-4A45-A7AE-7FB3B9EE6AFA}" type="pres">
      <dgm:prSet presAssocID="{46D65CB3-ADCF-4750-A1CE-FDF25AF26530}" presName="node" presStyleLbl="vennNode1" presStyleIdx="5" presStyleCnt="14">
        <dgm:presLayoutVars>
          <dgm:bulletEnabled val="1"/>
        </dgm:presLayoutVars>
      </dgm:prSet>
      <dgm:spPr/>
    </dgm:pt>
    <dgm:pt modelId="{1B2C6031-8F1B-4681-A78E-3FCEBFF988DA}" type="pres">
      <dgm:prSet presAssocID="{6CF8206C-E4C5-453E-8CD9-31819F09B727}" presName="node" presStyleLbl="vennNode1" presStyleIdx="6" presStyleCnt="14">
        <dgm:presLayoutVars>
          <dgm:bulletEnabled val="1"/>
        </dgm:presLayoutVars>
      </dgm:prSet>
      <dgm:spPr/>
    </dgm:pt>
    <dgm:pt modelId="{C64C3B34-5288-44B1-8CB0-783CE40D962C}" type="pres">
      <dgm:prSet presAssocID="{CBBC02C4-27CE-41E4-AD45-5E71BCCD7E7B}" presName="node" presStyleLbl="vennNode1" presStyleIdx="7" presStyleCnt="14">
        <dgm:presLayoutVars>
          <dgm:bulletEnabled val="1"/>
        </dgm:presLayoutVars>
      </dgm:prSet>
      <dgm:spPr/>
    </dgm:pt>
    <dgm:pt modelId="{AA6A8DDA-99D7-4BEE-9ED4-DFCFD4725D6D}" type="pres">
      <dgm:prSet presAssocID="{99C88FD2-CB25-4A14-AAC4-A8328A2F0A31}" presName="node" presStyleLbl="vennNode1" presStyleIdx="8" presStyleCnt="14">
        <dgm:presLayoutVars>
          <dgm:bulletEnabled val="1"/>
        </dgm:presLayoutVars>
      </dgm:prSet>
      <dgm:spPr/>
    </dgm:pt>
    <dgm:pt modelId="{91FEB3A4-DD81-44B7-BCA1-757FDDD98812}" type="pres">
      <dgm:prSet presAssocID="{AD78883C-B30A-4709-812E-EC244E5131D9}" presName="node" presStyleLbl="vennNode1" presStyleIdx="9" presStyleCnt="14">
        <dgm:presLayoutVars>
          <dgm:bulletEnabled val="1"/>
        </dgm:presLayoutVars>
      </dgm:prSet>
      <dgm:spPr/>
    </dgm:pt>
    <dgm:pt modelId="{3030938E-7BB0-4EB0-8EB7-AC92D80509D3}" type="pres">
      <dgm:prSet presAssocID="{3E9F8790-7B51-4573-9540-F8081240E272}" presName="node" presStyleLbl="vennNode1" presStyleIdx="10" presStyleCnt="14">
        <dgm:presLayoutVars>
          <dgm:bulletEnabled val="1"/>
        </dgm:presLayoutVars>
      </dgm:prSet>
      <dgm:spPr/>
    </dgm:pt>
    <dgm:pt modelId="{B7FF5DA8-4D00-49C2-A3B7-CE4945BC930B}" type="pres">
      <dgm:prSet presAssocID="{4D969CC5-FC8C-40A9-A5DE-AA099DAC12B0}" presName="node" presStyleLbl="vennNode1" presStyleIdx="11" presStyleCnt="14">
        <dgm:presLayoutVars>
          <dgm:bulletEnabled val="1"/>
        </dgm:presLayoutVars>
      </dgm:prSet>
      <dgm:spPr/>
    </dgm:pt>
    <dgm:pt modelId="{C550BCEA-7D71-48E6-9E42-AD92A53FF069}" type="pres">
      <dgm:prSet presAssocID="{BE5F34FA-49AA-4D2C-9D5C-439BD362655E}" presName="node" presStyleLbl="vennNode1" presStyleIdx="12" presStyleCnt="14">
        <dgm:presLayoutVars>
          <dgm:bulletEnabled val="1"/>
        </dgm:presLayoutVars>
      </dgm:prSet>
      <dgm:spPr/>
    </dgm:pt>
    <dgm:pt modelId="{A6AC9852-248E-4FA8-A68D-125E25BC7B9B}" type="pres">
      <dgm:prSet presAssocID="{DE851F2D-9F38-4C53-8D33-73932F66C5EB}" presName="node" presStyleLbl="vennNode1" presStyleIdx="13" presStyleCnt="14">
        <dgm:presLayoutVars>
          <dgm:bulletEnabled val="1"/>
        </dgm:presLayoutVars>
      </dgm:prSet>
      <dgm:spPr/>
    </dgm:pt>
  </dgm:ptLst>
  <dgm:cxnLst>
    <dgm:cxn modelId="{0E5A0C00-A20B-4363-A3E3-2A9234DDDE77}" type="presOf" srcId="{4D969CC5-FC8C-40A9-A5DE-AA099DAC12B0}" destId="{B7FF5DA8-4D00-49C2-A3B7-CE4945BC930B}" srcOrd="0" destOrd="0" presId="urn:microsoft.com/office/officeart/2005/8/layout/radial3"/>
    <dgm:cxn modelId="{D4940C03-61BF-452D-B473-B5E755C85E96}" srcId="{F5945CFD-5791-4CF9-A63A-AAC968F29790}" destId="{99C88FD2-CB25-4A14-AAC4-A8328A2F0A31}" srcOrd="7" destOrd="0" parTransId="{C41945DC-A7A9-4E85-8BA4-27084E2A7A04}" sibTransId="{B7461A92-148B-468F-B465-77B95ECEF482}"/>
    <dgm:cxn modelId="{1EB8310B-D7E0-4F3E-9869-0A63E79465E9}" type="presOf" srcId="{E1B23619-14A6-4C6C-A9C6-ABA65CAFB3B2}" destId="{3421A5C1-06BE-441C-B98B-75AA0E3B2073}" srcOrd="0" destOrd="0" presId="urn:microsoft.com/office/officeart/2005/8/layout/radial3"/>
    <dgm:cxn modelId="{D3433D0C-1B6F-4886-B314-F90D70877256}" type="presOf" srcId="{46D65CB3-ADCF-4750-A1CE-FDF25AF26530}" destId="{239C009D-B1B9-4A45-A7AE-7FB3B9EE6AFA}" srcOrd="0" destOrd="0" presId="urn:microsoft.com/office/officeart/2005/8/layout/radial3"/>
    <dgm:cxn modelId="{F0D2A720-8100-4FDE-BC76-A393FF4F64C4}" type="presOf" srcId="{BE5F34FA-49AA-4D2C-9D5C-439BD362655E}" destId="{C550BCEA-7D71-48E6-9E42-AD92A53FF069}" srcOrd="0" destOrd="0" presId="urn:microsoft.com/office/officeart/2005/8/layout/radial3"/>
    <dgm:cxn modelId="{ABD9092A-065A-44C4-8F96-CECA5E1E92DF}" srcId="{F5945CFD-5791-4CF9-A63A-AAC968F29790}" destId="{DE851F2D-9F38-4C53-8D33-73932F66C5EB}" srcOrd="12" destOrd="0" parTransId="{C5249AA0-ED43-4119-9C0F-08F7CC5DBFB6}" sibTransId="{5826432F-5720-4E31-ACFB-75B404ACC08F}"/>
    <dgm:cxn modelId="{8C97A335-1E3C-4A17-84E8-ECF8ABC68116}" srcId="{F5945CFD-5791-4CF9-A63A-AAC968F29790}" destId="{4D969CC5-FC8C-40A9-A5DE-AA099DAC12B0}" srcOrd="10" destOrd="0" parTransId="{4CAD356C-A7C6-4C3D-9B7C-F00FD0134295}" sibTransId="{8B77B018-80AF-4420-8C16-6B801C2C875E}"/>
    <dgm:cxn modelId="{7DA4D836-D700-4651-B79F-9D9A287B0924}" srcId="{F5945CFD-5791-4CF9-A63A-AAC968F29790}" destId="{BE5F34FA-49AA-4D2C-9D5C-439BD362655E}" srcOrd="11" destOrd="0" parTransId="{65FDEC95-C03C-4A0A-AF8B-ED6865301A74}" sibTransId="{0B354265-CF66-4459-8D42-A929A3346702}"/>
    <dgm:cxn modelId="{FACA103B-6C7F-471E-842B-78B6F8D4661D}" type="presOf" srcId="{CF11B852-C04C-46A9-850D-570DB70F8EDC}" destId="{20B84E14-113D-4AF3-9E82-5846A5E32B25}" srcOrd="0" destOrd="0" presId="urn:microsoft.com/office/officeart/2005/8/layout/radial3"/>
    <dgm:cxn modelId="{AD323E43-DCF3-4C99-815F-3C3E18925B67}" type="presOf" srcId="{CBBC02C4-27CE-41E4-AD45-5E71BCCD7E7B}" destId="{C64C3B34-5288-44B1-8CB0-783CE40D962C}" srcOrd="0" destOrd="0" presId="urn:microsoft.com/office/officeart/2005/8/layout/radial3"/>
    <dgm:cxn modelId="{4987D163-9E5B-4329-930A-3E4135E847EC}" type="presOf" srcId="{DE851F2D-9F38-4C53-8D33-73932F66C5EB}" destId="{A6AC9852-248E-4FA8-A68D-125E25BC7B9B}" srcOrd="0" destOrd="0" presId="urn:microsoft.com/office/officeart/2005/8/layout/radial3"/>
    <dgm:cxn modelId="{2D99D164-468E-4482-86E0-19214D474A2F}" type="presOf" srcId="{F5945CFD-5791-4CF9-A63A-AAC968F29790}" destId="{4A6FE0E1-822E-4D05-8ED8-4EF3CEC73C3F}" srcOrd="0" destOrd="0" presId="urn:microsoft.com/office/officeart/2005/8/layout/radial3"/>
    <dgm:cxn modelId="{A18B5745-3337-4C15-B22C-A5BD5451D0B4}" srcId="{F5945CFD-5791-4CF9-A63A-AAC968F29790}" destId="{CF11B852-C04C-46A9-850D-570DB70F8EDC}" srcOrd="1" destOrd="0" parTransId="{EB870804-FA84-4A6F-89C2-1199CCD9652A}" sibTransId="{D8524696-401C-43A0-8A1C-D6B164C1945A}"/>
    <dgm:cxn modelId="{71BE544E-B8FB-4792-A235-DF4D675E72C5}" srcId="{F5945CFD-5791-4CF9-A63A-AAC968F29790}" destId="{092D4DA4-0177-429D-BC8F-8F3A26705EF2}" srcOrd="2" destOrd="0" parTransId="{EB989B9C-7700-41BC-808A-D75A9520BB1C}" sibTransId="{80E1E04E-8FAC-4FDA-8237-2393B211AB8D}"/>
    <dgm:cxn modelId="{E3FE796E-C34E-495C-844C-A1D7EF535806}" srcId="{F5945CFD-5791-4CF9-A63A-AAC968F29790}" destId="{3E9F8790-7B51-4573-9540-F8081240E272}" srcOrd="9" destOrd="0" parTransId="{32AE0D50-0011-4902-86F7-307F516F101A}" sibTransId="{9CB1DBAF-0C64-4CCB-9CF0-65F82D523BF2}"/>
    <dgm:cxn modelId="{C5DA9B77-9366-45E9-A17C-3C9CC4D31E19}" srcId="{F5945CFD-5791-4CF9-A63A-AAC968F29790}" destId="{E1B23619-14A6-4C6C-A9C6-ABA65CAFB3B2}" srcOrd="0" destOrd="0" parTransId="{52C5C732-2236-483B-94B2-6DC9CE70839F}" sibTransId="{9C65CCE8-9975-42DC-85DD-36BCC4A04F4E}"/>
    <dgm:cxn modelId="{792E438D-6B35-4FAE-A80C-995827FC82DC}" srcId="{F5945CFD-5791-4CF9-A63A-AAC968F29790}" destId="{CBBC02C4-27CE-41E4-AD45-5E71BCCD7E7B}" srcOrd="6" destOrd="0" parTransId="{C408DBBA-7767-4EDF-AC24-FF86B794D7A7}" sibTransId="{A7CDD165-5B7F-4444-8876-13AE7FA04F17}"/>
    <dgm:cxn modelId="{6C482F92-3183-4168-B705-2131089D1FA8}" srcId="{2F5499C5-6253-4C1E-8F4A-38DBFB5129C5}" destId="{F5945CFD-5791-4CF9-A63A-AAC968F29790}" srcOrd="0" destOrd="0" parTransId="{D1209E8F-9E12-4016-988F-5356F3D3675A}" sibTransId="{F3D55F7B-2235-43F1-ABE2-2EDC8082929B}"/>
    <dgm:cxn modelId="{837CEC94-F0DC-4ADC-A019-5DC844451C75}" srcId="{F5945CFD-5791-4CF9-A63A-AAC968F29790}" destId="{6CF8206C-E4C5-453E-8CD9-31819F09B727}" srcOrd="5" destOrd="0" parTransId="{4B5DEE70-AD2A-4BB6-9556-B96EA587EB28}" sibTransId="{B8A6CD62-D7F9-4C97-8B71-E74CB6FE8947}"/>
    <dgm:cxn modelId="{37109C9C-65E1-4AD8-AF0F-FB0DFBC0FEE7}" type="presOf" srcId="{092D4DA4-0177-429D-BC8F-8F3A26705EF2}" destId="{E3199633-0E44-4F69-B362-57D46B7154DA}" srcOrd="0" destOrd="0" presId="urn:microsoft.com/office/officeart/2005/8/layout/radial3"/>
    <dgm:cxn modelId="{3A60239F-FD6D-448D-8DED-9ED1844F53A5}" type="presOf" srcId="{6CF8206C-E4C5-453E-8CD9-31819F09B727}" destId="{1B2C6031-8F1B-4681-A78E-3FCEBFF988DA}" srcOrd="0" destOrd="0" presId="urn:microsoft.com/office/officeart/2005/8/layout/radial3"/>
    <dgm:cxn modelId="{BCEDBDA5-5275-44A1-88DD-15BAFC47B758}" type="presOf" srcId="{3E9F8790-7B51-4573-9540-F8081240E272}" destId="{3030938E-7BB0-4EB0-8EB7-AC92D80509D3}" srcOrd="0" destOrd="0" presId="urn:microsoft.com/office/officeart/2005/8/layout/radial3"/>
    <dgm:cxn modelId="{ADD008C6-9264-470F-82A1-D92B453417A8}" type="presOf" srcId="{14A2D285-38A5-4F63-B6F4-ABA205678934}" destId="{310C2CF8-9715-4CC2-8390-DF4DFD1ABD4F}" srcOrd="0" destOrd="0" presId="urn:microsoft.com/office/officeart/2005/8/layout/radial3"/>
    <dgm:cxn modelId="{68FE5FC6-4C54-4AAE-ABFA-6EDA9C14B7AF}" srcId="{F5945CFD-5791-4CF9-A63A-AAC968F29790}" destId="{14A2D285-38A5-4F63-B6F4-ABA205678934}" srcOrd="3" destOrd="0" parTransId="{48800948-B8AF-40F5-8DC0-A84418B39E42}" sibTransId="{89FCDCCF-AF92-4C31-8F5E-12C07550B169}"/>
    <dgm:cxn modelId="{45DE1BCF-A996-42A1-8254-47023B8E37C4}" srcId="{F5945CFD-5791-4CF9-A63A-AAC968F29790}" destId="{46D65CB3-ADCF-4750-A1CE-FDF25AF26530}" srcOrd="4" destOrd="0" parTransId="{A97FAA18-E216-4DB0-8C92-7B21626BF8C2}" sibTransId="{DE2C7960-2A32-4896-AB85-6BF4B1FF431B}"/>
    <dgm:cxn modelId="{CDB073D8-23FF-4630-9E18-1BF7C9E9140B}" type="presOf" srcId="{99C88FD2-CB25-4A14-AAC4-A8328A2F0A31}" destId="{AA6A8DDA-99D7-4BEE-9ED4-DFCFD4725D6D}" srcOrd="0" destOrd="0" presId="urn:microsoft.com/office/officeart/2005/8/layout/radial3"/>
    <dgm:cxn modelId="{759E89DE-184C-497B-884B-D1DC056AECF8}" type="presOf" srcId="{AD78883C-B30A-4709-812E-EC244E5131D9}" destId="{91FEB3A4-DD81-44B7-BCA1-757FDDD98812}" srcOrd="0" destOrd="0" presId="urn:microsoft.com/office/officeart/2005/8/layout/radial3"/>
    <dgm:cxn modelId="{BF8658E9-F86D-4C5D-A78D-219A1FEAE766}" type="presOf" srcId="{2F5499C5-6253-4C1E-8F4A-38DBFB5129C5}" destId="{6D6449EA-33D1-4215-84AC-7EDEB936CE0E}" srcOrd="0" destOrd="0" presId="urn:microsoft.com/office/officeart/2005/8/layout/radial3"/>
    <dgm:cxn modelId="{E4C3E2F7-F7A3-4FAE-A020-FC9CF1529CD3}" srcId="{F5945CFD-5791-4CF9-A63A-AAC968F29790}" destId="{AD78883C-B30A-4709-812E-EC244E5131D9}" srcOrd="8" destOrd="0" parTransId="{D9649338-12C3-4309-A8C6-CCFBE886E254}" sibTransId="{6D78DA50-5E93-47AB-BA63-564B84BDEC0C}"/>
    <dgm:cxn modelId="{B6DCB478-181F-42A1-9C25-A2C3A4A8F431}" type="presParOf" srcId="{6D6449EA-33D1-4215-84AC-7EDEB936CE0E}" destId="{F47FE772-29C5-47EB-BB06-84579964AA7C}" srcOrd="0" destOrd="0" presId="urn:microsoft.com/office/officeart/2005/8/layout/radial3"/>
    <dgm:cxn modelId="{384F6E35-6E01-433F-BA99-453774BA3C27}" type="presParOf" srcId="{F47FE772-29C5-47EB-BB06-84579964AA7C}" destId="{4A6FE0E1-822E-4D05-8ED8-4EF3CEC73C3F}" srcOrd="0" destOrd="0" presId="urn:microsoft.com/office/officeart/2005/8/layout/radial3"/>
    <dgm:cxn modelId="{2DECC381-836A-4A5B-8A6C-2F6EB380CCE3}" type="presParOf" srcId="{F47FE772-29C5-47EB-BB06-84579964AA7C}" destId="{3421A5C1-06BE-441C-B98B-75AA0E3B2073}" srcOrd="1" destOrd="0" presId="urn:microsoft.com/office/officeart/2005/8/layout/radial3"/>
    <dgm:cxn modelId="{2EFACF12-5413-4FD7-B14A-444DE3326AED}" type="presParOf" srcId="{F47FE772-29C5-47EB-BB06-84579964AA7C}" destId="{20B84E14-113D-4AF3-9E82-5846A5E32B25}" srcOrd="2" destOrd="0" presId="urn:microsoft.com/office/officeart/2005/8/layout/radial3"/>
    <dgm:cxn modelId="{FDB221C0-1259-4069-8C07-30EA446ABCDF}" type="presParOf" srcId="{F47FE772-29C5-47EB-BB06-84579964AA7C}" destId="{E3199633-0E44-4F69-B362-57D46B7154DA}" srcOrd="3" destOrd="0" presId="urn:microsoft.com/office/officeart/2005/8/layout/radial3"/>
    <dgm:cxn modelId="{66D2F854-E5FA-4463-AF29-D74E3E6341B3}" type="presParOf" srcId="{F47FE772-29C5-47EB-BB06-84579964AA7C}" destId="{310C2CF8-9715-4CC2-8390-DF4DFD1ABD4F}" srcOrd="4" destOrd="0" presId="urn:microsoft.com/office/officeart/2005/8/layout/radial3"/>
    <dgm:cxn modelId="{46633797-8B6A-4569-9BAF-1C34031DA56F}" type="presParOf" srcId="{F47FE772-29C5-47EB-BB06-84579964AA7C}" destId="{239C009D-B1B9-4A45-A7AE-7FB3B9EE6AFA}" srcOrd="5" destOrd="0" presId="urn:microsoft.com/office/officeart/2005/8/layout/radial3"/>
    <dgm:cxn modelId="{AC6FF452-9857-4AC2-9154-5EF6EC3E68E5}" type="presParOf" srcId="{F47FE772-29C5-47EB-BB06-84579964AA7C}" destId="{1B2C6031-8F1B-4681-A78E-3FCEBFF988DA}" srcOrd="6" destOrd="0" presId="urn:microsoft.com/office/officeart/2005/8/layout/radial3"/>
    <dgm:cxn modelId="{377248EA-0B51-4A1B-8F20-467699D1E76E}" type="presParOf" srcId="{F47FE772-29C5-47EB-BB06-84579964AA7C}" destId="{C64C3B34-5288-44B1-8CB0-783CE40D962C}" srcOrd="7" destOrd="0" presId="urn:microsoft.com/office/officeart/2005/8/layout/radial3"/>
    <dgm:cxn modelId="{115416ED-7737-4EA4-AD82-7BC12321B342}" type="presParOf" srcId="{F47FE772-29C5-47EB-BB06-84579964AA7C}" destId="{AA6A8DDA-99D7-4BEE-9ED4-DFCFD4725D6D}" srcOrd="8" destOrd="0" presId="urn:microsoft.com/office/officeart/2005/8/layout/radial3"/>
    <dgm:cxn modelId="{1F7E37A6-12E0-4777-83D2-B45EA1E1DBC3}" type="presParOf" srcId="{F47FE772-29C5-47EB-BB06-84579964AA7C}" destId="{91FEB3A4-DD81-44B7-BCA1-757FDDD98812}" srcOrd="9" destOrd="0" presId="urn:microsoft.com/office/officeart/2005/8/layout/radial3"/>
    <dgm:cxn modelId="{2F01484A-9EE1-4D90-944E-E259CB21DB92}" type="presParOf" srcId="{F47FE772-29C5-47EB-BB06-84579964AA7C}" destId="{3030938E-7BB0-4EB0-8EB7-AC92D80509D3}" srcOrd="10" destOrd="0" presId="urn:microsoft.com/office/officeart/2005/8/layout/radial3"/>
    <dgm:cxn modelId="{D814B1D5-0DDC-4BD9-9CA2-F294ECBD3199}" type="presParOf" srcId="{F47FE772-29C5-47EB-BB06-84579964AA7C}" destId="{B7FF5DA8-4D00-49C2-A3B7-CE4945BC930B}" srcOrd="11" destOrd="0" presId="urn:microsoft.com/office/officeart/2005/8/layout/radial3"/>
    <dgm:cxn modelId="{844CCBDE-718D-4CE3-9F08-3B4B242B6CEF}" type="presParOf" srcId="{F47FE772-29C5-47EB-BB06-84579964AA7C}" destId="{C550BCEA-7D71-48E6-9E42-AD92A53FF069}" srcOrd="12" destOrd="0" presId="urn:microsoft.com/office/officeart/2005/8/layout/radial3"/>
    <dgm:cxn modelId="{1F37E600-C477-421E-AC81-E886E4EC9F04}" type="presParOf" srcId="{F47FE772-29C5-47EB-BB06-84579964AA7C}" destId="{A6AC9852-248E-4FA8-A68D-125E25BC7B9B}" srcOrd="1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246D0-91D6-4B81-945C-61AE414F5D0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8DBD0301-B8E7-4595-850B-0FA52EA45FFF}">
      <dgm:prSet phldrT="[Texto]" custT="1"/>
      <dgm:spPr/>
      <dgm:t>
        <a:bodyPr/>
        <a:lstStyle/>
        <a:p>
          <a:r>
            <a:rPr lang="es-ES" sz="1800">
              <a:latin typeface="Arial" panose="020B0604020202020204" pitchFamily="34" charset="0"/>
              <a:cs typeface="Arial" panose="020B0604020202020204" pitchFamily="34" charset="0"/>
            </a:rPr>
            <a:t>Documentos de planificación</a:t>
          </a:r>
        </a:p>
      </dgm:t>
    </dgm:pt>
    <dgm:pt modelId="{EF988263-A0BD-4E7C-91F1-5A85B08F7C06}" type="parTrans" cxnId="{35DBFEE4-23FA-450C-863D-F5FBAABBBC4F}">
      <dgm:prSet/>
      <dgm:spPr/>
      <dgm:t>
        <a:bodyPr/>
        <a:lstStyle/>
        <a:p>
          <a:endParaRPr lang="es-ES" sz="1800">
            <a:latin typeface="Arial" panose="020B0604020202020204" pitchFamily="34" charset="0"/>
            <a:cs typeface="Arial" panose="020B0604020202020204" pitchFamily="34" charset="0"/>
          </a:endParaRPr>
        </a:p>
      </dgm:t>
    </dgm:pt>
    <dgm:pt modelId="{E682A220-7B42-4ED5-B696-2EC35E9625F2}" type="sibTrans" cxnId="{35DBFEE4-23FA-450C-863D-F5FBAABBBC4F}">
      <dgm:prSet/>
      <dgm:spPr/>
      <dgm:t>
        <a:bodyPr/>
        <a:lstStyle/>
        <a:p>
          <a:endParaRPr lang="es-ES" sz="1800">
            <a:latin typeface="Arial" panose="020B0604020202020204" pitchFamily="34" charset="0"/>
            <a:cs typeface="Arial" panose="020B0604020202020204" pitchFamily="34" charset="0"/>
          </a:endParaRPr>
        </a:p>
      </dgm:t>
    </dgm:pt>
    <dgm:pt modelId="{982C6F5A-FD6A-4E92-A345-1749E8EC3FB8}">
      <dgm:prSet phldrT="[Texto]" custT="1"/>
      <dgm:spPr/>
      <dgm:t>
        <a:bodyPr/>
        <a:lstStyle/>
        <a:p>
          <a:r>
            <a:rPr lang="es-ES" sz="1800">
              <a:latin typeface="Arial" panose="020B0604020202020204" pitchFamily="34" charset="0"/>
              <a:cs typeface="Arial" panose="020B0604020202020204" pitchFamily="34" charset="0"/>
            </a:rPr>
            <a:t>Pedagógicos</a:t>
          </a:r>
        </a:p>
      </dgm:t>
    </dgm:pt>
    <dgm:pt modelId="{DBDE1B75-39D6-46A1-A38C-E4904DD05B6B}" type="parTrans" cxnId="{42160A5E-B3CF-42E4-AD52-D2782DED3786}">
      <dgm:prSet/>
      <dgm:spPr/>
      <dgm:t>
        <a:bodyPr/>
        <a:lstStyle/>
        <a:p>
          <a:endParaRPr lang="es-ES" sz="1800">
            <a:latin typeface="Arial" panose="020B0604020202020204" pitchFamily="34" charset="0"/>
            <a:cs typeface="Arial" panose="020B0604020202020204" pitchFamily="34" charset="0"/>
          </a:endParaRPr>
        </a:p>
      </dgm:t>
    </dgm:pt>
    <dgm:pt modelId="{7DC0FD75-EE67-42BF-B7BF-2A3B167882F8}" type="sibTrans" cxnId="{42160A5E-B3CF-42E4-AD52-D2782DED3786}">
      <dgm:prSet/>
      <dgm:spPr/>
      <dgm:t>
        <a:bodyPr/>
        <a:lstStyle/>
        <a:p>
          <a:endParaRPr lang="es-ES" sz="1800">
            <a:latin typeface="Arial" panose="020B0604020202020204" pitchFamily="34" charset="0"/>
            <a:cs typeface="Arial" panose="020B0604020202020204" pitchFamily="34" charset="0"/>
          </a:endParaRPr>
        </a:p>
      </dgm:t>
    </dgm:pt>
    <dgm:pt modelId="{4A4EAAEE-C20D-4A30-9FE7-5DC091E51E15}">
      <dgm:prSet phldrT="[Texto]" custT="1"/>
      <dgm:spPr/>
      <dgm:t>
        <a:bodyPr/>
        <a:lstStyle/>
        <a:p>
          <a:r>
            <a:rPr lang="es-ES" sz="1800">
              <a:latin typeface="Arial" panose="020B0604020202020204" pitchFamily="34" charset="0"/>
              <a:cs typeface="Arial" panose="020B0604020202020204" pitchFamily="34" charset="0"/>
            </a:rPr>
            <a:t>De gestión</a:t>
          </a:r>
        </a:p>
      </dgm:t>
    </dgm:pt>
    <dgm:pt modelId="{86FC55E3-62F9-4D59-AD5B-D3B9D3011A8C}" type="parTrans" cxnId="{90E6D65F-31A4-4738-848C-FFECB1064246}">
      <dgm:prSet/>
      <dgm:spPr/>
      <dgm:t>
        <a:bodyPr/>
        <a:lstStyle/>
        <a:p>
          <a:endParaRPr lang="es-ES" sz="1800">
            <a:latin typeface="Arial" panose="020B0604020202020204" pitchFamily="34" charset="0"/>
            <a:cs typeface="Arial" panose="020B0604020202020204" pitchFamily="34" charset="0"/>
          </a:endParaRPr>
        </a:p>
      </dgm:t>
    </dgm:pt>
    <dgm:pt modelId="{A32EE15E-59AF-487E-8711-C424976085EE}" type="sibTrans" cxnId="{90E6D65F-31A4-4738-848C-FFECB1064246}">
      <dgm:prSet/>
      <dgm:spPr/>
      <dgm:t>
        <a:bodyPr/>
        <a:lstStyle/>
        <a:p>
          <a:endParaRPr lang="es-ES" sz="1800">
            <a:latin typeface="Arial" panose="020B0604020202020204" pitchFamily="34" charset="0"/>
            <a:cs typeface="Arial" panose="020B0604020202020204" pitchFamily="34" charset="0"/>
          </a:endParaRPr>
        </a:p>
      </dgm:t>
    </dgm:pt>
    <dgm:pt modelId="{644C20A8-607D-4701-84A0-F27C475EB5DD}" type="pres">
      <dgm:prSet presAssocID="{9A6246D0-91D6-4B81-945C-61AE414F5D04}" presName="theList" presStyleCnt="0">
        <dgm:presLayoutVars>
          <dgm:dir/>
          <dgm:animLvl val="lvl"/>
          <dgm:resizeHandles val="exact"/>
        </dgm:presLayoutVars>
      </dgm:prSet>
      <dgm:spPr/>
    </dgm:pt>
    <dgm:pt modelId="{2C8298CE-877D-47EA-A0F2-40265F116C55}" type="pres">
      <dgm:prSet presAssocID="{8DBD0301-B8E7-4595-850B-0FA52EA45FFF}" presName="compNode" presStyleCnt="0"/>
      <dgm:spPr/>
    </dgm:pt>
    <dgm:pt modelId="{939F7D30-7737-4BE0-85B1-6BF15E86C779}" type="pres">
      <dgm:prSet presAssocID="{8DBD0301-B8E7-4595-850B-0FA52EA45FFF}" presName="aNode" presStyleLbl="bgShp" presStyleIdx="0" presStyleCnt="1"/>
      <dgm:spPr/>
    </dgm:pt>
    <dgm:pt modelId="{700E37CD-BFCD-43DB-8AB6-451C130FDCFA}" type="pres">
      <dgm:prSet presAssocID="{8DBD0301-B8E7-4595-850B-0FA52EA45FFF}" presName="textNode" presStyleLbl="bgShp" presStyleIdx="0" presStyleCnt="1"/>
      <dgm:spPr/>
    </dgm:pt>
    <dgm:pt modelId="{0F4AEA4E-4D43-4B87-9BCB-A8A1284B6597}" type="pres">
      <dgm:prSet presAssocID="{8DBD0301-B8E7-4595-850B-0FA52EA45FFF}" presName="compChildNode" presStyleCnt="0"/>
      <dgm:spPr/>
    </dgm:pt>
    <dgm:pt modelId="{9E5870C9-B3B6-4D52-8817-17057C3EF400}" type="pres">
      <dgm:prSet presAssocID="{8DBD0301-B8E7-4595-850B-0FA52EA45FFF}" presName="theInnerList" presStyleCnt="0"/>
      <dgm:spPr/>
    </dgm:pt>
    <dgm:pt modelId="{803DCE5D-5BCC-4EA5-B579-1B0FA9A76161}" type="pres">
      <dgm:prSet presAssocID="{982C6F5A-FD6A-4E92-A345-1749E8EC3FB8}" presName="childNode" presStyleLbl="node1" presStyleIdx="0" presStyleCnt="2">
        <dgm:presLayoutVars>
          <dgm:bulletEnabled val="1"/>
        </dgm:presLayoutVars>
      </dgm:prSet>
      <dgm:spPr/>
    </dgm:pt>
    <dgm:pt modelId="{D31E9805-FFBF-4741-99FC-4602D411231A}" type="pres">
      <dgm:prSet presAssocID="{982C6F5A-FD6A-4E92-A345-1749E8EC3FB8}" presName="aSpace2" presStyleCnt="0"/>
      <dgm:spPr/>
    </dgm:pt>
    <dgm:pt modelId="{E0676663-C3CE-4A4F-AE85-89685CF14681}" type="pres">
      <dgm:prSet presAssocID="{4A4EAAEE-C20D-4A30-9FE7-5DC091E51E15}" presName="childNode" presStyleLbl="node1" presStyleIdx="1" presStyleCnt="2">
        <dgm:presLayoutVars>
          <dgm:bulletEnabled val="1"/>
        </dgm:presLayoutVars>
      </dgm:prSet>
      <dgm:spPr/>
    </dgm:pt>
  </dgm:ptLst>
  <dgm:cxnLst>
    <dgm:cxn modelId="{66A1F05B-D1DF-4F9F-9C6D-D5B1B452931C}" type="presOf" srcId="{8DBD0301-B8E7-4595-850B-0FA52EA45FFF}" destId="{939F7D30-7737-4BE0-85B1-6BF15E86C779}" srcOrd="0" destOrd="0" presId="urn:microsoft.com/office/officeart/2005/8/layout/lProcess2"/>
    <dgm:cxn modelId="{42160A5E-B3CF-42E4-AD52-D2782DED3786}" srcId="{8DBD0301-B8E7-4595-850B-0FA52EA45FFF}" destId="{982C6F5A-FD6A-4E92-A345-1749E8EC3FB8}" srcOrd="0" destOrd="0" parTransId="{DBDE1B75-39D6-46A1-A38C-E4904DD05B6B}" sibTransId="{7DC0FD75-EE67-42BF-B7BF-2A3B167882F8}"/>
    <dgm:cxn modelId="{44F3485E-2A90-4AD3-AA73-8510A8A9A8FC}" type="presOf" srcId="{4A4EAAEE-C20D-4A30-9FE7-5DC091E51E15}" destId="{E0676663-C3CE-4A4F-AE85-89685CF14681}" srcOrd="0" destOrd="0" presId="urn:microsoft.com/office/officeart/2005/8/layout/lProcess2"/>
    <dgm:cxn modelId="{90E6D65F-31A4-4738-848C-FFECB1064246}" srcId="{8DBD0301-B8E7-4595-850B-0FA52EA45FFF}" destId="{4A4EAAEE-C20D-4A30-9FE7-5DC091E51E15}" srcOrd="1" destOrd="0" parTransId="{86FC55E3-62F9-4D59-AD5B-D3B9D3011A8C}" sibTransId="{A32EE15E-59AF-487E-8711-C424976085EE}"/>
    <dgm:cxn modelId="{9C7981AD-178A-4E0B-8020-A5A3EF6DB382}" type="presOf" srcId="{8DBD0301-B8E7-4595-850B-0FA52EA45FFF}" destId="{700E37CD-BFCD-43DB-8AB6-451C130FDCFA}" srcOrd="1" destOrd="0" presId="urn:microsoft.com/office/officeart/2005/8/layout/lProcess2"/>
    <dgm:cxn modelId="{025627C4-4E35-48B3-823D-2458BA0F9C24}" type="presOf" srcId="{9A6246D0-91D6-4B81-945C-61AE414F5D04}" destId="{644C20A8-607D-4701-84A0-F27C475EB5DD}" srcOrd="0" destOrd="0" presId="urn:microsoft.com/office/officeart/2005/8/layout/lProcess2"/>
    <dgm:cxn modelId="{35DBFEE4-23FA-450C-863D-F5FBAABBBC4F}" srcId="{9A6246D0-91D6-4B81-945C-61AE414F5D04}" destId="{8DBD0301-B8E7-4595-850B-0FA52EA45FFF}" srcOrd="0" destOrd="0" parTransId="{EF988263-A0BD-4E7C-91F1-5A85B08F7C06}" sibTransId="{E682A220-7B42-4ED5-B696-2EC35E9625F2}"/>
    <dgm:cxn modelId="{8B24F2FD-CB6C-4523-A7CD-D06BA0CCDADF}" type="presOf" srcId="{982C6F5A-FD6A-4E92-A345-1749E8EC3FB8}" destId="{803DCE5D-5BCC-4EA5-B579-1B0FA9A76161}" srcOrd="0" destOrd="0" presId="urn:microsoft.com/office/officeart/2005/8/layout/lProcess2"/>
    <dgm:cxn modelId="{5A3BC93F-2B4F-4136-BCF1-3ECEEE4B48A9}" type="presParOf" srcId="{644C20A8-607D-4701-84A0-F27C475EB5DD}" destId="{2C8298CE-877D-47EA-A0F2-40265F116C55}" srcOrd="0" destOrd="0" presId="urn:microsoft.com/office/officeart/2005/8/layout/lProcess2"/>
    <dgm:cxn modelId="{EA39CC74-9D72-4185-87BC-C4B68E22F4E5}" type="presParOf" srcId="{2C8298CE-877D-47EA-A0F2-40265F116C55}" destId="{939F7D30-7737-4BE0-85B1-6BF15E86C779}" srcOrd="0" destOrd="0" presId="urn:microsoft.com/office/officeart/2005/8/layout/lProcess2"/>
    <dgm:cxn modelId="{B6FACA2E-48AF-49E8-A723-2E668503FDE0}" type="presParOf" srcId="{2C8298CE-877D-47EA-A0F2-40265F116C55}" destId="{700E37CD-BFCD-43DB-8AB6-451C130FDCFA}" srcOrd="1" destOrd="0" presId="urn:microsoft.com/office/officeart/2005/8/layout/lProcess2"/>
    <dgm:cxn modelId="{B1E7E2A9-829D-4340-A651-314C097A0065}" type="presParOf" srcId="{2C8298CE-877D-47EA-A0F2-40265F116C55}" destId="{0F4AEA4E-4D43-4B87-9BCB-A8A1284B6597}" srcOrd="2" destOrd="0" presId="urn:microsoft.com/office/officeart/2005/8/layout/lProcess2"/>
    <dgm:cxn modelId="{BAAC8B21-9953-46F4-A397-5B2DD753ACDC}" type="presParOf" srcId="{0F4AEA4E-4D43-4B87-9BCB-A8A1284B6597}" destId="{9E5870C9-B3B6-4D52-8817-17057C3EF400}" srcOrd="0" destOrd="0" presId="urn:microsoft.com/office/officeart/2005/8/layout/lProcess2"/>
    <dgm:cxn modelId="{EFA7BF3B-B52D-4E0B-81E9-5C72F30BF229}" type="presParOf" srcId="{9E5870C9-B3B6-4D52-8817-17057C3EF400}" destId="{803DCE5D-5BCC-4EA5-B579-1B0FA9A76161}" srcOrd="0" destOrd="0" presId="urn:microsoft.com/office/officeart/2005/8/layout/lProcess2"/>
    <dgm:cxn modelId="{7B796A3C-2C6E-409B-BDFA-6E666AF483FF}" type="presParOf" srcId="{9E5870C9-B3B6-4D52-8817-17057C3EF400}" destId="{D31E9805-FFBF-4741-99FC-4602D411231A}" srcOrd="1" destOrd="0" presId="urn:microsoft.com/office/officeart/2005/8/layout/lProcess2"/>
    <dgm:cxn modelId="{BB25B6AB-5A0E-42C5-9B3A-A029D4D6FC75}" type="presParOf" srcId="{9E5870C9-B3B6-4D52-8817-17057C3EF400}" destId="{E0676663-C3CE-4A4F-AE85-89685CF1468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ABB777E-BB25-4EB4-BB30-4A1853D68E25}"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S"/>
        </a:p>
      </dgm:t>
    </dgm:pt>
    <dgm:pt modelId="{CF756742-98F4-43B5-AF8F-6557A9BB42C9}">
      <dgm:prSet phldrT="[Texto]" custT="1"/>
      <dgm:spPr/>
      <dgm:t>
        <a:bodyPr/>
        <a:lstStyle/>
        <a:p>
          <a:r>
            <a:rPr lang="es-ES" sz="1100" b="1">
              <a:latin typeface="Arial" panose="020B0604020202020204" pitchFamily="34" charset="0"/>
              <a:cs typeface="Arial" panose="020B0604020202020204" pitchFamily="34" charset="0"/>
            </a:rPr>
            <a:t>PRESENTACIÓN</a:t>
          </a:r>
        </a:p>
      </dgm:t>
    </dgm:pt>
    <dgm:pt modelId="{3A4C9446-CECA-4FC7-87C6-5E6D75C04024}" type="parTrans" cxnId="{7E0FE66F-6E9F-4394-B36F-B8A8D0C3A4BD}">
      <dgm:prSet/>
      <dgm:spPr/>
      <dgm:t>
        <a:bodyPr/>
        <a:lstStyle/>
        <a:p>
          <a:endParaRPr lang="es-ES" sz="1100" b="1">
            <a:latin typeface="Arial" panose="020B0604020202020204" pitchFamily="34" charset="0"/>
            <a:cs typeface="Arial" panose="020B0604020202020204" pitchFamily="34" charset="0"/>
          </a:endParaRPr>
        </a:p>
      </dgm:t>
    </dgm:pt>
    <dgm:pt modelId="{8E1C0CB5-336F-4DA4-8041-315ECAD67587}" type="sibTrans" cxnId="{7E0FE66F-6E9F-4394-B36F-B8A8D0C3A4BD}">
      <dgm:prSet/>
      <dgm:spPr/>
      <dgm:t>
        <a:bodyPr/>
        <a:lstStyle/>
        <a:p>
          <a:endParaRPr lang="es-ES" sz="1100" b="1">
            <a:latin typeface="Arial" panose="020B0604020202020204" pitchFamily="34" charset="0"/>
            <a:cs typeface="Arial" panose="020B0604020202020204" pitchFamily="34" charset="0"/>
          </a:endParaRPr>
        </a:p>
      </dgm:t>
    </dgm:pt>
    <dgm:pt modelId="{FDE2C6F1-A2FF-4678-B0B3-00AB83C608DC}">
      <dgm:prSet phldrT="[Texto]" custT="1"/>
      <dgm:spPr/>
      <dgm:t>
        <a:bodyPr/>
        <a:lstStyle/>
        <a:p>
          <a:r>
            <a:rPr lang="es-ES" sz="1100" b="1">
              <a:latin typeface="Arial" panose="020B0604020202020204" pitchFamily="34" charset="0"/>
              <a:cs typeface="Arial" panose="020B0604020202020204" pitchFamily="34" charset="0"/>
            </a:rPr>
            <a:t>CONOCIMIENTO Y CONFIANZA</a:t>
          </a:r>
        </a:p>
      </dgm:t>
    </dgm:pt>
    <dgm:pt modelId="{DBA58F30-5947-4DB4-8DFA-14D28B5E0EBC}" type="parTrans" cxnId="{BDA37F9C-AC71-4094-A647-70C3B30AE9A8}">
      <dgm:prSet/>
      <dgm:spPr/>
      <dgm:t>
        <a:bodyPr/>
        <a:lstStyle/>
        <a:p>
          <a:endParaRPr lang="es-ES" sz="1100" b="1">
            <a:latin typeface="Arial" panose="020B0604020202020204" pitchFamily="34" charset="0"/>
            <a:cs typeface="Arial" panose="020B0604020202020204" pitchFamily="34" charset="0"/>
          </a:endParaRPr>
        </a:p>
      </dgm:t>
    </dgm:pt>
    <dgm:pt modelId="{C9A3926D-1671-40BD-9E5A-2BA1D4EE7171}" type="sibTrans" cxnId="{BDA37F9C-AC71-4094-A647-70C3B30AE9A8}">
      <dgm:prSet/>
      <dgm:spPr/>
      <dgm:t>
        <a:bodyPr/>
        <a:lstStyle/>
        <a:p>
          <a:endParaRPr lang="es-ES" sz="1100" b="1">
            <a:latin typeface="Arial" panose="020B0604020202020204" pitchFamily="34" charset="0"/>
            <a:cs typeface="Arial" panose="020B0604020202020204" pitchFamily="34" charset="0"/>
          </a:endParaRPr>
        </a:p>
      </dgm:t>
    </dgm:pt>
    <dgm:pt modelId="{B2E43899-DFDF-401F-B294-3ACBC7F52DC5}">
      <dgm:prSet phldrT="[Texto]" custT="1"/>
      <dgm:spPr/>
      <dgm:t>
        <a:bodyPr/>
        <a:lstStyle/>
        <a:p>
          <a:r>
            <a:rPr lang="es-ES" sz="1100" b="1">
              <a:latin typeface="Arial" panose="020B0604020202020204" pitchFamily="34" charset="0"/>
              <a:cs typeface="Arial" panose="020B0604020202020204" pitchFamily="34" charset="0"/>
            </a:rPr>
            <a:t>INTEGRACIÓN</a:t>
          </a:r>
        </a:p>
      </dgm:t>
    </dgm:pt>
    <dgm:pt modelId="{E299422D-F6BA-4DAF-9D7F-D5C8EBC7F5C9}" type="parTrans" cxnId="{8D195461-CDC2-44BA-B512-95FA7D73CCFF}">
      <dgm:prSet/>
      <dgm:spPr/>
      <dgm:t>
        <a:bodyPr/>
        <a:lstStyle/>
        <a:p>
          <a:endParaRPr lang="es-ES" sz="1100" b="1">
            <a:latin typeface="Arial" panose="020B0604020202020204" pitchFamily="34" charset="0"/>
            <a:cs typeface="Arial" panose="020B0604020202020204" pitchFamily="34" charset="0"/>
          </a:endParaRPr>
        </a:p>
      </dgm:t>
    </dgm:pt>
    <dgm:pt modelId="{653A3A5F-C7C6-41DB-A1AC-DAEA78CE90BA}" type="sibTrans" cxnId="{8D195461-CDC2-44BA-B512-95FA7D73CCFF}">
      <dgm:prSet/>
      <dgm:spPr/>
      <dgm:t>
        <a:bodyPr/>
        <a:lstStyle/>
        <a:p>
          <a:endParaRPr lang="es-ES" sz="1100" b="1">
            <a:latin typeface="Arial" panose="020B0604020202020204" pitchFamily="34" charset="0"/>
            <a:cs typeface="Arial" panose="020B0604020202020204" pitchFamily="34" charset="0"/>
          </a:endParaRPr>
        </a:p>
      </dgm:t>
    </dgm:pt>
    <dgm:pt modelId="{B8CDB522-F770-420B-B6A5-FC3919E5B4FD}">
      <dgm:prSet phldrT="[Texto]" custT="1"/>
      <dgm:spPr/>
      <dgm:t>
        <a:bodyPr/>
        <a:lstStyle/>
        <a:p>
          <a:r>
            <a:rPr lang="es-ES" sz="1100" b="1">
              <a:latin typeface="Arial" panose="020B0604020202020204" pitchFamily="34" charset="0"/>
              <a:cs typeface="Arial" panose="020B0604020202020204" pitchFamily="34" charset="0"/>
            </a:rPr>
            <a:t>CREATIVIDAD</a:t>
          </a:r>
        </a:p>
      </dgm:t>
    </dgm:pt>
    <dgm:pt modelId="{85A5974D-0225-4FE5-ADEB-65C45B1581F0}" type="parTrans" cxnId="{75BD1F8A-B4F3-4381-AD2E-048C4448C22A}">
      <dgm:prSet/>
      <dgm:spPr/>
      <dgm:t>
        <a:bodyPr/>
        <a:lstStyle/>
        <a:p>
          <a:endParaRPr lang="es-ES" sz="1100" b="1">
            <a:latin typeface="Arial" panose="020B0604020202020204" pitchFamily="34" charset="0"/>
            <a:cs typeface="Arial" panose="020B0604020202020204" pitchFamily="34" charset="0"/>
          </a:endParaRPr>
        </a:p>
      </dgm:t>
    </dgm:pt>
    <dgm:pt modelId="{808B67F9-850F-4E7B-9A6A-E3620D4A3A29}" type="sibTrans" cxnId="{75BD1F8A-B4F3-4381-AD2E-048C4448C22A}">
      <dgm:prSet/>
      <dgm:spPr/>
      <dgm:t>
        <a:bodyPr/>
        <a:lstStyle/>
        <a:p>
          <a:endParaRPr lang="es-ES" sz="1100" b="1">
            <a:latin typeface="Arial" panose="020B0604020202020204" pitchFamily="34" charset="0"/>
            <a:cs typeface="Arial" panose="020B0604020202020204" pitchFamily="34" charset="0"/>
          </a:endParaRPr>
        </a:p>
      </dgm:t>
    </dgm:pt>
    <dgm:pt modelId="{080AAC3F-C740-46BC-92E4-F0BBBA78D221}">
      <dgm:prSet phldrT="[Texto]" custT="1"/>
      <dgm:spPr/>
      <dgm:t>
        <a:bodyPr/>
        <a:lstStyle/>
        <a:p>
          <a:r>
            <a:rPr lang="es-ES" sz="1100" b="1">
              <a:latin typeface="Arial" panose="020B0604020202020204" pitchFamily="34" charset="0"/>
              <a:cs typeface="Arial" panose="020B0604020202020204" pitchFamily="34" charset="0"/>
            </a:rPr>
            <a:t>PRODUCTIVIDAD</a:t>
          </a:r>
        </a:p>
      </dgm:t>
    </dgm:pt>
    <dgm:pt modelId="{EFA5C52B-7B1E-42BA-8B5D-FD6BBBCDC1F0}" type="parTrans" cxnId="{8D670872-2163-4F31-9CA0-C1E88EA906F5}">
      <dgm:prSet/>
      <dgm:spPr/>
      <dgm:t>
        <a:bodyPr/>
        <a:lstStyle/>
        <a:p>
          <a:endParaRPr lang="es-ES" sz="1100" b="1">
            <a:latin typeface="Arial" panose="020B0604020202020204" pitchFamily="34" charset="0"/>
            <a:cs typeface="Arial" panose="020B0604020202020204" pitchFamily="34" charset="0"/>
          </a:endParaRPr>
        </a:p>
      </dgm:t>
    </dgm:pt>
    <dgm:pt modelId="{244C7C3C-9AAC-46EF-B626-26ACFB95D385}" type="sibTrans" cxnId="{8D670872-2163-4F31-9CA0-C1E88EA906F5}">
      <dgm:prSet/>
      <dgm:spPr/>
      <dgm:t>
        <a:bodyPr/>
        <a:lstStyle/>
        <a:p>
          <a:endParaRPr lang="es-ES" sz="1100" b="1">
            <a:latin typeface="Arial" panose="020B0604020202020204" pitchFamily="34" charset="0"/>
            <a:cs typeface="Arial" panose="020B0604020202020204" pitchFamily="34" charset="0"/>
          </a:endParaRPr>
        </a:p>
      </dgm:t>
    </dgm:pt>
    <dgm:pt modelId="{3801FCA7-2DD3-40C0-A089-CBAF154AE8C0}">
      <dgm:prSet phldrT="[Texto]" custT="1"/>
      <dgm:spPr/>
      <dgm:t>
        <a:bodyPr/>
        <a:lstStyle/>
        <a:p>
          <a:r>
            <a:rPr lang="es-ES" sz="1100" b="1">
              <a:latin typeface="Arial" panose="020B0604020202020204" pitchFamily="34" charset="0"/>
              <a:cs typeface="Arial" panose="020B0604020202020204" pitchFamily="34" charset="0"/>
            </a:rPr>
            <a:t>CONOCIMIENTO DE SÍ MISMO</a:t>
          </a:r>
        </a:p>
      </dgm:t>
    </dgm:pt>
    <dgm:pt modelId="{0D7A101F-B477-4168-9FF4-F138DF291C59}" type="parTrans" cxnId="{E42CC57C-AFDC-4995-B7D8-E0617A45B224}">
      <dgm:prSet/>
      <dgm:spPr/>
      <dgm:t>
        <a:bodyPr/>
        <a:lstStyle/>
        <a:p>
          <a:endParaRPr lang="es-ES"/>
        </a:p>
      </dgm:t>
    </dgm:pt>
    <dgm:pt modelId="{CCA56C6F-FAB0-45EE-ABBE-AEE661CBF257}" type="sibTrans" cxnId="{E42CC57C-AFDC-4995-B7D8-E0617A45B224}">
      <dgm:prSet/>
      <dgm:spPr/>
      <dgm:t>
        <a:bodyPr/>
        <a:lstStyle/>
        <a:p>
          <a:endParaRPr lang="es-ES"/>
        </a:p>
      </dgm:t>
    </dgm:pt>
    <dgm:pt modelId="{6AAC3997-D82C-46A9-B4B4-850CC51C8E38}">
      <dgm:prSet phldrT="[Texto]" custT="1"/>
      <dgm:spPr/>
      <dgm:t>
        <a:bodyPr/>
        <a:lstStyle/>
        <a:p>
          <a:r>
            <a:rPr lang="es-ES" sz="1100" b="1">
              <a:latin typeface="Arial" panose="020B0604020202020204" pitchFamily="34" charset="0"/>
              <a:cs typeface="Arial" panose="020B0604020202020204" pitchFamily="34" charset="0"/>
            </a:rPr>
            <a:t>ESTUDIO / TRABAJO</a:t>
          </a:r>
        </a:p>
      </dgm:t>
    </dgm:pt>
    <dgm:pt modelId="{766C9AC0-4C50-4815-9CEB-CBC2575C2A98}" type="parTrans" cxnId="{A78B6B16-BBA8-4436-A36C-368BDFD0FE01}">
      <dgm:prSet/>
      <dgm:spPr/>
      <dgm:t>
        <a:bodyPr/>
        <a:lstStyle/>
        <a:p>
          <a:endParaRPr lang="es-ES"/>
        </a:p>
      </dgm:t>
    </dgm:pt>
    <dgm:pt modelId="{17B14A52-2356-4759-963E-4CB26E9D1A37}" type="sibTrans" cxnId="{A78B6B16-BBA8-4436-A36C-368BDFD0FE01}">
      <dgm:prSet/>
      <dgm:spPr/>
      <dgm:t>
        <a:bodyPr/>
        <a:lstStyle/>
        <a:p>
          <a:endParaRPr lang="es-ES"/>
        </a:p>
      </dgm:t>
    </dgm:pt>
    <dgm:pt modelId="{60B10C5B-F0F1-4349-9C95-175B6A079C04}">
      <dgm:prSet phldrT="[Texto]" custT="1"/>
      <dgm:spPr/>
      <dgm:t>
        <a:bodyPr/>
        <a:lstStyle/>
        <a:p>
          <a:r>
            <a:rPr lang="es-ES" sz="1100" b="1">
              <a:latin typeface="Arial" panose="020B0604020202020204" pitchFamily="34" charset="0"/>
              <a:cs typeface="Arial" panose="020B0604020202020204" pitchFamily="34" charset="0"/>
            </a:rPr>
            <a:t>INICIACIÓN</a:t>
          </a:r>
        </a:p>
      </dgm:t>
    </dgm:pt>
    <dgm:pt modelId="{ECF7E881-7E96-44F0-AA9F-6B3FADE24518}" type="parTrans" cxnId="{5BADBC47-85D1-4D6F-94B8-CABED798AD65}">
      <dgm:prSet/>
      <dgm:spPr/>
      <dgm:t>
        <a:bodyPr/>
        <a:lstStyle/>
        <a:p>
          <a:endParaRPr lang="es-ES"/>
        </a:p>
      </dgm:t>
    </dgm:pt>
    <dgm:pt modelId="{F181E865-D11A-4A33-B3D5-59D57BB6788E}" type="sibTrans" cxnId="{5BADBC47-85D1-4D6F-94B8-CABED798AD65}">
      <dgm:prSet/>
      <dgm:spPr/>
      <dgm:t>
        <a:bodyPr/>
        <a:lstStyle/>
        <a:p>
          <a:endParaRPr lang="es-ES"/>
        </a:p>
      </dgm:t>
    </dgm:pt>
    <dgm:pt modelId="{B9A91B85-0C59-43D6-B4BA-2C9F6F7E4EAE}">
      <dgm:prSet phldrT="[Texto]" custT="1"/>
      <dgm:spPr/>
      <dgm:t>
        <a:bodyPr/>
        <a:lstStyle/>
        <a:p>
          <a:r>
            <a:rPr lang="es-ES" sz="1100" b="1">
              <a:latin typeface="Arial" panose="020B0604020202020204" pitchFamily="34" charset="0"/>
              <a:cs typeface="Arial" panose="020B0604020202020204" pitchFamily="34" charset="0"/>
            </a:rPr>
            <a:t>CIERRE / FINALIZACIÓN</a:t>
          </a:r>
        </a:p>
      </dgm:t>
    </dgm:pt>
    <dgm:pt modelId="{62ED7285-B082-4F6B-9FDB-CFB59BE8F12C}" type="parTrans" cxnId="{2BCE490E-42BD-45AA-9E99-31081B32D3F3}">
      <dgm:prSet/>
      <dgm:spPr/>
      <dgm:t>
        <a:bodyPr/>
        <a:lstStyle/>
        <a:p>
          <a:endParaRPr lang="es-ES"/>
        </a:p>
      </dgm:t>
    </dgm:pt>
    <dgm:pt modelId="{7D50B7DC-3C07-4EA2-84D0-7376D7012F72}" type="sibTrans" cxnId="{2BCE490E-42BD-45AA-9E99-31081B32D3F3}">
      <dgm:prSet/>
      <dgm:spPr/>
      <dgm:t>
        <a:bodyPr/>
        <a:lstStyle/>
        <a:p>
          <a:endParaRPr lang="es-ES"/>
        </a:p>
      </dgm:t>
    </dgm:pt>
    <dgm:pt modelId="{A6FDE40E-1DA4-489F-9E66-EEE47BEB5019}" type="pres">
      <dgm:prSet presAssocID="{CABB777E-BB25-4EB4-BB30-4A1853D68E25}" presName="diagram" presStyleCnt="0">
        <dgm:presLayoutVars>
          <dgm:dir/>
          <dgm:resizeHandles val="exact"/>
        </dgm:presLayoutVars>
      </dgm:prSet>
      <dgm:spPr/>
    </dgm:pt>
    <dgm:pt modelId="{3961D487-D7BD-4B4C-AD7A-A638DAC6975E}" type="pres">
      <dgm:prSet presAssocID="{CF756742-98F4-43B5-AF8F-6557A9BB42C9}" presName="node" presStyleLbl="node1" presStyleIdx="0" presStyleCnt="9">
        <dgm:presLayoutVars>
          <dgm:bulletEnabled val="1"/>
        </dgm:presLayoutVars>
      </dgm:prSet>
      <dgm:spPr/>
    </dgm:pt>
    <dgm:pt modelId="{33FEBCFE-3139-4F85-90D6-5B7D099D467D}" type="pres">
      <dgm:prSet presAssocID="{8E1C0CB5-336F-4DA4-8041-315ECAD67587}" presName="sibTrans" presStyleCnt="0"/>
      <dgm:spPr/>
    </dgm:pt>
    <dgm:pt modelId="{3EE0ACD4-29B3-42CD-8AA0-50E7E56471F9}" type="pres">
      <dgm:prSet presAssocID="{FDE2C6F1-A2FF-4678-B0B3-00AB83C608DC}" presName="node" presStyleLbl="node1" presStyleIdx="1" presStyleCnt="9">
        <dgm:presLayoutVars>
          <dgm:bulletEnabled val="1"/>
        </dgm:presLayoutVars>
      </dgm:prSet>
      <dgm:spPr/>
    </dgm:pt>
    <dgm:pt modelId="{D40E51C7-3DC5-49D5-91E0-C9DD78F89C11}" type="pres">
      <dgm:prSet presAssocID="{C9A3926D-1671-40BD-9E5A-2BA1D4EE7171}" presName="sibTrans" presStyleCnt="0"/>
      <dgm:spPr/>
    </dgm:pt>
    <dgm:pt modelId="{8AE02B1D-E908-4B75-9BF6-D7FA5F9E0FEA}" type="pres">
      <dgm:prSet presAssocID="{60B10C5B-F0F1-4349-9C95-175B6A079C04}" presName="node" presStyleLbl="node1" presStyleIdx="2" presStyleCnt="9">
        <dgm:presLayoutVars>
          <dgm:bulletEnabled val="1"/>
        </dgm:presLayoutVars>
      </dgm:prSet>
      <dgm:spPr/>
    </dgm:pt>
    <dgm:pt modelId="{45F6B22D-DA0C-4533-A637-A137A41A0CD1}" type="pres">
      <dgm:prSet presAssocID="{F181E865-D11A-4A33-B3D5-59D57BB6788E}" presName="sibTrans" presStyleCnt="0"/>
      <dgm:spPr/>
    </dgm:pt>
    <dgm:pt modelId="{56219114-F7DE-42AD-B741-A128D82424A2}" type="pres">
      <dgm:prSet presAssocID="{B2E43899-DFDF-401F-B294-3ACBC7F52DC5}" presName="node" presStyleLbl="node1" presStyleIdx="3" presStyleCnt="9">
        <dgm:presLayoutVars>
          <dgm:bulletEnabled val="1"/>
        </dgm:presLayoutVars>
      </dgm:prSet>
      <dgm:spPr/>
    </dgm:pt>
    <dgm:pt modelId="{4FDFBC38-0FE0-4211-B7B3-3026082449F5}" type="pres">
      <dgm:prSet presAssocID="{653A3A5F-C7C6-41DB-A1AC-DAEA78CE90BA}" presName="sibTrans" presStyleCnt="0"/>
      <dgm:spPr/>
    </dgm:pt>
    <dgm:pt modelId="{605DB6D2-D771-46B8-8730-1D92835FC790}" type="pres">
      <dgm:prSet presAssocID="{3801FCA7-2DD3-40C0-A089-CBAF154AE8C0}" presName="node" presStyleLbl="node1" presStyleIdx="4" presStyleCnt="9">
        <dgm:presLayoutVars>
          <dgm:bulletEnabled val="1"/>
        </dgm:presLayoutVars>
      </dgm:prSet>
      <dgm:spPr/>
    </dgm:pt>
    <dgm:pt modelId="{37285818-531E-4D3A-87FE-EFA10DE3A0D9}" type="pres">
      <dgm:prSet presAssocID="{CCA56C6F-FAB0-45EE-ABBE-AEE661CBF257}" presName="sibTrans" presStyleCnt="0"/>
      <dgm:spPr/>
    </dgm:pt>
    <dgm:pt modelId="{45D26A52-C3EE-4A52-94A6-B372D0DF2492}" type="pres">
      <dgm:prSet presAssocID="{6AAC3997-D82C-46A9-B4B4-850CC51C8E38}" presName="node" presStyleLbl="node1" presStyleIdx="5" presStyleCnt="9">
        <dgm:presLayoutVars>
          <dgm:bulletEnabled val="1"/>
        </dgm:presLayoutVars>
      </dgm:prSet>
      <dgm:spPr/>
    </dgm:pt>
    <dgm:pt modelId="{92B29F82-13B7-4B31-BA39-A2C6A551644D}" type="pres">
      <dgm:prSet presAssocID="{17B14A52-2356-4759-963E-4CB26E9D1A37}" presName="sibTrans" presStyleCnt="0"/>
      <dgm:spPr/>
    </dgm:pt>
    <dgm:pt modelId="{E174E3FA-450F-4D07-A46A-1D2576835212}" type="pres">
      <dgm:prSet presAssocID="{B8CDB522-F770-420B-B6A5-FC3919E5B4FD}" presName="node" presStyleLbl="node1" presStyleIdx="6" presStyleCnt="9">
        <dgm:presLayoutVars>
          <dgm:bulletEnabled val="1"/>
        </dgm:presLayoutVars>
      </dgm:prSet>
      <dgm:spPr/>
    </dgm:pt>
    <dgm:pt modelId="{266DEDE6-3863-4FD1-9B1B-9B97631BEB21}" type="pres">
      <dgm:prSet presAssocID="{808B67F9-850F-4E7B-9A6A-E3620D4A3A29}" presName="sibTrans" presStyleCnt="0"/>
      <dgm:spPr/>
    </dgm:pt>
    <dgm:pt modelId="{F54C0349-6C1E-47A2-A285-CC67947D9C02}" type="pres">
      <dgm:prSet presAssocID="{080AAC3F-C740-46BC-92E4-F0BBBA78D221}" presName="node" presStyleLbl="node1" presStyleIdx="7" presStyleCnt="9">
        <dgm:presLayoutVars>
          <dgm:bulletEnabled val="1"/>
        </dgm:presLayoutVars>
      </dgm:prSet>
      <dgm:spPr/>
    </dgm:pt>
    <dgm:pt modelId="{48E9200C-C38C-4BFD-B99D-5ED862BF618C}" type="pres">
      <dgm:prSet presAssocID="{244C7C3C-9AAC-46EF-B626-26ACFB95D385}" presName="sibTrans" presStyleCnt="0"/>
      <dgm:spPr/>
    </dgm:pt>
    <dgm:pt modelId="{00C5E0AC-8CE4-4E9C-AA15-FB46330F5096}" type="pres">
      <dgm:prSet presAssocID="{B9A91B85-0C59-43D6-B4BA-2C9F6F7E4EAE}" presName="node" presStyleLbl="node1" presStyleIdx="8" presStyleCnt="9">
        <dgm:presLayoutVars>
          <dgm:bulletEnabled val="1"/>
        </dgm:presLayoutVars>
      </dgm:prSet>
      <dgm:spPr/>
    </dgm:pt>
  </dgm:ptLst>
  <dgm:cxnLst>
    <dgm:cxn modelId="{2BCE490E-42BD-45AA-9E99-31081B32D3F3}" srcId="{CABB777E-BB25-4EB4-BB30-4A1853D68E25}" destId="{B9A91B85-0C59-43D6-B4BA-2C9F6F7E4EAE}" srcOrd="8" destOrd="0" parTransId="{62ED7285-B082-4F6B-9FDB-CFB59BE8F12C}" sibTransId="{7D50B7DC-3C07-4EA2-84D0-7376D7012F72}"/>
    <dgm:cxn modelId="{BFA5140F-1BB7-473F-B467-D9745D8FAEAB}" type="presOf" srcId="{60B10C5B-F0F1-4349-9C95-175B6A079C04}" destId="{8AE02B1D-E908-4B75-9BF6-D7FA5F9E0FEA}" srcOrd="0" destOrd="0" presId="urn:microsoft.com/office/officeart/2005/8/layout/default"/>
    <dgm:cxn modelId="{A78B6B16-BBA8-4436-A36C-368BDFD0FE01}" srcId="{CABB777E-BB25-4EB4-BB30-4A1853D68E25}" destId="{6AAC3997-D82C-46A9-B4B4-850CC51C8E38}" srcOrd="5" destOrd="0" parTransId="{766C9AC0-4C50-4815-9CEB-CBC2575C2A98}" sibTransId="{17B14A52-2356-4759-963E-4CB26E9D1A37}"/>
    <dgm:cxn modelId="{8DE1A319-3A2A-4A5B-B1DA-30CFCF7D8815}" type="presOf" srcId="{B9A91B85-0C59-43D6-B4BA-2C9F6F7E4EAE}" destId="{00C5E0AC-8CE4-4E9C-AA15-FB46330F5096}" srcOrd="0" destOrd="0" presId="urn:microsoft.com/office/officeart/2005/8/layout/default"/>
    <dgm:cxn modelId="{FF6A662D-FC7B-45CF-B508-6B9B0A6581EF}" type="presOf" srcId="{CABB777E-BB25-4EB4-BB30-4A1853D68E25}" destId="{A6FDE40E-1DA4-489F-9E66-EEE47BEB5019}" srcOrd="0" destOrd="0" presId="urn:microsoft.com/office/officeart/2005/8/layout/default"/>
    <dgm:cxn modelId="{8D195461-CDC2-44BA-B512-95FA7D73CCFF}" srcId="{CABB777E-BB25-4EB4-BB30-4A1853D68E25}" destId="{B2E43899-DFDF-401F-B294-3ACBC7F52DC5}" srcOrd="3" destOrd="0" parTransId="{E299422D-F6BA-4DAF-9D7F-D5C8EBC7F5C9}" sibTransId="{653A3A5F-C7C6-41DB-A1AC-DAEA78CE90BA}"/>
    <dgm:cxn modelId="{5BADBC47-85D1-4D6F-94B8-CABED798AD65}" srcId="{CABB777E-BB25-4EB4-BB30-4A1853D68E25}" destId="{60B10C5B-F0F1-4349-9C95-175B6A079C04}" srcOrd="2" destOrd="0" parTransId="{ECF7E881-7E96-44F0-AA9F-6B3FADE24518}" sibTransId="{F181E865-D11A-4A33-B3D5-59D57BB6788E}"/>
    <dgm:cxn modelId="{7E0FE66F-6E9F-4394-B36F-B8A8D0C3A4BD}" srcId="{CABB777E-BB25-4EB4-BB30-4A1853D68E25}" destId="{CF756742-98F4-43B5-AF8F-6557A9BB42C9}" srcOrd="0" destOrd="0" parTransId="{3A4C9446-CECA-4FC7-87C6-5E6D75C04024}" sibTransId="{8E1C0CB5-336F-4DA4-8041-315ECAD67587}"/>
    <dgm:cxn modelId="{8D670872-2163-4F31-9CA0-C1E88EA906F5}" srcId="{CABB777E-BB25-4EB4-BB30-4A1853D68E25}" destId="{080AAC3F-C740-46BC-92E4-F0BBBA78D221}" srcOrd="7" destOrd="0" parTransId="{EFA5C52B-7B1E-42BA-8B5D-FD6BBBCDC1F0}" sibTransId="{244C7C3C-9AAC-46EF-B626-26ACFB95D385}"/>
    <dgm:cxn modelId="{EFC5057A-DEE6-4ECD-85CB-D9DB086E5C48}" type="presOf" srcId="{CF756742-98F4-43B5-AF8F-6557A9BB42C9}" destId="{3961D487-D7BD-4B4C-AD7A-A638DAC6975E}" srcOrd="0" destOrd="0" presId="urn:microsoft.com/office/officeart/2005/8/layout/default"/>
    <dgm:cxn modelId="{E42CC57C-AFDC-4995-B7D8-E0617A45B224}" srcId="{CABB777E-BB25-4EB4-BB30-4A1853D68E25}" destId="{3801FCA7-2DD3-40C0-A089-CBAF154AE8C0}" srcOrd="4" destOrd="0" parTransId="{0D7A101F-B477-4168-9FF4-F138DF291C59}" sibTransId="{CCA56C6F-FAB0-45EE-ABBE-AEE661CBF257}"/>
    <dgm:cxn modelId="{75BD1F8A-B4F3-4381-AD2E-048C4448C22A}" srcId="{CABB777E-BB25-4EB4-BB30-4A1853D68E25}" destId="{B8CDB522-F770-420B-B6A5-FC3919E5B4FD}" srcOrd="6" destOrd="0" parTransId="{85A5974D-0225-4FE5-ADEB-65C45B1581F0}" sibTransId="{808B67F9-850F-4E7B-9A6A-E3620D4A3A29}"/>
    <dgm:cxn modelId="{BDA37F9C-AC71-4094-A647-70C3B30AE9A8}" srcId="{CABB777E-BB25-4EB4-BB30-4A1853D68E25}" destId="{FDE2C6F1-A2FF-4678-B0B3-00AB83C608DC}" srcOrd="1" destOrd="0" parTransId="{DBA58F30-5947-4DB4-8DFA-14D28B5E0EBC}" sibTransId="{C9A3926D-1671-40BD-9E5A-2BA1D4EE7171}"/>
    <dgm:cxn modelId="{A12F48CC-199C-47F3-8F45-3E0D106F9B87}" type="presOf" srcId="{B8CDB522-F770-420B-B6A5-FC3919E5B4FD}" destId="{E174E3FA-450F-4D07-A46A-1D2576835212}" srcOrd="0" destOrd="0" presId="urn:microsoft.com/office/officeart/2005/8/layout/default"/>
    <dgm:cxn modelId="{29D1F0DA-DC77-429C-8BB3-6D03A58C5775}" type="presOf" srcId="{FDE2C6F1-A2FF-4678-B0B3-00AB83C608DC}" destId="{3EE0ACD4-29B3-42CD-8AA0-50E7E56471F9}" srcOrd="0" destOrd="0" presId="urn:microsoft.com/office/officeart/2005/8/layout/default"/>
    <dgm:cxn modelId="{6CFB5EE5-5747-4A4C-AE59-4C7FBE5CB331}" type="presOf" srcId="{B2E43899-DFDF-401F-B294-3ACBC7F52DC5}" destId="{56219114-F7DE-42AD-B741-A128D82424A2}" srcOrd="0" destOrd="0" presId="urn:microsoft.com/office/officeart/2005/8/layout/default"/>
    <dgm:cxn modelId="{7B5BF8E5-8084-4089-B887-455A7C708588}" type="presOf" srcId="{3801FCA7-2DD3-40C0-A089-CBAF154AE8C0}" destId="{605DB6D2-D771-46B8-8730-1D92835FC790}" srcOrd="0" destOrd="0" presId="urn:microsoft.com/office/officeart/2005/8/layout/default"/>
    <dgm:cxn modelId="{98F4C5F2-9B97-4C91-937B-536B2A08E8BF}" type="presOf" srcId="{6AAC3997-D82C-46A9-B4B4-850CC51C8E38}" destId="{45D26A52-C3EE-4A52-94A6-B372D0DF2492}" srcOrd="0" destOrd="0" presId="urn:microsoft.com/office/officeart/2005/8/layout/default"/>
    <dgm:cxn modelId="{848B69FD-4663-426E-9FCB-7C0AD610EA00}" type="presOf" srcId="{080AAC3F-C740-46BC-92E4-F0BBBA78D221}" destId="{F54C0349-6C1E-47A2-A285-CC67947D9C02}" srcOrd="0" destOrd="0" presId="urn:microsoft.com/office/officeart/2005/8/layout/default"/>
    <dgm:cxn modelId="{86AEFC17-0757-4A29-93F2-333CE295D7C9}" type="presParOf" srcId="{A6FDE40E-1DA4-489F-9E66-EEE47BEB5019}" destId="{3961D487-D7BD-4B4C-AD7A-A638DAC6975E}" srcOrd="0" destOrd="0" presId="urn:microsoft.com/office/officeart/2005/8/layout/default"/>
    <dgm:cxn modelId="{1A7F8C87-30CF-4194-9F7E-C7CCD4D1A8DF}" type="presParOf" srcId="{A6FDE40E-1DA4-489F-9E66-EEE47BEB5019}" destId="{33FEBCFE-3139-4F85-90D6-5B7D099D467D}" srcOrd="1" destOrd="0" presId="urn:microsoft.com/office/officeart/2005/8/layout/default"/>
    <dgm:cxn modelId="{C2090E54-7788-4EBF-AEB5-34AEC59B9BD5}" type="presParOf" srcId="{A6FDE40E-1DA4-489F-9E66-EEE47BEB5019}" destId="{3EE0ACD4-29B3-42CD-8AA0-50E7E56471F9}" srcOrd="2" destOrd="0" presId="urn:microsoft.com/office/officeart/2005/8/layout/default"/>
    <dgm:cxn modelId="{4A533EA5-C732-427A-B0B5-2C72D1C6115E}" type="presParOf" srcId="{A6FDE40E-1DA4-489F-9E66-EEE47BEB5019}" destId="{D40E51C7-3DC5-49D5-91E0-C9DD78F89C11}" srcOrd="3" destOrd="0" presId="urn:microsoft.com/office/officeart/2005/8/layout/default"/>
    <dgm:cxn modelId="{178C7546-A7D3-4178-B9C4-3EC175E2E261}" type="presParOf" srcId="{A6FDE40E-1DA4-489F-9E66-EEE47BEB5019}" destId="{8AE02B1D-E908-4B75-9BF6-D7FA5F9E0FEA}" srcOrd="4" destOrd="0" presId="urn:microsoft.com/office/officeart/2005/8/layout/default"/>
    <dgm:cxn modelId="{ED9AC34A-D31C-49FD-AA2F-F1BCD40E8DD8}" type="presParOf" srcId="{A6FDE40E-1DA4-489F-9E66-EEE47BEB5019}" destId="{45F6B22D-DA0C-4533-A637-A137A41A0CD1}" srcOrd="5" destOrd="0" presId="urn:microsoft.com/office/officeart/2005/8/layout/default"/>
    <dgm:cxn modelId="{602147D8-8A5B-40E3-A692-0051C2B8EA8C}" type="presParOf" srcId="{A6FDE40E-1DA4-489F-9E66-EEE47BEB5019}" destId="{56219114-F7DE-42AD-B741-A128D82424A2}" srcOrd="6" destOrd="0" presId="urn:microsoft.com/office/officeart/2005/8/layout/default"/>
    <dgm:cxn modelId="{BC1B2E6B-78CA-4C06-879D-D4ADDC98CBF4}" type="presParOf" srcId="{A6FDE40E-1DA4-489F-9E66-EEE47BEB5019}" destId="{4FDFBC38-0FE0-4211-B7B3-3026082449F5}" srcOrd="7" destOrd="0" presId="urn:microsoft.com/office/officeart/2005/8/layout/default"/>
    <dgm:cxn modelId="{A0D0DFF5-5895-4EC8-81E6-08B484945341}" type="presParOf" srcId="{A6FDE40E-1DA4-489F-9E66-EEE47BEB5019}" destId="{605DB6D2-D771-46B8-8730-1D92835FC790}" srcOrd="8" destOrd="0" presId="urn:microsoft.com/office/officeart/2005/8/layout/default"/>
    <dgm:cxn modelId="{B2866D29-0E18-4A82-83E9-4FAC3B466BE6}" type="presParOf" srcId="{A6FDE40E-1DA4-489F-9E66-EEE47BEB5019}" destId="{37285818-531E-4D3A-87FE-EFA10DE3A0D9}" srcOrd="9" destOrd="0" presId="urn:microsoft.com/office/officeart/2005/8/layout/default"/>
    <dgm:cxn modelId="{9DAF5B68-ECC8-4310-8476-F4A1BD377F1E}" type="presParOf" srcId="{A6FDE40E-1DA4-489F-9E66-EEE47BEB5019}" destId="{45D26A52-C3EE-4A52-94A6-B372D0DF2492}" srcOrd="10" destOrd="0" presId="urn:microsoft.com/office/officeart/2005/8/layout/default"/>
    <dgm:cxn modelId="{2093D1C0-B35F-4745-96D4-F28908FC4E9F}" type="presParOf" srcId="{A6FDE40E-1DA4-489F-9E66-EEE47BEB5019}" destId="{92B29F82-13B7-4B31-BA39-A2C6A551644D}" srcOrd="11" destOrd="0" presId="urn:microsoft.com/office/officeart/2005/8/layout/default"/>
    <dgm:cxn modelId="{3907CB2D-5779-4B20-83DE-9A9D8BBA0D83}" type="presParOf" srcId="{A6FDE40E-1DA4-489F-9E66-EEE47BEB5019}" destId="{E174E3FA-450F-4D07-A46A-1D2576835212}" srcOrd="12" destOrd="0" presId="urn:microsoft.com/office/officeart/2005/8/layout/default"/>
    <dgm:cxn modelId="{A51D35E8-255F-4F26-9EF5-A896FCF8FC18}" type="presParOf" srcId="{A6FDE40E-1DA4-489F-9E66-EEE47BEB5019}" destId="{266DEDE6-3863-4FD1-9B1B-9B97631BEB21}" srcOrd="13" destOrd="0" presId="urn:microsoft.com/office/officeart/2005/8/layout/default"/>
    <dgm:cxn modelId="{98BD5570-C524-4E55-BF72-E464531D4FC1}" type="presParOf" srcId="{A6FDE40E-1DA4-489F-9E66-EEE47BEB5019}" destId="{F54C0349-6C1E-47A2-A285-CC67947D9C02}" srcOrd="14" destOrd="0" presId="urn:microsoft.com/office/officeart/2005/8/layout/default"/>
    <dgm:cxn modelId="{D4E1EC18-A6A0-4B97-8739-C8741825F85D}" type="presParOf" srcId="{A6FDE40E-1DA4-489F-9E66-EEE47BEB5019}" destId="{48E9200C-C38C-4BFD-B99D-5ED862BF618C}" srcOrd="15" destOrd="0" presId="urn:microsoft.com/office/officeart/2005/8/layout/default"/>
    <dgm:cxn modelId="{F3703486-BC3F-47DA-8A75-E8F02B9E9EB1}" type="presParOf" srcId="{A6FDE40E-1DA4-489F-9E66-EEE47BEB5019}" destId="{00C5E0AC-8CE4-4E9C-AA15-FB46330F509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0A150D5-ACE6-4157-B42B-942BAE1FB6C0}" type="doc">
      <dgm:prSet loTypeId="urn:microsoft.com/office/officeart/2005/8/layout/cycle8" loCatId="cycle" qsTypeId="urn:microsoft.com/office/officeart/2005/8/quickstyle/simple1" qsCatId="simple" csTypeId="urn:microsoft.com/office/officeart/2005/8/colors/accent0_2" csCatId="mainScheme" phldr="1"/>
      <dgm:spPr/>
      <dgm:t>
        <a:bodyPr/>
        <a:lstStyle/>
        <a:p>
          <a:endParaRPr lang="es-ES"/>
        </a:p>
      </dgm:t>
    </dgm:pt>
    <dgm:pt modelId="{7AE2F16C-93D6-41EF-BDF6-ED0163022EF8}">
      <dgm:prSet phldrT="[Texto]" custT="1"/>
      <dgm:spPr/>
      <dgm:t>
        <a:bodyPr/>
        <a:lstStyle/>
        <a:p>
          <a:r>
            <a:rPr lang="es-ES" sz="1400" b="1">
              <a:latin typeface="Arial" panose="020B0604020202020204" pitchFamily="34" charset="0"/>
              <a:cs typeface="Arial" panose="020B0604020202020204" pitchFamily="34" charset="0"/>
            </a:rPr>
            <a:t>Comprensión de emociones</a:t>
          </a:r>
        </a:p>
      </dgm:t>
    </dgm:pt>
    <dgm:pt modelId="{71467B68-1CB1-46DB-87AC-B831C7DC9F30}" type="parTrans" cxnId="{BAB58E32-8D77-4548-9986-ED5989A9B2E1}">
      <dgm:prSet/>
      <dgm:spPr/>
      <dgm:t>
        <a:bodyPr/>
        <a:lstStyle/>
        <a:p>
          <a:endParaRPr lang="es-ES" sz="1400" b="1">
            <a:latin typeface="Arial" panose="020B0604020202020204" pitchFamily="34" charset="0"/>
            <a:cs typeface="Arial" panose="020B0604020202020204" pitchFamily="34" charset="0"/>
          </a:endParaRPr>
        </a:p>
      </dgm:t>
    </dgm:pt>
    <dgm:pt modelId="{61BAE048-E718-4EA3-B5E7-EDC89DADAF43}" type="sibTrans" cxnId="{BAB58E32-8D77-4548-9986-ED5989A9B2E1}">
      <dgm:prSet/>
      <dgm:spPr/>
      <dgm:t>
        <a:bodyPr/>
        <a:lstStyle/>
        <a:p>
          <a:endParaRPr lang="es-ES" sz="1400" b="1">
            <a:latin typeface="Arial" panose="020B0604020202020204" pitchFamily="34" charset="0"/>
            <a:cs typeface="Arial" panose="020B0604020202020204" pitchFamily="34" charset="0"/>
          </a:endParaRPr>
        </a:p>
      </dgm:t>
    </dgm:pt>
    <dgm:pt modelId="{FD59D955-5B5B-4247-8818-F3F8CA94D1C2}">
      <dgm:prSet phldrT="[Texto]" custT="1"/>
      <dgm:spPr/>
      <dgm:t>
        <a:bodyPr/>
        <a:lstStyle/>
        <a:p>
          <a:r>
            <a:rPr lang="es-ES" sz="1400" b="1">
              <a:latin typeface="Arial" panose="020B0604020202020204" pitchFamily="34" charset="0"/>
              <a:cs typeface="Arial" panose="020B0604020202020204" pitchFamily="34" charset="0"/>
            </a:rPr>
            <a:t>Gestión de emociones</a:t>
          </a:r>
        </a:p>
      </dgm:t>
    </dgm:pt>
    <dgm:pt modelId="{7EE53263-8EB9-490A-89EF-C289D4B234EB}" type="parTrans" cxnId="{031DCF17-7E98-4C5D-8FB0-6E35330749DB}">
      <dgm:prSet/>
      <dgm:spPr/>
      <dgm:t>
        <a:bodyPr/>
        <a:lstStyle/>
        <a:p>
          <a:endParaRPr lang="es-ES" sz="1400" b="1">
            <a:latin typeface="Arial" panose="020B0604020202020204" pitchFamily="34" charset="0"/>
            <a:cs typeface="Arial" panose="020B0604020202020204" pitchFamily="34" charset="0"/>
          </a:endParaRPr>
        </a:p>
      </dgm:t>
    </dgm:pt>
    <dgm:pt modelId="{134B92BF-8CCD-4599-AA99-6837F0420289}" type="sibTrans" cxnId="{031DCF17-7E98-4C5D-8FB0-6E35330749DB}">
      <dgm:prSet/>
      <dgm:spPr/>
      <dgm:t>
        <a:bodyPr/>
        <a:lstStyle/>
        <a:p>
          <a:endParaRPr lang="es-ES" sz="1400" b="1">
            <a:latin typeface="Arial" panose="020B0604020202020204" pitchFamily="34" charset="0"/>
            <a:cs typeface="Arial" panose="020B0604020202020204" pitchFamily="34" charset="0"/>
          </a:endParaRPr>
        </a:p>
      </dgm:t>
    </dgm:pt>
    <dgm:pt modelId="{53CFF5E2-C35E-415B-A44F-A022EBD2CD2F}">
      <dgm:prSet phldrT="[Texto]" custT="1"/>
      <dgm:spPr/>
      <dgm:t>
        <a:bodyPr/>
        <a:lstStyle/>
        <a:p>
          <a:r>
            <a:rPr lang="es-ES" sz="1400" b="1">
              <a:latin typeface="Arial" panose="020B0604020202020204" pitchFamily="34" charset="0"/>
              <a:cs typeface="Arial" panose="020B0604020202020204" pitchFamily="34" charset="0"/>
            </a:rPr>
            <a:t>Percibir emociones</a:t>
          </a:r>
        </a:p>
      </dgm:t>
    </dgm:pt>
    <dgm:pt modelId="{05059D9D-75B6-401D-A5AE-A9E66EB57EC6}" type="parTrans" cxnId="{D37D78D1-A9D4-47E9-981F-BA50DB1471E1}">
      <dgm:prSet/>
      <dgm:spPr/>
      <dgm:t>
        <a:bodyPr/>
        <a:lstStyle/>
        <a:p>
          <a:endParaRPr lang="es-ES" sz="1400" b="1">
            <a:latin typeface="Arial" panose="020B0604020202020204" pitchFamily="34" charset="0"/>
            <a:cs typeface="Arial" panose="020B0604020202020204" pitchFamily="34" charset="0"/>
          </a:endParaRPr>
        </a:p>
      </dgm:t>
    </dgm:pt>
    <dgm:pt modelId="{BC009A3C-60C8-4FF5-A560-3459643DDD17}" type="sibTrans" cxnId="{D37D78D1-A9D4-47E9-981F-BA50DB1471E1}">
      <dgm:prSet/>
      <dgm:spPr/>
      <dgm:t>
        <a:bodyPr/>
        <a:lstStyle/>
        <a:p>
          <a:endParaRPr lang="es-ES" sz="1400" b="1">
            <a:latin typeface="Arial" panose="020B0604020202020204" pitchFamily="34" charset="0"/>
            <a:cs typeface="Arial" panose="020B0604020202020204" pitchFamily="34" charset="0"/>
          </a:endParaRPr>
        </a:p>
      </dgm:t>
    </dgm:pt>
    <dgm:pt modelId="{C0C34CBB-83B1-40D7-83CD-D7EE0693010C}" type="pres">
      <dgm:prSet presAssocID="{20A150D5-ACE6-4157-B42B-942BAE1FB6C0}" presName="compositeShape" presStyleCnt="0">
        <dgm:presLayoutVars>
          <dgm:chMax val="7"/>
          <dgm:dir/>
          <dgm:resizeHandles val="exact"/>
        </dgm:presLayoutVars>
      </dgm:prSet>
      <dgm:spPr/>
    </dgm:pt>
    <dgm:pt modelId="{F48ADAAC-212B-4CD3-9D99-EDB2AC0D21C3}" type="pres">
      <dgm:prSet presAssocID="{20A150D5-ACE6-4157-B42B-942BAE1FB6C0}" presName="wedge1" presStyleLbl="node1" presStyleIdx="0" presStyleCnt="3"/>
      <dgm:spPr/>
    </dgm:pt>
    <dgm:pt modelId="{6080DF83-87E2-4203-B749-199F315D4D38}" type="pres">
      <dgm:prSet presAssocID="{20A150D5-ACE6-4157-B42B-942BAE1FB6C0}" presName="dummy1a" presStyleCnt="0"/>
      <dgm:spPr/>
    </dgm:pt>
    <dgm:pt modelId="{91551B6D-5EDA-444E-A854-EF442F1A919A}" type="pres">
      <dgm:prSet presAssocID="{20A150D5-ACE6-4157-B42B-942BAE1FB6C0}" presName="dummy1b" presStyleCnt="0"/>
      <dgm:spPr/>
    </dgm:pt>
    <dgm:pt modelId="{ECCF70CD-89A4-4A72-9271-54EC369D9238}" type="pres">
      <dgm:prSet presAssocID="{20A150D5-ACE6-4157-B42B-942BAE1FB6C0}" presName="wedge1Tx" presStyleLbl="node1" presStyleIdx="0" presStyleCnt="3">
        <dgm:presLayoutVars>
          <dgm:chMax val="0"/>
          <dgm:chPref val="0"/>
          <dgm:bulletEnabled val="1"/>
        </dgm:presLayoutVars>
      </dgm:prSet>
      <dgm:spPr/>
    </dgm:pt>
    <dgm:pt modelId="{0C96B1E2-B47B-4FE0-B029-C80F158D55D7}" type="pres">
      <dgm:prSet presAssocID="{20A150D5-ACE6-4157-B42B-942BAE1FB6C0}" presName="wedge2" presStyleLbl="node1" presStyleIdx="1" presStyleCnt="3"/>
      <dgm:spPr/>
    </dgm:pt>
    <dgm:pt modelId="{865E290B-5E74-42F2-982C-BAE27335368E}" type="pres">
      <dgm:prSet presAssocID="{20A150D5-ACE6-4157-B42B-942BAE1FB6C0}" presName="dummy2a" presStyleCnt="0"/>
      <dgm:spPr/>
    </dgm:pt>
    <dgm:pt modelId="{82A8F99E-A628-46EF-9F63-85552698F3B0}" type="pres">
      <dgm:prSet presAssocID="{20A150D5-ACE6-4157-B42B-942BAE1FB6C0}" presName="dummy2b" presStyleCnt="0"/>
      <dgm:spPr/>
    </dgm:pt>
    <dgm:pt modelId="{FD372E52-108E-4A10-A598-CF225097D4F0}" type="pres">
      <dgm:prSet presAssocID="{20A150D5-ACE6-4157-B42B-942BAE1FB6C0}" presName="wedge2Tx" presStyleLbl="node1" presStyleIdx="1" presStyleCnt="3">
        <dgm:presLayoutVars>
          <dgm:chMax val="0"/>
          <dgm:chPref val="0"/>
          <dgm:bulletEnabled val="1"/>
        </dgm:presLayoutVars>
      </dgm:prSet>
      <dgm:spPr/>
    </dgm:pt>
    <dgm:pt modelId="{3F6582B0-5E25-419B-AFBF-90C6118548C5}" type="pres">
      <dgm:prSet presAssocID="{20A150D5-ACE6-4157-B42B-942BAE1FB6C0}" presName="wedge3" presStyleLbl="node1" presStyleIdx="2" presStyleCnt="3"/>
      <dgm:spPr/>
    </dgm:pt>
    <dgm:pt modelId="{B85890E3-8AC6-4DF1-A556-386CD23790DA}" type="pres">
      <dgm:prSet presAssocID="{20A150D5-ACE6-4157-B42B-942BAE1FB6C0}" presName="dummy3a" presStyleCnt="0"/>
      <dgm:spPr/>
    </dgm:pt>
    <dgm:pt modelId="{FE832135-9666-4D98-ACBF-C576E2B2B746}" type="pres">
      <dgm:prSet presAssocID="{20A150D5-ACE6-4157-B42B-942BAE1FB6C0}" presName="dummy3b" presStyleCnt="0"/>
      <dgm:spPr/>
    </dgm:pt>
    <dgm:pt modelId="{748CA19E-CCA6-4C36-9BEB-913EA4862F95}" type="pres">
      <dgm:prSet presAssocID="{20A150D5-ACE6-4157-B42B-942BAE1FB6C0}" presName="wedge3Tx" presStyleLbl="node1" presStyleIdx="2" presStyleCnt="3">
        <dgm:presLayoutVars>
          <dgm:chMax val="0"/>
          <dgm:chPref val="0"/>
          <dgm:bulletEnabled val="1"/>
        </dgm:presLayoutVars>
      </dgm:prSet>
      <dgm:spPr/>
    </dgm:pt>
    <dgm:pt modelId="{92623793-0FBE-4660-9536-7DE1003272CB}" type="pres">
      <dgm:prSet presAssocID="{BC009A3C-60C8-4FF5-A560-3459643DDD17}" presName="arrowWedge1" presStyleLbl="fgSibTrans2D1" presStyleIdx="0" presStyleCnt="3"/>
      <dgm:spPr/>
    </dgm:pt>
    <dgm:pt modelId="{F547B519-0A48-4A23-B58C-C9646BEC23E5}" type="pres">
      <dgm:prSet presAssocID="{61BAE048-E718-4EA3-B5E7-EDC89DADAF43}" presName="arrowWedge2" presStyleLbl="fgSibTrans2D1" presStyleIdx="1" presStyleCnt="3"/>
      <dgm:spPr/>
    </dgm:pt>
    <dgm:pt modelId="{9F1273F7-D217-40E2-A3D5-FB3C9CAFE7B6}" type="pres">
      <dgm:prSet presAssocID="{134B92BF-8CCD-4599-AA99-6837F0420289}" presName="arrowWedge3" presStyleLbl="fgSibTrans2D1" presStyleIdx="2" presStyleCnt="3"/>
      <dgm:spPr/>
    </dgm:pt>
  </dgm:ptLst>
  <dgm:cxnLst>
    <dgm:cxn modelId="{E85C3303-B460-4936-AC96-238E3AEFB681}" type="presOf" srcId="{FD59D955-5B5B-4247-8818-F3F8CA94D1C2}" destId="{3F6582B0-5E25-419B-AFBF-90C6118548C5}" srcOrd="0" destOrd="0" presId="urn:microsoft.com/office/officeart/2005/8/layout/cycle8"/>
    <dgm:cxn modelId="{270A4804-0976-456C-930A-42B8BB74A678}" type="presOf" srcId="{53CFF5E2-C35E-415B-A44F-A022EBD2CD2F}" destId="{ECCF70CD-89A4-4A72-9271-54EC369D9238}" srcOrd="1" destOrd="0" presId="urn:microsoft.com/office/officeart/2005/8/layout/cycle8"/>
    <dgm:cxn modelId="{031DCF17-7E98-4C5D-8FB0-6E35330749DB}" srcId="{20A150D5-ACE6-4157-B42B-942BAE1FB6C0}" destId="{FD59D955-5B5B-4247-8818-F3F8CA94D1C2}" srcOrd="2" destOrd="0" parTransId="{7EE53263-8EB9-490A-89EF-C289D4B234EB}" sibTransId="{134B92BF-8CCD-4599-AA99-6837F0420289}"/>
    <dgm:cxn modelId="{F70A9420-6BA3-4E19-B928-A0716E2A9E6E}" type="presOf" srcId="{7AE2F16C-93D6-41EF-BDF6-ED0163022EF8}" destId="{FD372E52-108E-4A10-A598-CF225097D4F0}" srcOrd="1" destOrd="0" presId="urn:microsoft.com/office/officeart/2005/8/layout/cycle8"/>
    <dgm:cxn modelId="{BAB58E32-8D77-4548-9986-ED5989A9B2E1}" srcId="{20A150D5-ACE6-4157-B42B-942BAE1FB6C0}" destId="{7AE2F16C-93D6-41EF-BDF6-ED0163022EF8}" srcOrd="1" destOrd="0" parTransId="{71467B68-1CB1-46DB-87AC-B831C7DC9F30}" sibTransId="{61BAE048-E718-4EA3-B5E7-EDC89DADAF43}"/>
    <dgm:cxn modelId="{6B181534-6667-4801-811D-37E3EFA4A1D7}" type="presOf" srcId="{20A150D5-ACE6-4157-B42B-942BAE1FB6C0}" destId="{C0C34CBB-83B1-40D7-83CD-D7EE0693010C}" srcOrd="0" destOrd="0" presId="urn:microsoft.com/office/officeart/2005/8/layout/cycle8"/>
    <dgm:cxn modelId="{CDC8B56B-500C-495E-8995-22EB8049AB18}" type="presOf" srcId="{FD59D955-5B5B-4247-8818-F3F8CA94D1C2}" destId="{748CA19E-CCA6-4C36-9BEB-913EA4862F95}" srcOrd="1" destOrd="0" presId="urn:microsoft.com/office/officeart/2005/8/layout/cycle8"/>
    <dgm:cxn modelId="{79D8844C-AECF-4D4A-90AC-04572B800CC9}" type="presOf" srcId="{7AE2F16C-93D6-41EF-BDF6-ED0163022EF8}" destId="{0C96B1E2-B47B-4FE0-B029-C80F158D55D7}" srcOrd="0" destOrd="0" presId="urn:microsoft.com/office/officeart/2005/8/layout/cycle8"/>
    <dgm:cxn modelId="{D37D78D1-A9D4-47E9-981F-BA50DB1471E1}" srcId="{20A150D5-ACE6-4157-B42B-942BAE1FB6C0}" destId="{53CFF5E2-C35E-415B-A44F-A022EBD2CD2F}" srcOrd="0" destOrd="0" parTransId="{05059D9D-75B6-401D-A5AE-A9E66EB57EC6}" sibTransId="{BC009A3C-60C8-4FF5-A560-3459643DDD17}"/>
    <dgm:cxn modelId="{C775E4DC-6EA6-4B0F-8D44-A32DB927291E}" type="presOf" srcId="{53CFF5E2-C35E-415B-A44F-A022EBD2CD2F}" destId="{F48ADAAC-212B-4CD3-9D99-EDB2AC0D21C3}" srcOrd="0" destOrd="0" presId="urn:microsoft.com/office/officeart/2005/8/layout/cycle8"/>
    <dgm:cxn modelId="{A746490C-F88E-492D-BF34-6508F32D182A}" type="presParOf" srcId="{C0C34CBB-83B1-40D7-83CD-D7EE0693010C}" destId="{F48ADAAC-212B-4CD3-9D99-EDB2AC0D21C3}" srcOrd="0" destOrd="0" presId="urn:microsoft.com/office/officeart/2005/8/layout/cycle8"/>
    <dgm:cxn modelId="{BC84A7CB-EF08-4475-BE2F-9DDC64C9C8F3}" type="presParOf" srcId="{C0C34CBB-83B1-40D7-83CD-D7EE0693010C}" destId="{6080DF83-87E2-4203-B749-199F315D4D38}" srcOrd="1" destOrd="0" presId="urn:microsoft.com/office/officeart/2005/8/layout/cycle8"/>
    <dgm:cxn modelId="{6B906966-ECD5-4513-93B4-69B29A70E787}" type="presParOf" srcId="{C0C34CBB-83B1-40D7-83CD-D7EE0693010C}" destId="{91551B6D-5EDA-444E-A854-EF442F1A919A}" srcOrd="2" destOrd="0" presId="urn:microsoft.com/office/officeart/2005/8/layout/cycle8"/>
    <dgm:cxn modelId="{E69C3EED-71FB-4192-891F-B1466D0BF0D8}" type="presParOf" srcId="{C0C34CBB-83B1-40D7-83CD-D7EE0693010C}" destId="{ECCF70CD-89A4-4A72-9271-54EC369D9238}" srcOrd="3" destOrd="0" presId="urn:microsoft.com/office/officeart/2005/8/layout/cycle8"/>
    <dgm:cxn modelId="{DE9417C9-7DF4-4A24-AAC3-628CF124C574}" type="presParOf" srcId="{C0C34CBB-83B1-40D7-83CD-D7EE0693010C}" destId="{0C96B1E2-B47B-4FE0-B029-C80F158D55D7}" srcOrd="4" destOrd="0" presId="urn:microsoft.com/office/officeart/2005/8/layout/cycle8"/>
    <dgm:cxn modelId="{C26433BB-7B89-4409-88C7-DC540440D71A}" type="presParOf" srcId="{C0C34CBB-83B1-40D7-83CD-D7EE0693010C}" destId="{865E290B-5E74-42F2-982C-BAE27335368E}" srcOrd="5" destOrd="0" presId="urn:microsoft.com/office/officeart/2005/8/layout/cycle8"/>
    <dgm:cxn modelId="{9588E3AE-CD55-4ED9-B387-999411BD99A5}" type="presParOf" srcId="{C0C34CBB-83B1-40D7-83CD-D7EE0693010C}" destId="{82A8F99E-A628-46EF-9F63-85552698F3B0}" srcOrd="6" destOrd="0" presId="urn:microsoft.com/office/officeart/2005/8/layout/cycle8"/>
    <dgm:cxn modelId="{23B304E8-880D-47E7-90A2-E9D1899CEBED}" type="presParOf" srcId="{C0C34CBB-83B1-40D7-83CD-D7EE0693010C}" destId="{FD372E52-108E-4A10-A598-CF225097D4F0}" srcOrd="7" destOrd="0" presId="urn:microsoft.com/office/officeart/2005/8/layout/cycle8"/>
    <dgm:cxn modelId="{FC06F0F4-4AA5-4924-A92A-FF8E898A3062}" type="presParOf" srcId="{C0C34CBB-83B1-40D7-83CD-D7EE0693010C}" destId="{3F6582B0-5E25-419B-AFBF-90C6118548C5}" srcOrd="8" destOrd="0" presId="urn:microsoft.com/office/officeart/2005/8/layout/cycle8"/>
    <dgm:cxn modelId="{61C3FD0D-A9D8-4F3B-A47B-2AF3C156733D}" type="presParOf" srcId="{C0C34CBB-83B1-40D7-83CD-D7EE0693010C}" destId="{B85890E3-8AC6-4DF1-A556-386CD23790DA}" srcOrd="9" destOrd="0" presId="urn:microsoft.com/office/officeart/2005/8/layout/cycle8"/>
    <dgm:cxn modelId="{B4159FCC-7D89-44E3-BA47-EF08D35571A9}" type="presParOf" srcId="{C0C34CBB-83B1-40D7-83CD-D7EE0693010C}" destId="{FE832135-9666-4D98-ACBF-C576E2B2B746}" srcOrd="10" destOrd="0" presId="urn:microsoft.com/office/officeart/2005/8/layout/cycle8"/>
    <dgm:cxn modelId="{AE7A9DFA-72D8-475A-8081-724ABA5EE1C2}" type="presParOf" srcId="{C0C34CBB-83B1-40D7-83CD-D7EE0693010C}" destId="{748CA19E-CCA6-4C36-9BEB-913EA4862F95}" srcOrd="11" destOrd="0" presId="urn:microsoft.com/office/officeart/2005/8/layout/cycle8"/>
    <dgm:cxn modelId="{6118DBCE-71B9-4750-9E87-FFE003626250}" type="presParOf" srcId="{C0C34CBB-83B1-40D7-83CD-D7EE0693010C}" destId="{92623793-0FBE-4660-9536-7DE1003272CB}" srcOrd="12" destOrd="0" presId="urn:microsoft.com/office/officeart/2005/8/layout/cycle8"/>
    <dgm:cxn modelId="{EEEEF925-49E7-411C-9BBF-BD02A3CCC54A}" type="presParOf" srcId="{C0C34CBB-83B1-40D7-83CD-D7EE0693010C}" destId="{F547B519-0A48-4A23-B58C-C9646BEC23E5}" srcOrd="13" destOrd="0" presId="urn:microsoft.com/office/officeart/2005/8/layout/cycle8"/>
    <dgm:cxn modelId="{25889846-A69D-4DD3-B868-C7EFB16F63F7}" type="presParOf" srcId="{C0C34CBB-83B1-40D7-83CD-D7EE0693010C}" destId="{9F1273F7-D217-40E2-A3D5-FB3C9CAFE7B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6CD3B5-6120-40C0-8D65-72C321CC600F}"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ES"/>
        </a:p>
      </dgm:t>
    </dgm:pt>
    <dgm:pt modelId="{609BDCA6-6F12-4C67-8E57-4685F8E6FA8A}">
      <dgm:prSet phldrT="[Texto]" custT="1"/>
      <dgm:spPr/>
      <dgm:t>
        <a:bodyPr/>
        <a:lstStyle/>
        <a:p>
          <a:r>
            <a:rPr lang="es-ES" sz="1600" b="1">
              <a:latin typeface="Arial" panose="020B0604020202020204" pitchFamily="34" charset="0"/>
              <a:cs typeface="Arial" panose="020B0604020202020204" pitchFamily="34" charset="0"/>
            </a:rPr>
            <a:t>Autonomía</a:t>
          </a:r>
        </a:p>
      </dgm:t>
    </dgm:pt>
    <dgm:pt modelId="{82480ABA-7424-44F4-8B40-44FB8CFFE6C3}" type="parTrans" cxnId="{B2060C0A-6A4A-475D-9583-DF6BD264CBCC}">
      <dgm:prSet/>
      <dgm:spPr/>
      <dgm:t>
        <a:bodyPr/>
        <a:lstStyle/>
        <a:p>
          <a:endParaRPr lang="es-ES" sz="1100" b="1">
            <a:latin typeface="Arial" panose="020B0604020202020204" pitchFamily="34" charset="0"/>
            <a:cs typeface="Arial" panose="020B0604020202020204" pitchFamily="34" charset="0"/>
          </a:endParaRPr>
        </a:p>
      </dgm:t>
    </dgm:pt>
    <dgm:pt modelId="{87EAC18D-AD9C-440E-BEF0-AC7AE43683E5}" type="sibTrans" cxnId="{B2060C0A-6A4A-475D-9583-DF6BD264CBCC}">
      <dgm:prSet/>
      <dgm:spPr/>
      <dgm:t>
        <a:bodyPr/>
        <a:lstStyle/>
        <a:p>
          <a:endParaRPr lang="es-ES" sz="1100" b="1">
            <a:latin typeface="Arial" panose="020B0604020202020204" pitchFamily="34" charset="0"/>
            <a:cs typeface="Arial" panose="020B0604020202020204" pitchFamily="34" charset="0"/>
          </a:endParaRPr>
        </a:p>
      </dgm:t>
    </dgm:pt>
    <dgm:pt modelId="{452AAC64-DAC5-4248-A017-33EB6384FC55}" type="asst">
      <dgm:prSet phldrT="[Texto]" custT="1"/>
      <dgm:spPr/>
      <dgm:t>
        <a:bodyPr/>
        <a:lstStyle/>
        <a:p>
          <a:r>
            <a:rPr lang="es-ES" sz="800" b="1">
              <a:solidFill>
                <a:srgbClr val="FF0000"/>
              </a:solidFill>
              <a:latin typeface="Arial" panose="020B0604020202020204" pitchFamily="34" charset="0"/>
              <a:cs typeface="Arial" panose="020B0604020202020204" pitchFamily="34" charset="0"/>
            </a:rPr>
            <a:t>LOMLOE art. 120</a:t>
          </a:r>
        </a:p>
      </dgm:t>
    </dgm:pt>
    <dgm:pt modelId="{9B886656-0D83-4376-8F53-203D895E0833}" type="parTrans" cxnId="{E7A4B4A8-40A4-4076-ABFC-EF497FB9F5F7}">
      <dgm:prSet/>
      <dgm:spPr/>
      <dgm:t>
        <a:bodyPr/>
        <a:lstStyle/>
        <a:p>
          <a:endParaRPr lang="es-ES" sz="1100" b="1">
            <a:latin typeface="Arial" panose="020B0604020202020204" pitchFamily="34" charset="0"/>
            <a:cs typeface="Arial" panose="020B0604020202020204" pitchFamily="34" charset="0"/>
          </a:endParaRPr>
        </a:p>
      </dgm:t>
    </dgm:pt>
    <dgm:pt modelId="{F332291B-FEEE-4887-8B79-B7CF88E3D2BA}" type="sibTrans" cxnId="{E7A4B4A8-40A4-4076-ABFC-EF497FB9F5F7}">
      <dgm:prSet/>
      <dgm:spPr/>
      <dgm:t>
        <a:bodyPr/>
        <a:lstStyle/>
        <a:p>
          <a:endParaRPr lang="es-ES" sz="1100" b="1">
            <a:latin typeface="Arial" panose="020B0604020202020204" pitchFamily="34" charset="0"/>
            <a:cs typeface="Arial" panose="020B0604020202020204" pitchFamily="34" charset="0"/>
          </a:endParaRPr>
        </a:p>
      </dgm:t>
    </dgm:pt>
    <dgm:pt modelId="{AA94D8A6-DE3D-4374-8D87-CCEC88D0EE31}">
      <dgm:prSet phldrT="[Texto]" custT="1"/>
      <dgm:spPr/>
      <dgm:t>
        <a:bodyPr/>
        <a:lstStyle/>
        <a:p>
          <a:r>
            <a:rPr lang="es-ES" sz="1400" b="1">
              <a:latin typeface="Arial" panose="020B0604020202020204" pitchFamily="34" charset="0"/>
              <a:cs typeface="Arial" panose="020B0604020202020204" pitchFamily="34" charset="0"/>
            </a:rPr>
            <a:t>Pedagógica</a:t>
          </a:r>
        </a:p>
      </dgm:t>
    </dgm:pt>
    <dgm:pt modelId="{F8AB01D8-6645-4418-AC4B-9A2E5ACA0A89}" type="parTrans" cxnId="{DD5E0176-AEA9-4637-AE09-06C54E42B168}">
      <dgm:prSet/>
      <dgm:spPr/>
      <dgm:t>
        <a:bodyPr/>
        <a:lstStyle/>
        <a:p>
          <a:endParaRPr lang="es-ES" sz="1100" b="1">
            <a:latin typeface="Arial" panose="020B0604020202020204" pitchFamily="34" charset="0"/>
            <a:cs typeface="Arial" panose="020B0604020202020204" pitchFamily="34" charset="0"/>
          </a:endParaRPr>
        </a:p>
      </dgm:t>
    </dgm:pt>
    <dgm:pt modelId="{9DA1963A-9540-4CFC-89D9-51445BEF31F1}" type="sibTrans" cxnId="{DD5E0176-AEA9-4637-AE09-06C54E42B168}">
      <dgm:prSet/>
      <dgm:spPr/>
      <dgm:t>
        <a:bodyPr/>
        <a:lstStyle/>
        <a:p>
          <a:endParaRPr lang="es-ES" sz="1100" b="1">
            <a:latin typeface="Arial" panose="020B0604020202020204" pitchFamily="34" charset="0"/>
            <a:cs typeface="Arial" panose="020B0604020202020204" pitchFamily="34" charset="0"/>
          </a:endParaRPr>
        </a:p>
      </dgm:t>
    </dgm:pt>
    <dgm:pt modelId="{74ED9EEE-D783-4DF4-932E-3B425D3BBFD8}">
      <dgm:prSet phldrT="[Texto]" custT="1"/>
      <dgm:spPr/>
      <dgm:t>
        <a:bodyPr/>
        <a:lstStyle/>
        <a:p>
          <a:r>
            <a:rPr lang="es-ES" sz="1400" b="1">
              <a:latin typeface="Arial" panose="020B0604020202020204" pitchFamily="34" charset="0"/>
              <a:cs typeface="Arial" panose="020B0604020202020204" pitchFamily="34" charset="0"/>
            </a:rPr>
            <a:t>Organizativa</a:t>
          </a:r>
        </a:p>
      </dgm:t>
    </dgm:pt>
    <dgm:pt modelId="{DE3AA687-0763-4DD8-A6B8-0CA7FD21537B}" type="parTrans" cxnId="{5099A8D8-AE64-43C8-8EE7-80EE79472C50}">
      <dgm:prSet/>
      <dgm:spPr/>
      <dgm:t>
        <a:bodyPr/>
        <a:lstStyle/>
        <a:p>
          <a:endParaRPr lang="es-ES" sz="1100" b="1">
            <a:latin typeface="Arial" panose="020B0604020202020204" pitchFamily="34" charset="0"/>
            <a:cs typeface="Arial" panose="020B0604020202020204" pitchFamily="34" charset="0"/>
          </a:endParaRPr>
        </a:p>
      </dgm:t>
    </dgm:pt>
    <dgm:pt modelId="{E549F478-A400-4F92-9A92-478E130B4E34}" type="sibTrans" cxnId="{5099A8D8-AE64-43C8-8EE7-80EE79472C50}">
      <dgm:prSet/>
      <dgm:spPr/>
      <dgm:t>
        <a:bodyPr/>
        <a:lstStyle/>
        <a:p>
          <a:endParaRPr lang="es-ES" sz="1100" b="1">
            <a:latin typeface="Arial" panose="020B0604020202020204" pitchFamily="34" charset="0"/>
            <a:cs typeface="Arial" panose="020B0604020202020204" pitchFamily="34" charset="0"/>
          </a:endParaRPr>
        </a:p>
      </dgm:t>
    </dgm:pt>
    <dgm:pt modelId="{1CFA6FF6-1F08-4EEA-BBC2-393FF8F52EC6}">
      <dgm:prSet phldrT="[Texto]" custT="1"/>
      <dgm:spPr/>
      <dgm:t>
        <a:bodyPr/>
        <a:lstStyle/>
        <a:p>
          <a:r>
            <a:rPr lang="es-ES" sz="1400" b="1">
              <a:latin typeface="Arial" panose="020B0604020202020204" pitchFamily="34" charset="0"/>
              <a:cs typeface="Arial" panose="020B0604020202020204" pitchFamily="34" charset="0"/>
            </a:rPr>
            <a:t>Gestión</a:t>
          </a:r>
        </a:p>
      </dgm:t>
    </dgm:pt>
    <dgm:pt modelId="{8C80B5D4-8DAF-4696-A853-76A8DE840386}" type="parTrans" cxnId="{443E4BB8-5584-4D9C-8751-00909BCA6A09}">
      <dgm:prSet/>
      <dgm:spPr/>
      <dgm:t>
        <a:bodyPr/>
        <a:lstStyle/>
        <a:p>
          <a:endParaRPr lang="es-ES" sz="1100" b="1">
            <a:latin typeface="Arial" panose="020B0604020202020204" pitchFamily="34" charset="0"/>
            <a:cs typeface="Arial" panose="020B0604020202020204" pitchFamily="34" charset="0"/>
          </a:endParaRPr>
        </a:p>
      </dgm:t>
    </dgm:pt>
    <dgm:pt modelId="{E0CFF441-A630-4295-B9B1-0C41A8313D12}" type="sibTrans" cxnId="{443E4BB8-5584-4D9C-8751-00909BCA6A09}">
      <dgm:prSet/>
      <dgm:spPr/>
      <dgm:t>
        <a:bodyPr/>
        <a:lstStyle/>
        <a:p>
          <a:endParaRPr lang="es-ES" sz="1100" b="1">
            <a:latin typeface="Arial" panose="020B0604020202020204" pitchFamily="34" charset="0"/>
            <a:cs typeface="Arial" panose="020B0604020202020204" pitchFamily="34" charset="0"/>
          </a:endParaRPr>
        </a:p>
      </dgm:t>
    </dgm:pt>
    <dgm:pt modelId="{CBEF1203-BDDC-4DF6-90A2-0E32F947B694}">
      <dgm:prSet phldrT="[Texto]" custT="1"/>
      <dgm:spPr/>
      <dgm:t>
        <a:bodyPr/>
        <a:lstStyle/>
        <a:p>
          <a:r>
            <a:rPr lang="es-ES" sz="1100" b="1">
              <a:latin typeface="Arial" panose="020B0604020202020204" pitchFamily="34" charset="0"/>
              <a:cs typeface="Arial" panose="020B0604020202020204" pitchFamily="34" charset="0"/>
            </a:rPr>
            <a:t>Proyecto Educativo</a:t>
          </a:r>
        </a:p>
      </dgm:t>
    </dgm:pt>
    <dgm:pt modelId="{8F6AAF10-0A1A-4764-BAD2-DA87058043E8}" type="parTrans" cxnId="{5659376C-C8B5-4381-B62A-9658FBE66E80}">
      <dgm:prSet/>
      <dgm:spPr/>
      <dgm:t>
        <a:bodyPr/>
        <a:lstStyle/>
        <a:p>
          <a:endParaRPr lang="es-ES" b="1"/>
        </a:p>
      </dgm:t>
    </dgm:pt>
    <dgm:pt modelId="{F84FBB79-66C8-4079-B24C-8268E2E8CEC8}" type="sibTrans" cxnId="{5659376C-C8B5-4381-B62A-9658FBE66E80}">
      <dgm:prSet/>
      <dgm:spPr/>
      <dgm:t>
        <a:bodyPr/>
        <a:lstStyle/>
        <a:p>
          <a:endParaRPr lang="es-ES" b="1"/>
        </a:p>
      </dgm:t>
    </dgm:pt>
    <dgm:pt modelId="{B5A8459E-5A23-4667-A408-E384D891A752}">
      <dgm:prSet phldrT="[Texto]" custT="1"/>
      <dgm:spPr/>
      <dgm:t>
        <a:bodyPr/>
        <a:lstStyle/>
        <a:p>
          <a:r>
            <a:rPr lang="es-ES" sz="1100" b="1">
              <a:latin typeface="Arial" panose="020B0604020202020204" pitchFamily="34" charset="0"/>
              <a:cs typeface="Arial" panose="020B0604020202020204" pitchFamily="34" charset="0"/>
            </a:rPr>
            <a:t>Normas de organización y funcionamiento del centro</a:t>
          </a:r>
        </a:p>
      </dgm:t>
    </dgm:pt>
    <dgm:pt modelId="{1BD2343F-B42B-4109-B472-2BE13439A07B}" type="parTrans" cxnId="{7B3C778F-D000-437E-847B-8E5F774009F4}">
      <dgm:prSet/>
      <dgm:spPr/>
      <dgm:t>
        <a:bodyPr/>
        <a:lstStyle/>
        <a:p>
          <a:endParaRPr lang="es-ES" b="1"/>
        </a:p>
      </dgm:t>
    </dgm:pt>
    <dgm:pt modelId="{F9DE2BE0-0C97-4B75-9BC5-3394FD5AD511}" type="sibTrans" cxnId="{7B3C778F-D000-437E-847B-8E5F774009F4}">
      <dgm:prSet/>
      <dgm:spPr/>
      <dgm:t>
        <a:bodyPr/>
        <a:lstStyle/>
        <a:p>
          <a:endParaRPr lang="es-ES" b="1"/>
        </a:p>
      </dgm:t>
    </dgm:pt>
    <dgm:pt modelId="{78657ACB-D7A0-4B35-889A-343F807B48F8}">
      <dgm:prSet phldrT="[Texto]" custT="1"/>
      <dgm:spPr/>
      <dgm:t>
        <a:bodyPr/>
        <a:lstStyle/>
        <a:p>
          <a:r>
            <a:rPr lang="es-ES" sz="1100" b="1">
              <a:latin typeface="Arial" panose="020B0604020202020204" pitchFamily="34" charset="0"/>
              <a:cs typeface="Arial" panose="020B0604020202020204" pitchFamily="34" charset="0"/>
            </a:rPr>
            <a:t>Proyecto de Gestión</a:t>
          </a:r>
        </a:p>
      </dgm:t>
    </dgm:pt>
    <dgm:pt modelId="{9413527E-E253-4A96-B3BC-6ECF2CE7105C}" type="parTrans" cxnId="{3F3D40AE-E718-41F5-8A88-F372960DD867}">
      <dgm:prSet/>
      <dgm:spPr/>
      <dgm:t>
        <a:bodyPr/>
        <a:lstStyle/>
        <a:p>
          <a:endParaRPr lang="es-ES" b="1"/>
        </a:p>
      </dgm:t>
    </dgm:pt>
    <dgm:pt modelId="{558939A6-18FA-4530-A705-A2E4D0D431F1}" type="sibTrans" cxnId="{3F3D40AE-E718-41F5-8A88-F372960DD867}">
      <dgm:prSet/>
      <dgm:spPr/>
      <dgm:t>
        <a:bodyPr/>
        <a:lstStyle/>
        <a:p>
          <a:endParaRPr lang="es-ES" b="1"/>
        </a:p>
      </dgm:t>
    </dgm:pt>
    <dgm:pt modelId="{A166A265-D5ED-4611-9D3F-6B6912621684}" type="pres">
      <dgm:prSet presAssocID="{5E6CD3B5-6120-40C0-8D65-72C321CC600F}" presName="hierChild1" presStyleCnt="0">
        <dgm:presLayoutVars>
          <dgm:orgChart val="1"/>
          <dgm:chPref val="1"/>
          <dgm:dir/>
          <dgm:animOne val="branch"/>
          <dgm:animLvl val="lvl"/>
          <dgm:resizeHandles/>
        </dgm:presLayoutVars>
      </dgm:prSet>
      <dgm:spPr/>
    </dgm:pt>
    <dgm:pt modelId="{E53B0DCC-2E16-47BA-ABFB-A06EB0A8B8E3}" type="pres">
      <dgm:prSet presAssocID="{609BDCA6-6F12-4C67-8E57-4685F8E6FA8A}" presName="hierRoot1" presStyleCnt="0">
        <dgm:presLayoutVars>
          <dgm:hierBranch val="init"/>
        </dgm:presLayoutVars>
      </dgm:prSet>
      <dgm:spPr/>
    </dgm:pt>
    <dgm:pt modelId="{82DB98E4-FDDB-4F94-82F7-CC5686AED320}" type="pres">
      <dgm:prSet presAssocID="{609BDCA6-6F12-4C67-8E57-4685F8E6FA8A}" presName="rootComposite1" presStyleCnt="0"/>
      <dgm:spPr/>
    </dgm:pt>
    <dgm:pt modelId="{6A605426-9D66-4260-8EAB-8922AE525E23}" type="pres">
      <dgm:prSet presAssocID="{609BDCA6-6F12-4C67-8E57-4685F8E6FA8A}" presName="rootText1" presStyleLbl="node0" presStyleIdx="0" presStyleCnt="1" custScaleX="183793">
        <dgm:presLayoutVars>
          <dgm:chPref val="3"/>
        </dgm:presLayoutVars>
      </dgm:prSet>
      <dgm:spPr/>
    </dgm:pt>
    <dgm:pt modelId="{0A16C824-2A26-4803-BC0A-F6D7929B8446}" type="pres">
      <dgm:prSet presAssocID="{609BDCA6-6F12-4C67-8E57-4685F8E6FA8A}" presName="rootConnector1" presStyleLbl="node1" presStyleIdx="0" presStyleCnt="0"/>
      <dgm:spPr/>
    </dgm:pt>
    <dgm:pt modelId="{10CFEA61-4860-4C5F-8F44-CB86A9B8690D}" type="pres">
      <dgm:prSet presAssocID="{609BDCA6-6F12-4C67-8E57-4685F8E6FA8A}" presName="hierChild2" presStyleCnt="0"/>
      <dgm:spPr/>
    </dgm:pt>
    <dgm:pt modelId="{3EDBBBDC-5D37-41D3-9B07-D4198E2D28B0}" type="pres">
      <dgm:prSet presAssocID="{F8AB01D8-6645-4418-AC4B-9A2E5ACA0A89}" presName="Name64" presStyleLbl="parChTrans1D2" presStyleIdx="0" presStyleCnt="4"/>
      <dgm:spPr/>
    </dgm:pt>
    <dgm:pt modelId="{AE821C61-C2EC-474E-BA42-0B0204EDE768}" type="pres">
      <dgm:prSet presAssocID="{AA94D8A6-DE3D-4374-8D87-CCEC88D0EE31}" presName="hierRoot2" presStyleCnt="0">
        <dgm:presLayoutVars>
          <dgm:hierBranch val="init"/>
        </dgm:presLayoutVars>
      </dgm:prSet>
      <dgm:spPr/>
    </dgm:pt>
    <dgm:pt modelId="{959EBB2A-3E1E-4BE9-9246-1D1636B7D177}" type="pres">
      <dgm:prSet presAssocID="{AA94D8A6-DE3D-4374-8D87-CCEC88D0EE31}" presName="rootComposite" presStyleCnt="0"/>
      <dgm:spPr/>
    </dgm:pt>
    <dgm:pt modelId="{8C5B79B2-1443-42D0-A90F-2595F0C32F9F}" type="pres">
      <dgm:prSet presAssocID="{AA94D8A6-DE3D-4374-8D87-CCEC88D0EE31}" presName="rootText" presStyleLbl="node2" presStyleIdx="0" presStyleCnt="3" custScaleX="127390">
        <dgm:presLayoutVars>
          <dgm:chPref val="3"/>
        </dgm:presLayoutVars>
      </dgm:prSet>
      <dgm:spPr/>
    </dgm:pt>
    <dgm:pt modelId="{22F542B8-B196-4E08-80EB-975A19CFA73D}" type="pres">
      <dgm:prSet presAssocID="{AA94D8A6-DE3D-4374-8D87-CCEC88D0EE31}" presName="rootConnector" presStyleLbl="node2" presStyleIdx="0" presStyleCnt="3"/>
      <dgm:spPr/>
    </dgm:pt>
    <dgm:pt modelId="{40319C5C-8F70-4557-8758-68EFB57A86D4}" type="pres">
      <dgm:prSet presAssocID="{AA94D8A6-DE3D-4374-8D87-CCEC88D0EE31}" presName="hierChild4" presStyleCnt="0"/>
      <dgm:spPr/>
    </dgm:pt>
    <dgm:pt modelId="{2764032E-B237-4074-9CE6-E97159530847}" type="pres">
      <dgm:prSet presAssocID="{8F6AAF10-0A1A-4764-BAD2-DA87058043E8}" presName="Name64" presStyleLbl="parChTrans1D3" presStyleIdx="0" presStyleCnt="3"/>
      <dgm:spPr/>
    </dgm:pt>
    <dgm:pt modelId="{0E4155D6-C4EA-4BFF-89D6-33BD5AE330F5}" type="pres">
      <dgm:prSet presAssocID="{CBEF1203-BDDC-4DF6-90A2-0E32F947B694}" presName="hierRoot2" presStyleCnt="0">
        <dgm:presLayoutVars>
          <dgm:hierBranch val="init"/>
        </dgm:presLayoutVars>
      </dgm:prSet>
      <dgm:spPr/>
    </dgm:pt>
    <dgm:pt modelId="{2931534A-3725-414F-A670-D2BC4FD50E9F}" type="pres">
      <dgm:prSet presAssocID="{CBEF1203-BDDC-4DF6-90A2-0E32F947B694}" presName="rootComposite" presStyleCnt="0"/>
      <dgm:spPr/>
    </dgm:pt>
    <dgm:pt modelId="{7231C15F-67AE-4641-AEF9-E2D543C086CB}" type="pres">
      <dgm:prSet presAssocID="{CBEF1203-BDDC-4DF6-90A2-0E32F947B694}" presName="rootText" presStyleLbl="node3" presStyleIdx="0" presStyleCnt="3" custScaleX="369460">
        <dgm:presLayoutVars>
          <dgm:chPref val="3"/>
        </dgm:presLayoutVars>
      </dgm:prSet>
      <dgm:spPr/>
    </dgm:pt>
    <dgm:pt modelId="{D04894D4-F2CE-4729-A0F9-80AD580EE175}" type="pres">
      <dgm:prSet presAssocID="{CBEF1203-BDDC-4DF6-90A2-0E32F947B694}" presName="rootConnector" presStyleLbl="node3" presStyleIdx="0" presStyleCnt="3"/>
      <dgm:spPr/>
    </dgm:pt>
    <dgm:pt modelId="{6DA04E8C-ECFA-4AEA-869D-949D76539CFE}" type="pres">
      <dgm:prSet presAssocID="{CBEF1203-BDDC-4DF6-90A2-0E32F947B694}" presName="hierChild4" presStyleCnt="0"/>
      <dgm:spPr/>
    </dgm:pt>
    <dgm:pt modelId="{08D8B892-4762-42CB-BA5B-7003E3C80C4E}" type="pres">
      <dgm:prSet presAssocID="{CBEF1203-BDDC-4DF6-90A2-0E32F947B694}" presName="hierChild5" presStyleCnt="0"/>
      <dgm:spPr/>
    </dgm:pt>
    <dgm:pt modelId="{E466B7CF-078C-4E3D-BFBD-D802937022CF}" type="pres">
      <dgm:prSet presAssocID="{AA94D8A6-DE3D-4374-8D87-CCEC88D0EE31}" presName="hierChild5" presStyleCnt="0"/>
      <dgm:spPr/>
    </dgm:pt>
    <dgm:pt modelId="{2E1C59F1-487D-4BA0-BA55-AB52B7AB2AB1}" type="pres">
      <dgm:prSet presAssocID="{DE3AA687-0763-4DD8-A6B8-0CA7FD21537B}" presName="Name64" presStyleLbl="parChTrans1D2" presStyleIdx="1" presStyleCnt="4"/>
      <dgm:spPr/>
    </dgm:pt>
    <dgm:pt modelId="{D40699B3-FA4B-4158-8AA8-452CBCA7FAB0}" type="pres">
      <dgm:prSet presAssocID="{74ED9EEE-D783-4DF4-932E-3B425D3BBFD8}" presName="hierRoot2" presStyleCnt="0">
        <dgm:presLayoutVars>
          <dgm:hierBranch val="init"/>
        </dgm:presLayoutVars>
      </dgm:prSet>
      <dgm:spPr/>
    </dgm:pt>
    <dgm:pt modelId="{8EC07EC4-66F1-4A5D-B8E5-2CDD491234C0}" type="pres">
      <dgm:prSet presAssocID="{74ED9EEE-D783-4DF4-932E-3B425D3BBFD8}" presName="rootComposite" presStyleCnt="0"/>
      <dgm:spPr/>
    </dgm:pt>
    <dgm:pt modelId="{F49BDC1E-51D2-4872-90B0-112517E740C0}" type="pres">
      <dgm:prSet presAssocID="{74ED9EEE-D783-4DF4-932E-3B425D3BBFD8}" presName="rootText" presStyleLbl="node2" presStyleIdx="1" presStyleCnt="3" custScaleX="128910">
        <dgm:presLayoutVars>
          <dgm:chPref val="3"/>
        </dgm:presLayoutVars>
      </dgm:prSet>
      <dgm:spPr/>
    </dgm:pt>
    <dgm:pt modelId="{9D4DBA44-E231-475B-86CA-67E30F76E991}" type="pres">
      <dgm:prSet presAssocID="{74ED9EEE-D783-4DF4-932E-3B425D3BBFD8}" presName="rootConnector" presStyleLbl="node2" presStyleIdx="1" presStyleCnt="3"/>
      <dgm:spPr/>
    </dgm:pt>
    <dgm:pt modelId="{32713BF9-ED08-4A60-9844-F905A80727ED}" type="pres">
      <dgm:prSet presAssocID="{74ED9EEE-D783-4DF4-932E-3B425D3BBFD8}" presName="hierChild4" presStyleCnt="0"/>
      <dgm:spPr/>
    </dgm:pt>
    <dgm:pt modelId="{91B65669-7EA4-4159-B5FB-5C1E34E513F4}" type="pres">
      <dgm:prSet presAssocID="{1BD2343F-B42B-4109-B472-2BE13439A07B}" presName="Name64" presStyleLbl="parChTrans1D3" presStyleIdx="1" presStyleCnt="3"/>
      <dgm:spPr/>
    </dgm:pt>
    <dgm:pt modelId="{6C89AFD6-3742-45FA-BC2A-BC120C73CFCD}" type="pres">
      <dgm:prSet presAssocID="{B5A8459E-5A23-4667-A408-E384D891A752}" presName="hierRoot2" presStyleCnt="0">
        <dgm:presLayoutVars>
          <dgm:hierBranch val="init"/>
        </dgm:presLayoutVars>
      </dgm:prSet>
      <dgm:spPr/>
    </dgm:pt>
    <dgm:pt modelId="{2B5EACD7-EBAD-42F5-B585-B0E7674C279A}" type="pres">
      <dgm:prSet presAssocID="{B5A8459E-5A23-4667-A408-E384D891A752}" presName="rootComposite" presStyleCnt="0"/>
      <dgm:spPr/>
    </dgm:pt>
    <dgm:pt modelId="{70E23D7D-17D7-4CAC-8616-41C9E835E1A8}" type="pres">
      <dgm:prSet presAssocID="{B5A8459E-5A23-4667-A408-E384D891A752}" presName="rootText" presStyleLbl="node3" presStyleIdx="1" presStyleCnt="3" custScaleX="371592">
        <dgm:presLayoutVars>
          <dgm:chPref val="3"/>
        </dgm:presLayoutVars>
      </dgm:prSet>
      <dgm:spPr/>
    </dgm:pt>
    <dgm:pt modelId="{64F75A9D-8CDB-4CA7-85FB-8A07D4638D16}" type="pres">
      <dgm:prSet presAssocID="{B5A8459E-5A23-4667-A408-E384D891A752}" presName="rootConnector" presStyleLbl="node3" presStyleIdx="1" presStyleCnt="3"/>
      <dgm:spPr/>
    </dgm:pt>
    <dgm:pt modelId="{6D9D187F-D7DD-4440-83B8-6B5692374B1C}" type="pres">
      <dgm:prSet presAssocID="{B5A8459E-5A23-4667-A408-E384D891A752}" presName="hierChild4" presStyleCnt="0"/>
      <dgm:spPr/>
    </dgm:pt>
    <dgm:pt modelId="{5047A214-07F5-4027-A2C4-209A813D31FD}" type="pres">
      <dgm:prSet presAssocID="{B5A8459E-5A23-4667-A408-E384D891A752}" presName="hierChild5" presStyleCnt="0"/>
      <dgm:spPr/>
    </dgm:pt>
    <dgm:pt modelId="{AEFD241E-04FE-4095-908E-3725DCF77031}" type="pres">
      <dgm:prSet presAssocID="{74ED9EEE-D783-4DF4-932E-3B425D3BBFD8}" presName="hierChild5" presStyleCnt="0"/>
      <dgm:spPr/>
    </dgm:pt>
    <dgm:pt modelId="{E36CCB40-4564-4ED8-8A18-03C4D73FA3FF}" type="pres">
      <dgm:prSet presAssocID="{8C80B5D4-8DAF-4696-A853-76A8DE840386}" presName="Name64" presStyleLbl="parChTrans1D2" presStyleIdx="2" presStyleCnt="4"/>
      <dgm:spPr/>
    </dgm:pt>
    <dgm:pt modelId="{5494179D-CB53-4FBA-A3AA-B1FE4B053CC7}" type="pres">
      <dgm:prSet presAssocID="{1CFA6FF6-1F08-4EEA-BBC2-393FF8F52EC6}" presName="hierRoot2" presStyleCnt="0">
        <dgm:presLayoutVars>
          <dgm:hierBranch val="init"/>
        </dgm:presLayoutVars>
      </dgm:prSet>
      <dgm:spPr/>
    </dgm:pt>
    <dgm:pt modelId="{6A4EC068-BC97-442E-BBAE-DE63AB8049F1}" type="pres">
      <dgm:prSet presAssocID="{1CFA6FF6-1F08-4EEA-BBC2-393FF8F52EC6}" presName="rootComposite" presStyleCnt="0"/>
      <dgm:spPr/>
    </dgm:pt>
    <dgm:pt modelId="{AC5AD377-30CC-40E1-B667-78059A478627}" type="pres">
      <dgm:prSet presAssocID="{1CFA6FF6-1F08-4EEA-BBC2-393FF8F52EC6}" presName="rootText" presStyleLbl="node2" presStyleIdx="2" presStyleCnt="3" custScaleX="130736">
        <dgm:presLayoutVars>
          <dgm:chPref val="3"/>
        </dgm:presLayoutVars>
      </dgm:prSet>
      <dgm:spPr/>
    </dgm:pt>
    <dgm:pt modelId="{50A93759-E721-4D26-ACB4-D3846FDE2192}" type="pres">
      <dgm:prSet presAssocID="{1CFA6FF6-1F08-4EEA-BBC2-393FF8F52EC6}" presName="rootConnector" presStyleLbl="node2" presStyleIdx="2" presStyleCnt="3"/>
      <dgm:spPr/>
    </dgm:pt>
    <dgm:pt modelId="{4DFF6D24-24E9-4E1E-89D6-6ED3B6B5A34E}" type="pres">
      <dgm:prSet presAssocID="{1CFA6FF6-1F08-4EEA-BBC2-393FF8F52EC6}" presName="hierChild4" presStyleCnt="0"/>
      <dgm:spPr/>
    </dgm:pt>
    <dgm:pt modelId="{61B40C51-94AA-4A15-A376-FCBD91730756}" type="pres">
      <dgm:prSet presAssocID="{9413527E-E253-4A96-B3BC-6ECF2CE7105C}" presName="Name64" presStyleLbl="parChTrans1D3" presStyleIdx="2" presStyleCnt="3"/>
      <dgm:spPr/>
    </dgm:pt>
    <dgm:pt modelId="{FFA4EEE1-5DE4-4F49-8940-9AFAC6AF3DE8}" type="pres">
      <dgm:prSet presAssocID="{78657ACB-D7A0-4B35-889A-343F807B48F8}" presName="hierRoot2" presStyleCnt="0">
        <dgm:presLayoutVars>
          <dgm:hierBranch val="init"/>
        </dgm:presLayoutVars>
      </dgm:prSet>
      <dgm:spPr/>
    </dgm:pt>
    <dgm:pt modelId="{2F7B8D3F-63EC-49EC-B65E-3D42CC672D54}" type="pres">
      <dgm:prSet presAssocID="{78657ACB-D7A0-4B35-889A-343F807B48F8}" presName="rootComposite" presStyleCnt="0"/>
      <dgm:spPr/>
    </dgm:pt>
    <dgm:pt modelId="{49D5B557-E8ED-48B3-8DC6-23480A1C34C6}" type="pres">
      <dgm:prSet presAssocID="{78657ACB-D7A0-4B35-889A-343F807B48F8}" presName="rootText" presStyleLbl="node3" presStyleIdx="2" presStyleCnt="3" custScaleX="371082">
        <dgm:presLayoutVars>
          <dgm:chPref val="3"/>
        </dgm:presLayoutVars>
      </dgm:prSet>
      <dgm:spPr/>
    </dgm:pt>
    <dgm:pt modelId="{DCD2DB3B-D9CF-4BDD-8E3B-C654757F8149}" type="pres">
      <dgm:prSet presAssocID="{78657ACB-D7A0-4B35-889A-343F807B48F8}" presName="rootConnector" presStyleLbl="node3" presStyleIdx="2" presStyleCnt="3"/>
      <dgm:spPr/>
    </dgm:pt>
    <dgm:pt modelId="{7FD32836-AB32-48E5-8032-12783E1B4591}" type="pres">
      <dgm:prSet presAssocID="{78657ACB-D7A0-4B35-889A-343F807B48F8}" presName="hierChild4" presStyleCnt="0"/>
      <dgm:spPr/>
    </dgm:pt>
    <dgm:pt modelId="{099BEA2C-5F20-4D9F-899F-156FFCDA8F7F}" type="pres">
      <dgm:prSet presAssocID="{78657ACB-D7A0-4B35-889A-343F807B48F8}" presName="hierChild5" presStyleCnt="0"/>
      <dgm:spPr/>
    </dgm:pt>
    <dgm:pt modelId="{776AFEBF-FE1A-414A-A308-7CF303C34882}" type="pres">
      <dgm:prSet presAssocID="{1CFA6FF6-1F08-4EEA-BBC2-393FF8F52EC6}" presName="hierChild5" presStyleCnt="0"/>
      <dgm:spPr/>
    </dgm:pt>
    <dgm:pt modelId="{67F8C428-6320-4D4A-B837-8CC1E7E1DA89}" type="pres">
      <dgm:prSet presAssocID="{609BDCA6-6F12-4C67-8E57-4685F8E6FA8A}" presName="hierChild3" presStyleCnt="0"/>
      <dgm:spPr/>
    </dgm:pt>
    <dgm:pt modelId="{6018057E-E162-40C1-9F83-DA1CC4F5A039}" type="pres">
      <dgm:prSet presAssocID="{9B886656-0D83-4376-8F53-203D895E0833}" presName="Name115" presStyleLbl="parChTrans1D2" presStyleIdx="3" presStyleCnt="4"/>
      <dgm:spPr/>
    </dgm:pt>
    <dgm:pt modelId="{22BACCF1-E127-4E33-A61F-97D61A2EC002}" type="pres">
      <dgm:prSet presAssocID="{452AAC64-DAC5-4248-A017-33EB6384FC55}" presName="hierRoot3" presStyleCnt="0">
        <dgm:presLayoutVars>
          <dgm:hierBranch val="init"/>
        </dgm:presLayoutVars>
      </dgm:prSet>
      <dgm:spPr/>
    </dgm:pt>
    <dgm:pt modelId="{B0B7D254-EA59-4E37-B62F-D7EAA325512A}" type="pres">
      <dgm:prSet presAssocID="{452AAC64-DAC5-4248-A017-33EB6384FC55}" presName="rootComposite3" presStyleCnt="0"/>
      <dgm:spPr/>
    </dgm:pt>
    <dgm:pt modelId="{C96EBDBE-0C3D-4F7F-B8F5-75E5D2E7E020}" type="pres">
      <dgm:prSet presAssocID="{452AAC64-DAC5-4248-A017-33EB6384FC55}" presName="rootText3" presStyleLbl="asst1" presStyleIdx="0" presStyleCnt="1">
        <dgm:presLayoutVars>
          <dgm:chPref val="3"/>
        </dgm:presLayoutVars>
      </dgm:prSet>
      <dgm:spPr/>
    </dgm:pt>
    <dgm:pt modelId="{F2426696-1A1D-4456-905F-191EC447F243}" type="pres">
      <dgm:prSet presAssocID="{452AAC64-DAC5-4248-A017-33EB6384FC55}" presName="rootConnector3" presStyleLbl="asst1" presStyleIdx="0" presStyleCnt="1"/>
      <dgm:spPr/>
    </dgm:pt>
    <dgm:pt modelId="{AFEB9572-0B14-4A18-A8BD-56FD1FBDD56E}" type="pres">
      <dgm:prSet presAssocID="{452AAC64-DAC5-4248-A017-33EB6384FC55}" presName="hierChild6" presStyleCnt="0"/>
      <dgm:spPr/>
    </dgm:pt>
    <dgm:pt modelId="{B60FF2FE-437A-4F13-BAFF-307EA50B4807}" type="pres">
      <dgm:prSet presAssocID="{452AAC64-DAC5-4248-A017-33EB6384FC55}" presName="hierChild7" presStyleCnt="0"/>
      <dgm:spPr/>
    </dgm:pt>
  </dgm:ptLst>
  <dgm:cxnLst>
    <dgm:cxn modelId="{B2060C0A-6A4A-475D-9583-DF6BD264CBCC}" srcId="{5E6CD3B5-6120-40C0-8D65-72C321CC600F}" destId="{609BDCA6-6F12-4C67-8E57-4685F8E6FA8A}" srcOrd="0" destOrd="0" parTransId="{82480ABA-7424-44F4-8B40-44FB8CFFE6C3}" sibTransId="{87EAC18D-AD9C-440E-BEF0-AC7AE43683E5}"/>
    <dgm:cxn modelId="{FED7A10B-E7F5-4EE8-AB78-87443261C991}" type="presOf" srcId="{1CFA6FF6-1F08-4EEA-BBC2-393FF8F52EC6}" destId="{AC5AD377-30CC-40E1-B667-78059A478627}" srcOrd="0" destOrd="0" presId="urn:microsoft.com/office/officeart/2009/3/layout/HorizontalOrganizationChart"/>
    <dgm:cxn modelId="{9CBC3610-E8E7-42BD-9F8A-2C627689BB6D}" type="presOf" srcId="{9413527E-E253-4A96-B3BC-6ECF2CE7105C}" destId="{61B40C51-94AA-4A15-A376-FCBD91730756}" srcOrd="0" destOrd="0" presId="urn:microsoft.com/office/officeart/2009/3/layout/HorizontalOrganizationChart"/>
    <dgm:cxn modelId="{0B7A5010-03E2-45F2-A75C-FC71B02D123F}" type="presOf" srcId="{DE3AA687-0763-4DD8-A6B8-0CA7FD21537B}" destId="{2E1C59F1-487D-4BA0-BA55-AB52B7AB2AB1}" srcOrd="0" destOrd="0" presId="urn:microsoft.com/office/officeart/2009/3/layout/HorizontalOrganizationChart"/>
    <dgm:cxn modelId="{4AC72217-BA22-4BC6-8E9F-4DB15E567206}" type="presOf" srcId="{609BDCA6-6F12-4C67-8E57-4685F8E6FA8A}" destId="{6A605426-9D66-4260-8EAB-8922AE525E23}" srcOrd="0" destOrd="0" presId="urn:microsoft.com/office/officeart/2009/3/layout/HorizontalOrganizationChart"/>
    <dgm:cxn modelId="{7B6EFC1A-CAEC-4083-8A08-D4F7D76268E3}" type="presOf" srcId="{9B886656-0D83-4376-8F53-203D895E0833}" destId="{6018057E-E162-40C1-9F83-DA1CC4F5A039}" srcOrd="0" destOrd="0" presId="urn:microsoft.com/office/officeart/2009/3/layout/HorizontalOrganizationChart"/>
    <dgm:cxn modelId="{E9E5F024-B581-4A11-AD5B-72F7111294EC}" type="presOf" srcId="{1CFA6FF6-1F08-4EEA-BBC2-393FF8F52EC6}" destId="{50A93759-E721-4D26-ACB4-D3846FDE2192}" srcOrd="1" destOrd="0" presId="urn:microsoft.com/office/officeart/2009/3/layout/HorizontalOrganizationChart"/>
    <dgm:cxn modelId="{57EC1A5C-BC84-4838-93D3-428FAB85A3F4}" type="presOf" srcId="{B5A8459E-5A23-4667-A408-E384D891A752}" destId="{64F75A9D-8CDB-4CA7-85FB-8A07D4638D16}" srcOrd="1" destOrd="0" presId="urn:microsoft.com/office/officeart/2009/3/layout/HorizontalOrganizationChart"/>
    <dgm:cxn modelId="{B185C742-F57D-4102-87C0-758609A5B137}" type="presOf" srcId="{CBEF1203-BDDC-4DF6-90A2-0E32F947B694}" destId="{7231C15F-67AE-4641-AEF9-E2D543C086CB}" srcOrd="0" destOrd="0" presId="urn:microsoft.com/office/officeart/2009/3/layout/HorizontalOrganizationChart"/>
    <dgm:cxn modelId="{5659376C-C8B5-4381-B62A-9658FBE66E80}" srcId="{AA94D8A6-DE3D-4374-8D87-CCEC88D0EE31}" destId="{CBEF1203-BDDC-4DF6-90A2-0E32F947B694}" srcOrd="0" destOrd="0" parTransId="{8F6AAF10-0A1A-4764-BAD2-DA87058043E8}" sibTransId="{F84FBB79-66C8-4079-B24C-8268E2E8CEC8}"/>
    <dgm:cxn modelId="{A88D5973-7F44-4881-B71A-293F0E239409}" type="presOf" srcId="{1BD2343F-B42B-4109-B472-2BE13439A07B}" destId="{91B65669-7EA4-4159-B5FB-5C1E34E513F4}" srcOrd="0" destOrd="0" presId="urn:microsoft.com/office/officeart/2009/3/layout/HorizontalOrganizationChart"/>
    <dgm:cxn modelId="{BE1C3474-4961-447A-AB2A-351C9218AA9E}" type="presOf" srcId="{452AAC64-DAC5-4248-A017-33EB6384FC55}" destId="{C96EBDBE-0C3D-4F7F-B8F5-75E5D2E7E020}" srcOrd="0" destOrd="0" presId="urn:microsoft.com/office/officeart/2009/3/layout/HorizontalOrganizationChart"/>
    <dgm:cxn modelId="{DD5E0176-AEA9-4637-AE09-06C54E42B168}" srcId="{609BDCA6-6F12-4C67-8E57-4685F8E6FA8A}" destId="{AA94D8A6-DE3D-4374-8D87-CCEC88D0EE31}" srcOrd="1" destOrd="0" parTransId="{F8AB01D8-6645-4418-AC4B-9A2E5ACA0A89}" sibTransId="{9DA1963A-9540-4CFC-89D9-51445BEF31F1}"/>
    <dgm:cxn modelId="{8EAA2885-75DB-4B4B-ADB5-370BE1E07BDE}" type="presOf" srcId="{8C80B5D4-8DAF-4696-A853-76A8DE840386}" destId="{E36CCB40-4564-4ED8-8A18-03C4D73FA3FF}" srcOrd="0" destOrd="0" presId="urn:microsoft.com/office/officeart/2009/3/layout/HorizontalOrganizationChart"/>
    <dgm:cxn modelId="{E9BBB786-6F80-49FA-A668-02BE295FB00E}" type="presOf" srcId="{78657ACB-D7A0-4B35-889A-343F807B48F8}" destId="{49D5B557-E8ED-48B3-8DC6-23480A1C34C6}" srcOrd="0" destOrd="0" presId="urn:microsoft.com/office/officeart/2009/3/layout/HorizontalOrganizationChart"/>
    <dgm:cxn modelId="{7B3C778F-D000-437E-847B-8E5F774009F4}" srcId="{74ED9EEE-D783-4DF4-932E-3B425D3BBFD8}" destId="{B5A8459E-5A23-4667-A408-E384D891A752}" srcOrd="0" destOrd="0" parTransId="{1BD2343F-B42B-4109-B472-2BE13439A07B}" sibTransId="{F9DE2BE0-0C97-4B75-9BC5-3394FD5AD511}"/>
    <dgm:cxn modelId="{7B9C389C-2407-4F5A-AC7C-78D9CA743D44}" type="presOf" srcId="{5E6CD3B5-6120-40C0-8D65-72C321CC600F}" destId="{A166A265-D5ED-4611-9D3F-6B6912621684}" srcOrd="0" destOrd="0" presId="urn:microsoft.com/office/officeart/2009/3/layout/HorizontalOrganizationChart"/>
    <dgm:cxn modelId="{3D14D6A4-F82B-479D-91CD-61FBEAAB0C94}" type="presOf" srcId="{452AAC64-DAC5-4248-A017-33EB6384FC55}" destId="{F2426696-1A1D-4456-905F-191EC447F243}" srcOrd="1" destOrd="0" presId="urn:microsoft.com/office/officeart/2009/3/layout/HorizontalOrganizationChart"/>
    <dgm:cxn modelId="{E7A4B4A8-40A4-4076-ABFC-EF497FB9F5F7}" srcId="{609BDCA6-6F12-4C67-8E57-4685F8E6FA8A}" destId="{452AAC64-DAC5-4248-A017-33EB6384FC55}" srcOrd="0" destOrd="0" parTransId="{9B886656-0D83-4376-8F53-203D895E0833}" sibTransId="{F332291B-FEEE-4887-8B79-B7CF88E3D2BA}"/>
    <dgm:cxn modelId="{FD27C0AB-2335-4C43-89E8-35FD183AFE35}" type="presOf" srcId="{74ED9EEE-D783-4DF4-932E-3B425D3BBFD8}" destId="{9D4DBA44-E231-475B-86CA-67E30F76E991}" srcOrd="1" destOrd="0" presId="urn:microsoft.com/office/officeart/2009/3/layout/HorizontalOrganizationChart"/>
    <dgm:cxn modelId="{FC4DBAAD-4E97-4AAE-96E1-34D6E9DA2A30}" type="presOf" srcId="{609BDCA6-6F12-4C67-8E57-4685F8E6FA8A}" destId="{0A16C824-2A26-4803-BC0A-F6D7929B8446}" srcOrd="1" destOrd="0" presId="urn:microsoft.com/office/officeart/2009/3/layout/HorizontalOrganizationChart"/>
    <dgm:cxn modelId="{3F3D40AE-E718-41F5-8A88-F372960DD867}" srcId="{1CFA6FF6-1F08-4EEA-BBC2-393FF8F52EC6}" destId="{78657ACB-D7A0-4B35-889A-343F807B48F8}" srcOrd="0" destOrd="0" parTransId="{9413527E-E253-4A96-B3BC-6ECF2CE7105C}" sibTransId="{558939A6-18FA-4530-A705-A2E4D0D431F1}"/>
    <dgm:cxn modelId="{599DA7B5-3125-42DB-9D5B-2BCEBB60E3FE}" type="presOf" srcId="{AA94D8A6-DE3D-4374-8D87-CCEC88D0EE31}" destId="{22F542B8-B196-4E08-80EB-975A19CFA73D}" srcOrd="1" destOrd="0" presId="urn:microsoft.com/office/officeart/2009/3/layout/HorizontalOrganizationChart"/>
    <dgm:cxn modelId="{443E4BB8-5584-4D9C-8751-00909BCA6A09}" srcId="{609BDCA6-6F12-4C67-8E57-4685F8E6FA8A}" destId="{1CFA6FF6-1F08-4EEA-BBC2-393FF8F52EC6}" srcOrd="3" destOrd="0" parTransId="{8C80B5D4-8DAF-4696-A853-76A8DE840386}" sibTransId="{E0CFF441-A630-4295-B9B1-0C41A8313D12}"/>
    <dgm:cxn modelId="{5099A8D8-AE64-43C8-8EE7-80EE79472C50}" srcId="{609BDCA6-6F12-4C67-8E57-4685F8E6FA8A}" destId="{74ED9EEE-D783-4DF4-932E-3B425D3BBFD8}" srcOrd="2" destOrd="0" parTransId="{DE3AA687-0763-4DD8-A6B8-0CA7FD21537B}" sibTransId="{E549F478-A400-4F92-9A92-478E130B4E34}"/>
    <dgm:cxn modelId="{FBFAA8DD-D459-4FCA-8D5D-F0AD4255F78A}" type="presOf" srcId="{F8AB01D8-6645-4418-AC4B-9A2E5ACA0A89}" destId="{3EDBBBDC-5D37-41D3-9B07-D4198E2D28B0}" srcOrd="0" destOrd="0" presId="urn:microsoft.com/office/officeart/2009/3/layout/HorizontalOrganizationChart"/>
    <dgm:cxn modelId="{675081E2-C1F9-4FC6-9AFD-5DFC778F7D64}" type="presOf" srcId="{B5A8459E-5A23-4667-A408-E384D891A752}" destId="{70E23D7D-17D7-4CAC-8616-41C9E835E1A8}" srcOrd="0" destOrd="0" presId="urn:microsoft.com/office/officeart/2009/3/layout/HorizontalOrganizationChart"/>
    <dgm:cxn modelId="{F7CBFAE3-6B23-4726-9E6B-E6B09BDB0CFC}" type="presOf" srcId="{74ED9EEE-D783-4DF4-932E-3B425D3BBFD8}" destId="{F49BDC1E-51D2-4872-90B0-112517E740C0}" srcOrd="0" destOrd="0" presId="urn:microsoft.com/office/officeart/2009/3/layout/HorizontalOrganizationChart"/>
    <dgm:cxn modelId="{AF3DCDED-6654-432A-99DE-C7FBBA307316}" type="presOf" srcId="{CBEF1203-BDDC-4DF6-90A2-0E32F947B694}" destId="{D04894D4-F2CE-4729-A0F9-80AD580EE175}" srcOrd="1" destOrd="0" presId="urn:microsoft.com/office/officeart/2009/3/layout/HorizontalOrganizationChart"/>
    <dgm:cxn modelId="{5289E9F4-AD78-42F8-87CC-5E533F30E499}" type="presOf" srcId="{78657ACB-D7A0-4B35-889A-343F807B48F8}" destId="{DCD2DB3B-D9CF-4BDD-8E3B-C654757F8149}" srcOrd="1" destOrd="0" presId="urn:microsoft.com/office/officeart/2009/3/layout/HorizontalOrganizationChart"/>
    <dgm:cxn modelId="{FF68F2FB-EA37-4228-AD8D-F23D126F024C}" type="presOf" srcId="{AA94D8A6-DE3D-4374-8D87-CCEC88D0EE31}" destId="{8C5B79B2-1443-42D0-A90F-2595F0C32F9F}" srcOrd="0" destOrd="0" presId="urn:microsoft.com/office/officeart/2009/3/layout/HorizontalOrganizationChart"/>
    <dgm:cxn modelId="{8418E7FD-3F1F-4414-B6B1-54C3DE667E65}" type="presOf" srcId="{8F6AAF10-0A1A-4764-BAD2-DA87058043E8}" destId="{2764032E-B237-4074-9CE6-E97159530847}" srcOrd="0" destOrd="0" presId="urn:microsoft.com/office/officeart/2009/3/layout/HorizontalOrganizationChart"/>
    <dgm:cxn modelId="{AFE63E8A-A80D-4269-852B-E14B77C3FDDF}" type="presParOf" srcId="{A166A265-D5ED-4611-9D3F-6B6912621684}" destId="{E53B0DCC-2E16-47BA-ABFB-A06EB0A8B8E3}" srcOrd="0" destOrd="0" presId="urn:microsoft.com/office/officeart/2009/3/layout/HorizontalOrganizationChart"/>
    <dgm:cxn modelId="{762BF802-3AF6-4739-A7CE-E48300B3BBC4}" type="presParOf" srcId="{E53B0DCC-2E16-47BA-ABFB-A06EB0A8B8E3}" destId="{82DB98E4-FDDB-4F94-82F7-CC5686AED320}" srcOrd="0" destOrd="0" presId="urn:microsoft.com/office/officeart/2009/3/layout/HorizontalOrganizationChart"/>
    <dgm:cxn modelId="{BE957D33-DE2D-46D0-B9FD-DA35006F9F05}" type="presParOf" srcId="{82DB98E4-FDDB-4F94-82F7-CC5686AED320}" destId="{6A605426-9D66-4260-8EAB-8922AE525E23}" srcOrd="0" destOrd="0" presId="urn:microsoft.com/office/officeart/2009/3/layout/HorizontalOrganizationChart"/>
    <dgm:cxn modelId="{62CEB8B8-4B2C-4AD1-BFA4-082D0203EAA4}" type="presParOf" srcId="{82DB98E4-FDDB-4F94-82F7-CC5686AED320}" destId="{0A16C824-2A26-4803-BC0A-F6D7929B8446}" srcOrd="1" destOrd="0" presId="urn:microsoft.com/office/officeart/2009/3/layout/HorizontalOrganizationChart"/>
    <dgm:cxn modelId="{FFB8A9CF-7C5A-44DE-9751-D670E34D6E61}" type="presParOf" srcId="{E53B0DCC-2E16-47BA-ABFB-A06EB0A8B8E3}" destId="{10CFEA61-4860-4C5F-8F44-CB86A9B8690D}" srcOrd="1" destOrd="0" presId="urn:microsoft.com/office/officeart/2009/3/layout/HorizontalOrganizationChart"/>
    <dgm:cxn modelId="{7C6B78C5-F00E-4048-AC56-E5EE0729C3B6}" type="presParOf" srcId="{10CFEA61-4860-4C5F-8F44-CB86A9B8690D}" destId="{3EDBBBDC-5D37-41D3-9B07-D4198E2D28B0}" srcOrd="0" destOrd="0" presId="urn:microsoft.com/office/officeart/2009/3/layout/HorizontalOrganizationChart"/>
    <dgm:cxn modelId="{54D9356A-7D08-47DB-BC47-3FB58055423E}" type="presParOf" srcId="{10CFEA61-4860-4C5F-8F44-CB86A9B8690D}" destId="{AE821C61-C2EC-474E-BA42-0B0204EDE768}" srcOrd="1" destOrd="0" presId="urn:microsoft.com/office/officeart/2009/3/layout/HorizontalOrganizationChart"/>
    <dgm:cxn modelId="{1CC4DB34-3A6B-42A7-A656-E9FB9B080D0A}" type="presParOf" srcId="{AE821C61-C2EC-474E-BA42-0B0204EDE768}" destId="{959EBB2A-3E1E-4BE9-9246-1D1636B7D177}" srcOrd="0" destOrd="0" presId="urn:microsoft.com/office/officeart/2009/3/layout/HorizontalOrganizationChart"/>
    <dgm:cxn modelId="{87B01B34-F625-47C2-AE84-EABACA643C18}" type="presParOf" srcId="{959EBB2A-3E1E-4BE9-9246-1D1636B7D177}" destId="{8C5B79B2-1443-42D0-A90F-2595F0C32F9F}" srcOrd="0" destOrd="0" presId="urn:microsoft.com/office/officeart/2009/3/layout/HorizontalOrganizationChart"/>
    <dgm:cxn modelId="{8CF6A149-C613-4EDF-8D4F-0546BDECB77F}" type="presParOf" srcId="{959EBB2A-3E1E-4BE9-9246-1D1636B7D177}" destId="{22F542B8-B196-4E08-80EB-975A19CFA73D}" srcOrd="1" destOrd="0" presId="urn:microsoft.com/office/officeart/2009/3/layout/HorizontalOrganizationChart"/>
    <dgm:cxn modelId="{06167A65-6D89-4023-A09A-A3CB6894FB25}" type="presParOf" srcId="{AE821C61-C2EC-474E-BA42-0B0204EDE768}" destId="{40319C5C-8F70-4557-8758-68EFB57A86D4}" srcOrd="1" destOrd="0" presId="urn:microsoft.com/office/officeart/2009/3/layout/HorizontalOrganizationChart"/>
    <dgm:cxn modelId="{96144604-1BE1-4F42-AB9C-0B3C502C2091}" type="presParOf" srcId="{40319C5C-8F70-4557-8758-68EFB57A86D4}" destId="{2764032E-B237-4074-9CE6-E97159530847}" srcOrd="0" destOrd="0" presId="urn:microsoft.com/office/officeart/2009/3/layout/HorizontalOrganizationChart"/>
    <dgm:cxn modelId="{08091BEC-7250-4245-8B9E-9D766931D693}" type="presParOf" srcId="{40319C5C-8F70-4557-8758-68EFB57A86D4}" destId="{0E4155D6-C4EA-4BFF-89D6-33BD5AE330F5}" srcOrd="1" destOrd="0" presId="urn:microsoft.com/office/officeart/2009/3/layout/HorizontalOrganizationChart"/>
    <dgm:cxn modelId="{F802E7A7-3819-448A-82A8-1D411E34FD33}" type="presParOf" srcId="{0E4155D6-C4EA-4BFF-89D6-33BD5AE330F5}" destId="{2931534A-3725-414F-A670-D2BC4FD50E9F}" srcOrd="0" destOrd="0" presId="urn:microsoft.com/office/officeart/2009/3/layout/HorizontalOrganizationChart"/>
    <dgm:cxn modelId="{8688792C-C1CA-4F19-A44C-087A6E81BF1D}" type="presParOf" srcId="{2931534A-3725-414F-A670-D2BC4FD50E9F}" destId="{7231C15F-67AE-4641-AEF9-E2D543C086CB}" srcOrd="0" destOrd="0" presId="urn:microsoft.com/office/officeart/2009/3/layout/HorizontalOrganizationChart"/>
    <dgm:cxn modelId="{DB6B5E0D-F26E-41C6-AB2C-A734CB978C98}" type="presParOf" srcId="{2931534A-3725-414F-A670-D2BC4FD50E9F}" destId="{D04894D4-F2CE-4729-A0F9-80AD580EE175}" srcOrd="1" destOrd="0" presId="urn:microsoft.com/office/officeart/2009/3/layout/HorizontalOrganizationChart"/>
    <dgm:cxn modelId="{A550F345-BD3A-4699-A03F-8CBFEEABE37C}" type="presParOf" srcId="{0E4155D6-C4EA-4BFF-89D6-33BD5AE330F5}" destId="{6DA04E8C-ECFA-4AEA-869D-949D76539CFE}" srcOrd="1" destOrd="0" presId="urn:microsoft.com/office/officeart/2009/3/layout/HorizontalOrganizationChart"/>
    <dgm:cxn modelId="{2E1768DD-9B12-467C-A007-1B327FFF2D2F}" type="presParOf" srcId="{0E4155D6-C4EA-4BFF-89D6-33BD5AE330F5}" destId="{08D8B892-4762-42CB-BA5B-7003E3C80C4E}" srcOrd="2" destOrd="0" presId="urn:microsoft.com/office/officeart/2009/3/layout/HorizontalOrganizationChart"/>
    <dgm:cxn modelId="{3E37E192-A96E-406C-AA35-64FC8C33B69B}" type="presParOf" srcId="{AE821C61-C2EC-474E-BA42-0B0204EDE768}" destId="{E466B7CF-078C-4E3D-BFBD-D802937022CF}" srcOrd="2" destOrd="0" presId="urn:microsoft.com/office/officeart/2009/3/layout/HorizontalOrganizationChart"/>
    <dgm:cxn modelId="{73AF3580-4CB6-4F3B-8979-781F0A98396E}" type="presParOf" srcId="{10CFEA61-4860-4C5F-8F44-CB86A9B8690D}" destId="{2E1C59F1-487D-4BA0-BA55-AB52B7AB2AB1}" srcOrd="2" destOrd="0" presId="urn:microsoft.com/office/officeart/2009/3/layout/HorizontalOrganizationChart"/>
    <dgm:cxn modelId="{08589B57-6028-402A-9916-03FFD1509D4B}" type="presParOf" srcId="{10CFEA61-4860-4C5F-8F44-CB86A9B8690D}" destId="{D40699B3-FA4B-4158-8AA8-452CBCA7FAB0}" srcOrd="3" destOrd="0" presId="urn:microsoft.com/office/officeart/2009/3/layout/HorizontalOrganizationChart"/>
    <dgm:cxn modelId="{D8E5E545-2C6F-49D4-A0FD-76C01413E8C8}" type="presParOf" srcId="{D40699B3-FA4B-4158-8AA8-452CBCA7FAB0}" destId="{8EC07EC4-66F1-4A5D-B8E5-2CDD491234C0}" srcOrd="0" destOrd="0" presId="urn:microsoft.com/office/officeart/2009/3/layout/HorizontalOrganizationChart"/>
    <dgm:cxn modelId="{391821B3-9753-4F1A-B222-8A02FAEEF3E2}" type="presParOf" srcId="{8EC07EC4-66F1-4A5D-B8E5-2CDD491234C0}" destId="{F49BDC1E-51D2-4872-90B0-112517E740C0}" srcOrd="0" destOrd="0" presId="urn:microsoft.com/office/officeart/2009/3/layout/HorizontalOrganizationChart"/>
    <dgm:cxn modelId="{1B74B2ED-87F1-471C-A76A-0AB064A29F1C}" type="presParOf" srcId="{8EC07EC4-66F1-4A5D-B8E5-2CDD491234C0}" destId="{9D4DBA44-E231-475B-86CA-67E30F76E991}" srcOrd="1" destOrd="0" presId="urn:microsoft.com/office/officeart/2009/3/layout/HorizontalOrganizationChart"/>
    <dgm:cxn modelId="{5E11F416-1233-41EF-AB38-25430E3779CE}" type="presParOf" srcId="{D40699B3-FA4B-4158-8AA8-452CBCA7FAB0}" destId="{32713BF9-ED08-4A60-9844-F905A80727ED}" srcOrd="1" destOrd="0" presId="urn:microsoft.com/office/officeart/2009/3/layout/HorizontalOrganizationChart"/>
    <dgm:cxn modelId="{DC2FCFA6-0E37-496B-8ADE-510BA6775B87}" type="presParOf" srcId="{32713BF9-ED08-4A60-9844-F905A80727ED}" destId="{91B65669-7EA4-4159-B5FB-5C1E34E513F4}" srcOrd="0" destOrd="0" presId="urn:microsoft.com/office/officeart/2009/3/layout/HorizontalOrganizationChart"/>
    <dgm:cxn modelId="{53000DE7-D9A2-4E44-95D6-D891F08B025A}" type="presParOf" srcId="{32713BF9-ED08-4A60-9844-F905A80727ED}" destId="{6C89AFD6-3742-45FA-BC2A-BC120C73CFCD}" srcOrd="1" destOrd="0" presId="urn:microsoft.com/office/officeart/2009/3/layout/HorizontalOrganizationChart"/>
    <dgm:cxn modelId="{98701C6D-2723-4071-9463-EB211DD64F26}" type="presParOf" srcId="{6C89AFD6-3742-45FA-BC2A-BC120C73CFCD}" destId="{2B5EACD7-EBAD-42F5-B585-B0E7674C279A}" srcOrd="0" destOrd="0" presId="urn:microsoft.com/office/officeart/2009/3/layout/HorizontalOrganizationChart"/>
    <dgm:cxn modelId="{259F806F-6A86-4FB2-A279-93EA503D7C73}" type="presParOf" srcId="{2B5EACD7-EBAD-42F5-B585-B0E7674C279A}" destId="{70E23D7D-17D7-4CAC-8616-41C9E835E1A8}" srcOrd="0" destOrd="0" presId="urn:microsoft.com/office/officeart/2009/3/layout/HorizontalOrganizationChart"/>
    <dgm:cxn modelId="{C7DA7A56-6B40-454B-8D30-AB86B3A48C1A}" type="presParOf" srcId="{2B5EACD7-EBAD-42F5-B585-B0E7674C279A}" destId="{64F75A9D-8CDB-4CA7-85FB-8A07D4638D16}" srcOrd="1" destOrd="0" presId="urn:microsoft.com/office/officeart/2009/3/layout/HorizontalOrganizationChart"/>
    <dgm:cxn modelId="{42F12E0B-7779-4E1D-9998-BFB4B54C2DEA}" type="presParOf" srcId="{6C89AFD6-3742-45FA-BC2A-BC120C73CFCD}" destId="{6D9D187F-D7DD-4440-83B8-6B5692374B1C}" srcOrd="1" destOrd="0" presId="urn:microsoft.com/office/officeart/2009/3/layout/HorizontalOrganizationChart"/>
    <dgm:cxn modelId="{A5A2D634-FD22-4C23-B453-BA617D847B0D}" type="presParOf" srcId="{6C89AFD6-3742-45FA-BC2A-BC120C73CFCD}" destId="{5047A214-07F5-4027-A2C4-209A813D31FD}" srcOrd="2" destOrd="0" presId="urn:microsoft.com/office/officeart/2009/3/layout/HorizontalOrganizationChart"/>
    <dgm:cxn modelId="{D9294A19-719B-4489-9798-936E478C0EED}" type="presParOf" srcId="{D40699B3-FA4B-4158-8AA8-452CBCA7FAB0}" destId="{AEFD241E-04FE-4095-908E-3725DCF77031}" srcOrd="2" destOrd="0" presId="urn:microsoft.com/office/officeart/2009/3/layout/HorizontalOrganizationChart"/>
    <dgm:cxn modelId="{51F15D90-5678-4FA8-8D6E-79456A18E294}" type="presParOf" srcId="{10CFEA61-4860-4C5F-8F44-CB86A9B8690D}" destId="{E36CCB40-4564-4ED8-8A18-03C4D73FA3FF}" srcOrd="4" destOrd="0" presId="urn:microsoft.com/office/officeart/2009/3/layout/HorizontalOrganizationChart"/>
    <dgm:cxn modelId="{97D35F9E-3B38-4BFD-A5F1-E96D93FD4824}" type="presParOf" srcId="{10CFEA61-4860-4C5F-8F44-CB86A9B8690D}" destId="{5494179D-CB53-4FBA-A3AA-B1FE4B053CC7}" srcOrd="5" destOrd="0" presId="urn:microsoft.com/office/officeart/2009/3/layout/HorizontalOrganizationChart"/>
    <dgm:cxn modelId="{88BA031E-13CF-475C-A11D-32039AABA3FC}" type="presParOf" srcId="{5494179D-CB53-4FBA-A3AA-B1FE4B053CC7}" destId="{6A4EC068-BC97-442E-BBAE-DE63AB8049F1}" srcOrd="0" destOrd="0" presId="urn:microsoft.com/office/officeart/2009/3/layout/HorizontalOrganizationChart"/>
    <dgm:cxn modelId="{EB3FE3A5-5ED3-4DFB-BE40-5CE254CA8E0D}" type="presParOf" srcId="{6A4EC068-BC97-442E-BBAE-DE63AB8049F1}" destId="{AC5AD377-30CC-40E1-B667-78059A478627}" srcOrd="0" destOrd="0" presId="urn:microsoft.com/office/officeart/2009/3/layout/HorizontalOrganizationChart"/>
    <dgm:cxn modelId="{19537B51-3C6D-4495-ACFC-BCD5E04AA50C}" type="presParOf" srcId="{6A4EC068-BC97-442E-BBAE-DE63AB8049F1}" destId="{50A93759-E721-4D26-ACB4-D3846FDE2192}" srcOrd="1" destOrd="0" presId="urn:microsoft.com/office/officeart/2009/3/layout/HorizontalOrganizationChart"/>
    <dgm:cxn modelId="{AAB6099D-1EAB-4629-9443-7A9D3278D816}" type="presParOf" srcId="{5494179D-CB53-4FBA-A3AA-B1FE4B053CC7}" destId="{4DFF6D24-24E9-4E1E-89D6-6ED3B6B5A34E}" srcOrd="1" destOrd="0" presId="urn:microsoft.com/office/officeart/2009/3/layout/HorizontalOrganizationChart"/>
    <dgm:cxn modelId="{E31496D8-E946-42BA-A593-1E885F665E73}" type="presParOf" srcId="{4DFF6D24-24E9-4E1E-89D6-6ED3B6B5A34E}" destId="{61B40C51-94AA-4A15-A376-FCBD91730756}" srcOrd="0" destOrd="0" presId="urn:microsoft.com/office/officeart/2009/3/layout/HorizontalOrganizationChart"/>
    <dgm:cxn modelId="{472610F2-B797-4BD7-B965-CF21FB2216C5}" type="presParOf" srcId="{4DFF6D24-24E9-4E1E-89D6-6ED3B6B5A34E}" destId="{FFA4EEE1-5DE4-4F49-8940-9AFAC6AF3DE8}" srcOrd="1" destOrd="0" presId="urn:microsoft.com/office/officeart/2009/3/layout/HorizontalOrganizationChart"/>
    <dgm:cxn modelId="{2A8E2BC9-FE89-412C-811B-6CBB7A3C3598}" type="presParOf" srcId="{FFA4EEE1-5DE4-4F49-8940-9AFAC6AF3DE8}" destId="{2F7B8D3F-63EC-49EC-B65E-3D42CC672D54}" srcOrd="0" destOrd="0" presId="urn:microsoft.com/office/officeart/2009/3/layout/HorizontalOrganizationChart"/>
    <dgm:cxn modelId="{F59E8593-5615-45C0-ACA4-6999EA2A5FE9}" type="presParOf" srcId="{2F7B8D3F-63EC-49EC-B65E-3D42CC672D54}" destId="{49D5B557-E8ED-48B3-8DC6-23480A1C34C6}" srcOrd="0" destOrd="0" presId="urn:microsoft.com/office/officeart/2009/3/layout/HorizontalOrganizationChart"/>
    <dgm:cxn modelId="{11455F09-377E-4658-9F52-09B9018EF65B}" type="presParOf" srcId="{2F7B8D3F-63EC-49EC-B65E-3D42CC672D54}" destId="{DCD2DB3B-D9CF-4BDD-8E3B-C654757F8149}" srcOrd="1" destOrd="0" presId="urn:microsoft.com/office/officeart/2009/3/layout/HorizontalOrganizationChart"/>
    <dgm:cxn modelId="{4BFB096B-4BF6-4ED4-BA5E-51B76D533FFB}" type="presParOf" srcId="{FFA4EEE1-5DE4-4F49-8940-9AFAC6AF3DE8}" destId="{7FD32836-AB32-48E5-8032-12783E1B4591}" srcOrd="1" destOrd="0" presId="urn:microsoft.com/office/officeart/2009/3/layout/HorizontalOrganizationChart"/>
    <dgm:cxn modelId="{075E17CC-4E0C-4E39-8B7F-E443F18EDE1A}" type="presParOf" srcId="{FFA4EEE1-5DE4-4F49-8940-9AFAC6AF3DE8}" destId="{099BEA2C-5F20-4D9F-899F-156FFCDA8F7F}" srcOrd="2" destOrd="0" presId="urn:microsoft.com/office/officeart/2009/3/layout/HorizontalOrganizationChart"/>
    <dgm:cxn modelId="{2F526FC5-7902-43A1-B972-826CF9ABE9DE}" type="presParOf" srcId="{5494179D-CB53-4FBA-A3AA-B1FE4B053CC7}" destId="{776AFEBF-FE1A-414A-A308-7CF303C34882}" srcOrd="2" destOrd="0" presId="urn:microsoft.com/office/officeart/2009/3/layout/HorizontalOrganizationChart"/>
    <dgm:cxn modelId="{EC158294-B0D5-4D62-87EC-8EF764CBD387}" type="presParOf" srcId="{E53B0DCC-2E16-47BA-ABFB-A06EB0A8B8E3}" destId="{67F8C428-6320-4D4A-B837-8CC1E7E1DA89}" srcOrd="2" destOrd="0" presId="urn:microsoft.com/office/officeart/2009/3/layout/HorizontalOrganizationChart"/>
    <dgm:cxn modelId="{B3742890-E5D0-4842-8527-D10914020554}" type="presParOf" srcId="{67F8C428-6320-4D4A-B837-8CC1E7E1DA89}" destId="{6018057E-E162-40C1-9F83-DA1CC4F5A039}" srcOrd="0" destOrd="0" presId="urn:microsoft.com/office/officeart/2009/3/layout/HorizontalOrganizationChart"/>
    <dgm:cxn modelId="{B326DE30-1080-4AAE-BE4A-5AF0C06506C4}" type="presParOf" srcId="{67F8C428-6320-4D4A-B837-8CC1E7E1DA89}" destId="{22BACCF1-E127-4E33-A61F-97D61A2EC002}" srcOrd="1" destOrd="0" presId="urn:microsoft.com/office/officeart/2009/3/layout/HorizontalOrganizationChart"/>
    <dgm:cxn modelId="{0D2BFF5A-39F4-468A-9392-1B75C198A38C}" type="presParOf" srcId="{22BACCF1-E127-4E33-A61F-97D61A2EC002}" destId="{B0B7D254-EA59-4E37-B62F-D7EAA325512A}" srcOrd="0" destOrd="0" presId="urn:microsoft.com/office/officeart/2009/3/layout/HorizontalOrganizationChart"/>
    <dgm:cxn modelId="{2F0400C7-123A-4CB5-B7F6-6334CC058B2F}" type="presParOf" srcId="{B0B7D254-EA59-4E37-B62F-D7EAA325512A}" destId="{C96EBDBE-0C3D-4F7F-B8F5-75E5D2E7E020}" srcOrd="0" destOrd="0" presId="urn:microsoft.com/office/officeart/2009/3/layout/HorizontalOrganizationChart"/>
    <dgm:cxn modelId="{F0E219FB-3579-42B6-A5EB-17C93B2D1C0D}" type="presParOf" srcId="{B0B7D254-EA59-4E37-B62F-D7EAA325512A}" destId="{F2426696-1A1D-4456-905F-191EC447F243}" srcOrd="1" destOrd="0" presId="urn:microsoft.com/office/officeart/2009/3/layout/HorizontalOrganizationChart"/>
    <dgm:cxn modelId="{8F606FCE-DECE-438D-BB71-D6CE62585C4F}" type="presParOf" srcId="{22BACCF1-E127-4E33-A61F-97D61A2EC002}" destId="{AFEB9572-0B14-4A18-A8BD-56FD1FBDD56E}" srcOrd="1" destOrd="0" presId="urn:microsoft.com/office/officeart/2009/3/layout/HorizontalOrganizationChart"/>
    <dgm:cxn modelId="{01E3866B-7344-48D0-AF72-DAECD3BA18B7}" type="presParOf" srcId="{22BACCF1-E127-4E33-A61F-97D61A2EC002}" destId="{B60FF2FE-437A-4F13-BAFF-307EA50B480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874B9B-86D7-4022-890C-1E6E72ECE84D}"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s-ES"/>
        </a:p>
      </dgm:t>
    </dgm:pt>
    <dgm:pt modelId="{02BB652C-AF4B-4763-BDEE-73710A22FA00}">
      <dgm:prSet phldrT="[Texto]" custT="1"/>
      <dgm:spPr/>
      <dgm:t>
        <a:bodyPr/>
        <a:lstStyle/>
        <a:p>
          <a:r>
            <a:rPr lang="es-ES" sz="1200">
              <a:latin typeface="Arial" pitchFamily="34" charset="0"/>
              <a:cs typeface="Arial" pitchFamily="34" charset="0"/>
            </a:rPr>
            <a:t>Elaboración del PEC por el equipo directivo</a:t>
          </a:r>
        </a:p>
      </dgm:t>
    </dgm:pt>
    <dgm:pt modelId="{56C64FED-6BBE-4114-9EF3-79AE1A1CF903}" type="parTrans" cxnId="{9E4A03B4-2A74-46E2-90C3-295B84ECEF19}">
      <dgm:prSet/>
      <dgm:spPr/>
      <dgm:t>
        <a:bodyPr/>
        <a:lstStyle/>
        <a:p>
          <a:endParaRPr lang="es-ES" sz="1200">
            <a:latin typeface="Arial" pitchFamily="34" charset="0"/>
            <a:cs typeface="Arial" pitchFamily="34" charset="0"/>
          </a:endParaRPr>
        </a:p>
      </dgm:t>
    </dgm:pt>
    <dgm:pt modelId="{D24FCBC6-0E69-4406-BD0E-175AEEDAD530}" type="sibTrans" cxnId="{9E4A03B4-2A74-46E2-90C3-295B84ECEF19}">
      <dgm:prSet/>
      <dgm:spPr/>
      <dgm:t>
        <a:bodyPr/>
        <a:lstStyle/>
        <a:p>
          <a:endParaRPr lang="es-ES" sz="1200">
            <a:latin typeface="Arial" pitchFamily="34" charset="0"/>
            <a:cs typeface="Arial" pitchFamily="34" charset="0"/>
          </a:endParaRPr>
        </a:p>
      </dgm:t>
    </dgm:pt>
    <dgm:pt modelId="{694B55D6-6A76-48F3-91BA-713FFB0E39DC}">
      <dgm:prSet phldrT="[Texto]" custT="1"/>
      <dgm:spPr/>
      <dgm:t>
        <a:bodyPr/>
        <a:lstStyle/>
        <a:p>
          <a:r>
            <a:rPr lang="es-ES" sz="1200">
              <a:latin typeface="Arial" pitchFamily="34" charset="0"/>
              <a:cs typeface="Arial" pitchFamily="34" charset="0"/>
            </a:rPr>
            <a:t>Proyecto de dirección</a:t>
          </a:r>
        </a:p>
      </dgm:t>
    </dgm:pt>
    <dgm:pt modelId="{6B4D253C-AD43-4CE5-9556-02D58D554721}" type="parTrans" cxnId="{816F68CB-2690-4A28-B29A-4D41F8DC32C1}">
      <dgm:prSet/>
      <dgm:spPr/>
      <dgm:t>
        <a:bodyPr/>
        <a:lstStyle/>
        <a:p>
          <a:endParaRPr lang="es-ES" sz="1200">
            <a:latin typeface="Arial" pitchFamily="34" charset="0"/>
            <a:cs typeface="Arial" pitchFamily="34" charset="0"/>
          </a:endParaRPr>
        </a:p>
      </dgm:t>
    </dgm:pt>
    <dgm:pt modelId="{53E3C42D-0396-4365-8FF9-B59631864A37}" type="sibTrans" cxnId="{816F68CB-2690-4A28-B29A-4D41F8DC32C1}">
      <dgm:prSet/>
      <dgm:spPr/>
      <dgm:t>
        <a:bodyPr/>
        <a:lstStyle/>
        <a:p>
          <a:endParaRPr lang="es-ES" sz="1200">
            <a:latin typeface="Arial" pitchFamily="34" charset="0"/>
            <a:cs typeface="Arial" pitchFamily="34" charset="0"/>
          </a:endParaRPr>
        </a:p>
      </dgm:t>
    </dgm:pt>
    <dgm:pt modelId="{6A24BF6A-97C1-4E51-AE2A-80A4F08CED51}">
      <dgm:prSet phldrT="[Texto]" custT="1"/>
      <dgm:spPr/>
      <dgm:t>
        <a:bodyPr/>
        <a:lstStyle/>
        <a:p>
          <a:r>
            <a:rPr lang="es-ES" sz="1200">
              <a:latin typeface="Arial" pitchFamily="34" charset="0"/>
              <a:cs typeface="Arial" pitchFamily="34" charset="0"/>
            </a:rPr>
            <a:t>Claustro de profesores</a:t>
          </a:r>
        </a:p>
      </dgm:t>
    </dgm:pt>
    <dgm:pt modelId="{C2FE3D5C-B53E-49A4-AF39-C205FF16832F}" type="parTrans" cxnId="{85027D4B-DFCD-4873-B21F-F187DB387296}">
      <dgm:prSet/>
      <dgm:spPr/>
      <dgm:t>
        <a:bodyPr/>
        <a:lstStyle/>
        <a:p>
          <a:endParaRPr lang="es-ES" sz="1200">
            <a:latin typeface="Arial" pitchFamily="34" charset="0"/>
            <a:cs typeface="Arial" pitchFamily="34" charset="0"/>
          </a:endParaRPr>
        </a:p>
      </dgm:t>
    </dgm:pt>
    <dgm:pt modelId="{916E1EB7-70BA-46E8-BB29-DD432C052CE6}" type="sibTrans" cxnId="{85027D4B-DFCD-4873-B21F-F187DB387296}">
      <dgm:prSet/>
      <dgm:spPr/>
      <dgm:t>
        <a:bodyPr/>
        <a:lstStyle/>
        <a:p>
          <a:endParaRPr lang="es-ES" sz="1200">
            <a:latin typeface="Arial" pitchFamily="34" charset="0"/>
            <a:cs typeface="Arial" pitchFamily="34" charset="0"/>
          </a:endParaRPr>
        </a:p>
      </dgm:t>
    </dgm:pt>
    <dgm:pt modelId="{D62D26D4-6759-41FC-A0D5-186CE59F8BBD}">
      <dgm:prSet phldrT="[Texto]" custT="1"/>
      <dgm:spPr/>
      <dgm:t>
        <a:bodyPr/>
        <a:lstStyle/>
        <a:p>
          <a:r>
            <a:rPr lang="es-ES" sz="1200">
              <a:latin typeface="Arial" pitchFamily="34" charset="0"/>
              <a:cs typeface="Arial" pitchFamily="34" charset="0"/>
            </a:rPr>
            <a:t>Consejo Escolar</a:t>
          </a:r>
        </a:p>
      </dgm:t>
    </dgm:pt>
    <dgm:pt modelId="{FF960A17-65F0-4AAE-AD64-ADFD6D53B414}" type="parTrans" cxnId="{30242F32-890D-4289-88F3-59AE46FBC224}">
      <dgm:prSet/>
      <dgm:spPr/>
      <dgm:t>
        <a:bodyPr/>
        <a:lstStyle/>
        <a:p>
          <a:endParaRPr lang="es-ES" sz="1200">
            <a:latin typeface="Arial" pitchFamily="34" charset="0"/>
            <a:cs typeface="Arial" pitchFamily="34" charset="0"/>
          </a:endParaRPr>
        </a:p>
      </dgm:t>
    </dgm:pt>
    <dgm:pt modelId="{14FF709B-F19C-455B-A56E-AB0709C3BB3D}" type="sibTrans" cxnId="{30242F32-890D-4289-88F3-59AE46FBC224}">
      <dgm:prSet/>
      <dgm:spPr/>
      <dgm:t>
        <a:bodyPr/>
        <a:lstStyle/>
        <a:p>
          <a:endParaRPr lang="es-ES" sz="1200">
            <a:latin typeface="Arial" pitchFamily="34" charset="0"/>
            <a:cs typeface="Arial" pitchFamily="34" charset="0"/>
          </a:endParaRPr>
        </a:p>
      </dgm:t>
    </dgm:pt>
    <dgm:pt modelId="{96233DC8-FB66-4336-A78E-B1AA000615CA}" type="pres">
      <dgm:prSet presAssocID="{D5874B9B-86D7-4022-890C-1E6E72ECE84D}" presName="cycle" presStyleCnt="0">
        <dgm:presLayoutVars>
          <dgm:chMax val="1"/>
          <dgm:dir/>
          <dgm:animLvl val="ctr"/>
          <dgm:resizeHandles val="exact"/>
        </dgm:presLayoutVars>
      </dgm:prSet>
      <dgm:spPr/>
    </dgm:pt>
    <dgm:pt modelId="{8EEED037-C569-4EE1-A63A-715BD18E5EB7}" type="pres">
      <dgm:prSet presAssocID="{02BB652C-AF4B-4763-BDEE-73710A22FA00}" presName="centerShape" presStyleLbl="node0" presStyleIdx="0" presStyleCnt="1"/>
      <dgm:spPr/>
    </dgm:pt>
    <dgm:pt modelId="{16106734-4712-4DB3-B52D-69CBD1F59134}" type="pres">
      <dgm:prSet presAssocID="{6B4D253C-AD43-4CE5-9556-02D58D554721}" presName="parTrans" presStyleLbl="bgSibTrans2D1" presStyleIdx="0" presStyleCnt="3"/>
      <dgm:spPr/>
    </dgm:pt>
    <dgm:pt modelId="{86A5B482-1AAB-4501-BF5C-9D1D256CC9D3}" type="pres">
      <dgm:prSet presAssocID="{694B55D6-6A76-48F3-91BA-713FFB0E39DC}" presName="node" presStyleLbl="node1" presStyleIdx="0" presStyleCnt="3">
        <dgm:presLayoutVars>
          <dgm:bulletEnabled val="1"/>
        </dgm:presLayoutVars>
      </dgm:prSet>
      <dgm:spPr/>
    </dgm:pt>
    <dgm:pt modelId="{7E7395B6-4D4A-4098-B574-6F2DD2E59C2A}" type="pres">
      <dgm:prSet presAssocID="{C2FE3D5C-B53E-49A4-AF39-C205FF16832F}" presName="parTrans" presStyleLbl="bgSibTrans2D1" presStyleIdx="1" presStyleCnt="3"/>
      <dgm:spPr/>
    </dgm:pt>
    <dgm:pt modelId="{42FD6EEF-2D1A-4BC8-94C0-2CDBF9F4D00A}" type="pres">
      <dgm:prSet presAssocID="{6A24BF6A-97C1-4E51-AE2A-80A4F08CED51}" presName="node" presStyleLbl="node1" presStyleIdx="1" presStyleCnt="3">
        <dgm:presLayoutVars>
          <dgm:bulletEnabled val="1"/>
        </dgm:presLayoutVars>
      </dgm:prSet>
      <dgm:spPr/>
    </dgm:pt>
    <dgm:pt modelId="{3C16C8AE-5E86-409C-9C4C-DE7C332B4AF5}" type="pres">
      <dgm:prSet presAssocID="{FF960A17-65F0-4AAE-AD64-ADFD6D53B414}" presName="parTrans" presStyleLbl="bgSibTrans2D1" presStyleIdx="2" presStyleCnt="3"/>
      <dgm:spPr/>
    </dgm:pt>
    <dgm:pt modelId="{F5DCDAFC-633F-4541-8273-D5AA00446B45}" type="pres">
      <dgm:prSet presAssocID="{D62D26D4-6759-41FC-A0D5-186CE59F8BBD}" presName="node" presStyleLbl="node1" presStyleIdx="2" presStyleCnt="3">
        <dgm:presLayoutVars>
          <dgm:bulletEnabled val="1"/>
        </dgm:presLayoutVars>
      </dgm:prSet>
      <dgm:spPr/>
    </dgm:pt>
  </dgm:ptLst>
  <dgm:cxnLst>
    <dgm:cxn modelId="{57862509-1B10-4CDB-8DF3-9E6199B36FC9}" type="presOf" srcId="{02BB652C-AF4B-4763-BDEE-73710A22FA00}" destId="{8EEED037-C569-4EE1-A63A-715BD18E5EB7}" srcOrd="0" destOrd="0" presId="urn:microsoft.com/office/officeart/2005/8/layout/radial4"/>
    <dgm:cxn modelId="{30242F32-890D-4289-88F3-59AE46FBC224}" srcId="{02BB652C-AF4B-4763-BDEE-73710A22FA00}" destId="{D62D26D4-6759-41FC-A0D5-186CE59F8BBD}" srcOrd="2" destOrd="0" parTransId="{FF960A17-65F0-4AAE-AD64-ADFD6D53B414}" sibTransId="{14FF709B-F19C-455B-A56E-AB0709C3BB3D}"/>
    <dgm:cxn modelId="{21379A47-8897-4190-AD84-07B8B54311FB}" type="presOf" srcId="{6A24BF6A-97C1-4E51-AE2A-80A4F08CED51}" destId="{42FD6EEF-2D1A-4BC8-94C0-2CDBF9F4D00A}" srcOrd="0" destOrd="0" presId="urn:microsoft.com/office/officeart/2005/8/layout/radial4"/>
    <dgm:cxn modelId="{85027D4B-DFCD-4873-B21F-F187DB387296}" srcId="{02BB652C-AF4B-4763-BDEE-73710A22FA00}" destId="{6A24BF6A-97C1-4E51-AE2A-80A4F08CED51}" srcOrd="1" destOrd="0" parTransId="{C2FE3D5C-B53E-49A4-AF39-C205FF16832F}" sibTransId="{916E1EB7-70BA-46E8-BB29-DD432C052CE6}"/>
    <dgm:cxn modelId="{61A5C851-FA1E-42D3-9A2A-3BD70DE7F6CB}" type="presOf" srcId="{694B55D6-6A76-48F3-91BA-713FFB0E39DC}" destId="{86A5B482-1AAB-4501-BF5C-9D1D256CC9D3}" srcOrd="0" destOrd="0" presId="urn:microsoft.com/office/officeart/2005/8/layout/radial4"/>
    <dgm:cxn modelId="{EDC52298-28FE-42CB-A6A4-87EE16829606}" type="presOf" srcId="{6B4D253C-AD43-4CE5-9556-02D58D554721}" destId="{16106734-4712-4DB3-B52D-69CBD1F59134}" srcOrd="0" destOrd="0" presId="urn:microsoft.com/office/officeart/2005/8/layout/radial4"/>
    <dgm:cxn modelId="{9E4A03B4-2A74-46E2-90C3-295B84ECEF19}" srcId="{D5874B9B-86D7-4022-890C-1E6E72ECE84D}" destId="{02BB652C-AF4B-4763-BDEE-73710A22FA00}" srcOrd="0" destOrd="0" parTransId="{56C64FED-6BBE-4114-9EF3-79AE1A1CF903}" sibTransId="{D24FCBC6-0E69-4406-BD0E-175AEEDAD530}"/>
    <dgm:cxn modelId="{E4DE11C1-5912-400D-BDAB-7831894E89AF}" type="presOf" srcId="{FF960A17-65F0-4AAE-AD64-ADFD6D53B414}" destId="{3C16C8AE-5E86-409C-9C4C-DE7C332B4AF5}" srcOrd="0" destOrd="0" presId="urn:microsoft.com/office/officeart/2005/8/layout/radial4"/>
    <dgm:cxn modelId="{0CF52FC7-41E6-4E9E-86D2-7B425DA8A7EC}" type="presOf" srcId="{D62D26D4-6759-41FC-A0D5-186CE59F8BBD}" destId="{F5DCDAFC-633F-4541-8273-D5AA00446B45}" srcOrd="0" destOrd="0" presId="urn:microsoft.com/office/officeart/2005/8/layout/radial4"/>
    <dgm:cxn modelId="{FAB065CB-B5FB-41B8-80E9-A6886C078EEF}" type="presOf" srcId="{D5874B9B-86D7-4022-890C-1E6E72ECE84D}" destId="{96233DC8-FB66-4336-A78E-B1AA000615CA}" srcOrd="0" destOrd="0" presId="urn:microsoft.com/office/officeart/2005/8/layout/radial4"/>
    <dgm:cxn modelId="{816F68CB-2690-4A28-B29A-4D41F8DC32C1}" srcId="{02BB652C-AF4B-4763-BDEE-73710A22FA00}" destId="{694B55D6-6A76-48F3-91BA-713FFB0E39DC}" srcOrd="0" destOrd="0" parTransId="{6B4D253C-AD43-4CE5-9556-02D58D554721}" sibTransId="{53E3C42D-0396-4365-8FF9-B59631864A37}"/>
    <dgm:cxn modelId="{3BA66CCF-8D1F-488A-BD56-152961BBDA54}" type="presOf" srcId="{C2FE3D5C-B53E-49A4-AF39-C205FF16832F}" destId="{7E7395B6-4D4A-4098-B574-6F2DD2E59C2A}" srcOrd="0" destOrd="0" presId="urn:microsoft.com/office/officeart/2005/8/layout/radial4"/>
    <dgm:cxn modelId="{BAD2B15B-9148-449B-9490-B545DA25D161}" type="presParOf" srcId="{96233DC8-FB66-4336-A78E-B1AA000615CA}" destId="{8EEED037-C569-4EE1-A63A-715BD18E5EB7}" srcOrd="0" destOrd="0" presId="urn:microsoft.com/office/officeart/2005/8/layout/radial4"/>
    <dgm:cxn modelId="{104F2BC6-0B9B-453F-85F0-9E2F2BFA9935}" type="presParOf" srcId="{96233DC8-FB66-4336-A78E-B1AA000615CA}" destId="{16106734-4712-4DB3-B52D-69CBD1F59134}" srcOrd="1" destOrd="0" presId="urn:microsoft.com/office/officeart/2005/8/layout/radial4"/>
    <dgm:cxn modelId="{323F9D8A-D11F-472D-B532-D03D3FA02C73}" type="presParOf" srcId="{96233DC8-FB66-4336-A78E-B1AA000615CA}" destId="{86A5B482-1AAB-4501-BF5C-9D1D256CC9D3}" srcOrd="2" destOrd="0" presId="urn:microsoft.com/office/officeart/2005/8/layout/radial4"/>
    <dgm:cxn modelId="{6D3F2A78-DA42-43AD-B268-9E79540C25EB}" type="presParOf" srcId="{96233DC8-FB66-4336-A78E-B1AA000615CA}" destId="{7E7395B6-4D4A-4098-B574-6F2DD2E59C2A}" srcOrd="3" destOrd="0" presId="urn:microsoft.com/office/officeart/2005/8/layout/radial4"/>
    <dgm:cxn modelId="{56365524-3963-468B-A70C-343937AB4AD9}" type="presParOf" srcId="{96233DC8-FB66-4336-A78E-B1AA000615CA}" destId="{42FD6EEF-2D1A-4BC8-94C0-2CDBF9F4D00A}" srcOrd="4" destOrd="0" presId="urn:microsoft.com/office/officeart/2005/8/layout/radial4"/>
    <dgm:cxn modelId="{D60BA1AB-028C-48DE-8871-58DC8E5D81D2}" type="presParOf" srcId="{96233DC8-FB66-4336-A78E-B1AA000615CA}" destId="{3C16C8AE-5E86-409C-9C4C-DE7C332B4AF5}" srcOrd="5" destOrd="0" presId="urn:microsoft.com/office/officeart/2005/8/layout/radial4"/>
    <dgm:cxn modelId="{339B257D-3DC2-48E6-BF9C-499B2E059428}" type="presParOf" srcId="{96233DC8-FB66-4336-A78E-B1AA000615CA}" destId="{F5DCDAFC-633F-4541-8273-D5AA00446B4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B60C21-7D2F-4330-82C9-EC0B96343A53}"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ES"/>
        </a:p>
      </dgm:t>
    </dgm:pt>
    <dgm:pt modelId="{9C56C8C1-3E38-42A1-BCE2-7037CB35F78B}">
      <dgm:prSet phldrT="[Texto]"/>
      <dgm:spPr/>
      <dgm:t>
        <a:bodyPr/>
        <a:lstStyle/>
        <a:p>
          <a:r>
            <a:rPr lang="es-ES" b="1"/>
            <a:t>Programación General Anual </a:t>
          </a:r>
        </a:p>
        <a:p>
          <a:r>
            <a:rPr lang="es-ES" b="1"/>
            <a:t>PGA</a:t>
          </a:r>
        </a:p>
      </dgm:t>
    </dgm:pt>
    <dgm:pt modelId="{56199C90-0425-41CB-9CED-382EECA18662}" type="parTrans" cxnId="{86A66168-0C0A-49C0-9ABD-D5DE704B872F}">
      <dgm:prSet/>
      <dgm:spPr/>
      <dgm:t>
        <a:bodyPr/>
        <a:lstStyle/>
        <a:p>
          <a:endParaRPr lang="es-ES" b="1"/>
        </a:p>
      </dgm:t>
    </dgm:pt>
    <dgm:pt modelId="{B0518A73-B873-476F-B9A0-F04E8456E20B}" type="sibTrans" cxnId="{86A66168-0C0A-49C0-9ABD-D5DE704B872F}">
      <dgm:prSet/>
      <dgm:spPr/>
      <dgm:t>
        <a:bodyPr/>
        <a:lstStyle/>
        <a:p>
          <a:endParaRPr lang="es-ES" b="1"/>
        </a:p>
      </dgm:t>
    </dgm:pt>
    <dgm:pt modelId="{0930B53D-D065-4B80-8D18-23EEAEA59DC4}">
      <dgm:prSet phldrT="[Texto]"/>
      <dgm:spPr/>
      <dgm:t>
        <a:bodyPr/>
        <a:lstStyle/>
        <a:p>
          <a:r>
            <a:rPr lang="es-ES" b="1"/>
            <a:t>Proyectos</a:t>
          </a:r>
        </a:p>
      </dgm:t>
    </dgm:pt>
    <dgm:pt modelId="{6C65422D-D8CB-4257-AEC7-0B5678E116F2}" type="parTrans" cxnId="{DAC9A499-7CBA-4193-9E5B-73AA69CA28A5}">
      <dgm:prSet/>
      <dgm:spPr/>
      <dgm:t>
        <a:bodyPr/>
        <a:lstStyle/>
        <a:p>
          <a:endParaRPr lang="es-ES" b="1"/>
        </a:p>
      </dgm:t>
    </dgm:pt>
    <dgm:pt modelId="{85C85A4C-043D-4617-9254-64329A3DBEC9}" type="sibTrans" cxnId="{DAC9A499-7CBA-4193-9E5B-73AA69CA28A5}">
      <dgm:prSet/>
      <dgm:spPr/>
      <dgm:t>
        <a:bodyPr/>
        <a:lstStyle/>
        <a:p>
          <a:endParaRPr lang="es-ES" b="1"/>
        </a:p>
      </dgm:t>
    </dgm:pt>
    <dgm:pt modelId="{899E978D-54B8-44DA-9CAE-AA4D5EBBC656}">
      <dgm:prSet phldrT="[Texto]"/>
      <dgm:spPr/>
      <dgm:t>
        <a:bodyPr/>
        <a:lstStyle/>
        <a:p>
          <a:r>
            <a:rPr lang="es-ES" b="1"/>
            <a:t>Currículo</a:t>
          </a:r>
        </a:p>
      </dgm:t>
    </dgm:pt>
    <dgm:pt modelId="{AB3F4D77-5FB4-459C-9CD3-06D5D9D1AFED}" type="parTrans" cxnId="{333E5F15-C959-45B7-AC48-63CEF435E536}">
      <dgm:prSet/>
      <dgm:spPr/>
      <dgm:t>
        <a:bodyPr/>
        <a:lstStyle/>
        <a:p>
          <a:endParaRPr lang="es-ES" b="1"/>
        </a:p>
      </dgm:t>
    </dgm:pt>
    <dgm:pt modelId="{F1E7DFF9-ACC8-406B-BC12-8AF6E18941F6}" type="sibTrans" cxnId="{333E5F15-C959-45B7-AC48-63CEF435E536}">
      <dgm:prSet/>
      <dgm:spPr/>
      <dgm:t>
        <a:bodyPr/>
        <a:lstStyle/>
        <a:p>
          <a:endParaRPr lang="es-ES" b="1"/>
        </a:p>
      </dgm:t>
    </dgm:pt>
    <dgm:pt modelId="{D969E54E-2F47-4440-AD31-F4EEBDF5FF37}" type="asst">
      <dgm:prSet phldrT="[Texto]"/>
      <dgm:spPr/>
      <dgm:t>
        <a:bodyPr/>
        <a:lstStyle/>
        <a:p>
          <a:r>
            <a:rPr lang="es-ES" b="1"/>
            <a:t>Organización y funcionamiento del centro</a:t>
          </a:r>
        </a:p>
      </dgm:t>
    </dgm:pt>
    <dgm:pt modelId="{4159ECF8-4375-4DCB-A9AC-34744AC09235}" type="sibTrans" cxnId="{215A080F-A3F8-4568-BB4B-78CFA126DB80}">
      <dgm:prSet/>
      <dgm:spPr/>
      <dgm:t>
        <a:bodyPr/>
        <a:lstStyle/>
        <a:p>
          <a:endParaRPr lang="es-ES" b="1"/>
        </a:p>
      </dgm:t>
    </dgm:pt>
    <dgm:pt modelId="{6BB5F122-01B7-4257-AF24-D789D1F8452A}" type="parTrans" cxnId="{215A080F-A3F8-4568-BB4B-78CFA126DB80}">
      <dgm:prSet/>
      <dgm:spPr/>
      <dgm:t>
        <a:bodyPr/>
        <a:lstStyle/>
        <a:p>
          <a:endParaRPr lang="es-ES" b="1"/>
        </a:p>
      </dgm:t>
    </dgm:pt>
    <dgm:pt modelId="{EF31F0EB-E82F-4D82-906B-BE32DC87C942}">
      <dgm:prSet phldrT="[Texto]"/>
      <dgm:spPr/>
      <dgm:t>
        <a:bodyPr/>
        <a:lstStyle/>
        <a:p>
          <a:r>
            <a:rPr lang="es-ES" b="1"/>
            <a:t>Normas</a:t>
          </a:r>
        </a:p>
      </dgm:t>
    </dgm:pt>
    <dgm:pt modelId="{40F73BB3-1753-42A7-A7FB-2AFDC38D5911}" type="parTrans" cxnId="{BEEC3C33-FEF2-480B-A590-E0D5503DCB30}">
      <dgm:prSet/>
      <dgm:spPr/>
      <dgm:t>
        <a:bodyPr/>
        <a:lstStyle/>
        <a:p>
          <a:endParaRPr lang="es-ES" b="1"/>
        </a:p>
      </dgm:t>
    </dgm:pt>
    <dgm:pt modelId="{7C9CBAFB-0362-4CCC-B184-A3555FCEFD2D}" type="sibTrans" cxnId="{BEEC3C33-FEF2-480B-A590-E0D5503DCB30}">
      <dgm:prSet/>
      <dgm:spPr/>
      <dgm:t>
        <a:bodyPr/>
        <a:lstStyle/>
        <a:p>
          <a:endParaRPr lang="es-ES" b="1"/>
        </a:p>
      </dgm:t>
    </dgm:pt>
    <dgm:pt modelId="{109EA37D-B200-4694-9686-338AC57D232A}">
      <dgm:prSet phldrT="[Texto]"/>
      <dgm:spPr/>
      <dgm:t>
        <a:bodyPr/>
        <a:lstStyle/>
        <a:p>
          <a:r>
            <a:rPr lang="es-ES" b="1"/>
            <a:t>Planes de actuación</a:t>
          </a:r>
        </a:p>
      </dgm:t>
    </dgm:pt>
    <dgm:pt modelId="{AC35A0F7-D610-4FCC-BD99-2DDF2DE5F82F}" type="parTrans" cxnId="{C9D1CEE6-2324-4A9C-A6A1-901B05372268}">
      <dgm:prSet/>
      <dgm:spPr/>
      <dgm:t>
        <a:bodyPr/>
        <a:lstStyle/>
        <a:p>
          <a:endParaRPr lang="es-ES" b="1"/>
        </a:p>
      </dgm:t>
    </dgm:pt>
    <dgm:pt modelId="{CA3E1355-C069-4DF0-A031-B476E93F4550}" type="sibTrans" cxnId="{C9D1CEE6-2324-4A9C-A6A1-901B05372268}">
      <dgm:prSet/>
      <dgm:spPr/>
      <dgm:t>
        <a:bodyPr/>
        <a:lstStyle/>
        <a:p>
          <a:endParaRPr lang="es-ES" b="1"/>
        </a:p>
      </dgm:t>
    </dgm:pt>
    <dgm:pt modelId="{E1178C53-C157-4A75-9259-0695C91D947F}" type="pres">
      <dgm:prSet presAssocID="{1DB60C21-7D2F-4330-82C9-EC0B96343A53}" presName="hierChild1" presStyleCnt="0">
        <dgm:presLayoutVars>
          <dgm:orgChart val="1"/>
          <dgm:chPref val="1"/>
          <dgm:dir/>
          <dgm:animOne val="branch"/>
          <dgm:animLvl val="lvl"/>
          <dgm:resizeHandles/>
        </dgm:presLayoutVars>
      </dgm:prSet>
      <dgm:spPr/>
    </dgm:pt>
    <dgm:pt modelId="{13278781-75B6-4C85-90D7-EDFFEE94A2B9}" type="pres">
      <dgm:prSet presAssocID="{9C56C8C1-3E38-42A1-BCE2-7037CB35F78B}" presName="hierRoot1" presStyleCnt="0">
        <dgm:presLayoutVars>
          <dgm:hierBranch val="init"/>
        </dgm:presLayoutVars>
      </dgm:prSet>
      <dgm:spPr/>
    </dgm:pt>
    <dgm:pt modelId="{37F34E31-45FF-41D7-BAD6-47C9B5A8EE4A}" type="pres">
      <dgm:prSet presAssocID="{9C56C8C1-3E38-42A1-BCE2-7037CB35F78B}" presName="rootComposite1" presStyleCnt="0"/>
      <dgm:spPr/>
    </dgm:pt>
    <dgm:pt modelId="{3475C5B4-6F0C-4DD8-BF25-51F22ED1F41D}" type="pres">
      <dgm:prSet presAssocID="{9C56C8C1-3E38-42A1-BCE2-7037CB35F78B}" presName="rootText1" presStyleLbl="node0" presStyleIdx="0" presStyleCnt="1">
        <dgm:presLayoutVars>
          <dgm:chPref val="3"/>
        </dgm:presLayoutVars>
      </dgm:prSet>
      <dgm:spPr/>
    </dgm:pt>
    <dgm:pt modelId="{A4B22D21-4D1C-4F94-A136-380B98790190}" type="pres">
      <dgm:prSet presAssocID="{9C56C8C1-3E38-42A1-BCE2-7037CB35F78B}" presName="rootConnector1" presStyleLbl="node1" presStyleIdx="0" presStyleCnt="0"/>
      <dgm:spPr/>
    </dgm:pt>
    <dgm:pt modelId="{F6CC3B39-20F3-4DBE-A46B-D1B36A6DC991}" type="pres">
      <dgm:prSet presAssocID="{9C56C8C1-3E38-42A1-BCE2-7037CB35F78B}" presName="hierChild2" presStyleCnt="0"/>
      <dgm:spPr/>
    </dgm:pt>
    <dgm:pt modelId="{BC43D108-0FE1-4E7E-A56A-485BC8771EB3}" type="pres">
      <dgm:prSet presAssocID="{6C65422D-D8CB-4257-AEC7-0B5678E116F2}" presName="Name64" presStyleLbl="parChTrans1D2" presStyleIdx="0" presStyleCnt="5"/>
      <dgm:spPr/>
    </dgm:pt>
    <dgm:pt modelId="{8FBF342F-7546-4006-A3A1-C36750EE2221}" type="pres">
      <dgm:prSet presAssocID="{0930B53D-D065-4B80-8D18-23EEAEA59DC4}" presName="hierRoot2" presStyleCnt="0">
        <dgm:presLayoutVars>
          <dgm:hierBranch val="init"/>
        </dgm:presLayoutVars>
      </dgm:prSet>
      <dgm:spPr/>
    </dgm:pt>
    <dgm:pt modelId="{AD87256C-3E8A-466A-87E3-DF14C49EBC6F}" type="pres">
      <dgm:prSet presAssocID="{0930B53D-D065-4B80-8D18-23EEAEA59DC4}" presName="rootComposite" presStyleCnt="0"/>
      <dgm:spPr/>
    </dgm:pt>
    <dgm:pt modelId="{05926BFB-29DD-44EC-892C-4A68FBA5DE96}" type="pres">
      <dgm:prSet presAssocID="{0930B53D-D065-4B80-8D18-23EEAEA59DC4}" presName="rootText" presStyleLbl="node2" presStyleIdx="0" presStyleCnt="4">
        <dgm:presLayoutVars>
          <dgm:chPref val="3"/>
        </dgm:presLayoutVars>
      </dgm:prSet>
      <dgm:spPr/>
    </dgm:pt>
    <dgm:pt modelId="{E0599C0C-7AF3-4625-8490-6F3D7EB92780}" type="pres">
      <dgm:prSet presAssocID="{0930B53D-D065-4B80-8D18-23EEAEA59DC4}" presName="rootConnector" presStyleLbl="node2" presStyleIdx="0" presStyleCnt="4"/>
      <dgm:spPr/>
    </dgm:pt>
    <dgm:pt modelId="{5168A576-783D-4184-ACE6-BDD6652D51E3}" type="pres">
      <dgm:prSet presAssocID="{0930B53D-D065-4B80-8D18-23EEAEA59DC4}" presName="hierChild4" presStyleCnt="0"/>
      <dgm:spPr/>
    </dgm:pt>
    <dgm:pt modelId="{24E59BE8-D89C-4650-B9B6-6344B84E7E89}" type="pres">
      <dgm:prSet presAssocID="{0930B53D-D065-4B80-8D18-23EEAEA59DC4}" presName="hierChild5" presStyleCnt="0"/>
      <dgm:spPr/>
    </dgm:pt>
    <dgm:pt modelId="{F284A341-B302-408B-9632-5C8DC42A4A87}" type="pres">
      <dgm:prSet presAssocID="{AB3F4D77-5FB4-459C-9CD3-06D5D9D1AFED}" presName="Name64" presStyleLbl="parChTrans1D2" presStyleIdx="1" presStyleCnt="5"/>
      <dgm:spPr/>
    </dgm:pt>
    <dgm:pt modelId="{BDD7DD6C-35AA-44DB-BD00-6DDD5389E750}" type="pres">
      <dgm:prSet presAssocID="{899E978D-54B8-44DA-9CAE-AA4D5EBBC656}" presName="hierRoot2" presStyleCnt="0">
        <dgm:presLayoutVars>
          <dgm:hierBranch val="init"/>
        </dgm:presLayoutVars>
      </dgm:prSet>
      <dgm:spPr/>
    </dgm:pt>
    <dgm:pt modelId="{4711E10E-FA44-46CD-9CAA-7025F6CFF256}" type="pres">
      <dgm:prSet presAssocID="{899E978D-54B8-44DA-9CAE-AA4D5EBBC656}" presName="rootComposite" presStyleCnt="0"/>
      <dgm:spPr/>
    </dgm:pt>
    <dgm:pt modelId="{50DE07AE-EDAE-465C-A738-8E54CF06817D}" type="pres">
      <dgm:prSet presAssocID="{899E978D-54B8-44DA-9CAE-AA4D5EBBC656}" presName="rootText" presStyleLbl="node2" presStyleIdx="1" presStyleCnt="4">
        <dgm:presLayoutVars>
          <dgm:chPref val="3"/>
        </dgm:presLayoutVars>
      </dgm:prSet>
      <dgm:spPr/>
    </dgm:pt>
    <dgm:pt modelId="{BAA25A0A-D936-422E-9036-D701CADB8674}" type="pres">
      <dgm:prSet presAssocID="{899E978D-54B8-44DA-9CAE-AA4D5EBBC656}" presName="rootConnector" presStyleLbl="node2" presStyleIdx="1" presStyleCnt="4"/>
      <dgm:spPr/>
    </dgm:pt>
    <dgm:pt modelId="{8AD3A43C-6077-4BCD-881D-CA6F7D677A97}" type="pres">
      <dgm:prSet presAssocID="{899E978D-54B8-44DA-9CAE-AA4D5EBBC656}" presName="hierChild4" presStyleCnt="0"/>
      <dgm:spPr/>
    </dgm:pt>
    <dgm:pt modelId="{58E971B5-4436-43A9-A9A8-74B4AB10C962}" type="pres">
      <dgm:prSet presAssocID="{899E978D-54B8-44DA-9CAE-AA4D5EBBC656}" presName="hierChild5" presStyleCnt="0"/>
      <dgm:spPr/>
    </dgm:pt>
    <dgm:pt modelId="{0732CF5A-CF31-4DD1-A78A-84398C12559D}" type="pres">
      <dgm:prSet presAssocID="{40F73BB3-1753-42A7-A7FB-2AFDC38D5911}" presName="Name64" presStyleLbl="parChTrans1D2" presStyleIdx="2" presStyleCnt="5"/>
      <dgm:spPr/>
    </dgm:pt>
    <dgm:pt modelId="{3D713825-0BBE-4A4B-ACD0-E1AC0CC1E8F1}" type="pres">
      <dgm:prSet presAssocID="{EF31F0EB-E82F-4D82-906B-BE32DC87C942}" presName="hierRoot2" presStyleCnt="0">
        <dgm:presLayoutVars>
          <dgm:hierBranch val="init"/>
        </dgm:presLayoutVars>
      </dgm:prSet>
      <dgm:spPr/>
    </dgm:pt>
    <dgm:pt modelId="{625292B0-39EE-43A0-B2F4-226FDD625A8C}" type="pres">
      <dgm:prSet presAssocID="{EF31F0EB-E82F-4D82-906B-BE32DC87C942}" presName="rootComposite" presStyleCnt="0"/>
      <dgm:spPr/>
    </dgm:pt>
    <dgm:pt modelId="{C818EEB5-801B-47F0-8F7B-9AC549A178F0}" type="pres">
      <dgm:prSet presAssocID="{EF31F0EB-E82F-4D82-906B-BE32DC87C942}" presName="rootText" presStyleLbl="node2" presStyleIdx="2" presStyleCnt="4">
        <dgm:presLayoutVars>
          <dgm:chPref val="3"/>
        </dgm:presLayoutVars>
      </dgm:prSet>
      <dgm:spPr/>
    </dgm:pt>
    <dgm:pt modelId="{B1304527-CC2E-41CF-A0F3-EE774B298B33}" type="pres">
      <dgm:prSet presAssocID="{EF31F0EB-E82F-4D82-906B-BE32DC87C942}" presName="rootConnector" presStyleLbl="node2" presStyleIdx="2" presStyleCnt="4"/>
      <dgm:spPr/>
    </dgm:pt>
    <dgm:pt modelId="{7803ADAE-B635-4708-8380-DB45063AF8CC}" type="pres">
      <dgm:prSet presAssocID="{EF31F0EB-E82F-4D82-906B-BE32DC87C942}" presName="hierChild4" presStyleCnt="0"/>
      <dgm:spPr/>
    </dgm:pt>
    <dgm:pt modelId="{393CD5CC-426E-4CE0-B895-C7902790876B}" type="pres">
      <dgm:prSet presAssocID="{EF31F0EB-E82F-4D82-906B-BE32DC87C942}" presName="hierChild5" presStyleCnt="0"/>
      <dgm:spPr/>
    </dgm:pt>
    <dgm:pt modelId="{52140176-90CE-4973-BCE7-A0FD1A58CB84}" type="pres">
      <dgm:prSet presAssocID="{AC35A0F7-D610-4FCC-BD99-2DDF2DE5F82F}" presName="Name64" presStyleLbl="parChTrans1D2" presStyleIdx="3" presStyleCnt="5"/>
      <dgm:spPr/>
    </dgm:pt>
    <dgm:pt modelId="{D613B828-6A18-472D-809A-04F52D8EEDB4}" type="pres">
      <dgm:prSet presAssocID="{109EA37D-B200-4694-9686-338AC57D232A}" presName="hierRoot2" presStyleCnt="0">
        <dgm:presLayoutVars>
          <dgm:hierBranch val="init"/>
        </dgm:presLayoutVars>
      </dgm:prSet>
      <dgm:spPr/>
    </dgm:pt>
    <dgm:pt modelId="{93369E43-ACB4-457B-B702-BFD16AE12D64}" type="pres">
      <dgm:prSet presAssocID="{109EA37D-B200-4694-9686-338AC57D232A}" presName="rootComposite" presStyleCnt="0"/>
      <dgm:spPr/>
    </dgm:pt>
    <dgm:pt modelId="{4BD2DD4C-EF7A-4C5A-ABF0-DE527D3CDA10}" type="pres">
      <dgm:prSet presAssocID="{109EA37D-B200-4694-9686-338AC57D232A}" presName="rootText" presStyleLbl="node2" presStyleIdx="3" presStyleCnt="4">
        <dgm:presLayoutVars>
          <dgm:chPref val="3"/>
        </dgm:presLayoutVars>
      </dgm:prSet>
      <dgm:spPr/>
    </dgm:pt>
    <dgm:pt modelId="{57B397E6-8019-4BB2-84D5-C9F532DC386D}" type="pres">
      <dgm:prSet presAssocID="{109EA37D-B200-4694-9686-338AC57D232A}" presName="rootConnector" presStyleLbl="node2" presStyleIdx="3" presStyleCnt="4"/>
      <dgm:spPr/>
    </dgm:pt>
    <dgm:pt modelId="{91BA640D-08D1-48AB-B607-0BF6C851E68E}" type="pres">
      <dgm:prSet presAssocID="{109EA37D-B200-4694-9686-338AC57D232A}" presName="hierChild4" presStyleCnt="0"/>
      <dgm:spPr/>
    </dgm:pt>
    <dgm:pt modelId="{4829A6D3-F35D-4028-A8C3-D8B85A3EE394}" type="pres">
      <dgm:prSet presAssocID="{109EA37D-B200-4694-9686-338AC57D232A}" presName="hierChild5" presStyleCnt="0"/>
      <dgm:spPr/>
    </dgm:pt>
    <dgm:pt modelId="{8DEFE26A-7E1B-4954-BEF3-6D41375DEB34}" type="pres">
      <dgm:prSet presAssocID="{9C56C8C1-3E38-42A1-BCE2-7037CB35F78B}" presName="hierChild3" presStyleCnt="0"/>
      <dgm:spPr/>
    </dgm:pt>
    <dgm:pt modelId="{8D7323BD-094B-4AE6-819F-6456BC5203E8}" type="pres">
      <dgm:prSet presAssocID="{6BB5F122-01B7-4257-AF24-D789D1F8452A}" presName="Name115" presStyleLbl="parChTrans1D2" presStyleIdx="4" presStyleCnt="5"/>
      <dgm:spPr/>
    </dgm:pt>
    <dgm:pt modelId="{D915543A-68DC-4FFC-BF27-A7D163D61E37}" type="pres">
      <dgm:prSet presAssocID="{D969E54E-2F47-4440-AD31-F4EEBDF5FF37}" presName="hierRoot3" presStyleCnt="0">
        <dgm:presLayoutVars>
          <dgm:hierBranch val="init"/>
        </dgm:presLayoutVars>
      </dgm:prSet>
      <dgm:spPr/>
    </dgm:pt>
    <dgm:pt modelId="{0AA5BA01-4B0E-4C20-BD1F-D0D9286D8E86}" type="pres">
      <dgm:prSet presAssocID="{D969E54E-2F47-4440-AD31-F4EEBDF5FF37}" presName="rootComposite3" presStyleCnt="0"/>
      <dgm:spPr/>
    </dgm:pt>
    <dgm:pt modelId="{37C51F3F-B715-4258-B31F-5E87C56DFABD}" type="pres">
      <dgm:prSet presAssocID="{D969E54E-2F47-4440-AD31-F4EEBDF5FF37}" presName="rootText3" presStyleLbl="asst1" presStyleIdx="0" presStyleCnt="1">
        <dgm:presLayoutVars>
          <dgm:chPref val="3"/>
        </dgm:presLayoutVars>
      </dgm:prSet>
      <dgm:spPr/>
    </dgm:pt>
    <dgm:pt modelId="{DC046F09-452D-4A71-9F37-1449181F03CA}" type="pres">
      <dgm:prSet presAssocID="{D969E54E-2F47-4440-AD31-F4EEBDF5FF37}" presName="rootConnector3" presStyleLbl="asst1" presStyleIdx="0" presStyleCnt="1"/>
      <dgm:spPr/>
    </dgm:pt>
    <dgm:pt modelId="{C791A641-C129-457D-87FE-8208F74190D8}" type="pres">
      <dgm:prSet presAssocID="{D969E54E-2F47-4440-AD31-F4EEBDF5FF37}" presName="hierChild6" presStyleCnt="0"/>
      <dgm:spPr/>
    </dgm:pt>
    <dgm:pt modelId="{2EF5B8FD-F68E-4749-93D8-31C962BE8C23}" type="pres">
      <dgm:prSet presAssocID="{D969E54E-2F47-4440-AD31-F4EEBDF5FF37}" presName="hierChild7" presStyleCnt="0"/>
      <dgm:spPr/>
    </dgm:pt>
  </dgm:ptLst>
  <dgm:cxnLst>
    <dgm:cxn modelId="{B6AEDA0A-B857-4C4F-BAB4-8F0B6F793868}" type="presOf" srcId="{0930B53D-D065-4B80-8D18-23EEAEA59DC4}" destId="{05926BFB-29DD-44EC-892C-4A68FBA5DE96}" srcOrd="0" destOrd="0" presId="urn:microsoft.com/office/officeart/2009/3/layout/HorizontalOrganizationChart"/>
    <dgm:cxn modelId="{5F9BAC0C-8F01-48D4-AC9C-A7FE64B657AE}" type="presOf" srcId="{899E978D-54B8-44DA-9CAE-AA4D5EBBC656}" destId="{50DE07AE-EDAE-465C-A738-8E54CF06817D}" srcOrd="0" destOrd="0" presId="urn:microsoft.com/office/officeart/2009/3/layout/HorizontalOrganizationChart"/>
    <dgm:cxn modelId="{215A080F-A3F8-4568-BB4B-78CFA126DB80}" srcId="{9C56C8C1-3E38-42A1-BCE2-7037CB35F78B}" destId="{D969E54E-2F47-4440-AD31-F4EEBDF5FF37}" srcOrd="0" destOrd="0" parTransId="{6BB5F122-01B7-4257-AF24-D789D1F8452A}" sibTransId="{4159ECF8-4375-4DCB-A9AC-34744AC09235}"/>
    <dgm:cxn modelId="{333E5F15-C959-45B7-AC48-63CEF435E536}" srcId="{9C56C8C1-3E38-42A1-BCE2-7037CB35F78B}" destId="{899E978D-54B8-44DA-9CAE-AA4D5EBBC656}" srcOrd="2" destOrd="0" parTransId="{AB3F4D77-5FB4-459C-9CD3-06D5D9D1AFED}" sibTransId="{F1E7DFF9-ACC8-406B-BC12-8AF6E18941F6}"/>
    <dgm:cxn modelId="{81B3A21D-2D6C-499E-BB38-2D2451CA3592}" type="presOf" srcId="{109EA37D-B200-4694-9686-338AC57D232A}" destId="{57B397E6-8019-4BB2-84D5-C9F532DC386D}" srcOrd="1" destOrd="0" presId="urn:microsoft.com/office/officeart/2009/3/layout/HorizontalOrganizationChart"/>
    <dgm:cxn modelId="{BEEC3C33-FEF2-480B-A590-E0D5503DCB30}" srcId="{9C56C8C1-3E38-42A1-BCE2-7037CB35F78B}" destId="{EF31F0EB-E82F-4D82-906B-BE32DC87C942}" srcOrd="3" destOrd="0" parTransId="{40F73BB3-1753-42A7-A7FB-2AFDC38D5911}" sibTransId="{7C9CBAFB-0362-4CCC-B184-A3555FCEFD2D}"/>
    <dgm:cxn modelId="{C7E2DF3E-C15D-479E-8BED-01EAC0EF9C80}" type="presOf" srcId="{6BB5F122-01B7-4257-AF24-D789D1F8452A}" destId="{8D7323BD-094B-4AE6-819F-6456BC5203E8}" srcOrd="0" destOrd="0" presId="urn:microsoft.com/office/officeart/2009/3/layout/HorizontalOrganizationChart"/>
    <dgm:cxn modelId="{F332B841-D256-4C45-9E83-F77D12112458}" type="presOf" srcId="{9C56C8C1-3E38-42A1-BCE2-7037CB35F78B}" destId="{A4B22D21-4D1C-4F94-A136-380B98790190}" srcOrd="1" destOrd="0" presId="urn:microsoft.com/office/officeart/2009/3/layout/HorizontalOrganizationChart"/>
    <dgm:cxn modelId="{F4CB3643-3200-4B91-945D-77E5CE94D486}" type="presOf" srcId="{9C56C8C1-3E38-42A1-BCE2-7037CB35F78B}" destId="{3475C5B4-6F0C-4DD8-BF25-51F22ED1F41D}" srcOrd="0" destOrd="0" presId="urn:microsoft.com/office/officeart/2009/3/layout/HorizontalOrganizationChart"/>
    <dgm:cxn modelId="{86A66168-0C0A-49C0-9ABD-D5DE704B872F}" srcId="{1DB60C21-7D2F-4330-82C9-EC0B96343A53}" destId="{9C56C8C1-3E38-42A1-BCE2-7037CB35F78B}" srcOrd="0" destOrd="0" parTransId="{56199C90-0425-41CB-9CED-382EECA18662}" sibTransId="{B0518A73-B873-476F-B9A0-F04E8456E20B}"/>
    <dgm:cxn modelId="{A2226468-7C27-4F56-AF9E-C1F2AF8780EF}" type="presOf" srcId="{D969E54E-2F47-4440-AD31-F4EEBDF5FF37}" destId="{37C51F3F-B715-4258-B31F-5E87C56DFABD}" srcOrd="0" destOrd="0" presId="urn:microsoft.com/office/officeart/2009/3/layout/HorizontalOrganizationChart"/>
    <dgm:cxn modelId="{C40B614D-337B-484A-B4B8-4C23BA9FE010}" type="presOf" srcId="{D969E54E-2F47-4440-AD31-F4EEBDF5FF37}" destId="{DC046F09-452D-4A71-9F37-1449181F03CA}" srcOrd="1" destOrd="0" presId="urn:microsoft.com/office/officeart/2009/3/layout/HorizontalOrganizationChart"/>
    <dgm:cxn modelId="{DA727058-D9F0-41D5-9ED6-C85A2452406A}" type="presOf" srcId="{AB3F4D77-5FB4-459C-9CD3-06D5D9D1AFED}" destId="{F284A341-B302-408B-9632-5C8DC42A4A87}" srcOrd="0" destOrd="0" presId="urn:microsoft.com/office/officeart/2009/3/layout/HorizontalOrganizationChart"/>
    <dgm:cxn modelId="{3CB32292-A07B-425D-B600-6106A2DEE99F}" type="presOf" srcId="{40F73BB3-1753-42A7-A7FB-2AFDC38D5911}" destId="{0732CF5A-CF31-4DD1-A78A-84398C12559D}" srcOrd="0" destOrd="0" presId="urn:microsoft.com/office/officeart/2009/3/layout/HorizontalOrganizationChart"/>
    <dgm:cxn modelId="{DAC9A499-7CBA-4193-9E5B-73AA69CA28A5}" srcId="{9C56C8C1-3E38-42A1-BCE2-7037CB35F78B}" destId="{0930B53D-D065-4B80-8D18-23EEAEA59DC4}" srcOrd="1" destOrd="0" parTransId="{6C65422D-D8CB-4257-AEC7-0B5678E116F2}" sibTransId="{85C85A4C-043D-4617-9254-64329A3DBEC9}"/>
    <dgm:cxn modelId="{4D311D9E-51B2-4772-8985-A8365BDBAABB}" type="presOf" srcId="{AC35A0F7-D610-4FCC-BD99-2DDF2DE5F82F}" destId="{52140176-90CE-4973-BCE7-A0FD1A58CB84}" srcOrd="0" destOrd="0" presId="urn:microsoft.com/office/officeart/2009/3/layout/HorizontalOrganizationChart"/>
    <dgm:cxn modelId="{5F6952A5-D7AB-45F7-BE60-98D4D2E68CDA}" type="presOf" srcId="{1DB60C21-7D2F-4330-82C9-EC0B96343A53}" destId="{E1178C53-C157-4A75-9259-0695C91D947F}" srcOrd="0" destOrd="0" presId="urn:microsoft.com/office/officeart/2009/3/layout/HorizontalOrganizationChart"/>
    <dgm:cxn modelId="{4467DBAB-4D4C-4161-8043-B8BBBBED9F45}" type="presOf" srcId="{EF31F0EB-E82F-4D82-906B-BE32DC87C942}" destId="{C818EEB5-801B-47F0-8F7B-9AC549A178F0}" srcOrd="0" destOrd="0" presId="urn:microsoft.com/office/officeart/2009/3/layout/HorizontalOrganizationChart"/>
    <dgm:cxn modelId="{540EBAAD-9268-482F-9DB7-CB586132D005}" type="presOf" srcId="{899E978D-54B8-44DA-9CAE-AA4D5EBBC656}" destId="{BAA25A0A-D936-422E-9036-D701CADB8674}" srcOrd="1" destOrd="0" presId="urn:microsoft.com/office/officeart/2009/3/layout/HorizontalOrganizationChart"/>
    <dgm:cxn modelId="{39E858B2-C4B9-491D-838C-95C4F71E3FBD}" type="presOf" srcId="{EF31F0EB-E82F-4D82-906B-BE32DC87C942}" destId="{B1304527-CC2E-41CF-A0F3-EE774B298B33}" srcOrd="1" destOrd="0" presId="urn:microsoft.com/office/officeart/2009/3/layout/HorizontalOrganizationChart"/>
    <dgm:cxn modelId="{CDC6F9D8-602A-4400-98DC-2185ED4E3D07}" type="presOf" srcId="{109EA37D-B200-4694-9686-338AC57D232A}" destId="{4BD2DD4C-EF7A-4C5A-ABF0-DE527D3CDA10}" srcOrd="0" destOrd="0" presId="urn:microsoft.com/office/officeart/2009/3/layout/HorizontalOrganizationChart"/>
    <dgm:cxn modelId="{C9D1CEE6-2324-4A9C-A6A1-901B05372268}" srcId="{9C56C8C1-3E38-42A1-BCE2-7037CB35F78B}" destId="{109EA37D-B200-4694-9686-338AC57D232A}" srcOrd="4" destOrd="0" parTransId="{AC35A0F7-D610-4FCC-BD99-2DDF2DE5F82F}" sibTransId="{CA3E1355-C069-4DF0-A031-B476E93F4550}"/>
    <dgm:cxn modelId="{52EF53FC-E151-489A-B819-CCA3C355468C}" type="presOf" srcId="{0930B53D-D065-4B80-8D18-23EEAEA59DC4}" destId="{E0599C0C-7AF3-4625-8490-6F3D7EB92780}" srcOrd="1" destOrd="0" presId="urn:microsoft.com/office/officeart/2009/3/layout/HorizontalOrganizationChart"/>
    <dgm:cxn modelId="{7B6FACFD-A0D4-4CCB-A625-8B1DAB4D629A}" type="presOf" srcId="{6C65422D-D8CB-4257-AEC7-0B5678E116F2}" destId="{BC43D108-0FE1-4E7E-A56A-485BC8771EB3}" srcOrd="0" destOrd="0" presId="urn:microsoft.com/office/officeart/2009/3/layout/HorizontalOrganizationChart"/>
    <dgm:cxn modelId="{4BC39B66-2ECB-4F24-BC84-C322E4E37EE6}" type="presParOf" srcId="{E1178C53-C157-4A75-9259-0695C91D947F}" destId="{13278781-75B6-4C85-90D7-EDFFEE94A2B9}" srcOrd="0" destOrd="0" presId="urn:microsoft.com/office/officeart/2009/3/layout/HorizontalOrganizationChart"/>
    <dgm:cxn modelId="{D02B6833-6DE4-408A-AEF1-6FCE4ADE4F39}" type="presParOf" srcId="{13278781-75B6-4C85-90D7-EDFFEE94A2B9}" destId="{37F34E31-45FF-41D7-BAD6-47C9B5A8EE4A}" srcOrd="0" destOrd="0" presId="urn:microsoft.com/office/officeart/2009/3/layout/HorizontalOrganizationChart"/>
    <dgm:cxn modelId="{B551D670-9549-486B-9B27-8ADE3A6EEAEF}" type="presParOf" srcId="{37F34E31-45FF-41D7-BAD6-47C9B5A8EE4A}" destId="{3475C5B4-6F0C-4DD8-BF25-51F22ED1F41D}" srcOrd="0" destOrd="0" presId="urn:microsoft.com/office/officeart/2009/3/layout/HorizontalOrganizationChart"/>
    <dgm:cxn modelId="{DC979270-3BD5-4B69-BE75-9FB9CFE2E63F}" type="presParOf" srcId="{37F34E31-45FF-41D7-BAD6-47C9B5A8EE4A}" destId="{A4B22D21-4D1C-4F94-A136-380B98790190}" srcOrd="1" destOrd="0" presId="urn:microsoft.com/office/officeart/2009/3/layout/HorizontalOrganizationChart"/>
    <dgm:cxn modelId="{78E00D65-690A-47AD-AE9A-E9322F365754}" type="presParOf" srcId="{13278781-75B6-4C85-90D7-EDFFEE94A2B9}" destId="{F6CC3B39-20F3-4DBE-A46B-D1B36A6DC991}" srcOrd="1" destOrd="0" presId="urn:microsoft.com/office/officeart/2009/3/layout/HorizontalOrganizationChart"/>
    <dgm:cxn modelId="{2B5A891C-FB19-4420-BCB1-EDDC3D5CC2FB}" type="presParOf" srcId="{F6CC3B39-20F3-4DBE-A46B-D1B36A6DC991}" destId="{BC43D108-0FE1-4E7E-A56A-485BC8771EB3}" srcOrd="0" destOrd="0" presId="urn:microsoft.com/office/officeart/2009/3/layout/HorizontalOrganizationChart"/>
    <dgm:cxn modelId="{3A0DD74D-DD8B-4594-9D85-564E883DEB4C}" type="presParOf" srcId="{F6CC3B39-20F3-4DBE-A46B-D1B36A6DC991}" destId="{8FBF342F-7546-4006-A3A1-C36750EE2221}" srcOrd="1" destOrd="0" presId="urn:microsoft.com/office/officeart/2009/3/layout/HorizontalOrganizationChart"/>
    <dgm:cxn modelId="{0DC3AA70-E6D9-4762-A8DE-8B787A4A120E}" type="presParOf" srcId="{8FBF342F-7546-4006-A3A1-C36750EE2221}" destId="{AD87256C-3E8A-466A-87E3-DF14C49EBC6F}" srcOrd="0" destOrd="0" presId="urn:microsoft.com/office/officeart/2009/3/layout/HorizontalOrganizationChart"/>
    <dgm:cxn modelId="{E70A5D6F-77CC-4CB8-B0AC-4AE55B64A659}" type="presParOf" srcId="{AD87256C-3E8A-466A-87E3-DF14C49EBC6F}" destId="{05926BFB-29DD-44EC-892C-4A68FBA5DE96}" srcOrd="0" destOrd="0" presId="urn:microsoft.com/office/officeart/2009/3/layout/HorizontalOrganizationChart"/>
    <dgm:cxn modelId="{892271AD-AC93-4F00-9BE2-4DF92D636FFE}" type="presParOf" srcId="{AD87256C-3E8A-466A-87E3-DF14C49EBC6F}" destId="{E0599C0C-7AF3-4625-8490-6F3D7EB92780}" srcOrd="1" destOrd="0" presId="urn:microsoft.com/office/officeart/2009/3/layout/HorizontalOrganizationChart"/>
    <dgm:cxn modelId="{44E42FB5-693F-45B5-8841-3B523760B214}" type="presParOf" srcId="{8FBF342F-7546-4006-A3A1-C36750EE2221}" destId="{5168A576-783D-4184-ACE6-BDD6652D51E3}" srcOrd="1" destOrd="0" presId="urn:microsoft.com/office/officeart/2009/3/layout/HorizontalOrganizationChart"/>
    <dgm:cxn modelId="{1C494E6B-9DA4-4946-8743-21524D1698C5}" type="presParOf" srcId="{8FBF342F-7546-4006-A3A1-C36750EE2221}" destId="{24E59BE8-D89C-4650-B9B6-6344B84E7E89}" srcOrd="2" destOrd="0" presId="urn:microsoft.com/office/officeart/2009/3/layout/HorizontalOrganizationChart"/>
    <dgm:cxn modelId="{EB5F7FBC-AC20-4F41-A95C-4B0CD9C4BD26}" type="presParOf" srcId="{F6CC3B39-20F3-4DBE-A46B-D1B36A6DC991}" destId="{F284A341-B302-408B-9632-5C8DC42A4A87}" srcOrd="2" destOrd="0" presId="urn:microsoft.com/office/officeart/2009/3/layout/HorizontalOrganizationChart"/>
    <dgm:cxn modelId="{2BFA5004-B4BA-41EF-8C75-056195332542}" type="presParOf" srcId="{F6CC3B39-20F3-4DBE-A46B-D1B36A6DC991}" destId="{BDD7DD6C-35AA-44DB-BD00-6DDD5389E750}" srcOrd="3" destOrd="0" presId="urn:microsoft.com/office/officeart/2009/3/layout/HorizontalOrganizationChart"/>
    <dgm:cxn modelId="{676CFCC1-C814-415A-AAD3-B45ACB2DA639}" type="presParOf" srcId="{BDD7DD6C-35AA-44DB-BD00-6DDD5389E750}" destId="{4711E10E-FA44-46CD-9CAA-7025F6CFF256}" srcOrd="0" destOrd="0" presId="urn:microsoft.com/office/officeart/2009/3/layout/HorizontalOrganizationChart"/>
    <dgm:cxn modelId="{44E99B49-BD4D-4335-AF8E-8B0D9FBD59A2}" type="presParOf" srcId="{4711E10E-FA44-46CD-9CAA-7025F6CFF256}" destId="{50DE07AE-EDAE-465C-A738-8E54CF06817D}" srcOrd="0" destOrd="0" presId="urn:microsoft.com/office/officeart/2009/3/layout/HorizontalOrganizationChart"/>
    <dgm:cxn modelId="{E5D9315F-C189-4D86-817D-6B25520BFF02}" type="presParOf" srcId="{4711E10E-FA44-46CD-9CAA-7025F6CFF256}" destId="{BAA25A0A-D936-422E-9036-D701CADB8674}" srcOrd="1" destOrd="0" presId="urn:microsoft.com/office/officeart/2009/3/layout/HorizontalOrganizationChart"/>
    <dgm:cxn modelId="{16C4DA27-1122-4629-95C1-7D0C85C1D650}" type="presParOf" srcId="{BDD7DD6C-35AA-44DB-BD00-6DDD5389E750}" destId="{8AD3A43C-6077-4BCD-881D-CA6F7D677A97}" srcOrd="1" destOrd="0" presId="urn:microsoft.com/office/officeart/2009/3/layout/HorizontalOrganizationChart"/>
    <dgm:cxn modelId="{3AFEE784-E68E-46EC-8AFD-3AE23C6FEB37}" type="presParOf" srcId="{BDD7DD6C-35AA-44DB-BD00-6DDD5389E750}" destId="{58E971B5-4436-43A9-A9A8-74B4AB10C962}" srcOrd="2" destOrd="0" presId="urn:microsoft.com/office/officeart/2009/3/layout/HorizontalOrganizationChart"/>
    <dgm:cxn modelId="{BA332683-8486-4BF5-A82A-852B311EBB41}" type="presParOf" srcId="{F6CC3B39-20F3-4DBE-A46B-D1B36A6DC991}" destId="{0732CF5A-CF31-4DD1-A78A-84398C12559D}" srcOrd="4" destOrd="0" presId="urn:microsoft.com/office/officeart/2009/3/layout/HorizontalOrganizationChart"/>
    <dgm:cxn modelId="{2551BA7A-B91E-4311-95F9-4716D4486DC5}" type="presParOf" srcId="{F6CC3B39-20F3-4DBE-A46B-D1B36A6DC991}" destId="{3D713825-0BBE-4A4B-ACD0-E1AC0CC1E8F1}" srcOrd="5" destOrd="0" presId="urn:microsoft.com/office/officeart/2009/3/layout/HorizontalOrganizationChart"/>
    <dgm:cxn modelId="{7D43AA6A-5CC5-43F5-B5F1-FF7808FB0AE4}" type="presParOf" srcId="{3D713825-0BBE-4A4B-ACD0-E1AC0CC1E8F1}" destId="{625292B0-39EE-43A0-B2F4-226FDD625A8C}" srcOrd="0" destOrd="0" presId="urn:microsoft.com/office/officeart/2009/3/layout/HorizontalOrganizationChart"/>
    <dgm:cxn modelId="{7EC706E8-99F7-4A71-972E-F865E18A1409}" type="presParOf" srcId="{625292B0-39EE-43A0-B2F4-226FDD625A8C}" destId="{C818EEB5-801B-47F0-8F7B-9AC549A178F0}" srcOrd="0" destOrd="0" presId="urn:microsoft.com/office/officeart/2009/3/layout/HorizontalOrganizationChart"/>
    <dgm:cxn modelId="{129B4C21-2101-4AA1-9937-464B0CCC4004}" type="presParOf" srcId="{625292B0-39EE-43A0-B2F4-226FDD625A8C}" destId="{B1304527-CC2E-41CF-A0F3-EE774B298B33}" srcOrd="1" destOrd="0" presId="urn:microsoft.com/office/officeart/2009/3/layout/HorizontalOrganizationChart"/>
    <dgm:cxn modelId="{82E6E965-DC98-4752-A357-E25E4EF50A7C}" type="presParOf" srcId="{3D713825-0BBE-4A4B-ACD0-E1AC0CC1E8F1}" destId="{7803ADAE-B635-4708-8380-DB45063AF8CC}" srcOrd="1" destOrd="0" presId="urn:microsoft.com/office/officeart/2009/3/layout/HorizontalOrganizationChart"/>
    <dgm:cxn modelId="{BEE30FA3-1731-4589-8FF0-9E25AEF5E3F0}" type="presParOf" srcId="{3D713825-0BBE-4A4B-ACD0-E1AC0CC1E8F1}" destId="{393CD5CC-426E-4CE0-B895-C7902790876B}" srcOrd="2" destOrd="0" presId="urn:microsoft.com/office/officeart/2009/3/layout/HorizontalOrganizationChart"/>
    <dgm:cxn modelId="{C94D2B01-7798-4538-9339-DE24D901450A}" type="presParOf" srcId="{F6CC3B39-20F3-4DBE-A46B-D1B36A6DC991}" destId="{52140176-90CE-4973-BCE7-A0FD1A58CB84}" srcOrd="6" destOrd="0" presId="urn:microsoft.com/office/officeart/2009/3/layout/HorizontalOrganizationChart"/>
    <dgm:cxn modelId="{26B71BE1-5779-4BF6-B349-C6EFF3CA54DD}" type="presParOf" srcId="{F6CC3B39-20F3-4DBE-A46B-D1B36A6DC991}" destId="{D613B828-6A18-472D-809A-04F52D8EEDB4}" srcOrd="7" destOrd="0" presId="urn:microsoft.com/office/officeart/2009/3/layout/HorizontalOrganizationChart"/>
    <dgm:cxn modelId="{AB9327BD-2609-41FF-B8D8-47962269A0EC}" type="presParOf" srcId="{D613B828-6A18-472D-809A-04F52D8EEDB4}" destId="{93369E43-ACB4-457B-B702-BFD16AE12D64}" srcOrd="0" destOrd="0" presId="urn:microsoft.com/office/officeart/2009/3/layout/HorizontalOrganizationChart"/>
    <dgm:cxn modelId="{6E219F0E-8EB9-4DDE-B8C7-CCCE16684310}" type="presParOf" srcId="{93369E43-ACB4-457B-B702-BFD16AE12D64}" destId="{4BD2DD4C-EF7A-4C5A-ABF0-DE527D3CDA10}" srcOrd="0" destOrd="0" presId="urn:microsoft.com/office/officeart/2009/3/layout/HorizontalOrganizationChart"/>
    <dgm:cxn modelId="{0AF1D92B-D957-4C87-9FD4-22B2C99566DE}" type="presParOf" srcId="{93369E43-ACB4-457B-B702-BFD16AE12D64}" destId="{57B397E6-8019-4BB2-84D5-C9F532DC386D}" srcOrd="1" destOrd="0" presId="urn:microsoft.com/office/officeart/2009/3/layout/HorizontalOrganizationChart"/>
    <dgm:cxn modelId="{B3DF580F-4676-4364-9E9D-24AFB6FC8114}" type="presParOf" srcId="{D613B828-6A18-472D-809A-04F52D8EEDB4}" destId="{91BA640D-08D1-48AB-B607-0BF6C851E68E}" srcOrd="1" destOrd="0" presId="urn:microsoft.com/office/officeart/2009/3/layout/HorizontalOrganizationChart"/>
    <dgm:cxn modelId="{551941DB-4C92-447B-8C56-83A847401455}" type="presParOf" srcId="{D613B828-6A18-472D-809A-04F52D8EEDB4}" destId="{4829A6D3-F35D-4028-A8C3-D8B85A3EE394}" srcOrd="2" destOrd="0" presId="urn:microsoft.com/office/officeart/2009/3/layout/HorizontalOrganizationChart"/>
    <dgm:cxn modelId="{C742AC95-2321-4349-8807-FF3A539F7B70}" type="presParOf" srcId="{13278781-75B6-4C85-90D7-EDFFEE94A2B9}" destId="{8DEFE26A-7E1B-4954-BEF3-6D41375DEB34}" srcOrd="2" destOrd="0" presId="urn:microsoft.com/office/officeart/2009/3/layout/HorizontalOrganizationChart"/>
    <dgm:cxn modelId="{A0CA371B-CC7F-4E9C-9894-1F3A2C5B1C20}" type="presParOf" srcId="{8DEFE26A-7E1B-4954-BEF3-6D41375DEB34}" destId="{8D7323BD-094B-4AE6-819F-6456BC5203E8}" srcOrd="0" destOrd="0" presId="urn:microsoft.com/office/officeart/2009/3/layout/HorizontalOrganizationChart"/>
    <dgm:cxn modelId="{D9ED6011-43FA-4A5F-88FD-08AF00669AE5}" type="presParOf" srcId="{8DEFE26A-7E1B-4954-BEF3-6D41375DEB34}" destId="{D915543A-68DC-4FFC-BF27-A7D163D61E37}" srcOrd="1" destOrd="0" presId="urn:microsoft.com/office/officeart/2009/3/layout/HorizontalOrganizationChart"/>
    <dgm:cxn modelId="{7C6F0EAD-2D63-4CE5-B5BA-BAB98818C4DC}" type="presParOf" srcId="{D915543A-68DC-4FFC-BF27-A7D163D61E37}" destId="{0AA5BA01-4B0E-4C20-BD1F-D0D9286D8E86}" srcOrd="0" destOrd="0" presId="urn:microsoft.com/office/officeart/2009/3/layout/HorizontalOrganizationChart"/>
    <dgm:cxn modelId="{99D0A616-2F3E-44D0-9A5C-AD3A0C41B1E4}" type="presParOf" srcId="{0AA5BA01-4B0E-4C20-BD1F-D0D9286D8E86}" destId="{37C51F3F-B715-4258-B31F-5E87C56DFABD}" srcOrd="0" destOrd="0" presId="urn:microsoft.com/office/officeart/2009/3/layout/HorizontalOrganizationChart"/>
    <dgm:cxn modelId="{8530149D-E235-4F80-AECF-B9B40DE5288D}" type="presParOf" srcId="{0AA5BA01-4B0E-4C20-BD1F-D0D9286D8E86}" destId="{DC046F09-452D-4A71-9F37-1449181F03CA}" srcOrd="1" destOrd="0" presId="urn:microsoft.com/office/officeart/2009/3/layout/HorizontalOrganizationChart"/>
    <dgm:cxn modelId="{2A80944C-3A11-4D49-810D-1BF2FE6A5180}" type="presParOf" srcId="{D915543A-68DC-4FFC-BF27-A7D163D61E37}" destId="{C791A641-C129-457D-87FE-8208F74190D8}" srcOrd="1" destOrd="0" presId="urn:microsoft.com/office/officeart/2009/3/layout/HorizontalOrganizationChart"/>
    <dgm:cxn modelId="{76FD1469-AED9-45A6-9AAC-4957D58168C1}" type="presParOf" srcId="{D915543A-68DC-4FFC-BF27-A7D163D61E37}" destId="{2EF5B8FD-F68E-4749-93D8-31C962BE8C2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77A101-8964-45A7-A1B4-65E02C317BB6}" type="doc">
      <dgm:prSet loTypeId="urn:microsoft.com/office/officeart/2005/8/layout/radial4" loCatId="relationship" qsTypeId="urn:microsoft.com/office/officeart/2005/8/quickstyle/simple5" qsCatId="simple" csTypeId="urn:microsoft.com/office/officeart/2005/8/colors/accent0_1" csCatId="mainScheme" phldr="1"/>
      <dgm:spPr/>
      <dgm:t>
        <a:bodyPr/>
        <a:lstStyle/>
        <a:p>
          <a:endParaRPr lang="es-ES"/>
        </a:p>
      </dgm:t>
    </dgm:pt>
    <dgm:pt modelId="{0914F102-988A-4AFB-B950-3125E0EA5289}">
      <dgm:prSet phldrT="[Texto]" custT="1"/>
      <dgm:spPr/>
      <dgm:t>
        <a:bodyPr/>
        <a:lstStyle/>
        <a:p>
          <a:r>
            <a:rPr lang="es-ES" sz="1050" b="1">
              <a:latin typeface="Arial" panose="020B0604020202020204" pitchFamily="34" charset="0"/>
              <a:cs typeface="Arial" panose="020B0604020202020204" pitchFamily="34" charset="0"/>
            </a:rPr>
            <a:t>Programación General Anual</a:t>
          </a:r>
        </a:p>
      </dgm:t>
    </dgm:pt>
    <dgm:pt modelId="{C134CB2F-2892-478B-9D0F-4FDCAD09A83C}" type="parTrans" cxnId="{995B075D-118D-403E-9B33-6CA8635E20CB}">
      <dgm:prSet/>
      <dgm:spPr/>
      <dgm:t>
        <a:bodyPr/>
        <a:lstStyle/>
        <a:p>
          <a:endParaRPr lang="es-ES" sz="1050">
            <a:latin typeface="Arial" panose="020B0604020202020204" pitchFamily="34" charset="0"/>
            <a:cs typeface="Arial" panose="020B0604020202020204" pitchFamily="34" charset="0"/>
          </a:endParaRPr>
        </a:p>
      </dgm:t>
    </dgm:pt>
    <dgm:pt modelId="{E027C28E-B585-43C3-B041-4520AE349090}" type="sibTrans" cxnId="{995B075D-118D-403E-9B33-6CA8635E20CB}">
      <dgm:prSet/>
      <dgm:spPr/>
      <dgm:t>
        <a:bodyPr/>
        <a:lstStyle/>
        <a:p>
          <a:endParaRPr lang="es-ES" sz="1050">
            <a:latin typeface="Arial" panose="020B0604020202020204" pitchFamily="34" charset="0"/>
            <a:cs typeface="Arial" panose="020B0604020202020204" pitchFamily="34" charset="0"/>
          </a:endParaRPr>
        </a:p>
      </dgm:t>
    </dgm:pt>
    <dgm:pt modelId="{270A95CB-6C1D-4141-AD24-3E95EA919DB8}">
      <dgm:prSet phldrT="[Texto]" custT="1"/>
      <dgm:spPr/>
      <dgm:t>
        <a:bodyPr/>
        <a:lstStyle/>
        <a:p>
          <a:r>
            <a:rPr lang="es-ES" sz="1050" b="1" i="1">
              <a:latin typeface="Arial" panose="020B0604020202020204" pitchFamily="34" charset="0"/>
              <a:cs typeface="Arial" panose="020B0604020202020204" pitchFamily="34" charset="0"/>
            </a:rPr>
            <a:t>Plan de Convivencia</a:t>
          </a:r>
        </a:p>
      </dgm:t>
    </dgm:pt>
    <dgm:pt modelId="{1F2A008C-B27E-4D79-AA1F-D0908C1EC3DF}" type="parTrans" cxnId="{8BEE7CE9-DE83-4871-B1BF-5CD6096EE7D6}">
      <dgm:prSet/>
      <dgm:spPr/>
      <dgm:t>
        <a:bodyPr/>
        <a:lstStyle/>
        <a:p>
          <a:endParaRPr lang="es-ES" sz="1050">
            <a:latin typeface="Arial" panose="020B0604020202020204" pitchFamily="34" charset="0"/>
            <a:cs typeface="Arial" panose="020B0604020202020204" pitchFamily="34" charset="0"/>
          </a:endParaRPr>
        </a:p>
      </dgm:t>
    </dgm:pt>
    <dgm:pt modelId="{66087546-C8CA-4162-B722-2FE33BBD4C76}" type="sibTrans" cxnId="{8BEE7CE9-DE83-4871-B1BF-5CD6096EE7D6}">
      <dgm:prSet/>
      <dgm:spPr/>
      <dgm:t>
        <a:bodyPr/>
        <a:lstStyle/>
        <a:p>
          <a:endParaRPr lang="es-ES" sz="1050">
            <a:latin typeface="Arial" panose="020B0604020202020204" pitchFamily="34" charset="0"/>
            <a:cs typeface="Arial" panose="020B0604020202020204" pitchFamily="34" charset="0"/>
          </a:endParaRPr>
        </a:p>
      </dgm:t>
    </dgm:pt>
    <dgm:pt modelId="{1B24FB9B-0A1D-4AE6-9C12-92CF64A113A9}">
      <dgm:prSet phldrT="[Texto]" custT="1"/>
      <dgm:spPr/>
      <dgm:t>
        <a:bodyPr/>
        <a:lstStyle/>
        <a:p>
          <a:r>
            <a:rPr lang="es-ES" sz="1050">
              <a:latin typeface="Arial" panose="020B0604020202020204" pitchFamily="34" charset="0"/>
              <a:cs typeface="Arial" panose="020B0604020202020204" pitchFamily="34" charset="0"/>
            </a:rPr>
            <a:t>Concreción </a:t>
          </a:r>
          <a:r>
            <a:rPr lang="es-ES" sz="1050" b="1" i="1">
              <a:latin typeface="Arial" panose="020B0604020202020204" pitchFamily="34" charset="0"/>
              <a:cs typeface="Arial" panose="020B0604020202020204" pitchFamily="34" charset="0"/>
            </a:rPr>
            <a:t>derechos y deberes del alumnado</a:t>
          </a:r>
          <a:r>
            <a:rPr lang="es-ES" sz="1050">
              <a:latin typeface="Arial" panose="020B0604020202020204" pitchFamily="34" charset="0"/>
              <a:cs typeface="Arial" panose="020B0604020202020204" pitchFamily="34" charset="0"/>
            </a:rPr>
            <a:t>.   Medidas correctoras en su caso. ((Normas de convivencia y de conducta))</a:t>
          </a:r>
        </a:p>
      </dgm:t>
    </dgm:pt>
    <dgm:pt modelId="{83FC28BD-B56B-4977-8664-487AC05D4815}" type="parTrans" cxnId="{C94011AD-B48F-47A2-94CE-F48A86EC5DDE}">
      <dgm:prSet/>
      <dgm:spPr/>
      <dgm:t>
        <a:bodyPr/>
        <a:lstStyle/>
        <a:p>
          <a:endParaRPr lang="es-ES" sz="1050">
            <a:latin typeface="Arial" panose="020B0604020202020204" pitchFamily="34" charset="0"/>
            <a:cs typeface="Arial" panose="020B0604020202020204" pitchFamily="34" charset="0"/>
          </a:endParaRPr>
        </a:p>
      </dgm:t>
    </dgm:pt>
    <dgm:pt modelId="{827630CE-270C-47D0-8E52-A01EC4772BA3}" type="sibTrans" cxnId="{C94011AD-B48F-47A2-94CE-F48A86EC5DDE}">
      <dgm:prSet/>
      <dgm:spPr/>
      <dgm:t>
        <a:bodyPr/>
        <a:lstStyle/>
        <a:p>
          <a:endParaRPr lang="es-ES" sz="1050">
            <a:latin typeface="Arial" panose="020B0604020202020204" pitchFamily="34" charset="0"/>
            <a:cs typeface="Arial" panose="020B0604020202020204" pitchFamily="34" charset="0"/>
          </a:endParaRPr>
        </a:p>
      </dgm:t>
    </dgm:pt>
    <dgm:pt modelId="{68EBDD3F-5BAF-4A92-B3DD-F5F0964860F9}">
      <dgm:prSet phldrT="[Texto]" custT="1"/>
      <dgm:spPr/>
      <dgm:t>
        <a:bodyPr/>
        <a:lstStyle/>
        <a:p>
          <a:r>
            <a:rPr lang="es-ES" sz="1050" b="1" i="1">
              <a:latin typeface="Arial" panose="020B0604020202020204" pitchFamily="34" charset="0"/>
              <a:cs typeface="Arial" panose="020B0604020202020204" pitchFamily="34" charset="0"/>
            </a:rPr>
            <a:t>Actuaciones para la resolución pacífica de conflictos</a:t>
          </a:r>
          <a:r>
            <a:rPr lang="es-ES" sz="1050">
              <a:latin typeface="Arial" panose="020B0604020202020204" pitchFamily="34" charset="0"/>
              <a:cs typeface="Arial" panose="020B0604020202020204" pitchFamily="34" charset="0"/>
            </a:rPr>
            <a:t>.  Prevención de la violencia de género, igualdad y no discriminación.</a:t>
          </a:r>
        </a:p>
      </dgm:t>
    </dgm:pt>
    <dgm:pt modelId="{2DBC1A24-EB74-4113-8C4B-9F3EA8055611}" type="parTrans" cxnId="{0745B2AD-DB4F-4F8B-AF69-E9B742589848}">
      <dgm:prSet/>
      <dgm:spPr/>
      <dgm:t>
        <a:bodyPr/>
        <a:lstStyle/>
        <a:p>
          <a:endParaRPr lang="es-ES" sz="1050">
            <a:latin typeface="Arial" panose="020B0604020202020204" pitchFamily="34" charset="0"/>
            <a:cs typeface="Arial" panose="020B0604020202020204" pitchFamily="34" charset="0"/>
          </a:endParaRPr>
        </a:p>
      </dgm:t>
    </dgm:pt>
    <dgm:pt modelId="{67E5B234-D758-4123-B9AD-335B342BDA40}" type="sibTrans" cxnId="{0745B2AD-DB4F-4F8B-AF69-E9B742589848}">
      <dgm:prSet/>
      <dgm:spPr/>
      <dgm:t>
        <a:bodyPr/>
        <a:lstStyle/>
        <a:p>
          <a:endParaRPr lang="es-ES" sz="1050">
            <a:latin typeface="Arial" panose="020B0604020202020204" pitchFamily="34" charset="0"/>
            <a:cs typeface="Arial" panose="020B0604020202020204" pitchFamily="34" charset="0"/>
          </a:endParaRPr>
        </a:p>
      </dgm:t>
    </dgm:pt>
    <dgm:pt modelId="{0015858D-9EF3-42B6-A3AD-FBC57BD0AFF7}">
      <dgm:prSet phldrT="[Texto]" custT="1"/>
      <dgm:spPr/>
      <dgm:t>
        <a:bodyPr/>
        <a:lstStyle/>
        <a:p>
          <a:r>
            <a:rPr lang="es-ES" sz="1050" b="1" i="1">
              <a:latin typeface="Arial" panose="020B0604020202020204" pitchFamily="34" charset="0"/>
              <a:cs typeface="Arial" panose="020B0604020202020204" pitchFamily="34" charset="0"/>
            </a:rPr>
            <a:t>Protocolos de actuación frente a indicios de acoso escolar</a:t>
          </a:r>
          <a:r>
            <a:rPr lang="es-ES" sz="1050">
              <a:latin typeface="Arial" panose="020B0604020202020204" pitchFamily="34" charset="0"/>
              <a:cs typeface="Arial" panose="020B0604020202020204" pitchFamily="34" charset="0"/>
            </a:rPr>
            <a:t>, </a:t>
          </a:r>
          <a:r>
            <a:rPr lang="es-ES" sz="1050" err="1">
              <a:latin typeface="Arial" panose="020B0604020202020204" pitchFamily="34" charset="0"/>
              <a:cs typeface="Arial" panose="020B0604020202020204" pitchFamily="34" charset="0"/>
            </a:rPr>
            <a:t>ciberacoso</a:t>
          </a:r>
          <a:r>
            <a:rPr lang="es-ES" sz="1050">
              <a:latin typeface="Arial" panose="020B0604020202020204" pitchFamily="34" charset="0"/>
              <a:cs typeface="Arial" panose="020B0604020202020204" pitchFamily="34" charset="0"/>
            </a:rPr>
            <a:t>, acoso sexual, violencia de género y cualquier otra manifestación de violencia.</a:t>
          </a:r>
        </a:p>
      </dgm:t>
    </dgm:pt>
    <dgm:pt modelId="{048B28A8-7908-4077-B824-2B6DEA4BA7CE}" type="parTrans" cxnId="{EC23F741-1E88-4E6A-9880-85B2900E3FEF}">
      <dgm:prSet/>
      <dgm:spPr/>
      <dgm:t>
        <a:bodyPr/>
        <a:lstStyle/>
        <a:p>
          <a:endParaRPr lang="es-ES" sz="1050">
            <a:latin typeface="Arial" panose="020B0604020202020204" pitchFamily="34" charset="0"/>
            <a:cs typeface="Arial" panose="020B0604020202020204" pitchFamily="34" charset="0"/>
          </a:endParaRPr>
        </a:p>
      </dgm:t>
    </dgm:pt>
    <dgm:pt modelId="{08B302CA-0A24-465B-9A05-647B96843552}" type="sibTrans" cxnId="{EC23F741-1E88-4E6A-9880-85B2900E3FEF}">
      <dgm:prSet/>
      <dgm:spPr/>
      <dgm:t>
        <a:bodyPr/>
        <a:lstStyle/>
        <a:p>
          <a:endParaRPr lang="es-ES" sz="1050">
            <a:latin typeface="Arial" panose="020B0604020202020204" pitchFamily="34" charset="0"/>
            <a:cs typeface="Arial" panose="020B0604020202020204" pitchFamily="34" charset="0"/>
          </a:endParaRPr>
        </a:p>
      </dgm:t>
    </dgm:pt>
    <dgm:pt modelId="{E2EA2956-8D9A-480E-B64B-5900BE3E5F3E}" type="pres">
      <dgm:prSet presAssocID="{CC77A101-8964-45A7-A1B4-65E02C317BB6}" presName="cycle" presStyleCnt="0">
        <dgm:presLayoutVars>
          <dgm:chMax val="1"/>
          <dgm:dir/>
          <dgm:animLvl val="ctr"/>
          <dgm:resizeHandles val="exact"/>
        </dgm:presLayoutVars>
      </dgm:prSet>
      <dgm:spPr/>
    </dgm:pt>
    <dgm:pt modelId="{6431A5F9-3430-48AB-A1CA-14D0E39D524E}" type="pres">
      <dgm:prSet presAssocID="{0914F102-988A-4AFB-B950-3125E0EA5289}" presName="centerShape" presStyleLbl="node0" presStyleIdx="0" presStyleCnt="1"/>
      <dgm:spPr/>
    </dgm:pt>
    <dgm:pt modelId="{32C646F4-7190-4517-992E-76FB44A70ACB}" type="pres">
      <dgm:prSet presAssocID="{1F2A008C-B27E-4D79-AA1F-D0908C1EC3DF}" presName="parTrans" presStyleLbl="bgSibTrans2D1" presStyleIdx="0" presStyleCnt="4"/>
      <dgm:spPr/>
    </dgm:pt>
    <dgm:pt modelId="{B858F2E6-FD83-4DB5-8AE1-2AC34A9D6636}" type="pres">
      <dgm:prSet presAssocID="{270A95CB-6C1D-4141-AD24-3E95EA919DB8}" presName="node" presStyleLbl="node1" presStyleIdx="0" presStyleCnt="4">
        <dgm:presLayoutVars>
          <dgm:bulletEnabled val="1"/>
        </dgm:presLayoutVars>
      </dgm:prSet>
      <dgm:spPr/>
    </dgm:pt>
    <dgm:pt modelId="{728143BC-FF42-4D87-864F-3789B2D0574B}" type="pres">
      <dgm:prSet presAssocID="{83FC28BD-B56B-4977-8664-487AC05D4815}" presName="parTrans" presStyleLbl="bgSibTrans2D1" presStyleIdx="1" presStyleCnt="4"/>
      <dgm:spPr/>
    </dgm:pt>
    <dgm:pt modelId="{624F6A86-940A-40C7-96E1-75E62FC01E3D}" type="pres">
      <dgm:prSet presAssocID="{1B24FB9B-0A1D-4AE6-9C12-92CF64A113A9}" presName="node" presStyleLbl="node1" presStyleIdx="1" presStyleCnt="4" custScaleX="118154">
        <dgm:presLayoutVars>
          <dgm:bulletEnabled val="1"/>
        </dgm:presLayoutVars>
      </dgm:prSet>
      <dgm:spPr/>
    </dgm:pt>
    <dgm:pt modelId="{B9E5DA44-0335-4DC1-BB43-33243859480E}" type="pres">
      <dgm:prSet presAssocID="{2DBC1A24-EB74-4113-8C4B-9F3EA8055611}" presName="parTrans" presStyleLbl="bgSibTrans2D1" presStyleIdx="2" presStyleCnt="4"/>
      <dgm:spPr/>
    </dgm:pt>
    <dgm:pt modelId="{545F0270-33D3-4DAA-9341-CF85FDFF6B2F}" type="pres">
      <dgm:prSet presAssocID="{68EBDD3F-5BAF-4A92-B3DD-F5F0964860F9}" presName="node" presStyleLbl="node1" presStyleIdx="2" presStyleCnt="4" custScaleX="130883">
        <dgm:presLayoutVars>
          <dgm:bulletEnabled val="1"/>
        </dgm:presLayoutVars>
      </dgm:prSet>
      <dgm:spPr/>
    </dgm:pt>
    <dgm:pt modelId="{30B5C764-A4C4-4364-8007-788AA5D3D1F8}" type="pres">
      <dgm:prSet presAssocID="{048B28A8-7908-4077-B824-2B6DEA4BA7CE}" presName="parTrans" presStyleLbl="bgSibTrans2D1" presStyleIdx="3" presStyleCnt="4"/>
      <dgm:spPr/>
    </dgm:pt>
    <dgm:pt modelId="{9E2BB77B-FE00-4EF7-88AD-5A275C343380}" type="pres">
      <dgm:prSet presAssocID="{0015858D-9EF3-42B6-A3AD-FBC57BD0AFF7}" presName="node" presStyleLbl="node1" presStyleIdx="3" presStyleCnt="4" custScaleX="130271" custScaleY="98377" custRadScaleRad="109041" custRadScaleInc="3007">
        <dgm:presLayoutVars>
          <dgm:bulletEnabled val="1"/>
        </dgm:presLayoutVars>
      </dgm:prSet>
      <dgm:spPr/>
    </dgm:pt>
  </dgm:ptLst>
  <dgm:cxnLst>
    <dgm:cxn modelId="{8D6C2C27-4C91-4956-977A-3B7129301765}" type="presOf" srcId="{83FC28BD-B56B-4977-8664-487AC05D4815}" destId="{728143BC-FF42-4D87-864F-3789B2D0574B}" srcOrd="0" destOrd="0" presId="urn:microsoft.com/office/officeart/2005/8/layout/radial4"/>
    <dgm:cxn modelId="{E1161E2C-364F-4F5A-A2B6-F31CB68488FA}" type="presOf" srcId="{CC77A101-8964-45A7-A1B4-65E02C317BB6}" destId="{E2EA2956-8D9A-480E-B64B-5900BE3E5F3E}" srcOrd="0" destOrd="0" presId="urn:microsoft.com/office/officeart/2005/8/layout/radial4"/>
    <dgm:cxn modelId="{7FF46C2C-9C7F-4397-8341-65D583C39311}" type="presOf" srcId="{68EBDD3F-5BAF-4A92-B3DD-F5F0964860F9}" destId="{545F0270-33D3-4DAA-9341-CF85FDFF6B2F}" srcOrd="0" destOrd="0" presId="urn:microsoft.com/office/officeart/2005/8/layout/radial4"/>
    <dgm:cxn modelId="{EA430D30-5C09-47F9-AC63-C539FEFE3ACA}" type="presOf" srcId="{1F2A008C-B27E-4D79-AA1F-D0908C1EC3DF}" destId="{32C646F4-7190-4517-992E-76FB44A70ACB}" srcOrd="0" destOrd="0" presId="urn:microsoft.com/office/officeart/2005/8/layout/radial4"/>
    <dgm:cxn modelId="{995B075D-118D-403E-9B33-6CA8635E20CB}" srcId="{CC77A101-8964-45A7-A1B4-65E02C317BB6}" destId="{0914F102-988A-4AFB-B950-3125E0EA5289}" srcOrd="0" destOrd="0" parTransId="{C134CB2F-2892-478B-9D0F-4FDCAD09A83C}" sibTransId="{E027C28E-B585-43C3-B041-4520AE349090}"/>
    <dgm:cxn modelId="{EC23F741-1E88-4E6A-9880-85B2900E3FEF}" srcId="{0914F102-988A-4AFB-B950-3125E0EA5289}" destId="{0015858D-9EF3-42B6-A3AD-FBC57BD0AFF7}" srcOrd="3" destOrd="0" parTransId="{048B28A8-7908-4077-B824-2B6DEA4BA7CE}" sibTransId="{08B302CA-0A24-465B-9A05-647B96843552}"/>
    <dgm:cxn modelId="{1C43446E-8862-4828-B82B-6AD2C834322F}" type="presOf" srcId="{2DBC1A24-EB74-4113-8C4B-9F3EA8055611}" destId="{B9E5DA44-0335-4DC1-BB43-33243859480E}" srcOrd="0" destOrd="0" presId="urn:microsoft.com/office/officeart/2005/8/layout/radial4"/>
    <dgm:cxn modelId="{98FD7D97-CAB5-4A62-BDAC-052B1BDAF9E0}" type="presOf" srcId="{0015858D-9EF3-42B6-A3AD-FBC57BD0AFF7}" destId="{9E2BB77B-FE00-4EF7-88AD-5A275C343380}" srcOrd="0" destOrd="0" presId="urn:microsoft.com/office/officeart/2005/8/layout/radial4"/>
    <dgm:cxn modelId="{C94011AD-B48F-47A2-94CE-F48A86EC5DDE}" srcId="{0914F102-988A-4AFB-B950-3125E0EA5289}" destId="{1B24FB9B-0A1D-4AE6-9C12-92CF64A113A9}" srcOrd="1" destOrd="0" parTransId="{83FC28BD-B56B-4977-8664-487AC05D4815}" sibTransId="{827630CE-270C-47D0-8E52-A01EC4772BA3}"/>
    <dgm:cxn modelId="{0745B2AD-DB4F-4F8B-AF69-E9B742589848}" srcId="{0914F102-988A-4AFB-B950-3125E0EA5289}" destId="{68EBDD3F-5BAF-4A92-B3DD-F5F0964860F9}" srcOrd="2" destOrd="0" parTransId="{2DBC1A24-EB74-4113-8C4B-9F3EA8055611}" sibTransId="{67E5B234-D758-4123-B9AD-335B342BDA40}"/>
    <dgm:cxn modelId="{7F8346B5-F6C7-478A-B7DB-2EB5BD854F8A}" type="presOf" srcId="{1B24FB9B-0A1D-4AE6-9C12-92CF64A113A9}" destId="{624F6A86-940A-40C7-96E1-75E62FC01E3D}" srcOrd="0" destOrd="0" presId="urn:microsoft.com/office/officeart/2005/8/layout/radial4"/>
    <dgm:cxn modelId="{DCD24FC7-3636-483D-9808-FDA37F9AC26C}" type="presOf" srcId="{048B28A8-7908-4077-B824-2B6DEA4BA7CE}" destId="{30B5C764-A4C4-4364-8007-788AA5D3D1F8}" srcOrd="0" destOrd="0" presId="urn:microsoft.com/office/officeart/2005/8/layout/radial4"/>
    <dgm:cxn modelId="{68EAC5CE-5AB3-4578-B889-27B1792CC3C1}" type="presOf" srcId="{270A95CB-6C1D-4141-AD24-3E95EA919DB8}" destId="{B858F2E6-FD83-4DB5-8AE1-2AC34A9D6636}" srcOrd="0" destOrd="0" presId="urn:microsoft.com/office/officeart/2005/8/layout/radial4"/>
    <dgm:cxn modelId="{8BEE7CE9-DE83-4871-B1BF-5CD6096EE7D6}" srcId="{0914F102-988A-4AFB-B950-3125E0EA5289}" destId="{270A95CB-6C1D-4141-AD24-3E95EA919DB8}" srcOrd="0" destOrd="0" parTransId="{1F2A008C-B27E-4D79-AA1F-D0908C1EC3DF}" sibTransId="{66087546-C8CA-4162-B722-2FE33BBD4C76}"/>
    <dgm:cxn modelId="{220B06FB-83B4-4E0F-8B4C-EB7F10B48153}" type="presOf" srcId="{0914F102-988A-4AFB-B950-3125E0EA5289}" destId="{6431A5F9-3430-48AB-A1CA-14D0E39D524E}" srcOrd="0" destOrd="0" presId="urn:microsoft.com/office/officeart/2005/8/layout/radial4"/>
    <dgm:cxn modelId="{8143DF9A-4BD5-4DAB-8CCB-233A16E0C46F}" type="presParOf" srcId="{E2EA2956-8D9A-480E-B64B-5900BE3E5F3E}" destId="{6431A5F9-3430-48AB-A1CA-14D0E39D524E}" srcOrd="0" destOrd="0" presId="urn:microsoft.com/office/officeart/2005/8/layout/radial4"/>
    <dgm:cxn modelId="{A7D28658-710C-4D6E-B51D-1A98ED98E0B8}" type="presParOf" srcId="{E2EA2956-8D9A-480E-B64B-5900BE3E5F3E}" destId="{32C646F4-7190-4517-992E-76FB44A70ACB}" srcOrd="1" destOrd="0" presId="urn:microsoft.com/office/officeart/2005/8/layout/radial4"/>
    <dgm:cxn modelId="{11B74AC2-03D1-4FE8-B342-1D026F76B86F}" type="presParOf" srcId="{E2EA2956-8D9A-480E-B64B-5900BE3E5F3E}" destId="{B858F2E6-FD83-4DB5-8AE1-2AC34A9D6636}" srcOrd="2" destOrd="0" presId="urn:microsoft.com/office/officeart/2005/8/layout/radial4"/>
    <dgm:cxn modelId="{2A74C6F1-0471-416B-AB1D-BD3616DA9834}" type="presParOf" srcId="{E2EA2956-8D9A-480E-B64B-5900BE3E5F3E}" destId="{728143BC-FF42-4D87-864F-3789B2D0574B}" srcOrd="3" destOrd="0" presId="urn:microsoft.com/office/officeart/2005/8/layout/radial4"/>
    <dgm:cxn modelId="{F5D59878-5FBE-4BF5-BF7C-088AB6B39655}" type="presParOf" srcId="{E2EA2956-8D9A-480E-B64B-5900BE3E5F3E}" destId="{624F6A86-940A-40C7-96E1-75E62FC01E3D}" srcOrd="4" destOrd="0" presId="urn:microsoft.com/office/officeart/2005/8/layout/radial4"/>
    <dgm:cxn modelId="{ABCD7581-287F-4E2D-8110-E4187505A6A0}" type="presParOf" srcId="{E2EA2956-8D9A-480E-B64B-5900BE3E5F3E}" destId="{B9E5DA44-0335-4DC1-BB43-33243859480E}" srcOrd="5" destOrd="0" presId="urn:microsoft.com/office/officeart/2005/8/layout/radial4"/>
    <dgm:cxn modelId="{6C81BBDC-9345-493F-8F82-63EEB2C6BA6F}" type="presParOf" srcId="{E2EA2956-8D9A-480E-B64B-5900BE3E5F3E}" destId="{545F0270-33D3-4DAA-9341-CF85FDFF6B2F}" srcOrd="6" destOrd="0" presId="urn:microsoft.com/office/officeart/2005/8/layout/radial4"/>
    <dgm:cxn modelId="{8F418622-F0E8-4845-BB74-44A11E732441}" type="presParOf" srcId="{E2EA2956-8D9A-480E-B64B-5900BE3E5F3E}" destId="{30B5C764-A4C4-4364-8007-788AA5D3D1F8}" srcOrd="7" destOrd="0" presId="urn:microsoft.com/office/officeart/2005/8/layout/radial4"/>
    <dgm:cxn modelId="{4AC7B72D-AE59-4289-96E0-57E3EEFB463C}" type="presParOf" srcId="{E2EA2956-8D9A-480E-B64B-5900BE3E5F3E}" destId="{9E2BB77B-FE00-4EF7-88AD-5A275C34338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D4350-0606-4AD8-8D6D-6C64DED448A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s-ES"/>
        </a:p>
      </dgm:t>
    </dgm:pt>
    <dgm:pt modelId="{E347C0AB-5925-4E21-BFE9-66A5818213AB}">
      <dgm:prSet phldrT="[Texto]" custT="1"/>
      <dgm:spPr/>
      <dgm:t>
        <a:bodyPr/>
        <a:lstStyle/>
        <a:p>
          <a:r>
            <a:rPr lang="es-ES" sz="1000">
              <a:latin typeface="Arial" panose="020B0604020202020204" pitchFamily="34" charset="0"/>
              <a:cs typeface="Arial" panose="020B0604020202020204" pitchFamily="34" charset="0"/>
            </a:rPr>
            <a:t>PD</a:t>
          </a:r>
        </a:p>
      </dgm:t>
    </dgm:pt>
    <dgm:pt modelId="{F53E2336-4E9A-4D1E-B01B-887A4EF88689}" type="parTrans" cxnId="{B9DFCF2A-0509-4E96-B007-DBB2AE8FD606}">
      <dgm:prSet/>
      <dgm:spPr/>
      <dgm:t>
        <a:bodyPr/>
        <a:lstStyle/>
        <a:p>
          <a:endParaRPr lang="es-ES" sz="1000">
            <a:latin typeface="Arial" panose="020B0604020202020204" pitchFamily="34" charset="0"/>
            <a:cs typeface="Arial" panose="020B0604020202020204" pitchFamily="34" charset="0"/>
          </a:endParaRPr>
        </a:p>
      </dgm:t>
    </dgm:pt>
    <dgm:pt modelId="{B6999E5F-6048-400D-BE58-9FDD5523674C}" type="sibTrans" cxnId="{B9DFCF2A-0509-4E96-B007-DBB2AE8FD606}">
      <dgm:prSet/>
      <dgm:spPr/>
      <dgm:t>
        <a:bodyPr/>
        <a:lstStyle/>
        <a:p>
          <a:endParaRPr lang="es-ES" sz="1000">
            <a:latin typeface="Arial" panose="020B0604020202020204" pitchFamily="34" charset="0"/>
            <a:cs typeface="Arial" panose="020B0604020202020204" pitchFamily="34" charset="0"/>
          </a:endParaRPr>
        </a:p>
      </dgm:t>
    </dgm:pt>
    <dgm:pt modelId="{7F64844B-3347-4E44-8F3D-C8DFB8CD0A90}" type="asst">
      <dgm:prSet phldrT="[Texto]" custT="1"/>
      <dgm:spPr/>
      <dgm:t>
        <a:bodyPr/>
        <a:lstStyle/>
        <a:p>
          <a:r>
            <a:rPr lang="es-ES" sz="1000">
              <a:latin typeface="Arial" panose="020B0604020202020204" pitchFamily="34" charset="0"/>
              <a:cs typeface="Arial" panose="020B0604020202020204" pitchFamily="34" charset="0"/>
            </a:rPr>
            <a:t>Evaluación: indicadores de logro</a:t>
          </a:r>
        </a:p>
      </dgm:t>
    </dgm:pt>
    <dgm:pt modelId="{3C0F0A40-CA94-4346-A54F-E64093081B70}" type="parTrans" cxnId="{C936296F-87C7-439C-A4F8-C0AFE8693537}">
      <dgm:prSet/>
      <dgm:spPr/>
      <dgm:t>
        <a:bodyPr/>
        <a:lstStyle/>
        <a:p>
          <a:endParaRPr lang="es-ES" sz="1000">
            <a:latin typeface="Arial" panose="020B0604020202020204" pitchFamily="34" charset="0"/>
            <a:cs typeface="Arial" panose="020B0604020202020204" pitchFamily="34" charset="0"/>
          </a:endParaRPr>
        </a:p>
      </dgm:t>
    </dgm:pt>
    <dgm:pt modelId="{78137129-C1D0-40C1-8B6A-D6E26A313B57}" type="sibTrans" cxnId="{C936296F-87C7-439C-A4F8-C0AFE8693537}">
      <dgm:prSet/>
      <dgm:spPr/>
      <dgm:t>
        <a:bodyPr/>
        <a:lstStyle/>
        <a:p>
          <a:endParaRPr lang="es-ES" sz="1000">
            <a:latin typeface="Arial" panose="020B0604020202020204" pitchFamily="34" charset="0"/>
            <a:cs typeface="Arial" panose="020B0604020202020204" pitchFamily="34" charset="0"/>
          </a:endParaRPr>
        </a:p>
      </dgm:t>
    </dgm:pt>
    <dgm:pt modelId="{B3A8301B-3C19-4BE5-B92D-0B65DE353706}">
      <dgm:prSet phldrT="[Texto]" custT="1"/>
      <dgm:spPr/>
      <dgm:t>
        <a:bodyPr/>
        <a:lstStyle/>
        <a:p>
          <a:r>
            <a:rPr lang="es-ES" sz="1000">
              <a:latin typeface="Arial" panose="020B0604020202020204" pitchFamily="34" charset="0"/>
              <a:cs typeface="Arial" panose="020B0604020202020204" pitchFamily="34" charset="0"/>
            </a:rPr>
            <a:t>Resultados de la evaluación del curso en cada una de las materias.</a:t>
          </a:r>
        </a:p>
      </dgm:t>
    </dgm:pt>
    <dgm:pt modelId="{66DCD554-6869-4A8A-8D77-B8139459FD49}" type="parTrans" cxnId="{4FAB1D29-65E3-4DE9-BB63-015648546B32}">
      <dgm:prSet/>
      <dgm:spPr/>
      <dgm:t>
        <a:bodyPr/>
        <a:lstStyle/>
        <a:p>
          <a:endParaRPr lang="es-ES" sz="1000">
            <a:latin typeface="Arial" panose="020B0604020202020204" pitchFamily="34" charset="0"/>
            <a:cs typeface="Arial" panose="020B0604020202020204" pitchFamily="34" charset="0"/>
          </a:endParaRPr>
        </a:p>
      </dgm:t>
    </dgm:pt>
    <dgm:pt modelId="{CB180A04-DA79-470D-ADDB-4D8405D0E5A4}" type="sibTrans" cxnId="{4FAB1D29-65E3-4DE9-BB63-015648546B32}">
      <dgm:prSet/>
      <dgm:spPr/>
      <dgm:t>
        <a:bodyPr/>
        <a:lstStyle/>
        <a:p>
          <a:endParaRPr lang="es-ES" sz="1000">
            <a:latin typeface="Arial" panose="020B0604020202020204" pitchFamily="34" charset="0"/>
            <a:cs typeface="Arial" panose="020B0604020202020204" pitchFamily="34" charset="0"/>
          </a:endParaRPr>
        </a:p>
      </dgm:t>
    </dgm:pt>
    <dgm:pt modelId="{EBE4A279-6789-4C4F-96EF-DD85DAEB27BC}">
      <dgm:prSet phldrT="[Texto]" custT="1"/>
      <dgm:spPr/>
      <dgm:t>
        <a:bodyPr/>
        <a:lstStyle/>
        <a:p>
          <a:r>
            <a:rPr lang="es-ES" sz="1000">
              <a:latin typeface="Arial" panose="020B0604020202020204" pitchFamily="34" charset="0"/>
              <a:cs typeface="Arial" panose="020B0604020202020204" pitchFamily="34" charset="0"/>
            </a:rPr>
            <a:t>Adecuación de los materiales y recursos didácticos, y la distribución de espacios y tiempos a los métodos didácticos y pedagógicos utilizados.</a:t>
          </a:r>
        </a:p>
      </dgm:t>
    </dgm:pt>
    <dgm:pt modelId="{7D309170-553D-49C3-92AB-D3828CE603B7}" type="parTrans" cxnId="{3332F5C7-A5B7-4163-880D-5D6AEF67E43E}">
      <dgm:prSet/>
      <dgm:spPr/>
      <dgm:t>
        <a:bodyPr/>
        <a:lstStyle/>
        <a:p>
          <a:endParaRPr lang="es-ES" sz="1000">
            <a:latin typeface="Arial" panose="020B0604020202020204" pitchFamily="34" charset="0"/>
            <a:cs typeface="Arial" panose="020B0604020202020204" pitchFamily="34" charset="0"/>
          </a:endParaRPr>
        </a:p>
      </dgm:t>
    </dgm:pt>
    <dgm:pt modelId="{640B4F89-7AAA-494A-A7F1-CD1F28E7CCFF}" type="sibTrans" cxnId="{3332F5C7-A5B7-4163-880D-5D6AEF67E43E}">
      <dgm:prSet/>
      <dgm:spPr/>
      <dgm:t>
        <a:bodyPr/>
        <a:lstStyle/>
        <a:p>
          <a:endParaRPr lang="es-ES" sz="1000">
            <a:latin typeface="Arial" panose="020B0604020202020204" pitchFamily="34" charset="0"/>
            <a:cs typeface="Arial" panose="020B0604020202020204" pitchFamily="34" charset="0"/>
          </a:endParaRPr>
        </a:p>
      </dgm:t>
    </dgm:pt>
    <dgm:pt modelId="{E4241558-D747-4839-A6D4-D76F54D9F08F}">
      <dgm:prSet phldrT="[Texto]" custT="1"/>
      <dgm:spPr/>
      <dgm:t>
        <a:bodyPr/>
        <a:lstStyle/>
        <a:p>
          <a:r>
            <a:rPr lang="es-ES" sz="1000">
              <a:latin typeface="Arial" panose="020B0604020202020204" pitchFamily="34" charset="0"/>
              <a:cs typeface="Arial" panose="020B0604020202020204" pitchFamily="34" charset="0"/>
            </a:rPr>
            <a:t>Contribución de los métodos didácticos y pedagógicos a la mejora del clima de aula y de centro.</a:t>
          </a:r>
        </a:p>
      </dgm:t>
    </dgm:pt>
    <dgm:pt modelId="{5A6F20B4-23DB-41B7-AF12-86393A919301}" type="parTrans" cxnId="{129F89D8-BF45-4D03-B1FF-A1F22FFC07BA}">
      <dgm:prSet/>
      <dgm:spPr/>
      <dgm:t>
        <a:bodyPr/>
        <a:lstStyle/>
        <a:p>
          <a:endParaRPr lang="es-ES" sz="1000">
            <a:latin typeface="Arial" panose="020B0604020202020204" pitchFamily="34" charset="0"/>
            <a:cs typeface="Arial" panose="020B0604020202020204" pitchFamily="34" charset="0"/>
          </a:endParaRPr>
        </a:p>
      </dgm:t>
    </dgm:pt>
    <dgm:pt modelId="{619DE3B5-11AD-486D-9824-D5BC3759B5EA}" type="sibTrans" cxnId="{129F89D8-BF45-4D03-B1FF-A1F22FFC07BA}">
      <dgm:prSet/>
      <dgm:spPr/>
      <dgm:t>
        <a:bodyPr/>
        <a:lstStyle/>
        <a:p>
          <a:endParaRPr lang="es-ES" sz="1000">
            <a:latin typeface="Arial" panose="020B0604020202020204" pitchFamily="34" charset="0"/>
            <a:cs typeface="Arial" panose="020B0604020202020204" pitchFamily="34" charset="0"/>
          </a:endParaRPr>
        </a:p>
      </dgm:t>
    </dgm:pt>
    <dgm:pt modelId="{5FD6A8EA-F3D4-4C68-81F8-5D693322E4A5}" type="pres">
      <dgm:prSet presAssocID="{262D4350-0606-4AD8-8D6D-6C64DED448A7}" presName="hierChild1" presStyleCnt="0">
        <dgm:presLayoutVars>
          <dgm:orgChart val="1"/>
          <dgm:chPref val="1"/>
          <dgm:dir/>
          <dgm:animOne val="branch"/>
          <dgm:animLvl val="lvl"/>
          <dgm:resizeHandles/>
        </dgm:presLayoutVars>
      </dgm:prSet>
      <dgm:spPr/>
    </dgm:pt>
    <dgm:pt modelId="{F52BA995-99A0-4883-99EB-640A369A9AF8}" type="pres">
      <dgm:prSet presAssocID="{E347C0AB-5925-4E21-BFE9-66A5818213AB}" presName="hierRoot1" presStyleCnt="0">
        <dgm:presLayoutVars>
          <dgm:hierBranch val="init"/>
        </dgm:presLayoutVars>
      </dgm:prSet>
      <dgm:spPr/>
    </dgm:pt>
    <dgm:pt modelId="{2ECECCFB-2E0E-43DF-8EEB-4D7795796E77}" type="pres">
      <dgm:prSet presAssocID="{E347C0AB-5925-4E21-BFE9-66A5818213AB}" presName="rootComposite1" presStyleCnt="0"/>
      <dgm:spPr/>
    </dgm:pt>
    <dgm:pt modelId="{A2AFFB04-1A74-470E-8868-86A94CC746E9}" type="pres">
      <dgm:prSet presAssocID="{E347C0AB-5925-4E21-BFE9-66A5818213AB}" presName="rootText1" presStyleLbl="node0" presStyleIdx="0" presStyleCnt="1">
        <dgm:presLayoutVars>
          <dgm:chPref val="3"/>
        </dgm:presLayoutVars>
      </dgm:prSet>
      <dgm:spPr/>
    </dgm:pt>
    <dgm:pt modelId="{6038CC06-C7FE-462C-9E6C-763B6211EAC5}" type="pres">
      <dgm:prSet presAssocID="{E347C0AB-5925-4E21-BFE9-66A5818213AB}" presName="rootConnector1" presStyleLbl="node1" presStyleIdx="0" presStyleCnt="0"/>
      <dgm:spPr/>
    </dgm:pt>
    <dgm:pt modelId="{7E34CA0E-A198-4F4C-8C47-6C8D023D721C}" type="pres">
      <dgm:prSet presAssocID="{E347C0AB-5925-4E21-BFE9-66A5818213AB}" presName="hierChild2" presStyleCnt="0"/>
      <dgm:spPr/>
    </dgm:pt>
    <dgm:pt modelId="{39FE81C0-4326-4E27-A4CE-EF7DFA109983}" type="pres">
      <dgm:prSet presAssocID="{66DCD554-6869-4A8A-8D77-B8139459FD49}" presName="Name64" presStyleLbl="parChTrans1D2" presStyleIdx="0" presStyleCnt="4"/>
      <dgm:spPr/>
    </dgm:pt>
    <dgm:pt modelId="{1DC85D48-D88D-461C-A70F-AF595FF61894}" type="pres">
      <dgm:prSet presAssocID="{B3A8301B-3C19-4BE5-B92D-0B65DE353706}" presName="hierRoot2" presStyleCnt="0">
        <dgm:presLayoutVars>
          <dgm:hierBranch val="init"/>
        </dgm:presLayoutVars>
      </dgm:prSet>
      <dgm:spPr/>
    </dgm:pt>
    <dgm:pt modelId="{90C82972-9331-42FC-BE27-544CAB08B844}" type="pres">
      <dgm:prSet presAssocID="{B3A8301B-3C19-4BE5-B92D-0B65DE353706}" presName="rootComposite" presStyleCnt="0"/>
      <dgm:spPr/>
    </dgm:pt>
    <dgm:pt modelId="{E4329F33-F858-4B89-9CF7-1952079C5263}" type="pres">
      <dgm:prSet presAssocID="{B3A8301B-3C19-4BE5-B92D-0B65DE353706}" presName="rootText" presStyleLbl="node2" presStyleIdx="0" presStyleCnt="3" custScaleX="118714">
        <dgm:presLayoutVars>
          <dgm:chPref val="3"/>
        </dgm:presLayoutVars>
      </dgm:prSet>
      <dgm:spPr/>
    </dgm:pt>
    <dgm:pt modelId="{ED21FE9B-BE90-4460-9774-12CFCFED329C}" type="pres">
      <dgm:prSet presAssocID="{B3A8301B-3C19-4BE5-B92D-0B65DE353706}" presName="rootConnector" presStyleLbl="node2" presStyleIdx="0" presStyleCnt="3"/>
      <dgm:spPr/>
    </dgm:pt>
    <dgm:pt modelId="{879D9E12-1C86-40D5-A089-5861FDA8476C}" type="pres">
      <dgm:prSet presAssocID="{B3A8301B-3C19-4BE5-B92D-0B65DE353706}" presName="hierChild4" presStyleCnt="0"/>
      <dgm:spPr/>
    </dgm:pt>
    <dgm:pt modelId="{427A92E4-C34E-4CEE-BDE2-3C191135D58D}" type="pres">
      <dgm:prSet presAssocID="{B3A8301B-3C19-4BE5-B92D-0B65DE353706}" presName="hierChild5" presStyleCnt="0"/>
      <dgm:spPr/>
    </dgm:pt>
    <dgm:pt modelId="{24D95CBA-3BA5-4D4A-9E29-C4B6151C29E8}" type="pres">
      <dgm:prSet presAssocID="{7D309170-553D-49C3-92AB-D3828CE603B7}" presName="Name64" presStyleLbl="parChTrans1D2" presStyleIdx="1" presStyleCnt="4"/>
      <dgm:spPr/>
    </dgm:pt>
    <dgm:pt modelId="{3FD033FA-948D-46F7-887F-510288246C1F}" type="pres">
      <dgm:prSet presAssocID="{EBE4A279-6789-4C4F-96EF-DD85DAEB27BC}" presName="hierRoot2" presStyleCnt="0">
        <dgm:presLayoutVars>
          <dgm:hierBranch val="init"/>
        </dgm:presLayoutVars>
      </dgm:prSet>
      <dgm:spPr/>
    </dgm:pt>
    <dgm:pt modelId="{30000DC1-6797-4C79-B0C3-0F6EF84F2294}" type="pres">
      <dgm:prSet presAssocID="{EBE4A279-6789-4C4F-96EF-DD85DAEB27BC}" presName="rootComposite" presStyleCnt="0"/>
      <dgm:spPr/>
    </dgm:pt>
    <dgm:pt modelId="{BA7A0DA2-BE21-4B69-A11C-9254701F2A45}" type="pres">
      <dgm:prSet presAssocID="{EBE4A279-6789-4C4F-96EF-DD85DAEB27BC}" presName="rootText" presStyleLbl="node2" presStyleIdx="1" presStyleCnt="3" custScaleX="120537">
        <dgm:presLayoutVars>
          <dgm:chPref val="3"/>
        </dgm:presLayoutVars>
      </dgm:prSet>
      <dgm:spPr/>
    </dgm:pt>
    <dgm:pt modelId="{D79D136D-B551-420F-87DD-45D798387413}" type="pres">
      <dgm:prSet presAssocID="{EBE4A279-6789-4C4F-96EF-DD85DAEB27BC}" presName="rootConnector" presStyleLbl="node2" presStyleIdx="1" presStyleCnt="3"/>
      <dgm:spPr/>
    </dgm:pt>
    <dgm:pt modelId="{712E15EC-399B-45A9-AB51-83EFED57C4D4}" type="pres">
      <dgm:prSet presAssocID="{EBE4A279-6789-4C4F-96EF-DD85DAEB27BC}" presName="hierChild4" presStyleCnt="0"/>
      <dgm:spPr/>
    </dgm:pt>
    <dgm:pt modelId="{8C9B1E9E-CADC-4A06-B91B-9AC9D84067A4}" type="pres">
      <dgm:prSet presAssocID="{EBE4A279-6789-4C4F-96EF-DD85DAEB27BC}" presName="hierChild5" presStyleCnt="0"/>
      <dgm:spPr/>
    </dgm:pt>
    <dgm:pt modelId="{2A01D2BB-F295-4C1D-8550-C8D61816F86D}" type="pres">
      <dgm:prSet presAssocID="{5A6F20B4-23DB-41B7-AF12-86393A919301}" presName="Name64" presStyleLbl="parChTrans1D2" presStyleIdx="2" presStyleCnt="4"/>
      <dgm:spPr/>
    </dgm:pt>
    <dgm:pt modelId="{3055003F-C8B2-4EAD-B0BE-1D7B6AFE9EB3}" type="pres">
      <dgm:prSet presAssocID="{E4241558-D747-4839-A6D4-D76F54D9F08F}" presName="hierRoot2" presStyleCnt="0">
        <dgm:presLayoutVars>
          <dgm:hierBranch val="init"/>
        </dgm:presLayoutVars>
      </dgm:prSet>
      <dgm:spPr/>
    </dgm:pt>
    <dgm:pt modelId="{58B25F36-A1C1-42A5-8092-DDBD868ECE90}" type="pres">
      <dgm:prSet presAssocID="{E4241558-D747-4839-A6D4-D76F54D9F08F}" presName="rootComposite" presStyleCnt="0"/>
      <dgm:spPr/>
    </dgm:pt>
    <dgm:pt modelId="{3387390A-7CFB-40BB-A3DC-5D69D89611BB}" type="pres">
      <dgm:prSet presAssocID="{E4241558-D747-4839-A6D4-D76F54D9F08F}" presName="rootText" presStyleLbl="node2" presStyleIdx="2" presStyleCnt="3" custScaleX="121393">
        <dgm:presLayoutVars>
          <dgm:chPref val="3"/>
        </dgm:presLayoutVars>
      </dgm:prSet>
      <dgm:spPr/>
    </dgm:pt>
    <dgm:pt modelId="{72BC84C9-CF7E-4922-9FD8-0AC6E99A0B1A}" type="pres">
      <dgm:prSet presAssocID="{E4241558-D747-4839-A6D4-D76F54D9F08F}" presName="rootConnector" presStyleLbl="node2" presStyleIdx="2" presStyleCnt="3"/>
      <dgm:spPr/>
    </dgm:pt>
    <dgm:pt modelId="{CECEAE85-BA1C-4629-B643-4B580EC96271}" type="pres">
      <dgm:prSet presAssocID="{E4241558-D747-4839-A6D4-D76F54D9F08F}" presName="hierChild4" presStyleCnt="0"/>
      <dgm:spPr/>
    </dgm:pt>
    <dgm:pt modelId="{CF661F30-539C-4E4F-8269-184A1F66DF9A}" type="pres">
      <dgm:prSet presAssocID="{E4241558-D747-4839-A6D4-D76F54D9F08F}" presName="hierChild5" presStyleCnt="0"/>
      <dgm:spPr/>
    </dgm:pt>
    <dgm:pt modelId="{0094483D-FB77-43BD-9E50-8205245EB193}" type="pres">
      <dgm:prSet presAssocID="{E347C0AB-5925-4E21-BFE9-66A5818213AB}" presName="hierChild3" presStyleCnt="0"/>
      <dgm:spPr/>
    </dgm:pt>
    <dgm:pt modelId="{9527F3C3-B42C-44AB-AA85-BA6B93555453}" type="pres">
      <dgm:prSet presAssocID="{3C0F0A40-CA94-4346-A54F-E64093081B70}" presName="Name115" presStyleLbl="parChTrans1D2" presStyleIdx="3" presStyleCnt="4"/>
      <dgm:spPr/>
    </dgm:pt>
    <dgm:pt modelId="{1D3EBBDC-5441-4125-B82C-F2118D42DD0F}" type="pres">
      <dgm:prSet presAssocID="{7F64844B-3347-4E44-8F3D-C8DFB8CD0A90}" presName="hierRoot3" presStyleCnt="0">
        <dgm:presLayoutVars>
          <dgm:hierBranch val="init"/>
        </dgm:presLayoutVars>
      </dgm:prSet>
      <dgm:spPr/>
    </dgm:pt>
    <dgm:pt modelId="{3DF4760E-A4E4-47B4-814A-23BA090BC01A}" type="pres">
      <dgm:prSet presAssocID="{7F64844B-3347-4E44-8F3D-C8DFB8CD0A90}" presName="rootComposite3" presStyleCnt="0"/>
      <dgm:spPr/>
    </dgm:pt>
    <dgm:pt modelId="{557DFEA4-5E2D-45C6-942E-3D17AE129DA2}" type="pres">
      <dgm:prSet presAssocID="{7F64844B-3347-4E44-8F3D-C8DFB8CD0A90}" presName="rootText3" presStyleLbl="asst1" presStyleIdx="0" presStyleCnt="1">
        <dgm:presLayoutVars>
          <dgm:chPref val="3"/>
        </dgm:presLayoutVars>
      </dgm:prSet>
      <dgm:spPr/>
    </dgm:pt>
    <dgm:pt modelId="{2BA929DE-9D34-4060-9495-6524218F34E2}" type="pres">
      <dgm:prSet presAssocID="{7F64844B-3347-4E44-8F3D-C8DFB8CD0A90}" presName="rootConnector3" presStyleLbl="asst1" presStyleIdx="0" presStyleCnt="1"/>
      <dgm:spPr/>
    </dgm:pt>
    <dgm:pt modelId="{E67E137F-795F-4184-8C23-3FF565B10DE4}" type="pres">
      <dgm:prSet presAssocID="{7F64844B-3347-4E44-8F3D-C8DFB8CD0A90}" presName="hierChild6" presStyleCnt="0"/>
      <dgm:spPr/>
    </dgm:pt>
    <dgm:pt modelId="{1AC0951C-7E68-464E-BF8A-D64505928696}" type="pres">
      <dgm:prSet presAssocID="{7F64844B-3347-4E44-8F3D-C8DFB8CD0A90}" presName="hierChild7" presStyleCnt="0"/>
      <dgm:spPr/>
    </dgm:pt>
  </dgm:ptLst>
  <dgm:cxnLst>
    <dgm:cxn modelId="{2EC7A318-6CE7-4396-BD77-843EFA324AED}" type="presOf" srcId="{7F64844B-3347-4E44-8F3D-C8DFB8CD0A90}" destId="{557DFEA4-5E2D-45C6-942E-3D17AE129DA2}" srcOrd="0" destOrd="0" presId="urn:microsoft.com/office/officeart/2009/3/layout/HorizontalOrganizationChart"/>
    <dgm:cxn modelId="{B3D59B21-0517-4D86-9101-2731DF60C405}" type="presOf" srcId="{B3A8301B-3C19-4BE5-B92D-0B65DE353706}" destId="{ED21FE9B-BE90-4460-9774-12CFCFED329C}" srcOrd="1" destOrd="0" presId="urn:microsoft.com/office/officeart/2009/3/layout/HorizontalOrganizationChart"/>
    <dgm:cxn modelId="{BEF7A022-BCDC-490D-80CC-92907A17529D}" type="presOf" srcId="{B3A8301B-3C19-4BE5-B92D-0B65DE353706}" destId="{E4329F33-F858-4B89-9CF7-1952079C5263}" srcOrd="0" destOrd="0" presId="urn:microsoft.com/office/officeart/2009/3/layout/HorizontalOrganizationChart"/>
    <dgm:cxn modelId="{4FAB1D29-65E3-4DE9-BB63-015648546B32}" srcId="{E347C0AB-5925-4E21-BFE9-66A5818213AB}" destId="{B3A8301B-3C19-4BE5-B92D-0B65DE353706}" srcOrd="1" destOrd="0" parTransId="{66DCD554-6869-4A8A-8D77-B8139459FD49}" sibTransId="{CB180A04-DA79-470D-ADDB-4D8405D0E5A4}"/>
    <dgm:cxn modelId="{B9DFCF2A-0509-4E96-B007-DBB2AE8FD606}" srcId="{262D4350-0606-4AD8-8D6D-6C64DED448A7}" destId="{E347C0AB-5925-4E21-BFE9-66A5818213AB}" srcOrd="0" destOrd="0" parTransId="{F53E2336-4E9A-4D1E-B01B-887A4EF88689}" sibTransId="{B6999E5F-6048-400D-BE58-9FDD5523674C}"/>
    <dgm:cxn modelId="{9B92FF31-4CE9-4A44-8F3F-65C02096B3F9}" type="presOf" srcId="{262D4350-0606-4AD8-8D6D-6C64DED448A7}" destId="{5FD6A8EA-F3D4-4C68-81F8-5D693322E4A5}" srcOrd="0" destOrd="0" presId="urn:microsoft.com/office/officeart/2009/3/layout/HorizontalOrganizationChart"/>
    <dgm:cxn modelId="{539A6C33-3173-4F4E-B932-34A0F332B961}" type="presOf" srcId="{7D309170-553D-49C3-92AB-D3828CE603B7}" destId="{24D95CBA-3BA5-4D4A-9E29-C4B6151C29E8}" srcOrd="0" destOrd="0" presId="urn:microsoft.com/office/officeart/2009/3/layout/HorizontalOrganizationChart"/>
    <dgm:cxn modelId="{978A8868-9794-4B54-B332-1C232E05DA94}" type="presOf" srcId="{5A6F20B4-23DB-41B7-AF12-86393A919301}" destId="{2A01D2BB-F295-4C1D-8550-C8D61816F86D}" srcOrd="0" destOrd="0" presId="urn:microsoft.com/office/officeart/2009/3/layout/HorizontalOrganizationChart"/>
    <dgm:cxn modelId="{C936296F-87C7-439C-A4F8-C0AFE8693537}" srcId="{E347C0AB-5925-4E21-BFE9-66A5818213AB}" destId="{7F64844B-3347-4E44-8F3D-C8DFB8CD0A90}" srcOrd="0" destOrd="0" parTransId="{3C0F0A40-CA94-4346-A54F-E64093081B70}" sibTransId="{78137129-C1D0-40C1-8B6A-D6E26A313B57}"/>
    <dgm:cxn modelId="{153AED71-1EFF-424D-9760-BB6FB638C2BA}" type="presOf" srcId="{7F64844B-3347-4E44-8F3D-C8DFB8CD0A90}" destId="{2BA929DE-9D34-4060-9495-6524218F34E2}" srcOrd="1" destOrd="0" presId="urn:microsoft.com/office/officeart/2009/3/layout/HorizontalOrganizationChart"/>
    <dgm:cxn modelId="{942CE452-1C36-49BB-AB8A-02160B700F6A}" type="presOf" srcId="{3C0F0A40-CA94-4346-A54F-E64093081B70}" destId="{9527F3C3-B42C-44AB-AA85-BA6B93555453}" srcOrd="0" destOrd="0" presId="urn:microsoft.com/office/officeart/2009/3/layout/HorizontalOrganizationChart"/>
    <dgm:cxn modelId="{0EFD8385-FBC5-42A1-B316-7CC9A1EBFC17}" type="presOf" srcId="{E347C0AB-5925-4E21-BFE9-66A5818213AB}" destId="{6038CC06-C7FE-462C-9E6C-763B6211EAC5}" srcOrd="1" destOrd="0" presId="urn:microsoft.com/office/officeart/2009/3/layout/HorizontalOrganizationChart"/>
    <dgm:cxn modelId="{8611AB91-E604-4708-A87A-951E575EC987}" type="presOf" srcId="{E4241558-D747-4839-A6D4-D76F54D9F08F}" destId="{72BC84C9-CF7E-4922-9FD8-0AC6E99A0B1A}" srcOrd="1" destOrd="0" presId="urn:microsoft.com/office/officeart/2009/3/layout/HorizontalOrganizationChart"/>
    <dgm:cxn modelId="{C814A3BE-0B1A-40F8-9206-9D4F95903B49}" type="presOf" srcId="{66DCD554-6869-4A8A-8D77-B8139459FD49}" destId="{39FE81C0-4326-4E27-A4CE-EF7DFA109983}" srcOrd="0" destOrd="0" presId="urn:microsoft.com/office/officeart/2009/3/layout/HorizontalOrganizationChart"/>
    <dgm:cxn modelId="{3332F5C7-A5B7-4163-880D-5D6AEF67E43E}" srcId="{E347C0AB-5925-4E21-BFE9-66A5818213AB}" destId="{EBE4A279-6789-4C4F-96EF-DD85DAEB27BC}" srcOrd="2" destOrd="0" parTransId="{7D309170-553D-49C3-92AB-D3828CE603B7}" sibTransId="{640B4F89-7AAA-494A-A7F1-CD1F28E7CCFF}"/>
    <dgm:cxn modelId="{4B1B4DCA-4B82-4286-A5A2-9B252E2A7313}" type="presOf" srcId="{EBE4A279-6789-4C4F-96EF-DD85DAEB27BC}" destId="{BA7A0DA2-BE21-4B69-A11C-9254701F2A45}" srcOrd="0" destOrd="0" presId="urn:microsoft.com/office/officeart/2009/3/layout/HorizontalOrganizationChart"/>
    <dgm:cxn modelId="{DE07ECD3-712F-4570-8212-4DDC4FE1EA16}" type="presOf" srcId="{E347C0AB-5925-4E21-BFE9-66A5818213AB}" destId="{A2AFFB04-1A74-470E-8868-86A94CC746E9}" srcOrd="0" destOrd="0" presId="urn:microsoft.com/office/officeart/2009/3/layout/HorizontalOrganizationChart"/>
    <dgm:cxn modelId="{129F89D8-BF45-4D03-B1FF-A1F22FFC07BA}" srcId="{E347C0AB-5925-4E21-BFE9-66A5818213AB}" destId="{E4241558-D747-4839-A6D4-D76F54D9F08F}" srcOrd="3" destOrd="0" parTransId="{5A6F20B4-23DB-41B7-AF12-86393A919301}" sibTransId="{619DE3B5-11AD-486D-9824-D5BC3759B5EA}"/>
    <dgm:cxn modelId="{4AFADED9-D653-4E11-A682-418C6105A000}" type="presOf" srcId="{EBE4A279-6789-4C4F-96EF-DD85DAEB27BC}" destId="{D79D136D-B551-420F-87DD-45D798387413}" srcOrd="1" destOrd="0" presId="urn:microsoft.com/office/officeart/2009/3/layout/HorizontalOrganizationChart"/>
    <dgm:cxn modelId="{8EF890F8-BA21-4587-A2E8-9B181D369160}" type="presOf" srcId="{E4241558-D747-4839-A6D4-D76F54D9F08F}" destId="{3387390A-7CFB-40BB-A3DC-5D69D89611BB}" srcOrd="0" destOrd="0" presId="urn:microsoft.com/office/officeart/2009/3/layout/HorizontalOrganizationChart"/>
    <dgm:cxn modelId="{85E022D9-76AF-4307-9C09-216A7FB4A9F5}" type="presParOf" srcId="{5FD6A8EA-F3D4-4C68-81F8-5D693322E4A5}" destId="{F52BA995-99A0-4883-99EB-640A369A9AF8}" srcOrd="0" destOrd="0" presId="urn:microsoft.com/office/officeart/2009/3/layout/HorizontalOrganizationChart"/>
    <dgm:cxn modelId="{E97B7B44-4CDF-47C8-B512-0B2E0630BD55}" type="presParOf" srcId="{F52BA995-99A0-4883-99EB-640A369A9AF8}" destId="{2ECECCFB-2E0E-43DF-8EEB-4D7795796E77}" srcOrd="0" destOrd="0" presId="urn:microsoft.com/office/officeart/2009/3/layout/HorizontalOrganizationChart"/>
    <dgm:cxn modelId="{C06AA451-E951-4643-9560-9558E277807E}" type="presParOf" srcId="{2ECECCFB-2E0E-43DF-8EEB-4D7795796E77}" destId="{A2AFFB04-1A74-470E-8868-86A94CC746E9}" srcOrd="0" destOrd="0" presId="urn:microsoft.com/office/officeart/2009/3/layout/HorizontalOrganizationChart"/>
    <dgm:cxn modelId="{78D34C75-578C-44A4-977E-C1B24645F45E}" type="presParOf" srcId="{2ECECCFB-2E0E-43DF-8EEB-4D7795796E77}" destId="{6038CC06-C7FE-462C-9E6C-763B6211EAC5}" srcOrd="1" destOrd="0" presId="urn:microsoft.com/office/officeart/2009/3/layout/HorizontalOrganizationChart"/>
    <dgm:cxn modelId="{B2126912-AF0A-4AED-94EA-7B122F69FE99}" type="presParOf" srcId="{F52BA995-99A0-4883-99EB-640A369A9AF8}" destId="{7E34CA0E-A198-4F4C-8C47-6C8D023D721C}" srcOrd="1" destOrd="0" presId="urn:microsoft.com/office/officeart/2009/3/layout/HorizontalOrganizationChart"/>
    <dgm:cxn modelId="{07DFCA28-0859-4CA7-B205-6639DF32ECE3}" type="presParOf" srcId="{7E34CA0E-A198-4F4C-8C47-6C8D023D721C}" destId="{39FE81C0-4326-4E27-A4CE-EF7DFA109983}" srcOrd="0" destOrd="0" presId="urn:microsoft.com/office/officeart/2009/3/layout/HorizontalOrganizationChart"/>
    <dgm:cxn modelId="{5956978F-9A23-40D3-9F20-0EE8540CD406}" type="presParOf" srcId="{7E34CA0E-A198-4F4C-8C47-6C8D023D721C}" destId="{1DC85D48-D88D-461C-A70F-AF595FF61894}" srcOrd="1" destOrd="0" presId="urn:microsoft.com/office/officeart/2009/3/layout/HorizontalOrganizationChart"/>
    <dgm:cxn modelId="{11159583-0104-4619-AFD0-EB030BFD9C6E}" type="presParOf" srcId="{1DC85D48-D88D-461C-A70F-AF595FF61894}" destId="{90C82972-9331-42FC-BE27-544CAB08B844}" srcOrd="0" destOrd="0" presId="urn:microsoft.com/office/officeart/2009/3/layout/HorizontalOrganizationChart"/>
    <dgm:cxn modelId="{0A3E9C77-EA1B-4092-8A8F-5B38C43E364F}" type="presParOf" srcId="{90C82972-9331-42FC-BE27-544CAB08B844}" destId="{E4329F33-F858-4B89-9CF7-1952079C5263}" srcOrd="0" destOrd="0" presId="urn:microsoft.com/office/officeart/2009/3/layout/HorizontalOrganizationChart"/>
    <dgm:cxn modelId="{5724EDE6-5879-44A0-AE8F-26787A2395DD}" type="presParOf" srcId="{90C82972-9331-42FC-BE27-544CAB08B844}" destId="{ED21FE9B-BE90-4460-9774-12CFCFED329C}" srcOrd="1" destOrd="0" presId="urn:microsoft.com/office/officeart/2009/3/layout/HorizontalOrganizationChart"/>
    <dgm:cxn modelId="{27830A8B-ACE6-48D9-86D8-DB1769AC74E2}" type="presParOf" srcId="{1DC85D48-D88D-461C-A70F-AF595FF61894}" destId="{879D9E12-1C86-40D5-A089-5861FDA8476C}" srcOrd="1" destOrd="0" presId="urn:microsoft.com/office/officeart/2009/3/layout/HorizontalOrganizationChart"/>
    <dgm:cxn modelId="{8FDD9E10-1ECD-4117-9642-4F5ECD054DB6}" type="presParOf" srcId="{1DC85D48-D88D-461C-A70F-AF595FF61894}" destId="{427A92E4-C34E-4CEE-BDE2-3C191135D58D}" srcOrd="2" destOrd="0" presId="urn:microsoft.com/office/officeart/2009/3/layout/HorizontalOrganizationChart"/>
    <dgm:cxn modelId="{8E07947F-832C-4543-942F-D6B3F248329E}" type="presParOf" srcId="{7E34CA0E-A198-4F4C-8C47-6C8D023D721C}" destId="{24D95CBA-3BA5-4D4A-9E29-C4B6151C29E8}" srcOrd="2" destOrd="0" presId="urn:microsoft.com/office/officeart/2009/3/layout/HorizontalOrganizationChart"/>
    <dgm:cxn modelId="{E47C37D1-EA1C-4911-82AC-CAB238A251C3}" type="presParOf" srcId="{7E34CA0E-A198-4F4C-8C47-6C8D023D721C}" destId="{3FD033FA-948D-46F7-887F-510288246C1F}" srcOrd="3" destOrd="0" presId="urn:microsoft.com/office/officeart/2009/3/layout/HorizontalOrganizationChart"/>
    <dgm:cxn modelId="{832E9DD2-728B-4FD5-B89E-729E64DD2CB4}" type="presParOf" srcId="{3FD033FA-948D-46F7-887F-510288246C1F}" destId="{30000DC1-6797-4C79-B0C3-0F6EF84F2294}" srcOrd="0" destOrd="0" presId="urn:microsoft.com/office/officeart/2009/3/layout/HorizontalOrganizationChart"/>
    <dgm:cxn modelId="{B623A4A8-A27C-4A76-A58E-012917F48100}" type="presParOf" srcId="{30000DC1-6797-4C79-B0C3-0F6EF84F2294}" destId="{BA7A0DA2-BE21-4B69-A11C-9254701F2A45}" srcOrd="0" destOrd="0" presId="urn:microsoft.com/office/officeart/2009/3/layout/HorizontalOrganizationChart"/>
    <dgm:cxn modelId="{5F87243E-BC08-4661-BA69-D8B5BECEEE18}" type="presParOf" srcId="{30000DC1-6797-4C79-B0C3-0F6EF84F2294}" destId="{D79D136D-B551-420F-87DD-45D798387413}" srcOrd="1" destOrd="0" presId="urn:microsoft.com/office/officeart/2009/3/layout/HorizontalOrganizationChart"/>
    <dgm:cxn modelId="{7ADF9916-155F-4B2B-9CAE-0D20A54552DB}" type="presParOf" srcId="{3FD033FA-948D-46F7-887F-510288246C1F}" destId="{712E15EC-399B-45A9-AB51-83EFED57C4D4}" srcOrd="1" destOrd="0" presId="urn:microsoft.com/office/officeart/2009/3/layout/HorizontalOrganizationChart"/>
    <dgm:cxn modelId="{8625DEC2-AF5E-4308-AB1C-00C15035A53A}" type="presParOf" srcId="{3FD033FA-948D-46F7-887F-510288246C1F}" destId="{8C9B1E9E-CADC-4A06-B91B-9AC9D84067A4}" srcOrd="2" destOrd="0" presId="urn:microsoft.com/office/officeart/2009/3/layout/HorizontalOrganizationChart"/>
    <dgm:cxn modelId="{638C4806-DBED-41F6-8846-B9F32C9AE599}" type="presParOf" srcId="{7E34CA0E-A198-4F4C-8C47-6C8D023D721C}" destId="{2A01D2BB-F295-4C1D-8550-C8D61816F86D}" srcOrd="4" destOrd="0" presId="urn:microsoft.com/office/officeart/2009/3/layout/HorizontalOrganizationChart"/>
    <dgm:cxn modelId="{9C24217E-77A1-470A-96D9-066DFE67B0BB}" type="presParOf" srcId="{7E34CA0E-A198-4F4C-8C47-6C8D023D721C}" destId="{3055003F-C8B2-4EAD-B0BE-1D7B6AFE9EB3}" srcOrd="5" destOrd="0" presId="urn:microsoft.com/office/officeart/2009/3/layout/HorizontalOrganizationChart"/>
    <dgm:cxn modelId="{770C4932-081A-4B08-875E-698997ECB222}" type="presParOf" srcId="{3055003F-C8B2-4EAD-B0BE-1D7B6AFE9EB3}" destId="{58B25F36-A1C1-42A5-8092-DDBD868ECE90}" srcOrd="0" destOrd="0" presId="urn:microsoft.com/office/officeart/2009/3/layout/HorizontalOrganizationChart"/>
    <dgm:cxn modelId="{2319DBFB-932E-4B18-956A-732B96684FB3}" type="presParOf" srcId="{58B25F36-A1C1-42A5-8092-DDBD868ECE90}" destId="{3387390A-7CFB-40BB-A3DC-5D69D89611BB}" srcOrd="0" destOrd="0" presId="urn:microsoft.com/office/officeart/2009/3/layout/HorizontalOrganizationChart"/>
    <dgm:cxn modelId="{7E91055F-DDDD-403D-B8B2-FE0B2A690100}" type="presParOf" srcId="{58B25F36-A1C1-42A5-8092-DDBD868ECE90}" destId="{72BC84C9-CF7E-4922-9FD8-0AC6E99A0B1A}" srcOrd="1" destOrd="0" presId="urn:microsoft.com/office/officeart/2009/3/layout/HorizontalOrganizationChart"/>
    <dgm:cxn modelId="{5D99C11A-12B4-4770-B43B-3203A7DCF241}" type="presParOf" srcId="{3055003F-C8B2-4EAD-B0BE-1D7B6AFE9EB3}" destId="{CECEAE85-BA1C-4629-B643-4B580EC96271}" srcOrd="1" destOrd="0" presId="urn:microsoft.com/office/officeart/2009/3/layout/HorizontalOrganizationChart"/>
    <dgm:cxn modelId="{C6C846A2-7532-4BEE-AEC5-F4E74B636883}" type="presParOf" srcId="{3055003F-C8B2-4EAD-B0BE-1D7B6AFE9EB3}" destId="{CF661F30-539C-4E4F-8269-184A1F66DF9A}" srcOrd="2" destOrd="0" presId="urn:microsoft.com/office/officeart/2009/3/layout/HorizontalOrganizationChart"/>
    <dgm:cxn modelId="{28EFBD11-CC41-43AA-84F1-B05A89E52167}" type="presParOf" srcId="{F52BA995-99A0-4883-99EB-640A369A9AF8}" destId="{0094483D-FB77-43BD-9E50-8205245EB193}" srcOrd="2" destOrd="0" presId="urn:microsoft.com/office/officeart/2009/3/layout/HorizontalOrganizationChart"/>
    <dgm:cxn modelId="{31EF174C-E067-45FC-86DD-2AFD8FABF673}" type="presParOf" srcId="{0094483D-FB77-43BD-9E50-8205245EB193}" destId="{9527F3C3-B42C-44AB-AA85-BA6B93555453}" srcOrd="0" destOrd="0" presId="urn:microsoft.com/office/officeart/2009/3/layout/HorizontalOrganizationChart"/>
    <dgm:cxn modelId="{8F0224D6-CF35-4226-A0FB-668B0D9984FF}" type="presParOf" srcId="{0094483D-FB77-43BD-9E50-8205245EB193}" destId="{1D3EBBDC-5441-4125-B82C-F2118D42DD0F}" srcOrd="1" destOrd="0" presId="urn:microsoft.com/office/officeart/2009/3/layout/HorizontalOrganizationChart"/>
    <dgm:cxn modelId="{12B8CE16-1F36-4BDE-814E-9CA7A8E2A5CA}" type="presParOf" srcId="{1D3EBBDC-5441-4125-B82C-F2118D42DD0F}" destId="{3DF4760E-A4E4-47B4-814A-23BA090BC01A}" srcOrd="0" destOrd="0" presId="urn:microsoft.com/office/officeart/2009/3/layout/HorizontalOrganizationChart"/>
    <dgm:cxn modelId="{61FCD249-809D-4E79-88EB-1B97CE6346DA}" type="presParOf" srcId="{3DF4760E-A4E4-47B4-814A-23BA090BC01A}" destId="{557DFEA4-5E2D-45C6-942E-3D17AE129DA2}" srcOrd="0" destOrd="0" presId="urn:microsoft.com/office/officeart/2009/3/layout/HorizontalOrganizationChart"/>
    <dgm:cxn modelId="{CA48277E-C7A7-417D-AC5D-5EFBDE59033E}" type="presParOf" srcId="{3DF4760E-A4E4-47B4-814A-23BA090BC01A}" destId="{2BA929DE-9D34-4060-9495-6524218F34E2}" srcOrd="1" destOrd="0" presId="urn:microsoft.com/office/officeart/2009/3/layout/HorizontalOrganizationChart"/>
    <dgm:cxn modelId="{6A7511B7-49FA-4A44-B583-4D28AB03AC36}" type="presParOf" srcId="{1D3EBBDC-5441-4125-B82C-F2118D42DD0F}" destId="{E67E137F-795F-4184-8C23-3FF565B10DE4}" srcOrd="1" destOrd="0" presId="urn:microsoft.com/office/officeart/2009/3/layout/HorizontalOrganizationChart"/>
    <dgm:cxn modelId="{A84E62CE-AA6B-4ABC-A171-D61C73494D20}" type="presParOf" srcId="{1D3EBBDC-5441-4125-B82C-F2118D42DD0F}" destId="{1AC0951C-7E68-464E-BF8A-D6450592869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2D7FAF-8422-4A38-BC96-0D99D33ED035}"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s-ES"/>
        </a:p>
      </dgm:t>
    </dgm:pt>
    <dgm:pt modelId="{0AD2EDCA-0ACA-4AAD-B428-EF2F4CC59803}">
      <dgm:prSet phldrT="[Texto]"/>
      <dgm:spPr/>
      <dgm:t>
        <a:bodyPr/>
        <a:lstStyle/>
        <a:p>
          <a:r>
            <a:rPr lang="es-ES">
              <a:latin typeface="Arial" panose="020B0604020202020204" pitchFamily="34" charset="0"/>
              <a:cs typeface="Arial" panose="020B0604020202020204" pitchFamily="34" charset="0"/>
            </a:rPr>
            <a:t>a) Secuencia y temporalización de los contenidos. </a:t>
          </a:r>
        </a:p>
      </dgm:t>
    </dgm:pt>
    <dgm:pt modelId="{ECFF4807-18BA-4F63-9331-3A3C87C2C23E}" type="parTrans" cxnId="{2318436E-C3C4-4316-A2C1-B5F0FFA0C9A2}">
      <dgm:prSet/>
      <dgm:spPr/>
      <dgm:t>
        <a:bodyPr/>
        <a:lstStyle/>
        <a:p>
          <a:endParaRPr lang="es-ES">
            <a:latin typeface="Arial" panose="020B0604020202020204" pitchFamily="34" charset="0"/>
            <a:cs typeface="Arial" panose="020B0604020202020204" pitchFamily="34" charset="0"/>
          </a:endParaRPr>
        </a:p>
      </dgm:t>
    </dgm:pt>
    <dgm:pt modelId="{49588126-DE3B-4A67-A285-2F91945CD173}" type="sibTrans" cxnId="{2318436E-C3C4-4316-A2C1-B5F0FFA0C9A2}">
      <dgm:prSet/>
      <dgm:spPr/>
      <dgm:t>
        <a:bodyPr/>
        <a:lstStyle/>
        <a:p>
          <a:endParaRPr lang="es-ES">
            <a:latin typeface="Arial" panose="020B0604020202020204" pitchFamily="34" charset="0"/>
            <a:cs typeface="Arial" panose="020B0604020202020204" pitchFamily="34" charset="0"/>
          </a:endParaRPr>
        </a:p>
      </dgm:t>
    </dgm:pt>
    <dgm:pt modelId="{54DDB1F5-13B1-4F36-A00F-8EAB934E8D89}">
      <dgm:prSet/>
      <dgm:spPr/>
      <dgm:t>
        <a:bodyPr/>
        <a:lstStyle/>
        <a:p>
          <a:r>
            <a:rPr lang="es-ES">
              <a:latin typeface="Arial" panose="020B0604020202020204" pitchFamily="34" charset="0"/>
              <a:cs typeface="Arial" panose="020B0604020202020204" pitchFamily="34" charset="0"/>
            </a:rPr>
            <a:t>b) Estándares de aprendizaje evaluables que se consideran básicos.</a:t>
          </a:r>
        </a:p>
      </dgm:t>
    </dgm:pt>
    <dgm:pt modelId="{832B3802-2A01-46F8-BA63-A21AB70F2100}" type="parTrans" cxnId="{182E3D1B-7FAF-4AAE-80B5-CCD8953422A5}">
      <dgm:prSet/>
      <dgm:spPr/>
      <dgm:t>
        <a:bodyPr/>
        <a:lstStyle/>
        <a:p>
          <a:endParaRPr lang="es-ES">
            <a:latin typeface="Arial" panose="020B0604020202020204" pitchFamily="34" charset="0"/>
            <a:cs typeface="Arial" panose="020B0604020202020204" pitchFamily="34" charset="0"/>
          </a:endParaRPr>
        </a:p>
      </dgm:t>
    </dgm:pt>
    <dgm:pt modelId="{48C00998-4E52-4412-ADF0-F37453BEA987}" type="sibTrans" cxnId="{182E3D1B-7FAF-4AAE-80B5-CCD8953422A5}">
      <dgm:prSet/>
      <dgm:spPr/>
      <dgm:t>
        <a:bodyPr/>
        <a:lstStyle/>
        <a:p>
          <a:endParaRPr lang="es-ES">
            <a:latin typeface="Arial" panose="020B0604020202020204" pitchFamily="34" charset="0"/>
            <a:cs typeface="Arial" panose="020B0604020202020204" pitchFamily="34" charset="0"/>
          </a:endParaRPr>
        </a:p>
      </dgm:t>
    </dgm:pt>
    <dgm:pt modelId="{3976E24A-0DA4-4B1D-B3E7-E247412C0288}">
      <dgm:prSet/>
      <dgm:spPr/>
      <dgm:t>
        <a:bodyPr/>
        <a:lstStyle/>
        <a:p>
          <a:r>
            <a:rPr lang="es-ES">
              <a:latin typeface="Arial" panose="020B0604020202020204" pitchFamily="34" charset="0"/>
              <a:cs typeface="Arial" panose="020B0604020202020204" pitchFamily="34" charset="0"/>
            </a:rPr>
            <a:t>c) Decisiones metodológicas y didácticas.</a:t>
          </a:r>
        </a:p>
      </dgm:t>
    </dgm:pt>
    <dgm:pt modelId="{6E7F45EE-54A1-4DD1-9E31-77F99E5CB358}" type="parTrans" cxnId="{5D36B7C2-DAE5-4245-9CE7-5AB105D8A6B9}">
      <dgm:prSet/>
      <dgm:spPr/>
      <dgm:t>
        <a:bodyPr/>
        <a:lstStyle/>
        <a:p>
          <a:endParaRPr lang="es-ES">
            <a:latin typeface="Arial" panose="020B0604020202020204" pitchFamily="34" charset="0"/>
            <a:cs typeface="Arial" panose="020B0604020202020204" pitchFamily="34" charset="0"/>
          </a:endParaRPr>
        </a:p>
      </dgm:t>
    </dgm:pt>
    <dgm:pt modelId="{F39FC0E4-EA79-402E-9307-480E07E12253}" type="sibTrans" cxnId="{5D36B7C2-DAE5-4245-9CE7-5AB105D8A6B9}">
      <dgm:prSet/>
      <dgm:spPr/>
      <dgm:t>
        <a:bodyPr/>
        <a:lstStyle/>
        <a:p>
          <a:endParaRPr lang="es-ES">
            <a:latin typeface="Arial" panose="020B0604020202020204" pitchFamily="34" charset="0"/>
            <a:cs typeface="Arial" panose="020B0604020202020204" pitchFamily="34" charset="0"/>
          </a:endParaRPr>
        </a:p>
      </dgm:t>
    </dgm:pt>
    <dgm:pt modelId="{758B3CE5-5283-4B04-818D-C808AB334BD3}">
      <dgm:prSet/>
      <dgm:spPr/>
      <dgm:t>
        <a:bodyPr/>
        <a:lstStyle/>
        <a:p>
          <a:r>
            <a:rPr lang="es-ES">
              <a:latin typeface="Arial" panose="020B0604020202020204" pitchFamily="34" charset="0"/>
              <a:cs typeface="Arial" panose="020B0604020202020204" pitchFamily="34" charset="0"/>
            </a:rPr>
            <a:t>d) Perfil de cada una de las competencias de acuerdo con lo establecido en la Orden ECD/65/2015, de 21 de enero.</a:t>
          </a:r>
        </a:p>
      </dgm:t>
    </dgm:pt>
    <dgm:pt modelId="{D67D1DFE-81A8-4EFB-9840-97BA90517141}" type="parTrans" cxnId="{0AD59A1B-90DD-4E04-91DB-44698B54A36D}">
      <dgm:prSet/>
      <dgm:spPr/>
      <dgm:t>
        <a:bodyPr/>
        <a:lstStyle/>
        <a:p>
          <a:endParaRPr lang="es-ES">
            <a:latin typeface="Arial" panose="020B0604020202020204" pitchFamily="34" charset="0"/>
            <a:cs typeface="Arial" panose="020B0604020202020204" pitchFamily="34" charset="0"/>
          </a:endParaRPr>
        </a:p>
      </dgm:t>
    </dgm:pt>
    <dgm:pt modelId="{3AAB1958-496F-412C-8779-84BDAF7E5817}" type="sibTrans" cxnId="{0AD59A1B-90DD-4E04-91DB-44698B54A36D}">
      <dgm:prSet/>
      <dgm:spPr/>
      <dgm:t>
        <a:bodyPr/>
        <a:lstStyle/>
        <a:p>
          <a:endParaRPr lang="es-ES">
            <a:latin typeface="Arial" panose="020B0604020202020204" pitchFamily="34" charset="0"/>
            <a:cs typeface="Arial" panose="020B0604020202020204" pitchFamily="34" charset="0"/>
          </a:endParaRPr>
        </a:p>
      </dgm:t>
    </dgm:pt>
    <dgm:pt modelId="{35B79C30-D6C7-495D-AAA3-97114DDCCF5A}">
      <dgm:prSet/>
      <dgm:spPr/>
      <dgm:t>
        <a:bodyPr/>
        <a:lstStyle/>
        <a:p>
          <a:r>
            <a:rPr lang="es-ES">
              <a:latin typeface="Arial" panose="020B0604020202020204" pitchFamily="34" charset="0"/>
              <a:cs typeface="Arial" panose="020B0604020202020204" pitchFamily="34" charset="0"/>
            </a:rPr>
            <a:t>e) Concreción de elementos transversales que se trabajarán en cada materia.</a:t>
          </a:r>
        </a:p>
      </dgm:t>
    </dgm:pt>
    <dgm:pt modelId="{1B953798-3A2A-40BE-9B18-8C4E9B998C61}" type="parTrans" cxnId="{C6C4F555-FAE4-412D-932E-DA77A7037544}">
      <dgm:prSet/>
      <dgm:spPr/>
      <dgm:t>
        <a:bodyPr/>
        <a:lstStyle/>
        <a:p>
          <a:endParaRPr lang="es-ES">
            <a:latin typeface="Arial" panose="020B0604020202020204" pitchFamily="34" charset="0"/>
            <a:cs typeface="Arial" panose="020B0604020202020204" pitchFamily="34" charset="0"/>
          </a:endParaRPr>
        </a:p>
      </dgm:t>
    </dgm:pt>
    <dgm:pt modelId="{0D6C03D6-55D7-4472-A6BD-FBBAF3D32ED3}" type="sibTrans" cxnId="{C6C4F555-FAE4-412D-932E-DA77A7037544}">
      <dgm:prSet/>
      <dgm:spPr/>
      <dgm:t>
        <a:bodyPr/>
        <a:lstStyle/>
        <a:p>
          <a:endParaRPr lang="es-ES">
            <a:latin typeface="Arial" panose="020B0604020202020204" pitchFamily="34" charset="0"/>
            <a:cs typeface="Arial" panose="020B0604020202020204" pitchFamily="34" charset="0"/>
          </a:endParaRPr>
        </a:p>
      </dgm:t>
    </dgm:pt>
    <dgm:pt modelId="{E512EBC7-40E3-4C63-AC8E-CAAAF6B7452D}">
      <dgm:prSet/>
      <dgm:spPr/>
      <dgm:t>
        <a:bodyPr/>
        <a:lstStyle/>
        <a:p>
          <a:r>
            <a:rPr lang="es-ES">
              <a:latin typeface="Arial" panose="020B0604020202020204" pitchFamily="34" charset="0"/>
              <a:cs typeface="Arial" panose="020B0604020202020204" pitchFamily="34" charset="0"/>
            </a:rPr>
            <a:t>f) Medidas que promuevan el hábito de la lectura.</a:t>
          </a:r>
        </a:p>
      </dgm:t>
    </dgm:pt>
    <dgm:pt modelId="{731794BB-72BA-4567-903C-D43A823C13AB}" type="parTrans" cxnId="{FA77B2A0-63C8-4B26-B53F-6344880DB2D4}">
      <dgm:prSet/>
      <dgm:spPr/>
      <dgm:t>
        <a:bodyPr/>
        <a:lstStyle/>
        <a:p>
          <a:endParaRPr lang="es-ES">
            <a:latin typeface="Arial" panose="020B0604020202020204" pitchFamily="34" charset="0"/>
            <a:cs typeface="Arial" panose="020B0604020202020204" pitchFamily="34" charset="0"/>
          </a:endParaRPr>
        </a:p>
      </dgm:t>
    </dgm:pt>
    <dgm:pt modelId="{D5E87373-876E-4C2A-9814-93972F9E8F3F}" type="sibTrans" cxnId="{FA77B2A0-63C8-4B26-B53F-6344880DB2D4}">
      <dgm:prSet/>
      <dgm:spPr/>
      <dgm:t>
        <a:bodyPr/>
        <a:lstStyle/>
        <a:p>
          <a:endParaRPr lang="es-ES">
            <a:latin typeface="Arial" panose="020B0604020202020204" pitchFamily="34" charset="0"/>
            <a:cs typeface="Arial" panose="020B0604020202020204" pitchFamily="34" charset="0"/>
          </a:endParaRPr>
        </a:p>
      </dgm:t>
    </dgm:pt>
    <dgm:pt modelId="{AF54CFC5-C055-465F-A509-96C2F34A86B1}">
      <dgm:prSet/>
      <dgm:spPr/>
      <dgm:t>
        <a:bodyPr/>
        <a:lstStyle/>
        <a:p>
          <a:r>
            <a:rPr lang="es-ES">
              <a:latin typeface="Arial" panose="020B0604020202020204" pitchFamily="34" charset="0"/>
              <a:cs typeface="Arial" panose="020B0604020202020204" pitchFamily="34" charset="0"/>
            </a:rPr>
            <a:t>g) Estrategias e instrumentos para la evaluación de los aprendizajes del alumnado y criterios de calificación. </a:t>
          </a:r>
        </a:p>
      </dgm:t>
    </dgm:pt>
    <dgm:pt modelId="{C134DFC5-E249-485A-A340-1711C3061BEC}" type="parTrans" cxnId="{E9EE84B8-3F27-4D35-B814-84A8A4F22F0B}">
      <dgm:prSet/>
      <dgm:spPr/>
      <dgm:t>
        <a:bodyPr/>
        <a:lstStyle/>
        <a:p>
          <a:endParaRPr lang="es-ES">
            <a:latin typeface="Arial" panose="020B0604020202020204" pitchFamily="34" charset="0"/>
            <a:cs typeface="Arial" panose="020B0604020202020204" pitchFamily="34" charset="0"/>
          </a:endParaRPr>
        </a:p>
      </dgm:t>
    </dgm:pt>
    <dgm:pt modelId="{71E61227-94B8-4ED3-8028-05FCF1593146}" type="sibTrans" cxnId="{E9EE84B8-3F27-4D35-B814-84A8A4F22F0B}">
      <dgm:prSet/>
      <dgm:spPr/>
      <dgm:t>
        <a:bodyPr/>
        <a:lstStyle/>
        <a:p>
          <a:endParaRPr lang="es-ES">
            <a:latin typeface="Arial" panose="020B0604020202020204" pitchFamily="34" charset="0"/>
            <a:cs typeface="Arial" panose="020B0604020202020204" pitchFamily="34" charset="0"/>
          </a:endParaRPr>
        </a:p>
      </dgm:t>
    </dgm:pt>
    <dgm:pt modelId="{832A97BA-426B-4803-9CC9-5A88BF10F282}">
      <dgm:prSet/>
      <dgm:spPr/>
      <dgm:t>
        <a:bodyPr/>
        <a:lstStyle/>
        <a:p>
          <a:r>
            <a:rPr lang="es-ES">
              <a:latin typeface="Arial" panose="020B0604020202020204" pitchFamily="34" charset="0"/>
              <a:cs typeface="Arial" panose="020B0604020202020204" pitchFamily="34" charset="0"/>
            </a:rPr>
            <a:t>h) Actividades de recuperación de los alumnos con materias pendientes de cursos anteriores. </a:t>
          </a:r>
        </a:p>
      </dgm:t>
    </dgm:pt>
    <dgm:pt modelId="{CC716A96-E7F7-422E-AF9D-BB9E34A6EF9E}" type="parTrans" cxnId="{72640C73-1F6B-48EB-B267-70C409417783}">
      <dgm:prSet/>
      <dgm:spPr/>
      <dgm:t>
        <a:bodyPr/>
        <a:lstStyle/>
        <a:p>
          <a:endParaRPr lang="es-ES">
            <a:latin typeface="Arial" panose="020B0604020202020204" pitchFamily="34" charset="0"/>
            <a:cs typeface="Arial" panose="020B0604020202020204" pitchFamily="34" charset="0"/>
          </a:endParaRPr>
        </a:p>
      </dgm:t>
    </dgm:pt>
    <dgm:pt modelId="{7F4B5149-C40E-4528-A388-26CA4C12A2EF}" type="sibTrans" cxnId="{72640C73-1F6B-48EB-B267-70C409417783}">
      <dgm:prSet/>
      <dgm:spPr/>
      <dgm:t>
        <a:bodyPr/>
        <a:lstStyle/>
        <a:p>
          <a:endParaRPr lang="es-ES">
            <a:latin typeface="Arial" panose="020B0604020202020204" pitchFamily="34" charset="0"/>
            <a:cs typeface="Arial" panose="020B0604020202020204" pitchFamily="34" charset="0"/>
          </a:endParaRPr>
        </a:p>
      </dgm:t>
    </dgm:pt>
    <dgm:pt modelId="{61A7D792-AEF1-47D1-99EE-3BFE7D5F96B8}">
      <dgm:prSet/>
      <dgm:spPr/>
      <dgm:t>
        <a:bodyPr/>
        <a:lstStyle/>
        <a:p>
          <a:r>
            <a:rPr lang="es-ES">
              <a:latin typeface="Arial" panose="020B0604020202020204" pitchFamily="34" charset="0"/>
              <a:cs typeface="Arial" panose="020B0604020202020204" pitchFamily="34" charset="0"/>
            </a:rPr>
            <a:t>i) Medidas de atención a la diversidad.</a:t>
          </a:r>
        </a:p>
      </dgm:t>
    </dgm:pt>
    <dgm:pt modelId="{015BAE13-22FD-4FC3-BC45-891E991802BD}" type="parTrans" cxnId="{90E658E0-AA2D-4EC1-B35B-ABCC9A50C7C3}">
      <dgm:prSet/>
      <dgm:spPr/>
      <dgm:t>
        <a:bodyPr/>
        <a:lstStyle/>
        <a:p>
          <a:endParaRPr lang="es-ES">
            <a:latin typeface="Arial" panose="020B0604020202020204" pitchFamily="34" charset="0"/>
            <a:cs typeface="Arial" panose="020B0604020202020204" pitchFamily="34" charset="0"/>
          </a:endParaRPr>
        </a:p>
      </dgm:t>
    </dgm:pt>
    <dgm:pt modelId="{BB8F8DB0-F804-422E-A743-0C18DEB92985}" type="sibTrans" cxnId="{90E658E0-AA2D-4EC1-B35B-ABCC9A50C7C3}">
      <dgm:prSet/>
      <dgm:spPr/>
      <dgm:t>
        <a:bodyPr/>
        <a:lstStyle/>
        <a:p>
          <a:endParaRPr lang="es-ES">
            <a:latin typeface="Arial" panose="020B0604020202020204" pitchFamily="34" charset="0"/>
            <a:cs typeface="Arial" panose="020B0604020202020204" pitchFamily="34" charset="0"/>
          </a:endParaRPr>
        </a:p>
      </dgm:t>
    </dgm:pt>
    <dgm:pt modelId="{767AFB7C-66A4-48D1-A859-C79CF870BA08}">
      <dgm:prSet/>
      <dgm:spPr/>
      <dgm:t>
        <a:bodyPr/>
        <a:lstStyle/>
        <a:p>
          <a:r>
            <a:rPr lang="es-ES">
              <a:latin typeface="Arial" panose="020B0604020202020204" pitchFamily="34" charset="0"/>
              <a:cs typeface="Arial" panose="020B0604020202020204" pitchFamily="34" charset="0"/>
            </a:rPr>
            <a:t>j) Materiales y recursos de desarrollo curricular. </a:t>
          </a:r>
        </a:p>
      </dgm:t>
    </dgm:pt>
    <dgm:pt modelId="{DBAD41AA-A010-44BF-9814-E0F726CC9A23}" type="parTrans" cxnId="{FB195358-2FDD-4463-AE8A-5823B35B0FD1}">
      <dgm:prSet/>
      <dgm:spPr/>
      <dgm:t>
        <a:bodyPr/>
        <a:lstStyle/>
        <a:p>
          <a:endParaRPr lang="es-ES">
            <a:latin typeface="Arial" panose="020B0604020202020204" pitchFamily="34" charset="0"/>
            <a:cs typeface="Arial" panose="020B0604020202020204" pitchFamily="34" charset="0"/>
          </a:endParaRPr>
        </a:p>
      </dgm:t>
    </dgm:pt>
    <dgm:pt modelId="{59FD20E7-0623-478B-818F-423DF1F70C7D}" type="sibTrans" cxnId="{FB195358-2FDD-4463-AE8A-5823B35B0FD1}">
      <dgm:prSet/>
      <dgm:spPr/>
      <dgm:t>
        <a:bodyPr/>
        <a:lstStyle/>
        <a:p>
          <a:endParaRPr lang="es-ES">
            <a:latin typeface="Arial" panose="020B0604020202020204" pitchFamily="34" charset="0"/>
            <a:cs typeface="Arial" panose="020B0604020202020204" pitchFamily="34" charset="0"/>
          </a:endParaRPr>
        </a:p>
      </dgm:t>
    </dgm:pt>
    <dgm:pt modelId="{A22FB107-079F-4881-8EF6-0CA075D7CB3D}">
      <dgm:prSet/>
      <dgm:spPr/>
      <dgm:t>
        <a:bodyPr/>
        <a:lstStyle/>
        <a:p>
          <a:r>
            <a:rPr lang="es-ES">
              <a:latin typeface="Arial" panose="020B0604020202020204" pitchFamily="34" charset="0"/>
              <a:cs typeface="Arial" panose="020B0604020202020204" pitchFamily="34" charset="0"/>
            </a:rPr>
            <a:t>k) Programa de actividades extraescolares y complementarias. </a:t>
          </a:r>
        </a:p>
      </dgm:t>
    </dgm:pt>
    <dgm:pt modelId="{E50E578C-CABE-4ECE-9CB5-4AA6A669FDA1}" type="parTrans" cxnId="{877B64E3-3A99-4DD1-AA99-CFA9D7E34913}">
      <dgm:prSet/>
      <dgm:spPr/>
      <dgm:t>
        <a:bodyPr/>
        <a:lstStyle/>
        <a:p>
          <a:endParaRPr lang="es-ES">
            <a:latin typeface="Arial" panose="020B0604020202020204" pitchFamily="34" charset="0"/>
            <a:cs typeface="Arial" panose="020B0604020202020204" pitchFamily="34" charset="0"/>
          </a:endParaRPr>
        </a:p>
      </dgm:t>
    </dgm:pt>
    <dgm:pt modelId="{7CDE9CE9-9842-46DB-8094-7B12CC6B0BA8}" type="sibTrans" cxnId="{877B64E3-3A99-4DD1-AA99-CFA9D7E34913}">
      <dgm:prSet/>
      <dgm:spPr/>
      <dgm:t>
        <a:bodyPr/>
        <a:lstStyle/>
        <a:p>
          <a:endParaRPr lang="es-ES">
            <a:latin typeface="Arial" panose="020B0604020202020204" pitchFamily="34" charset="0"/>
            <a:cs typeface="Arial" panose="020B0604020202020204" pitchFamily="34" charset="0"/>
          </a:endParaRPr>
        </a:p>
      </dgm:t>
    </dgm:pt>
    <dgm:pt modelId="{4AD7C02C-2415-404D-8891-A5C72A2561C4}">
      <dgm:prSet/>
      <dgm:spPr/>
      <dgm:t>
        <a:bodyPr/>
        <a:lstStyle/>
        <a:p>
          <a:r>
            <a:rPr lang="es-ES">
              <a:latin typeface="Arial" panose="020B0604020202020204" pitchFamily="34" charset="0"/>
              <a:cs typeface="Arial" panose="020B0604020202020204" pitchFamily="34" charset="0"/>
            </a:rPr>
            <a:t>l) Procedimiento de evaluación de la programación didáctica y sus indicadores de logro.</a:t>
          </a:r>
        </a:p>
      </dgm:t>
    </dgm:pt>
    <dgm:pt modelId="{C348214E-5F9C-4196-82B0-169BB9FD4FE8}" type="parTrans" cxnId="{9A3EA428-87C6-4878-B9AB-2E9F6838D6E0}">
      <dgm:prSet/>
      <dgm:spPr/>
      <dgm:t>
        <a:bodyPr/>
        <a:lstStyle/>
        <a:p>
          <a:endParaRPr lang="es-ES">
            <a:latin typeface="Arial" panose="020B0604020202020204" pitchFamily="34" charset="0"/>
            <a:cs typeface="Arial" panose="020B0604020202020204" pitchFamily="34" charset="0"/>
          </a:endParaRPr>
        </a:p>
      </dgm:t>
    </dgm:pt>
    <dgm:pt modelId="{6E00F53B-C059-4B4C-B79F-D0E55F3C140B}" type="sibTrans" cxnId="{9A3EA428-87C6-4878-B9AB-2E9F6838D6E0}">
      <dgm:prSet/>
      <dgm:spPr/>
      <dgm:t>
        <a:bodyPr/>
        <a:lstStyle/>
        <a:p>
          <a:endParaRPr lang="es-ES">
            <a:latin typeface="Arial" panose="020B0604020202020204" pitchFamily="34" charset="0"/>
            <a:cs typeface="Arial" panose="020B0604020202020204" pitchFamily="34" charset="0"/>
          </a:endParaRPr>
        </a:p>
      </dgm:t>
    </dgm:pt>
    <dgm:pt modelId="{F82DB204-EC71-48F1-8219-71C853943B55}" type="pres">
      <dgm:prSet presAssocID="{BB2D7FAF-8422-4A38-BC96-0D99D33ED035}" presName="diagram" presStyleCnt="0">
        <dgm:presLayoutVars>
          <dgm:dir/>
          <dgm:resizeHandles val="exact"/>
        </dgm:presLayoutVars>
      </dgm:prSet>
      <dgm:spPr/>
    </dgm:pt>
    <dgm:pt modelId="{EC679545-527C-4D43-BACA-79722263AA23}" type="pres">
      <dgm:prSet presAssocID="{0AD2EDCA-0ACA-4AAD-B428-EF2F4CC59803}" presName="node" presStyleLbl="node1" presStyleIdx="0" presStyleCnt="12">
        <dgm:presLayoutVars>
          <dgm:bulletEnabled val="1"/>
        </dgm:presLayoutVars>
      </dgm:prSet>
      <dgm:spPr/>
    </dgm:pt>
    <dgm:pt modelId="{0753B011-7401-4341-9223-31223ECF33B8}" type="pres">
      <dgm:prSet presAssocID="{49588126-DE3B-4A67-A285-2F91945CD173}" presName="sibTrans" presStyleCnt="0"/>
      <dgm:spPr/>
    </dgm:pt>
    <dgm:pt modelId="{5617A80E-6A83-4B94-B7AF-73003A5B99FD}" type="pres">
      <dgm:prSet presAssocID="{54DDB1F5-13B1-4F36-A00F-8EAB934E8D89}" presName="node" presStyleLbl="node1" presStyleIdx="1" presStyleCnt="12">
        <dgm:presLayoutVars>
          <dgm:bulletEnabled val="1"/>
        </dgm:presLayoutVars>
      </dgm:prSet>
      <dgm:spPr/>
    </dgm:pt>
    <dgm:pt modelId="{E5339678-0DAE-41C9-BBC6-BA67B8E8D3BB}" type="pres">
      <dgm:prSet presAssocID="{48C00998-4E52-4412-ADF0-F37453BEA987}" presName="sibTrans" presStyleCnt="0"/>
      <dgm:spPr/>
    </dgm:pt>
    <dgm:pt modelId="{56F9FEB5-C318-45D2-B108-26AD0281599C}" type="pres">
      <dgm:prSet presAssocID="{3976E24A-0DA4-4B1D-B3E7-E247412C0288}" presName="node" presStyleLbl="node1" presStyleIdx="2" presStyleCnt="12">
        <dgm:presLayoutVars>
          <dgm:bulletEnabled val="1"/>
        </dgm:presLayoutVars>
      </dgm:prSet>
      <dgm:spPr/>
    </dgm:pt>
    <dgm:pt modelId="{84ACF94F-0245-4805-809E-7A2FF8BA72AD}" type="pres">
      <dgm:prSet presAssocID="{F39FC0E4-EA79-402E-9307-480E07E12253}" presName="sibTrans" presStyleCnt="0"/>
      <dgm:spPr/>
    </dgm:pt>
    <dgm:pt modelId="{26899A3B-F3D6-45EB-9A6A-D6F3FC8BC918}" type="pres">
      <dgm:prSet presAssocID="{758B3CE5-5283-4B04-818D-C808AB334BD3}" presName="node" presStyleLbl="node1" presStyleIdx="3" presStyleCnt="12">
        <dgm:presLayoutVars>
          <dgm:bulletEnabled val="1"/>
        </dgm:presLayoutVars>
      </dgm:prSet>
      <dgm:spPr/>
    </dgm:pt>
    <dgm:pt modelId="{7C4B1C23-1FDB-4519-88C8-535F7DB02E44}" type="pres">
      <dgm:prSet presAssocID="{3AAB1958-496F-412C-8779-84BDAF7E5817}" presName="sibTrans" presStyleCnt="0"/>
      <dgm:spPr/>
    </dgm:pt>
    <dgm:pt modelId="{D2FA861A-8E1D-4E2A-9424-19D9C41E3D05}" type="pres">
      <dgm:prSet presAssocID="{35B79C30-D6C7-495D-AAA3-97114DDCCF5A}" presName="node" presStyleLbl="node1" presStyleIdx="4" presStyleCnt="12">
        <dgm:presLayoutVars>
          <dgm:bulletEnabled val="1"/>
        </dgm:presLayoutVars>
      </dgm:prSet>
      <dgm:spPr/>
    </dgm:pt>
    <dgm:pt modelId="{0AD002EE-70C8-4FB8-BD4F-14CC3BB74628}" type="pres">
      <dgm:prSet presAssocID="{0D6C03D6-55D7-4472-A6BD-FBBAF3D32ED3}" presName="sibTrans" presStyleCnt="0"/>
      <dgm:spPr/>
    </dgm:pt>
    <dgm:pt modelId="{926B6B17-7816-4DA8-A9B5-16BD80587541}" type="pres">
      <dgm:prSet presAssocID="{E512EBC7-40E3-4C63-AC8E-CAAAF6B7452D}" presName="node" presStyleLbl="node1" presStyleIdx="5" presStyleCnt="12">
        <dgm:presLayoutVars>
          <dgm:bulletEnabled val="1"/>
        </dgm:presLayoutVars>
      </dgm:prSet>
      <dgm:spPr/>
    </dgm:pt>
    <dgm:pt modelId="{687EC664-7CBF-4D4D-8375-1A9A0EEEE6C1}" type="pres">
      <dgm:prSet presAssocID="{D5E87373-876E-4C2A-9814-93972F9E8F3F}" presName="sibTrans" presStyleCnt="0"/>
      <dgm:spPr/>
    </dgm:pt>
    <dgm:pt modelId="{AE640BB1-A29B-4F32-B788-023C09DC44A8}" type="pres">
      <dgm:prSet presAssocID="{AF54CFC5-C055-465F-A509-96C2F34A86B1}" presName="node" presStyleLbl="node1" presStyleIdx="6" presStyleCnt="12">
        <dgm:presLayoutVars>
          <dgm:bulletEnabled val="1"/>
        </dgm:presLayoutVars>
      </dgm:prSet>
      <dgm:spPr/>
    </dgm:pt>
    <dgm:pt modelId="{20E0BCAF-2969-4C44-9B95-F4B52BC00DEB}" type="pres">
      <dgm:prSet presAssocID="{71E61227-94B8-4ED3-8028-05FCF1593146}" presName="sibTrans" presStyleCnt="0"/>
      <dgm:spPr/>
    </dgm:pt>
    <dgm:pt modelId="{E618D557-8B0B-45EE-9F43-A893B189287F}" type="pres">
      <dgm:prSet presAssocID="{832A97BA-426B-4803-9CC9-5A88BF10F282}" presName="node" presStyleLbl="node1" presStyleIdx="7" presStyleCnt="12">
        <dgm:presLayoutVars>
          <dgm:bulletEnabled val="1"/>
        </dgm:presLayoutVars>
      </dgm:prSet>
      <dgm:spPr/>
    </dgm:pt>
    <dgm:pt modelId="{50F272F4-F791-4F40-AB23-34A9373797AF}" type="pres">
      <dgm:prSet presAssocID="{7F4B5149-C40E-4528-A388-26CA4C12A2EF}" presName="sibTrans" presStyleCnt="0"/>
      <dgm:spPr/>
    </dgm:pt>
    <dgm:pt modelId="{5502FCA3-BCF2-49B7-A3F6-9BAC7C8E3775}" type="pres">
      <dgm:prSet presAssocID="{61A7D792-AEF1-47D1-99EE-3BFE7D5F96B8}" presName="node" presStyleLbl="node1" presStyleIdx="8" presStyleCnt="12">
        <dgm:presLayoutVars>
          <dgm:bulletEnabled val="1"/>
        </dgm:presLayoutVars>
      </dgm:prSet>
      <dgm:spPr/>
    </dgm:pt>
    <dgm:pt modelId="{C8F09D74-C14C-42FD-A4D3-219DA6011F08}" type="pres">
      <dgm:prSet presAssocID="{BB8F8DB0-F804-422E-A743-0C18DEB92985}" presName="sibTrans" presStyleCnt="0"/>
      <dgm:spPr/>
    </dgm:pt>
    <dgm:pt modelId="{6584F9E4-FCB3-45B9-8800-71D245EE39A5}" type="pres">
      <dgm:prSet presAssocID="{767AFB7C-66A4-48D1-A859-C79CF870BA08}" presName="node" presStyleLbl="node1" presStyleIdx="9" presStyleCnt="12">
        <dgm:presLayoutVars>
          <dgm:bulletEnabled val="1"/>
        </dgm:presLayoutVars>
      </dgm:prSet>
      <dgm:spPr/>
    </dgm:pt>
    <dgm:pt modelId="{C460BE51-67A1-4772-9810-18FF6B1F09FB}" type="pres">
      <dgm:prSet presAssocID="{59FD20E7-0623-478B-818F-423DF1F70C7D}" presName="sibTrans" presStyleCnt="0"/>
      <dgm:spPr/>
    </dgm:pt>
    <dgm:pt modelId="{A92E5BAF-03FF-49E5-B525-71676E4C3995}" type="pres">
      <dgm:prSet presAssocID="{A22FB107-079F-4881-8EF6-0CA075D7CB3D}" presName="node" presStyleLbl="node1" presStyleIdx="10" presStyleCnt="12">
        <dgm:presLayoutVars>
          <dgm:bulletEnabled val="1"/>
        </dgm:presLayoutVars>
      </dgm:prSet>
      <dgm:spPr/>
    </dgm:pt>
    <dgm:pt modelId="{75B0FAF8-4114-47B8-A766-6634E01E91CC}" type="pres">
      <dgm:prSet presAssocID="{7CDE9CE9-9842-46DB-8094-7B12CC6B0BA8}" presName="sibTrans" presStyleCnt="0"/>
      <dgm:spPr/>
    </dgm:pt>
    <dgm:pt modelId="{8A6DF057-46C9-4415-BAEF-B4765D29E1F0}" type="pres">
      <dgm:prSet presAssocID="{4AD7C02C-2415-404D-8891-A5C72A2561C4}" presName="node" presStyleLbl="node1" presStyleIdx="11" presStyleCnt="12">
        <dgm:presLayoutVars>
          <dgm:bulletEnabled val="1"/>
        </dgm:presLayoutVars>
      </dgm:prSet>
      <dgm:spPr/>
    </dgm:pt>
  </dgm:ptLst>
  <dgm:cxnLst>
    <dgm:cxn modelId="{BBEF6D0B-EC28-42DA-9F39-685958FAA832}" type="presOf" srcId="{54DDB1F5-13B1-4F36-A00F-8EAB934E8D89}" destId="{5617A80E-6A83-4B94-B7AF-73003A5B99FD}" srcOrd="0" destOrd="0" presId="urn:microsoft.com/office/officeart/2005/8/layout/default"/>
    <dgm:cxn modelId="{182E3D1B-7FAF-4AAE-80B5-CCD8953422A5}" srcId="{BB2D7FAF-8422-4A38-BC96-0D99D33ED035}" destId="{54DDB1F5-13B1-4F36-A00F-8EAB934E8D89}" srcOrd="1" destOrd="0" parTransId="{832B3802-2A01-46F8-BA63-A21AB70F2100}" sibTransId="{48C00998-4E52-4412-ADF0-F37453BEA987}"/>
    <dgm:cxn modelId="{0AD59A1B-90DD-4E04-91DB-44698B54A36D}" srcId="{BB2D7FAF-8422-4A38-BC96-0D99D33ED035}" destId="{758B3CE5-5283-4B04-818D-C808AB334BD3}" srcOrd="3" destOrd="0" parTransId="{D67D1DFE-81A8-4EFB-9840-97BA90517141}" sibTransId="{3AAB1958-496F-412C-8779-84BDAF7E5817}"/>
    <dgm:cxn modelId="{44E99922-C7B8-43DF-A311-C2C88ABD34DD}" type="presOf" srcId="{BB2D7FAF-8422-4A38-BC96-0D99D33ED035}" destId="{F82DB204-EC71-48F1-8219-71C853943B55}" srcOrd="0" destOrd="0" presId="urn:microsoft.com/office/officeart/2005/8/layout/default"/>
    <dgm:cxn modelId="{9A3EA428-87C6-4878-B9AB-2E9F6838D6E0}" srcId="{BB2D7FAF-8422-4A38-BC96-0D99D33ED035}" destId="{4AD7C02C-2415-404D-8891-A5C72A2561C4}" srcOrd="11" destOrd="0" parTransId="{C348214E-5F9C-4196-82B0-169BB9FD4FE8}" sibTransId="{6E00F53B-C059-4B4C-B79F-D0E55F3C140B}"/>
    <dgm:cxn modelId="{79D6782B-ACC1-4F5A-BE15-4735257789E0}" type="presOf" srcId="{61A7D792-AEF1-47D1-99EE-3BFE7D5F96B8}" destId="{5502FCA3-BCF2-49B7-A3F6-9BAC7C8E3775}" srcOrd="0" destOrd="0" presId="urn:microsoft.com/office/officeart/2005/8/layout/default"/>
    <dgm:cxn modelId="{E48E673A-8B36-4128-BF0C-8304D779721C}" type="presOf" srcId="{AF54CFC5-C055-465F-A509-96C2F34A86B1}" destId="{AE640BB1-A29B-4F32-B788-023C09DC44A8}" srcOrd="0" destOrd="0" presId="urn:microsoft.com/office/officeart/2005/8/layout/default"/>
    <dgm:cxn modelId="{FDCD4E46-B194-41C4-86A9-3B8DB7B76636}" type="presOf" srcId="{3976E24A-0DA4-4B1D-B3E7-E247412C0288}" destId="{56F9FEB5-C318-45D2-B108-26AD0281599C}" srcOrd="0" destOrd="0" presId="urn:microsoft.com/office/officeart/2005/8/layout/default"/>
    <dgm:cxn modelId="{F29F8F48-D1E8-47F4-8881-C26ACE11D50A}" type="presOf" srcId="{E512EBC7-40E3-4C63-AC8E-CAAAF6B7452D}" destId="{926B6B17-7816-4DA8-A9B5-16BD80587541}" srcOrd="0" destOrd="0" presId="urn:microsoft.com/office/officeart/2005/8/layout/default"/>
    <dgm:cxn modelId="{2318436E-C3C4-4316-A2C1-B5F0FFA0C9A2}" srcId="{BB2D7FAF-8422-4A38-BC96-0D99D33ED035}" destId="{0AD2EDCA-0ACA-4AAD-B428-EF2F4CC59803}" srcOrd="0" destOrd="0" parTransId="{ECFF4807-18BA-4F63-9331-3A3C87C2C23E}" sibTransId="{49588126-DE3B-4A67-A285-2F91945CD173}"/>
    <dgm:cxn modelId="{72640C73-1F6B-48EB-B267-70C409417783}" srcId="{BB2D7FAF-8422-4A38-BC96-0D99D33ED035}" destId="{832A97BA-426B-4803-9CC9-5A88BF10F282}" srcOrd="7" destOrd="0" parTransId="{CC716A96-E7F7-422E-AF9D-BB9E34A6EF9E}" sibTransId="{7F4B5149-C40E-4528-A388-26CA4C12A2EF}"/>
    <dgm:cxn modelId="{C6C4F555-FAE4-412D-932E-DA77A7037544}" srcId="{BB2D7FAF-8422-4A38-BC96-0D99D33ED035}" destId="{35B79C30-D6C7-495D-AAA3-97114DDCCF5A}" srcOrd="4" destOrd="0" parTransId="{1B953798-3A2A-40BE-9B18-8C4E9B998C61}" sibTransId="{0D6C03D6-55D7-4472-A6BD-FBBAF3D32ED3}"/>
    <dgm:cxn modelId="{6D043357-D51F-4E6A-B5FE-B7B9523D2952}" type="presOf" srcId="{832A97BA-426B-4803-9CC9-5A88BF10F282}" destId="{E618D557-8B0B-45EE-9F43-A893B189287F}" srcOrd="0" destOrd="0" presId="urn:microsoft.com/office/officeart/2005/8/layout/default"/>
    <dgm:cxn modelId="{024F1658-8808-42E6-BFB3-D6B6506BCCC0}" type="presOf" srcId="{A22FB107-079F-4881-8EF6-0CA075D7CB3D}" destId="{A92E5BAF-03FF-49E5-B525-71676E4C3995}" srcOrd="0" destOrd="0" presId="urn:microsoft.com/office/officeart/2005/8/layout/default"/>
    <dgm:cxn modelId="{FB195358-2FDD-4463-AE8A-5823B35B0FD1}" srcId="{BB2D7FAF-8422-4A38-BC96-0D99D33ED035}" destId="{767AFB7C-66A4-48D1-A859-C79CF870BA08}" srcOrd="9" destOrd="0" parTransId="{DBAD41AA-A010-44BF-9814-E0F726CC9A23}" sibTransId="{59FD20E7-0623-478B-818F-423DF1F70C7D}"/>
    <dgm:cxn modelId="{C903D795-B8D6-4182-8F95-A6FC9F74EDA7}" type="presOf" srcId="{35B79C30-D6C7-495D-AAA3-97114DDCCF5A}" destId="{D2FA861A-8E1D-4E2A-9424-19D9C41E3D05}" srcOrd="0" destOrd="0" presId="urn:microsoft.com/office/officeart/2005/8/layout/default"/>
    <dgm:cxn modelId="{FA77B2A0-63C8-4B26-B53F-6344880DB2D4}" srcId="{BB2D7FAF-8422-4A38-BC96-0D99D33ED035}" destId="{E512EBC7-40E3-4C63-AC8E-CAAAF6B7452D}" srcOrd="5" destOrd="0" parTransId="{731794BB-72BA-4567-903C-D43A823C13AB}" sibTransId="{D5E87373-876E-4C2A-9814-93972F9E8F3F}"/>
    <dgm:cxn modelId="{6665C9A1-1489-49CE-A3BC-53F60AE860F1}" type="presOf" srcId="{767AFB7C-66A4-48D1-A859-C79CF870BA08}" destId="{6584F9E4-FCB3-45B9-8800-71D245EE39A5}" srcOrd="0" destOrd="0" presId="urn:microsoft.com/office/officeart/2005/8/layout/default"/>
    <dgm:cxn modelId="{5703A0A6-1755-4061-A8CA-79343B01B80D}" type="presOf" srcId="{4AD7C02C-2415-404D-8891-A5C72A2561C4}" destId="{8A6DF057-46C9-4415-BAEF-B4765D29E1F0}" srcOrd="0" destOrd="0" presId="urn:microsoft.com/office/officeart/2005/8/layout/default"/>
    <dgm:cxn modelId="{E9EE84B8-3F27-4D35-B814-84A8A4F22F0B}" srcId="{BB2D7FAF-8422-4A38-BC96-0D99D33ED035}" destId="{AF54CFC5-C055-465F-A509-96C2F34A86B1}" srcOrd="6" destOrd="0" parTransId="{C134DFC5-E249-485A-A340-1711C3061BEC}" sibTransId="{71E61227-94B8-4ED3-8028-05FCF1593146}"/>
    <dgm:cxn modelId="{5D36B7C2-DAE5-4245-9CE7-5AB105D8A6B9}" srcId="{BB2D7FAF-8422-4A38-BC96-0D99D33ED035}" destId="{3976E24A-0DA4-4B1D-B3E7-E247412C0288}" srcOrd="2" destOrd="0" parTransId="{6E7F45EE-54A1-4DD1-9E31-77F99E5CB358}" sibTransId="{F39FC0E4-EA79-402E-9307-480E07E12253}"/>
    <dgm:cxn modelId="{64C9FAD9-8BA3-4B1C-A623-71881F9C3EE7}" type="presOf" srcId="{758B3CE5-5283-4B04-818D-C808AB334BD3}" destId="{26899A3B-F3D6-45EB-9A6A-D6F3FC8BC918}" srcOrd="0" destOrd="0" presId="urn:microsoft.com/office/officeart/2005/8/layout/default"/>
    <dgm:cxn modelId="{B0DE44E0-9007-4D84-86B4-E80B7E76B89C}" type="presOf" srcId="{0AD2EDCA-0ACA-4AAD-B428-EF2F4CC59803}" destId="{EC679545-527C-4D43-BACA-79722263AA23}" srcOrd="0" destOrd="0" presId="urn:microsoft.com/office/officeart/2005/8/layout/default"/>
    <dgm:cxn modelId="{90E658E0-AA2D-4EC1-B35B-ABCC9A50C7C3}" srcId="{BB2D7FAF-8422-4A38-BC96-0D99D33ED035}" destId="{61A7D792-AEF1-47D1-99EE-3BFE7D5F96B8}" srcOrd="8" destOrd="0" parTransId="{015BAE13-22FD-4FC3-BC45-891E991802BD}" sibTransId="{BB8F8DB0-F804-422E-A743-0C18DEB92985}"/>
    <dgm:cxn modelId="{877B64E3-3A99-4DD1-AA99-CFA9D7E34913}" srcId="{BB2D7FAF-8422-4A38-BC96-0D99D33ED035}" destId="{A22FB107-079F-4881-8EF6-0CA075D7CB3D}" srcOrd="10" destOrd="0" parTransId="{E50E578C-CABE-4ECE-9CB5-4AA6A669FDA1}" sibTransId="{7CDE9CE9-9842-46DB-8094-7B12CC6B0BA8}"/>
    <dgm:cxn modelId="{56C06844-F9A9-48F3-85F2-CF61AC94011E}" type="presParOf" srcId="{F82DB204-EC71-48F1-8219-71C853943B55}" destId="{EC679545-527C-4D43-BACA-79722263AA23}" srcOrd="0" destOrd="0" presId="urn:microsoft.com/office/officeart/2005/8/layout/default"/>
    <dgm:cxn modelId="{A1D306F1-EE8A-43A4-87E1-E8790882E70A}" type="presParOf" srcId="{F82DB204-EC71-48F1-8219-71C853943B55}" destId="{0753B011-7401-4341-9223-31223ECF33B8}" srcOrd="1" destOrd="0" presId="urn:microsoft.com/office/officeart/2005/8/layout/default"/>
    <dgm:cxn modelId="{6FC32443-BD3F-4722-8552-585537A809CF}" type="presParOf" srcId="{F82DB204-EC71-48F1-8219-71C853943B55}" destId="{5617A80E-6A83-4B94-B7AF-73003A5B99FD}" srcOrd="2" destOrd="0" presId="urn:microsoft.com/office/officeart/2005/8/layout/default"/>
    <dgm:cxn modelId="{40B1D368-8F6E-41DF-AB8F-5F7F66B8BC9F}" type="presParOf" srcId="{F82DB204-EC71-48F1-8219-71C853943B55}" destId="{E5339678-0DAE-41C9-BBC6-BA67B8E8D3BB}" srcOrd="3" destOrd="0" presId="urn:microsoft.com/office/officeart/2005/8/layout/default"/>
    <dgm:cxn modelId="{048344E2-8353-434B-B325-F26FE5F79A3D}" type="presParOf" srcId="{F82DB204-EC71-48F1-8219-71C853943B55}" destId="{56F9FEB5-C318-45D2-B108-26AD0281599C}" srcOrd="4" destOrd="0" presId="urn:microsoft.com/office/officeart/2005/8/layout/default"/>
    <dgm:cxn modelId="{C539EC2D-32A2-4691-AF46-116B8F8784DE}" type="presParOf" srcId="{F82DB204-EC71-48F1-8219-71C853943B55}" destId="{84ACF94F-0245-4805-809E-7A2FF8BA72AD}" srcOrd="5" destOrd="0" presId="urn:microsoft.com/office/officeart/2005/8/layout/default"/>
    <dgm:cxn modelId="{2DF06BE5-14CD-45DC-8640-C0E94E2E7C8E}" type="presParOf" srcId="{F82DB204-EC71-48F1-8219-71C853943B55}" destId="{26899A3B-F3D6-45EB-9A6A-D6F3FC8BC918}" srcOrd="6" destOrd="0" presId="urn:microsoft.com/office/officeart/2005/8/layout/default"/>
    <dgm:cxn modelId="{C6CB9A62-4C77-4753-A36F-16FDAD2CBF78}" type="presParOf" srcId="{F82DB204-EC71-48F1-8219-71C853943B55}" destId="{7C4B1C23-1FDB-4519-88C8-535F7DB02E44}" srcOrd="7" destOrd="0" presId="urn:microsoft.com/office/officeart/2005/8/layout/default"/>
    <dgm:cxn modelId="{35BB62BE-9B9E-4D0E-9FEA-45AA9025224E}" type="presParOf" srcId="{F82DB204-EC71-48F1-8219-71C853943B55}" destId="{D2FA861A-8E1D-4E2A-9424-19D9C41E3D05}" srcOrd="8" destOrd="0" presId="urn:microsoft.com/office/officeart/2005/8/layout/default"/>
    <dgm:cxn modelId="{01204157-B512-4384-9B6C-0C29CAE11DC5}" type="presParOf" srcId="{F82DB204-EC71-48F1-8219-71C853943B55}" destId="{0AD002EE-70C8-4FB8-BD4F-14CC3BB74628}" srcOrd="9" destOrd="0" presId="urn:microsoft.com/office/officeart/2005/8/layout/default"/>
    <dgm:cxn modelId="{D4FD6C8E-E171-4766-9A54-632246CF9A0D}" type="presParOf" srcId="{F82DB204-EC71-48F1-8219-71C853943B55}" destId="{926B6B17-7816-4DA8-A9B5-16BD80587541}" srcOrd="10" destOrd="0" presId="urn:microsoft.com/office/officeart/2005/8/layout/default"/>
    <dgm:cxn modelId="{F45EBAB6-A153-4619-AF0B-864C8077A48C}" type="presParOf" srcId="{F82DB204-EC71-48F1-8219-71C853943B55}" destId="{687EC664-7CBF-4D4D-8375-1A9A0EEEE6C1}" srcOrd="11" destOrd="0" presId="urn:microsoft.com/office/officeart/2005/8/layout/default"/>
    <dgm:cxn modelId="{F5627C79-2A17-4F76-A25B-4C33D879B29B}" type="presParOf" srcId="{F82DB204-EC71-48F1-8219-71C853943B55}" destId="{AE640BB1-A29B-4F32-B788-023C09DC44A8}" srcOrd="12" destOrd="0" presId="urn:microsoft.com/office/officeart/2005/8/layout/default"/>
    <dgm:cxn modelId="{0EDDA10B-EBED-4299-BF33-9969BD9042AF}" type="presParOf" srcId="{F82DB204-EC71-48F1-8219-71C853943B55}" destId="{20E0BCAF-2969-4C44-9B95-F4B52BC00DEB}" srcOrd="13" destOrd="0" presId="urn:microsoft.com/office/officeart/2005/8/layout/default"/>
    <dgm:cxn modelId="{1CCED36E-F130-487A-ABAC-C38FABE5D788}" type="presParOf" srcId="{F82DB204-EC71-48F1-8219-71C853943B55}" destId="{E618D557-8B0B-45EE-9F43-A893B189287F}" srcOrd="14" destOrd="0" presId="urn:microsoft.com/office/officeart/2005/8/layout/default"/>
    <dgm:cxn modelId="{4244DB66-0B8E-4C87-ACF3-E85E089B3EA6}" type="presParOf" srcId="{F82DB204-EC71-48F1-8219-71C853943B55}" destId="{50F272F4-F791-4F40-AB23-34A9373797AF}" srcOrd="15" destOrd="0" presId="urn:microsoft.com/office/officeart/2005/8/layout/default"/>
    <dgm:cxn modelId="{D2E388A4-A381-4D8A-A44F-2D75BB8F661C}" type="presParOf" srcId="{F82DB204-EC71-48F1-8219-71C853943B55}" destId="{5502FCA3-BCF2-49B7-A3F6-9BAC7C8E3775}" srcOrd="16" destOrd="0" presId="urn:microsoft.com/office/officeart/2005/8/layout/default"/>
    <dgm:cxn modelId="{D402BEAF-5ED8-4A5B-B397-776A8C0765A4}" type="presParOf" srcId="{F82DB204-EC71-48F1-8219-71C853943B55}" destId="{C8F09D74-C14C-42FD-A4D3-219DA6011F08}" srcOrd="17" destOrd="0" presId="urn:microsoft.com/office/officeart/2005/8/layout/default"/>
    <dgm:cxn modelId="{74F5D833-D209-4881-B54C-F85313E7E81E}" type="presParOf" srcId="{F82DB204-EC71-48F1-8219-71C853943B55}" destId="{6584F9E4-FCB3-45B9-8800-71D245EE39A5}" srcOrd="18" destOrd="0" presId="urn:microsoft.com/office/officeart/2005/8/layout/default"/>
    <dgm:cxn modelId="{7BC22DC3-9C56-4D87-9163-1550E86C9F59}" type="presParOf" srcId="{F82DB204-EC71-48F1-8219-71C853943B55}" destId="{C460BE51-67A1-4772-9810-18FF6B1F09FB}" srcOrd="19" destOrd="0" presId="urn:microsoft.com/office/officeart/2005/8/layout/default"/>
    <dgm:cxn modelId="{037708C8-73DF-4496-A815-57196D3E9E83}" type="presParOf" srcId="{F82DB204-EC71-48F1-8219-71C853943B55}" destId="{A92E5BAF-03FF-49E5-B525-71676E4C3995}" srcOrd="20" destOrd="0" presId="urn:microsoft.com/office/officeart/2005/8/layout/default"/>
    <dgm:cxn modelId="{B3E96CF1-8A04-434D-B6B7-4EF3D57E3CE8}" type="presParOf" srcId="{F82DB204-EC71-48F1-8219-71C853943B55}" destId="{75B0FAF8-4114-47B8-A766-6634E01E91CC}" srcOrd="21" destOrd="0" presId="urn:microsoft.com/office/officeart/2005/8/layout/default"/>
    <dgm:cxn modelId="{61ED8EAA-2E3A-43A0-826D-57BAFF3E4831}" type="presParOf" srcId="{F82DB204-EC71-48F1-8219-71C853943B55}" destId="{8A6DF057-46C9-4415-BAEF-B4765D29E1F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C669-AEFF-4834-8A68-CD9696702FD0}">
      <dsp:nvSpPr>
        <dsp:cNvPr id="0" name=""/>
        <dsp:cNvSpPr/>
      </dsp:nvSpPr>
      <dsp:spPr>
        <a:xfrm>
          <a:off x="1061354" y="1505650"/>
          <a:ext cx="4516951" cy="4516951"/>
        </a:xfrm>
        <a:prstGeom prst="ellipse">
          <a:avLst/>
        </a:prstGeom>
        <a:solidFill>
          <a:schemeClr val="accent2">
            <a:hueOff val="-3593961"/>
            <a:satOff val="24722"/>
            <a:lumOff val="274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5520D4F-CD69-4945-8969-035593956B95}">
      <dsp:nvSpPr>
        <dsp:cNvPr id="0" name=""/>
        <dsp:cNvSpPr/>
      </dsp:nvSpPr>
      <dsp:spPr>
        <a:xfrm>
          <a:off x="1964744" y="2409040"/>
          <a:ext cx="2710170" cy="2710170"/>
        </a:xfrm>
        <a:prstGeom prst="ellipse">
          <a:avLst/>
        </a:prstGeom>
        <a:solidFill>
          <a:schemeClr val="accent2">
            <a:hueOff val="-1796981"/>
            <a:satOff val="12361"/>
            <a:lumOff val="137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7F8288-A7B5-4B7B-A39B-9B0CB78D9E04}">
      <dsp:nvSpPr>
        <dsp:cNvPr id="0" name=""/>
        <dsp:cNvSpPr/>
      </dsp:nvSpPr>
      <dsp:spPr>
        <a:xfrm>
          <a:off x="2868134" y="3312431"/>
          <a:ext cx="903390" cy="903390"/>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D0984E3-6781-41AA-B798-F4859DF90787}">
      <dsp:nvSpPr>
        <dsp:cNvPr id="0" name=""/>
        <dsp:cNvSpPr/>
      </dsp:nvSpPr>
      <dsp:spPr>
        <a:xfrm>
          <a:off x="6331130" y="0"/>
          <a:ext cx="2258475" cy="131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a:lnSpc>
              <a:spcPct val="90000"/>
            </a:lnSpc>
            <a:spcBef>
              <a:spcPct val="0"/>
            </a:spcBef>
            <a:spcAft>
              <a:spcPct val="35000"/>
            </a:spcAft>
            <a:buNone/>
          </a:pPr>
          <a:r>
            <a:rPr lang="es-ES" sz="3000" kern="1200"/>
            <a:t>Individual</a:t>
          </a:r>
        </a:p>
      </dsp:txBody>
      <dsp:txXfrm>
        <a:off x="6331130" y="0"/>
        <a:ext cx="2258475" cy="1317444"/>
      </dsp:txXfrm>
    </dsp:sp>
    <dsp:sp modelId="{C447F543-1A21-41EF-A092-00A2DFC27F12}">
      <dsp:nvSpPr>
        <dsp:cNvPr id="0" name=""/>
        <dsp:cNvSpPr/>
      </dsp:nvSpPr>
      <dsp:spPr>
        <a:xfrm>
          <a:off x="5766512" y="658722"/>
          <a:ext cx="564618"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E05239D-9076-4F71-BBE5-C4E8CD03A31D}">
      <dsp:nvSpPr>
        <dsp:cNvPr id="0" name=""/>
        <dsp:cNvSpPr/>
      </dsp:nvSpPr>
      <dsp:spPr>
        <a:xfrm rot="5400000">
          <a:off x="2989716" y="989588"/>
          <a:ext cx="3104651" cy="2444423"/>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CC24152-E48D-4531-BC4C-F22BD939A2D6}">
      <dsp:nvSpPr>
        <dsp:cNvPr id="0" name=""/>
        <dsp:cNvSpPr/>
      </dsp:nvSpPr>
      <dsp:spPr>
        <a:xfrm>
          <a:off x="6331130" y="1317444"/>
          <a:ext cx="2258475" cy="131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a:lnSpc>
              <a:spcPct val="90000"/>
            </a:lnSpc>
            <a:spcBef>
              <a:spcPct val="0"/>
            </a:spcBef>
            <a:spcAft>
              <a:spcPct val="35000"/>
            </a:spcAft>
            <a:buNone/>
          </a:pPr>
          <a:r>
            <a:rPr lang="es-ES" sz="3000" kern="1200"/>
            <a:t>Grupal </a:t>
          </a:r>
        </a:p>
      </dsp:txBody>
      <dsp:txXfrm>
        <a:off x="6331130" y="1317444"/>
        <a:ext cx="2258475" cy="1317444"/>
      </dsp:txXfrm>
    </dsp:sp>
    <dsp:sp modelId="{3B3ADA6C-6790-43B5-B2F8-9D0921770ECC}">
      <dsp:nvSpPr>
        <dsp:cNvPr id="0" name=""/>
        <dsp:cNvSpPr/>
      </dsp:nvSpPr>
      <dsp:spPr>
        <a:xfrm>
          <a:off x="5766512" y="1976166"/>
          <a:ext cx="564618"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322DB1C-14C9-4CA2-AD56-C19CEB225868}">
      <dsp:nvSpPr>
        <dsp:cNvPr id="0" name=""/>
        <dsp:cNvSpPr/>
      </dsp:nvSpPr>
      <dsp:spPr>
        <a:xfrm rot="5400000">
          <a:off x="3656117" y="2286480"/>
          <a:ext cx="2419279" cy="1796993"/>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9A704A0-8C6B-408D-A78E-A07CC4FF9ECC}">
      <dsp:nvSpPr>
        <dsp:cNvPr id="0" name=""/>
        <dsp:cNvSpPr/>
      </dsp:nvSpPr>
      <dsp:spPr>
        <a:xfrm>
          <a:off x="6331130" y="2634888"/>
          <a:ext cx="2258475" cy="131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a:lnSpc>
              <a:spcPct val="90000"/>
            </a:lnSpc>
            <a:spcBef>
              <a:spcPct val="0"/>
            </a:spcBef>
            <a:spcAft>
              <a:spcPct val="35000"/>
            </a:spcAft>
            <a:buNone/>
          </a:pPr>
          <a:r>
            <a:rPr lang="es-ES" sz="3000" kern="1200"/>
            <a:t>Comunitario</a:t>
          </a:r>
        </a:p>
      </dsp:txBody>
      <dsp:txXfrm>
        <a:off x="6331130" y="2634888"/>
        <a:ext cx="2258475" cy="1317444"/>
      </dsp:txXfrm>
    </dsp:sp>
    <dsp:sp modelId="{71363990-7B9A-4E6D-A712-E334989623B5}">
      <dsp:nvSpPr>
        <dsp:cNvPr id="0" name=""/>
        <dsp:cNvSpPr/>
      </dsp:nvSpPr>
      <dsp:spPr>
        <a:xfrm>
          <a:off x="5766512" y="3293610"/>
          <a:ext cx="564618"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F37B6F3-4457-417E-8BF7-70DEF8B148E2}">
      <dsp:nvSpPr>
        <dsp:cNvPr id="0" name=""/>
        <dsp:cNvSpPr/>
      </dsp:nvSpPr>
      <dsp:spPr>
        <a:xfrm rot="5400000">
          <a:off x="4323346" y="3582318"/>
          <a:ext cx="1728486" cy="1149564"/>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9545-527C-4D43-BACA-79722263AA23}">
      <dsp:nvSpPr>
        <dsp:cNvPr id="0" name=""/>
        <dsp:cNvSpPr/>
      </dsp:nvSpPr>
      <dsp:spPr>
        <a:xfrm>
          <a:off x="910147" y="2121"/>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a) Secuencia y temporalización de los contenidos. </a:t>
          </a:r>
        </a:p>
      </dsp:txBody>
      <dsp:txXfrm>
        <a:off x="910147" y="2121"/>
        <a:ext cx="1818429" cy="1091057"/>
      </dsp:txXfrm>
    </dsp:sp>
    <dsp:sp modelId="{B8D56B0E-E69D-4B6A-9413-F8E5C84F6463}">
      <dsp:nvSpPr>
        <dsp:cNvPr id="0" name=""/>
        <dsp:cNvSpPr/>
      </dsp:nvSpPr>
      <dsp:spPr>
        <a:xfrm>
          <a:off x="2910420" y="2121"/>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b) Decisiones metodológicas y didácticas. </a:t>
          </a:r>
        </a:p>
      </dsp:txBody>
      <dsp:txXfrm>
        <a:off x="2910420" y="2121"/>
        <a:ext cx="1818429" cy="1091057"/>
      </dsp:txXfrm>
    </dsp:sp>
    <dsp:sp modelId="{E5E8683D-6528-412E-90ED-05417C543A58}">
      <dsp:nvSpPr>
        <dsp:cNvPr id="0" name=""/>
        <dsp:cNvSpPr/>
      </dsp:nvSpPr>
      <dsp:spPr>
        <a:xfrm>
          <a:off x="4910693" y="2121"/>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c) Perfil de cada una de las competencias de acuerdo con lo establecido en la Orden ECD/65/2015, de 21 de enero.</a:t>
          </a:r>
        </a:p>
      </dsp:txBody>
      <dsp:txXfrm>
        <a:off x="4910693" y="2121"/>
        <a:ext cx="1818429" cy="1091057"/>
      </dsp:txXfrm>
    </dsp:sp>
    <dsp:sp modelId="{472D53E7-C6C8-433A-AA75-6A8B38D1B1AE}">
      <dsp:nvSpPr>
        <dsp:cNvPr id="0" name=""/>
        <dsp:cNvSpPr/>
      </dsp:nvSpPr>
      <dsp:spPr>
        <a:xfrm>
          <a:off x="910147" y="12750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d) Concreción de elementos transversales que se trabajarán en cada materia. </a:t>
          </a:r>
        </a:p>
      </dsp:txBody>
      <dsp:txXfrm>
        <a:off x="910147" y="1275022"/>
        <a:ext cx="1818429" cy="1091057"/>
      </dsp:txXfrm>
    </dsp:sp>
    <dsp:sp modelId="{0C2AB6AD-B27E-4D3F-B9BD-231265F4BE66}">
      <dsp:nvSpPr>
        <dsp:cNvPr id="0" name=""/>
        <dsp:cNvSpPr/>
      </dsp:nvSpPr>
      <dsp:spPr>
        <a:xfrm>
          <a:off x="2910420" y="12750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e) Medidas para estimular el interés y el hábito de la lectura y la capacidad de expresarse correctamente en público y por escrito. </a:t>
          </a:r>
        </a:p>
      </dsp:txBody>
      <dsp:txXfrm>
        <a:off x="2910420" y="1275022"/>
        <a:ext cx="1818429" cy="1091057"/>
      </dsp:txXfrm>
    </dsp:sp>
    <dsp:sp modelId="{92CB4744-69E5-404E-9BFB-0799F8289980}">
      <dsp:nvSpPr>
        <dsp:cNvPr id="0" name=""/>
        <dsp:cNvSpPr/>
      </dsp:nvSpPr>
      <dsp:spPr>
        <a:xfrm>
          <a:off x="4910693" y="12750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f) Estrategias e instrumentos para la evaluación de los aprendizajes del alumnado y criterios de calificación. </a:t>
          </a:r>
        </a:p>
      </dsp:txBody>
      <dsp:txXfrm>
        <a:off x="4910693" y="1275022"/>
        <a:ext cx="1818429" cy="1091057"/>
      </dsp:txXfrm>
    </dsp:sp>
    <dsp:sp modelId="{7FD443FD-BCF2-4305-B0C6-791E828E00F5}">
      <dsp:nvSpPr>
        <dsp:cNvPr id="0" name=""/>
        <dsp:cNvSpPr/>
      </dsp:nvSpPr>
      <dsp:spPr>
        <a:xfrm>
          <a:off x="910147" y="25479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g) Actividades de recuperación de los alumnos con materias pendientes del curso anterior. </a:t>
          </a:r>
        </a:p>
      </dsp:txBody>
      <dsp:txXfrm>
        <a:off x="910147" y="2547922"/>
        <a:ext cx="1818429" cy="1091057"/>
      </dsp:txXfrm>
    </dsp:sp>
    <dsp:sp modelId="{B8566F86-41AB-4B26-82C1-031857248EB7}">
      <dsp:nvSpPr>
        <dsp:cNvPr id="0" name=""/>
        <dsp:cNvSpPr/>
      </dsp:nvSpPr>
      <dsp:spPr>
        <a:xfrm>
          <a:off x="2910420" y="25479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h) Medidas de atención a la diversidad. </a:t>
          </a:r>
        </a:p>
      </dsp:txBody>
      <dsp:txXfrm>
        <a:off x="2910420" y="2547922"/>
        <a:ext cx="1818429" cy="1091057"/>
      </dsp:txXfrm>
    </dsp:sp>
    <dsp:sp modelId="{6FB902E8-A486-4B38-9074-FF56A8ADF19F}">
      <dsp:nvSpPr>
        <dsp:cNvPr id="0" name=""/>
        <dsp:cNvSpPr/>
      </dsp:nvSpPr>
      <dsp:spPr>
        <a:xfrm>
          <a:off x="4910693" y="2547922"/>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i) Materiales y recursos de desarrollo curricular. </a:t>
          </a:r>
        </a:p>
      </dsp:txBody>
      <dsp:txXfrm>
        <a:off x="4910693" y="2547922"/>
        <a:ext cx="1818429" cy="1091057"/>
      </dsp:txXfrm>
    </dsp:sp>
    <dsp:sp modelId="{0BD73419-173A-4C73-B058-64DC47E3961B}">
      <dsp:nvSpPr>
        <dsp:cNvPr id="0" name=""/>
        <dsp:cNvSpPr/>
      </dsp:nvSpPr>
      <dsp:spPr>
        <a:xfrm>
          <a:off x="1910284" y="3820823"/>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j) Programa de actividades extraescolares y complementarias. </a:t>
          </a:r>
        </a:p>
      </dsp:txBody>
      <dsp:txXfrm>
        <a:off x="1910284" y="3820823"/>
        <a:ext cx="1818429" cy="1091057"/>
      </dsp:txXfrm>
    </dsp:sp>
    <dsp:sp modelId="{139E27EA-2712-4499-9B6D-90CB699A9B26}">
      <dsp:nvSpPr>
        <dsp:cNvPr id="0" name=""/>
        <dsp:cNvSpPr/>
      </dsp:nvSpPr>
      <dsp:spPr>
        <a:xfrm>
          <a:off x="3910556" y="3820823"/>
          <a:ext cx="1818429" cy="109105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k) Procedimiento de evaluación de la programación didáctica y sus indicadores de logro.</a:t>
          </a:r>
        </a:p>
      </dsp:txBody>
      <dsp:txXfrm>
        <a:off x="3910556" y="3820823"/>
        <a:ext cx="1818429" cy="10910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6293-0C2C-405F-A4BD-061D0BD2AE5B}">
      <dsp:nvSpPr>
        <dsp:cNvPr id="0" name=""/>
        <dsp:cNvSpPr/>
      </dsp:nvSpPr>
      <dsp:spPr>
        <a:xfrm>
          <a:off x="0" y="1136"/>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a) Las competencias profesionales asociadas, las capacidades profesionales u objetivos expresados en resultados de aprendizaje, contenidos y criterios de evaluación establecidos en el currículo de la Comunidad de Castilla y León para el ciclo formativo. </a:t>
          </a:r>
        </a:p>
      </dsp:txBody>
      <dsp:txXfrm>
        <a:off x="20389" y="21525"/>
        <a:ext cx="6515202" cy="376902"/>
      </dsp:txXfrm>
    </dsp:sp>
    <dsp:sp modelId="{A85D174F-3AC6-4709-A5A0-810575B705FC}">
      <dsp:nvSpPr>
        <dsp:cNvPr id="0" name=""/>
        <dsp:cNvSpPr/>
      </dsp:nvSpPr>
      <dsp:spPr>
        <a:xfrm>
          <a:off x="0" y="432711"/>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b) La distribución temporal de los contenidos en el curso correspondiente. </a:t>
          </a:r>
        </a:p>
      </dsp:txBody>
      <dsp:txXfrm>
        <a:off x="20389" y="453100"/>
        <a:ext cx="6515202" cy="376902"/>
      </dsp:txXfrm>
    </dsp:sp>
    <dsp:sp modelId="{E4C2EAA4-E30E-4B44-A682-0FDF8C9B0900}">
      <dsp:nvSpPr>
        <dsp:cNvPr id="0" name=""/>
        <dsp:cNvSpPr/>
      </dsp:nvSpPr>
      <dsp:spPr>
        <a:xfrm>
          <a:off x="0" y="864286"/>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c) La metodología didáctica que se va a aplicar. </a:t>
          </a:r>
        </a:p>
      </dsp:txBody>
      <dsp:txXfrm>
        <a:off x="20389" y="884675"/>
        <a:ext cx="6515202" cy="376902"/>
      </dsp:txXfrm>
    </dsp:sp>
    <dsp:sp modelId="{8EAF3574-BF83-4D9F-B193-67F9806688F6}">
      <dsp:nvSpPr>
        <dsp:cNvPr id="0" name=""/>
        <dsp:cNvSpPr/>
      </dsp:nvSpPr>
      <dsp:spPr>
        <a:xfrm>
          <a:off x="0" y="1295860"/>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d) Los procedimientos de evaluación del aprendizaje del alumnado, recogiendo las actuaciones que se llevarán a cabo para evaluar los resultados de aprendizaje y los criterios de calificación de los módulos y el procedimiento y plazos a seguir para la presentación y tramitación de reclamaciones. </a:t>
          </a:r>
        </a:p>
      </dsp:txBody>
      <dsp:txXfrm>
        <a:off x="20389" y="1316249"/>
        <a:ext cx="6515202" cy="376902"/>
      </dsp:txXfrm>
    </dsp:sp>
    <dsp:sp modelId="{27DF2EE9-AC04-4EB5-9E94-DE0B9EE71A02}">
      <dsp:nvSpPr>
        <dsp:cNvPr id="0" name=""/>
        <dsp:cNvSpPr/>
      </dsp:nvSpPr>
      <dsp:spPr>
        <a:xfrm>
          <a:off x="0" y="1727435"/>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e) El número máximo de faltas de asistencia no justificadas o las actividades no realizadas que determinarán la imposibilidad de aplicar la evaluación continua y el procedimiento a seguir para la evaluación del alumnado en estos casos. </a:t>
          </a:r>
        </a:p>
      </dsp:txBody>
      <dsp:txXfrm>
        <a:off x="20389" y="1747824"/>
        <a:ext cx="6515202" cy="376902"/>
      </dsp:txXfrm>
    </dsp:sp>
    <dsp:sp modelId="{673CAA2D-2A7F-4A22-89E4-B6014EE12D27}">
      <dsp:nvSpPr>
        <dsp:cNvPr id="0" name=""/>
        <dsp:cNvSpPr/>
      </dsp:nvSpPr>
      <dsp:spPr>
        <a:xfrm>
          <a:off x="0" y="2159009"/>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f) Los materiales y recursos didácticos que se vayan a utilizar, así como las referencias bibliográficas que se necesiten. </a:t>
          </a:r>
        </a:p>
      </dsp:txBody>
      <dsp:txXfrm>
        <a:off x="20389" y="2179398"/>
        <a:ext cx="6515202" cy="376902"/>
      </dsp:txXfrm>
    </dsp:sp>
    <dsp:sp modelId="{1531F971-1B04-4FB4-BC1A-F1C40C7D1F76}">
      <dsp:nvSpPr>
        <dsp:cNvPr id="0" name=""/>
        <dsp:cNvSpPr/>
      </dsp:nvSpPr>
      <dsp:spPr>
        <a:xfrm>
          <a:off x="0" y="2590584"/>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g) Las actividades complementarias y extraescolares que, en su caso, se pretendan realizar. </a:t>
          </a:r>
        </a:p>
      </dsp:txBody>
      <dsp:txXfrm>
        <a:off x="20389" y="2610973"/>
        <a:ext cx="6515202" cy="376902"/>
      </dsp:txXfrm>
    </dsp:sp>
    <dsp:sp modelId="{FE447DF5-5817-499C-AEE7-0F28DB6415D6}">
      <dsp:nvSpPr>
        <dsp:cNvPr id="0" name=""/>
        <dsp:cNvSpPr/>
      </dsp:nvSpPr>
      <dsp:spPr>
        <a:xfrm>
          <a:off x="0" y="3022159"/>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h) Las medidas de atención a la diversidad para el alumnado que las precisen, teniendo en cuenta los informes de evaluación psicopedagógica, así como los procesos de evaluación adecuados a las adaptaciones metodológicas, incluyendo la adaptación de los criterios y los procedimientos de evaluación cuando el ciclo formativo vaya a ser cursado por alumnado con necesidades educativas especiales o con algún tipo de discapacidad que garanticen su accesibilidad a las pruebas de evaluación. </a:t>
          </a:r>
        </a:p>
      </dsp:txBody>
      <dsp:txXfrm>
        <a:off x="20389" y="3042548"/>
        <a:ext cx="6515202" cy="376902"/>
      </dsp:txXfrm>
    </dsp:sp>
    <dsp:sp modelId="{6D4C70D6-8BCA-424B-B4A8-C7A59341D394}">
      <dsp:nvSpPr>
        <dsp:cNvPr id="0" name=""/>
        <dsp:cNvSpPr/>
      </dsp:nvSpPr>
      <dsp:spPr>
        <a:xfrm>
          <a:off x="0" y="3453733"/>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i) La planificación de las actividades de recuperación de los módulos profesionales pendientes de superación, y expresamente aquellas que puedan ser realizables de forma autónoma por el alumnado. </a:t>
          </a:r>
        </a:p>
      </dsp:txBody>
      <dsp:txXfrm>
        <a:off x="20389" y="3474122"/>
        <a:ext cx="6515202" cy="376902"/>
      </dsp:txXfrm>
    </dsp:sp>
    <dsp:sp modelId="{A06DB341-C2D3-4617-8C9C-63DAD4BAADC7}">
      <dsp:nvSpPr>
        <dsp:cNvPr id="0" name=""/>
        <dsp:cNvSpPr/>
      </dsp:nvSpPr>
      <dsp:spPr>
        <a:xfrm>
          <a:off x="0" y="3885308"/>
          <a:ext cx="6555980" cy="41768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j) La utilización de las tecnologías de la información y comunicación (TIC) en la actividad docente.</a:t>
          </a:r>
        </a:p>
      </dsp:txBody>
      <dsp:txXfrm>
        <a:off x="20389" y="3905697"/>
        <a:ext cx="6515202" cy="3769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34C04-FD5C-43F3-99C6-AFAE93B04AA8}">
      <dsp:nvSpPr>
        <dsp:cNvPr id="0" name=""/>
        <dsp:cNvSpPr/>
      </dsp:nvSpPr>
      <dsp:spPr>
        <a:xfrm>
          <a:off x="0" y="0"/>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F49187-2ABA-48AC-9124-23EE59D40E22}">
      <dsp:nvSpPr>
        <dsp:cNvPr id="0" name=""/>
        <dsp:cNvSpPr/>
      </dsp:nvSpPr>
      <dsp:spPr>
        <a:xfrm>
          <a:off x="0" y="0"/>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 distribución temporal de los contenidos correspondientes a cada una de las evaluaciones previstas.</a:t>
          </a:r>
        </a:p>
      </dsp:txBody>
      <dsp:txXfrm>
        <a:off x="0" y="0"/>
        <a:ext cx="6555980" cy="508362"/>
      </dsp:txXfrm>
    </dsp:sp>
    <dsp:sp modelId="{FCE3815F-EF55-4131-B39D-40FC4F4B8960}">
      <dsp:nvSpPr>
        <dsp:cNvPr id="0" name=""/>
        <dsp:cNvSpPr/>
      </dsp:nvSpPr>
      <dsp:spPr>
        <a:xfrm>
          <a:off x="0" y="508362"/>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F8D8BC8-0E55-433D-B015-DD5B71B2191A}">
      <dsp:nvSpPr>
        <dsp:cNvPr id="0" name=""/>
        <dsp:cNvSpPr/>
      </dsp:nvSpPr>
      <dsp:spPr>
        <a:xfrm>
          <a:off x="0" y="508362"/>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 metodología didáctica que se va a aplicar.</a:t>
          </a:r>
        </a:p>
      </dsp:txBody>
      <dsp:txXfrm>
        <a:off x="0" y="508362"/>
        <a:ext cx="6555980" cy="508362"/>
      </dsp:txXfrm>
    </dsp:sp>
    <dsp:sp modelId="{9138DF57-ED91-4148-83B8-1569B9B6433F}">
      <dsp:nvSpPr>
        <dsp:cNvPr id="0" name=""/>
        <dsp:cNvSpPr/>
      </dsp:nvSpPr>
      <dsp:spPr>
        <a:xfrm>
          <a:off x="0" y="1016725"/>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DED0DC9-E222-4687-BEAE-5CE7F32483E4}">
      <dsp:nvSpPr>
        <dsp:cNvPr id="0" name=""/>
        <dsp:cNvSpPr/>
      </dsp:nvSpPr>
      <dsp:spPr>
        <a:xfrm>
          <a:off x="0" y="1016725"/>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Los procedimientos de evaluación del aprendizaje de los alumnos y los criterios de calificación que vayan a aplicarse.</a:t>
          </a:r>
        </a:p>
      </dsp:txBody>
      <dsp:txXfrm>
        <a:off x="0" y="1016725"/>
        <a:ext cx="6555980" cy="508362"/>
      </dsp:txXfrm>
    </dsp:sp>
    <dsp:sp modelId="{F2B820EA-54C0-4757-AF45-3B566D78F0E9}">
      <dsp:nvSpPr>
        <dsp:cNvPr id="0" name=""/>
        <dsp:cNvSpPr/>
      </dsp:nvSpPr>
      <dsp:spPr>
        <a:xfrm>
          <a:off x="0" y="1525088"/>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76AE5AE-AB61-4604-A922-794DF5C1D2C0}">
      <dsp:nvSpPr>
        <dsp:cNvPr id="0" name=""/>
        <dsp:cNvSpPr/>
      </dsp:nvSpPr>
      <dsp:spPr>
        <a:xfrm>
          <a:off x="0" y="1525088"/>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Las actividades de recuperación de los alumnos con asignaturas, materias o módulos pendientes de cursos anteriores, en los casos que proceda.</a:t>
          </a:r>
        </a:p>
      </dsp:txBody>
      <dsp:txXfrm>
        <a:off x="0" y="1525088"/>
        <a:ext cx="6555980" cy="508362"/>
      </dsp:txXfrm>
    </dsp:sp>
    <dsp:sp modelId="{954E7231-CE7D-4B11-8977-70AF6364BE15}">
      <dsp:nvSpPr>
        <dsp:cNvPr id="0" name=""/>
        <dsp:cNvSpPr/>
      </dsp:nvSpPr>
      <dsp:spPr>
        <a:xfrm>
          <a:off x="0" y="2033451"/>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0698C94-C2DF-42D6-9C10-CA540F0AD445}">
      <dsp:nvSpPr>
        <dsp:cNvPr id="0" name=""/>
        <dsp:cNvSpPr/>
      </dsp:nvSpPr>
      <dsp:spPr>
        <a:xfrm>
          <a:off x="0" y="2033451"/>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Las medidas de atención a la diversidad, en su caso, para los alumnos que las requieran.</a:t>
          </a:r>
        </a:p>
      </dsp:txBody>
      <dsp:txXfrm>
        <a:off x="0" y="2033451"/>
        <a:ext cx="6555980" cy="508362"/>
      </dsp:txXfrm>
    </dsp:sp>
    <dsp:sp modelId="{88AE3790-3B6E-4437-BE2D-65582121DE24}">
      <dsp:nvSpPr>
        <dsp:cNvPr id="0" name=""/>
        <dsp:cNvSpPr/>
      </dsp:nvSpPr>
      <dsp:spPr>
        <a:xfrm>
          <a:off x="0" y="2541814"/>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A5D8F0A-8C80-45C6-B14E-6DD11A71AC6A}">
      <dsp:nvSpPr>
        <dsp:cNvPr id="0" name=""/>
        <dsp:cNvSpPr/>
      </dsp:nvSpPr>
      <dsp:spPr>
        <a:xfrm>
          <a:off x="0" y="2541814"/>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 incorporación de medidas para estimular el interés y el hábito de la lectura, adecuadas a la edad e intereses de los alumnos, y la capacidad de expresarse correctamente en público.</a:t>
          </a:r>
        </a:p>
      </dsp:txBody>
      <dsp:txXfrm>
        <a:off x="0" y="2541814"/>
        <a:ext cx="6555980" cy="508362"/>
      </dsp:txXfrm>
    </dsp:sp>
    <dsp:sp modelId="{EB7DD8C5-0A39-44A0-8402-93457B4F85F0}">
      <dsp:nvSpPr>
        <dsp:cNvPr id="0" name=""/>
        <dsp:cNvSpPr/>
      </dsp:nvSpPr>
      <dsp:spPr>
        <a:xfrm>
          <a:off x="0" y="3050177"/>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ED51DF9-F26C-42B5-BBD8-530B9E7B6B8D}">
      <dsp:nvSpPr>
        <dsp:cNvPr id="0" name=""/>
        <dsp:cNvSpPr/>
      </dsp:nvSpPr>
      <dsp:spPr>
        <a:xfrm>
          <a:off x="0" y="3050177"/>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Los materiales y recursos didácticos que se vayan a utilizar y, en su caso, los libros de texto de referencia para los alumnos que desarrollen el currículo oficial correspondiente a las enseñanzas escolares de régimen especial en Castilla y León.</a:t>
          </a:r>
        </a:p>
      </dsp:txBody>
      <dsp:txXfrm>
        <a:off x="0" y="3050177"/>
        <a:ext cx="6555980" cy="508362"/>
      </dsp:txXfrm>
    </dsp:sp>
    <dsp:sp modelId="{E73479AC-CE83-40A3-AAEA-04C909F40F63}">
      <dsp:nvSpPr>
        <dsp:cNvPr id="0" name=""/>
        <dsp:cNvSpPr/>
      </dsp:nvSpPr>
      <dsp:spPr>
        <a:xfrm>
          <a:off x="0" y="3558540"/>
          <a:ext cx="6555980"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4631DEC-214B-4E24-89AE-8D9D3F6C59AF}">
      <dsp:nvSpPr>
        <dsp:cNvPr id="0" name=""/>
        <dsp:cNvSpPr/>
      </dsp:nvSpPr>
      <dsp:spPr>
        <a:xfrm>
          <a:off x="0" y="3558540"/>
          <a:ext cx="6555980" cy="50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Las actividades complementarias y extraescolares que se pretenden realizar desde el departamento.</a:t>
          </a:r>
        </a:p>
      </dsp:txBody>
      <dsp:txXfrm>
        <a:off x="0" y="3558540"/>
        <a:ext cx="6555980" cy="5083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7373-F241-49AB-B8D8-B4ECC8F7DD40}">
      <dsp:nvSpPr>
        <dsp:cNvPr id="0" name=""/>
        <dsp:cNvSpPr/>
      </dsp:nvSpPr>
      <dsp:spPr>
        <a:xfrm>
          <a:off x="0" y="0"/>
          <a:ext cx="6975230" cy="32760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Apoyo al proceso de enseñanza y aprendizaje</a:t>
          </a:r>
        </a:p>
      </dsp:txBody>
      <dsp:txXfrm>
        <a:off x="15992" y="15992"/>
        <a:ext cx="6943246" cy="295616"/>
      </dsp:txXfrm>
    </dsp:sp>
    <dsp:sp modelId="{3C1AA07E-0A6B-4C83-A7F8-0E29267DB82F}">
      <dsp:nvSpPr>
        <dsp:cNvPr id="0" name=""/>
        <dsp:cNvSpPr/>
      </dsp:nvSpPr>
      <dsp:spPr>
        <a:xfrm>
          <a:off x="0" y="335015"/>
          <a:ext cx="6975230"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64"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Objetivos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Actuaciones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Calendario</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Personas responsables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Criterios y procedimientos para el seguimiento y la evaluación.</a:t>
          </a:r>
        </a:p>
      </dsp:txBody>
      <dsp:txXfrm>
        <a:off x="0" y="335015"/>
        <a:ext cx="6975230" cy="898380"/>
      </dsp:txXfrm>
    </dsp:sp>
    <dsp:sp modelId="{60BC8475-EE55-46B5-887B-6B378F3E1423}">
      <dsp:nvSpPr>
        <dsp:cNvPr id="0" name=""/>
        <dsp:cNvSpPr/>
      </dsp:nvSpPr>
      <dsp:spPr>
        <a:xfrm>
          <a:off x="0" y="1233395"/>
          <a:ext cx="6975230" cy="32760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Apoyo a la orientación académica y profesional</a:t>
          </a:r>
        </a:p>
      </dsp:txBody>
      <dsp:txXfrm>
        <a:off x="15992" y="1249387"/>
        <a:ext cx="6943246" cy="295616"/>
      </dsp:txXfrm>
    </dsp:sp>
    <dsp:sp modelId="{DD788D52-FA76-44D5-806F-B970C53A0476}">
      <dsp:nvSpPr>
        <dsp:cNvPr id="0" name=""/>
        <dsp:cNvSpPr/>
      </dsp:nvSpPr>
      <dsp:spPr>
        <a:xfrm>
          <a:off x="0" y="1560995"/>
          <a:ext cx="6975230"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64"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Objetivos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Actuaciones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Calendario</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Personas responsables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Criterios y procedimientos para el seguimiento y la evaluación.</a:t>
          </a:r>
        </a:p>
      </dsp:txBody>
      <dsp:txXfrm>
        <a:off x="0" y="1560995"/>
        <a:ext cx="6975230" cy="898380"/>
      </dsp:txXfrm>
    </dsp:sp>
    <dsp:sp modelId="{DF3CDF2B-B958-4C10-BB74-42DE0F5038DE}">
      <dsp:nvSpPr>
        <dsp:cNvPr id="0" name=""/>
        <dsp:cNvSpPr/>
      </dsp:nvSpPr>
      <dsp:spPr>
        <a:xfrm>
          <a:off x="0" y="2459375"/>
          <a:ext cx="6975230" cy="327600"/>
        </a:xfrm>
        <a:prstGeom prst="round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Apoyo a la acción tutorial</a:t>
          </a:r>
        </a:p>
      </dsp:txBody>
      <dsp:txXfrm>
        <a:off x="15992" y="2475367"/>
        <a:ext cx="6943246" cy="295616"/>
      </dsp:txXfrm>
    </dsp:sp>
    <dsp:sp modelId="{4801ED75-B7CF-4CC5-A2D1-7ABA3BAFC6DA}">
      <dsp:nvSpPr>
        <dsp:cNvPr id="0" name=""/>
        <dsp:cNvSpPr/>
      </dsp:nvSpPr>
      <dsp:spPr>
        <a:xfrm>
          <a:off x="0" y="2786975"/>
          <a:ext cx="6975230"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64"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Objetivos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Actuaciones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Calendario</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Personas responsables</a:t>
          </a:r>
        </a:p>
        <a:p>
          <a:pPr marL="57150" lvl="1" indent="-57150" algn="l" defTabSz="488950">
            <a:lnSpc>
              <a:spcPct val="90000"/>
            </a:lnSpc>
            <a:spcBef>
              <a:spcPct val="0"/>
            </a:spcBef>
            <a:spcAft>
              <a:spcPct val="20000"/>
            </a:spcAft>
            <a:buChar char="•"/>
          </a:pPr>
          <a:r>
            <a:rPr lang="es-ES" sz="1100" b="1" kern="1200">
              <a:latin typeface="Arial" panose="020B0604020202020204" pitchFamily="34" charset="0"/>
              <a:cs typeface="Arial" panose="020B0604020202020204" pitchFamily="34" charset="0"/>
            </a:rPr>
            <a:t>Criterios y procedimientos para el seguimiento y la evaluación.</a:t>
          </a:r>
        </a:p>
      </dsp:txBody>
      <dsp:txXfrm>
        <a:off x="0" y="2786975"/>
        <a:ext cx="6975230" cy="8983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36C7D-F0D7-484E-8E2A-D3E3EBB3C619}">
      <dsp:nvSpPr>
        <dsp:cNvPr id="0" name=""/>
        <dsp:cNvSpPr/>
      </dsp:nvSpPr>
      <dsp:spPr>
        <a:xfrm>
          <a:off x="0" y="599"/>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2581CD4-B201-45F6-A03E-01A3867B7FF2}">
      <dsp:nvSpPr>
        <dsp:cNvPr id="0" name=""/>
        <dsp:cNvSpPr/>
      </dsp:nvSpPr>
      <dsp:spPr>
        <a:xfrm>
          <a:off x="0" y="599"/>
          <a:ext cx="6588369" cy="25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Datos del equipo</a:t>
          </a:r>
        </a:p>
      </dsp:txBody>
      <dsp:txXfrm>
        <a:off x="0" y="599"/>
        <a:ext cx="6588369" cy="254825"/>
      </dsp:txXfrm>
    </dsp:sp>
    <dsp:sp modelId="{29A82F36-5919-4FB7-BCA5-98A83AA0FAC7}">
      <dsp:nvSpPr>
        <dsp:cNvPr id="0" name=""/>
        <dsp:cNvSpPr/>
      </dsp:nvSpPr>
      <dsp:spPr>
        <a:xfrm>
          <a:off x="0" y="255425"/>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2433AE9-D1AA-4F9A-AEB5-E915878748A7}">
      <dsp:nvSpPr>
        <dsp:cNvPr id="0" name=""/>
        <dsp:cNvSpPr/>
      </dsp:nvSpPr>
      <dsp:spPr>
        <a:xfrm>
          <a:off x="0" y="255425"/>
          <a:ext cx="6588369" cy="22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Objetivos </a:t>
          </a:r>
          <a:r>
            <a:rPr lang="es-ES" sz="1100" kern="1200">
              <a:latin typeface="Arial" panose="020B0604020202020204" pitchFamily="34" charset="0"/>
              <a:cs typeface="Arial" panose="020B0604020202020204" pitchFamily="34" charset="0"/>
              <a:sym typeface="Wingdings 3" panose="05040102010807070707" pitchFamily="18" charset="2"/>
            </a:rPr>
            <a:t> Actividades</a:t>
          </a:r>
          <a:endParaRPr lang="es-ES" sz="1100" kern="1200">
            <a:latin typeface="Arial" panose="020B0604020202020204" pitchFamily="34" charset="0"/>
            <a:cs typeface="Arial" panose="020B0604020202020204" pitchFamily="34" charset="0"/>
          </a:endParaRPr>
        </a:p>
      </dsp:txBody>
      <dsp:txXfrm>
        <a:off x="0" y="255425"/>
        <a:ext cx="6588369" cy="226242"/>
      </dsp:txXfrm>
    </dsp:sp>
    <dsp:sp modelId="{04A678B1-5DB6-42DF-A5A8-24B3B9219A9B}">
      <dsp:nvSpPr>
        <dsp:cNvPr id="0" name=""/>
        <dsp:cNvSpPr/>
      </dsp:nvSpPr>
      <dsp:spPr>
        <a:xfrm>
          <a:off x="0" y="481667"/>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8FCFF73-E27F-45D4-AA59-27E81321F55B}">
      <dsp:nvSpPr>
        <dsp:cNvPr id="0" name=""/>
        <dsp:cNvSpPr/>
      </dsp:nvSpPr>
      <dsp:spPr>
        <a:xfrm>
          <a:off x="0" y="481667"/>
          <a:ext cx="6581935" cy="78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1" u="none"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Relación de los centros docentes de atención preferente y continuada:</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Miembros del EOEP responsables.</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Periodicidad.</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Procedimientos para atender a las necesidades de los centros no preferentes.</a:t>
          </a:r>
        </a:p>
        <a:p>
          <a:pPr marL="0" lvl="0" indent="0" algn="l" defTabSz="488950">
            <a:lnSpc>
              <a:spcPct val="90000"/>
            </a:lnSpc>
            <a:spcBef>
              <a:spcPct val="0"/>
            </a:spcBef>
            <a:spcAft>
              <a:spcPct val="35000"/>
            </a:spcAft>
            <a:buNone/>
          </a:pPr>
          <a:endParaRPr lang="es-ES" sz="1100" kern="1200">
            <a:latin typeface="Arial" panose="020B0604020202020204" pitchFamily="34" charset="0"/>
            <a:cs typeface="Arial" panose="020B0604020202020204" pitchFamily="34" charset="0"/>
          </a:endParaRPr>
        </a:p>
      </dsp:txBody>
      <dsp:txXfrm>
        <a:off x="0" y="481667"/>
        <a:ext cx="6581935" cy="780248"/>
      </dsp:txXfrm>
    </dsp:sp>
    <dsp:sp modelId="{D601FC1A-B4FF-4DF1-8F0B-FF5AB5751665}">
      <dsp:nvSpPr>
        <dsp:cNvPr id="0" name=""/>
        <dsp:cNvSpPr/>
      </dsp:nvSpPr>
      <dsp:spPr>
        <a:xfrm>
          <a:off x="0" y="1261915"/>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E444024-65F7-4021-A4A4-B17221EF3F4B}">
      <dsp:nvSpPr>
        <dsp:cNvPr id="0" name=""/>
        <dsp:cNvSpPr/>
      </dsp:nvSpPr>
      <dsp:spPr>
        <a:xfrm>
          <a:off x="0" y="1261915"/>
          <a:ext cx="6581935" cy="102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Para cada centro de atención preferente y continuada se incluirá un </a:t>
          </a:r>
          <a:r>
            <a:rPr lang="es-ES" sz="1100" b="1" u="sng"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de actuación específico</a:t>
          </a:r>
          <a:r>
            <a:rPr lang="es-ES" sz="1100" kern="1200">
              <a:latin typeface="Arial" panose="020B0604020202020204" pitchFamily="34" charset="0"/>
              <a:cs typeface="Arial" panose="020B0604020202020204" pitchFamily="34" charset="0"/>
            </a:rPr>
            <a:t>:</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Descripción y valoración de las características estructurales y funcionales del centro.</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Criterios y procedimientos seguidos para concretar y consensuar la intervención.</a:t>
          </a:r>
        </a:p>
        <a:p>
          <a:pPr marL="0" lvl="0" indent="0" algn="l" defTabSz="488950">
            <a:lnSpc>
              <a:spcPct val="90000"/>
            </a:lnSpc>
            <a:spcBef>
              <a:spcPct val="0"/>
            </a:spcBef>
            <a:spcAft>
              <a:spcPct val="35000"/>
            </a:spcAft>
            <a:buNone/>
          </a:pPr>
          <a:r>
            <a:rPr lang="es-ES" sz="1100" kern="1200">
              <a:latin typeface="Arial" panose="020B0604020202020204" pitchFamily="34" charset="0"/>
              <a:cs typeface="Arial" panose="020B0604020202020204" pitchFamily="34" charset="0"/>
            </a:rPr>
            <a:t>- Tareas previstas (objetivos, actividades, miembros del EOEP y profesorado del centro, temporalización, recursos, seguimiento y evaluación)</a:t>
          </a:r>
        </a:p>
      </dsp:txBody>
      <dsp:txXfrm>
        <a:off x="0" y="1261915"/>
        <a:ext cx="6581935" cy="1028331"/>
      </dsp:txXfrm>
    </dsp:sp>
    <dsp:sp modelId="{ABD21155-37CD-4BA8-B895-7F342D4B9EF6}">
      <dsp:nvSpPr>
        <dsp:cNvPr id="0" name=""/>
        <dsp:cNvSpPr/>
      </dsp:nvSpPr>
      <dsp:spPr>
        <a:xfrm>
          <a:off x="0" y="2290246"/>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16BA28F-0571-4127-9DB5-DD7335CAD2BF}">
      <dsp:nvSpPr>
        <dsp:cNvPr id="0" name=""/>
        <dsp:cNvSpPr/>
      </dsp:nvSpPr>
      <dsp:spPr>
        <a:xfrm>
          <a:off x="0" y="2290246"/>
          <a:ext cx="6588369" cy="46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Actuaciones a desarrollar en el correspondiente ámbito de actuación</a:t>
          </a:r>
          <a:r>
            <a:rPr lang="es-ES" sz="1100" kern="1200">
              <a:latin typeface="Arial" panose="020B0604020202020204" pitchFamily="34" charset="0"/>
              <a:cs typeface="Arial" panose="020B0604020202020204" pitchFamily="34" charset="0"/>
            </a:rPr>
            <a:t>, consignándose las tareas de ámbito sectorial e indicando, para cada una de ellas, los objetivos, actividades, miembros del EOEP que intervienen, temporalización, recursos, seguimiento y evaluación.</a:t>
          </a:r>
        </a:p>
      </dsp:txBody>
      <dsp:txXfrm>
        <a:off x="0" y="2290246"/>
        <a:ext cx="6588369" cy="468274"/>
      </dsp:txXfrm>
    </dsp:sp>
    <dsp:sp modelId="{0DBB813D-7C38-4227-AF85-5E132E4C3CA6}">
      <dsp:nvSpPr>
        <dsp:cNvPr id="0" name=""/>
        <dsp:cNvSpPr/>
      </dsp:nvSpPr>
      <dsp:spPr>
        <a:xfrm>
          <a:off x="0" y="2758521"/>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BD5A49F-B588-42A7-867B-A05392005499}">
      <dsp:nvSpPr>
        <dsp:cNvPr id="0" name=""/>
        <dsp:cNvSpPr/>
      </dsp:nvSpPr>
      <dsp:spPr>
        <a:xfrm>
          <a:off x="0" y="2758521"/>
          <a:ext cx="6588369" cy="46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1" i="1" kern="1200">
              <a:latin typeface="Arial" panose="020B0604020202020204" pitchFamily="34" charset="0"/>
              <a:cs typeface="Arial" panose="020B0604020202020204" pitchFamily="34" charset="0"/>
            </a:rPr>
            <a:t>Organización y funcionamiento interno del EOEP</a:t>
          </a:r>
        </a:p>
      </dsp:txBody>
      <dsp:txXfrm>
        <a:off x="0" y="2758521"/>
        <a:ext cx="6588369" cy="468274"/>
      </dsp:txXfrm>
    </dsp:sp>
    <dsp:sp modelId="{B79AE7EE-7036-4759-BECC-D2765149B20C}">
      <dsp:nvSpPr>
        <dsp:cNvPr id="0" name=""/>
        <dsp:cNvSpPr/>
      </dsp:nvSpPr>
      <dsp:spPr>
        <a:xfrm>
          <a:off x="0" y="3226795"/>
          <a:ext cx="6588369" cy="0"/>
        </a:xfrm>
        <a:prstGeom prst="line">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w="9525" cap="rnd"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81E7C4D-A11A-4C50-802F-32BE1E7BA9FF}">
      <dsp:nvSpPr>
        <dsp:cNvPr id="0" name=""/>
        <dsp:cNvSpPr/>
      </dsp:nvSpPr>
      <dsp:spPr>
        <a:xfrm>
          <a:off x="0" y="3226795"/>
          <a:ext cx="6588369" cy="46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S" sz="1100" b="1" i="1" kern="1200">
              <a:latin typeface="Arial" panose="020B0604020202020204" pitchFamily="34" charset="0"/>
              <a:cs typeface="Arial" panose="020B0604020202020204" pitchFamily="34" charset="0"/>
            </a:rPr>
            <a:t>Horario individual de cada componente del EOEP (centros, ámbito de actuación y sede)</a:t>
          </a:r>
        </a:p>
      </dsp:txBody>
      <dsp:txXfrm>
        <a:off x="0" y="3226795"/>
        <a:ext cx="6588369" cy="4682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A8064-17F5-46F2-B4A9-6AF062DE83C5}">
      <dsp:nvSpPr>
        <dsp:cNvPr id="0" name=""/>
        <dsp:cNvSpPr/>
      </dsp:nvSpPr>
      <dsp:spPr>
        <a:xfrm>
          <a:off x="0" y="0"/>
          <a:ext cx="3892731" cy="4323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Órganos </a:t>
          </a:r>
        </a:p>
      </dsp:txBody>
      <dsp:txXfrm>
        <a:off x="0" y="0"/>
        <a:ext cx="3892731" cy="1297141"/>
      </dsp:txXfrm>
    </dsp:sp>
    <dsp:sp modelId="{B8288302-EE87-4999-87B5-A88F7CE127F5}">
      <dsp:nvSpPr>
        <dsp:cNvPr id="0" name=""/>
        <dsp:cNvSpPr/>
      </dsp:nvSpPr>
      <dsp:spPr>
        <a:xfrm>
          <a:off x="389273" y="1298408"/>
          <a:ext cx="3114184"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Gobierno</a:t>
          </a:r>
        </a:p>
      </dsp:txBody>
      <dsp:txXfrm>
        <a:off x="427457" y="1336592"/>
        <a:ext cx="3037816" cy="1227318"/>
      </dsp:txXfrm>
    </dsp:sp>
    <dsp:sp modelId="{02D9E478-2651-4176-812F-11FEF0E440A2}">
      <dsp:nvSpPr>
        <dsp:cNvPr id="0" name=""/>
        <dsp:cNvSpPr/>
      </dsp:nvSpPr>
      <dsp:spPr>
        <a:xfrm>
          <a:off x="389273" y="2802662"/>
          <a:ext cx="3114184"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Coordinación</a:t>
          </a:r>
        </a:p>
      </dsp:txBody>
      <dsp:txXfrm>
        <a:off x="427457" y="2840846"/>
        <a:ext cx="3037816" cy="12273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482E9-8392-41FF-B444-EC001C2833FA}">
      <dsp:nvSpPr>
        <dsp:cNvPr id="0" name=""/>
        <dsp:cNvSpPr/>
      </dsp:nvSpPr>
      <dsp:spPr>
        <a:xfrm>
          <a:off x="2743343" y="85926"/>
          <a:ext cx="1352292" cy="135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Planificar</a:t>
          </a:r>
        </a:p>
      </dsp:txBody>
      <dsp:txXfrm>
        <a:off x="2743343" y="85926"/>
        <a:ext cx="1352292" cy="1352292"/>
      </dsp:txXfrm>
    </dsp:sp>
    <dsp:sp modelId="{2551FC4E-BB88-4190-819F-5D847FC3FC3C}">
      <dsp:nvSpPr>
        <dsp:cNvPr id="0" name=""/>
        <dsp:cNvSpPr/>
      </dsp:nvSpPr>
      <dsp:spPr>
        <a:xfrm>
          <a:off x="358892" y="299"/>
          <a:ext cx="3822371" cy="3822371"/>
        </a:xfrm>
        <a:prstGeom prst="circularArrow">
          <a:avLst>
            <a:gd name="adj1" fmla="val 6899"/>
            <a:gd name="adj2" fmla="val 465092"/>
            <a:gd name="adj3" fmla="val 550511"/>
            <a:gd name="adj4" fmla="val 20584397"/>
            <a:gd name="adj5" fmla="val 8049"/>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C579E-5C1C-49C4-807C-7AC2C97A79CE}">
      <dsp:nvSpPr>
        <dsp:cNvPr id="0" name=""/>
        <dsp:cNvSpPr/>
      </dsp:nvSpPr>
      <dsp:spPr>
        <a:xfrm>
          <a:off x="2743343" y="2384750"/>
          <a:ext cx="1352292" cy="135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Coordinar</a:t>
          </a:r>
        </a:p>
      </dsp:txBody>
      <dsp:txXfrm>
        <a:off x="2743343" y="2384750"/>
        <a:ext cx="1352292" cy="1352292"/>
      </dsp:txXfrm>
    </dsp:sp>
    <dsp:sp modelId="{D2D78165-D580-47AD-8A2A-AC7571D2E246}">
      <dsp:nvSpPr>
        <dsp:cNvPr id="0" name=""/>
        <dsp:cNvSpPr/>
      </dsp:nvSpPr>
      <dsp:spPr>
        <a:xfrm>
          <a:off x="358892" y="299"/>
          <a:ext cx="3822371" cy="3822371"/>
        </a:xfrm>
        <a:prstGeom prst="circularArrow">
          <a:avLst>
            <a:gd name="adj1" fmla="val 6899"/>
            <a:gd name="adj2" fmla="val 465092"/>
            <a:gd name="adj3" fmla="val 5950511"/>
            <a:gd name="adj4" fmla="val 4384397"/>
            <a:gd name="adj5" fmla="val 8049"/>
          </a:avLst>
        </a:prstGeom>
        <a:gradFill rotWithShape="0">
          <a:gsLst>
            <a:gs pos="0">
              <a:schemeClr val="accent2">
                <a:hueOff val="-1197987"/>
                <a:satOff val="8241"/>
                <a:lumOff val="915"/>
                <a:alphaOff val="0"/>
                <a:tint val="60000"/>
                <a:lumMod val="104000"/>
              </a:schemeClr>
            </a:gs>
            <a:gs pos="100000">
              <a:schemeClr val="accent2">
                <a:hueOff val="-1197987"/>
                <a:satOff val="8241"/>
                <a:lumOff val="915"/>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22A42F-D11C-4249-BA25-C86E18864736}">
      <dsp:nvSpPr>
        <dsp:cNvPr id="0" name=""/>
        <dsp:cNvSpPr/>
      </dsp:nvSpPr>
      <dsp:spPr>
        <a:xfrm>
          <a:off x="444519" y="2384750"/>
          <a:ext cx="1352292" cy="135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Decidir</a:t>
          </a:r>
        </a:p>
      </dsp:txBody>
      <dsp:txXfrm>
        <a:off x="444519" y="2384750"/>
        <a:ext cx="1352292" cy="1352292"/>
      </dsp:txXfrm>
    </dsp:sp>
    <dsp:sp modelId="{887863A4-FAD8-45CF-A3E1-B88B63183F23}">
      <dsp:nvSpPr>
        <dsp:cNvPr id="0" name=""/>
        <dsp:cNvSpPr/>
      </dsp:nvSpPr>
      <dsp:spPr>
        <a:xfrm>
          <a:off x="358892" y="299"/>
          <a:ext cx="3822371" cy="3822371"/>
        </a:xfrm>
        <a:prstGeom prst="circularArrow">
          <a:avLst>
            <a:gd name="adj1" fmla="val 6899"/>
            <a:gd name="adj2" fmla="val 465092"/>
            <a:gd name="adj3" fmla="val 11350511"/>
            <a:gd name="adj4" fmla="val 9784397"/>
            <a:gd name="adj5" fmla="val 8049"/>
          </a:avLst>
        </a:prstGeom>
        <a:gradFill rotWithShape="0">
          <a:gsLst>
            <a:gs pos="0">
              <a:schemeClr val="accent2">
                <a:hueOff val="-2395974"/>
                <a:satOff val="16481"/>
                <a:lumOff val="1829"/>
                <a:alphaOff val="0"/>
                <a:tint val="60000"/>
                <a:lumMod val="104000"/>
              </a:schemeClr>
            </a:gs>
            <a:gs pos="100000">
              <a:schemeClr val="accent2">
                <a:hueOff val="-2395974"/>
                <a:satOff val="16481"/>
                <a:lumOff val="1829"/>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A953B4-3018-4003-8414-3547A96D54E0}">
      <dsp:nvSpPr>
        <dsp:cNvPr id="0" name=""/>
        <dsp:cNvSpPr/>
      </dsp:nvSpPr>
      <dsp:spPr>
        <a:xfrm>
          <a:off x="444519" y="85926"/>
          <a:ext cx="1352292" cy="135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Informar</a:t>
          </a:r>
        </a:p>
      </dsp:txBody>
      <dsp:txXfrm>
        <a:off x="444519" y="85926"/>
        <a:ext cx="1352292" cy="1352292"/>
      </dsp:txXfrm>
    </dsp:sp>
    <dsp:sp modelId="{04382797-020D-4893-AB84-BA0B9883268F}">
      <dsp:nvSpPr>
        <dsp:cNvPr id="0" name=""/>
        <dsp:cNvSpPr/>
      </dsp:nvSpPr>
      <dsp:spPr>
        <a:xfrm>
          <a:off x="358892" y="299"/>
          <a:ext cx="3822371" cy="3822371"/>
        </a:xfrm>
        <a:prstGeom prst="circularArrow">
          <a:avLst>
            <a:gd name="adj1" fmla="val 6899"/>
            <a:gd name="adj2" fmla="val 465092"/>
            <a:gd name="adj3" fmla="val 16750511"/>
            <a:gd name="adj4" fmla="val 15184397"/>
            <a:gd name="adj5" fmla="val 8049"/>
          </a:avLst>
        </a:prstGeom>
        <a:gradFill rotWithShape="0">
          <a:gsLst>
            <a:gs pos="0">
              <a:schemeClr val="accent2">
                <a:hueOff val="-3593961"/>
                <a:satOff val="24722"/>
                <a:lumOff val="2744"/>
                <a:alphaOff val="0"/>
                <a:tint val="60000"/>
                <a:lumMod val="104000"/>
              </a:schemeClr>
            </a:gs>
            <a:gs pos="100000">
              <a:schemeClr val="accent2">
                <a:hueOff val="-3593961"/>
                <a:satOff val="24722"/>
                <a:lumOff val="274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9A062-8F49-4A50-A369-33500A52E915}">
      <dsp:nvSpPr>
        <dsp:cNvPr id="0" name=""/>
        <dsp:cNvSpPr/>
      </dsp:nvSpPr>
      <dsp:spPr>
        <a:xfrm>
          <a:off x="2028594" y="316906"/>
          <a:ext cx="1499484" cy="17640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B2515-268D-4C39-B08F-9E43BF61D72F}">
      <dsp:nvSpPr>
        <dsp:cNvPr id="0" name=""/>
        <dsp:cNvSpPr/>
      </dsp:nvSpPr>
      <dsp:spPr>
        <a:xfrm>
          <a:off x="2028594" y="383158"/>
          <a:ext cx="110157" cy="11015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37340-9455-4C34-AA73-DB92927F8893}">
      <dsp:nvSpPr>
        <dsp:cNvPr id="0" name=""/>
        <dsp:cNvSpPr/>
      </dsp:nvSpPr>
      <dsp:spPr>
        <a:xfrm>
          <a:off x="2028594" y="0"/>
          <a:ext cx="1499484" cy="3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Importancia</a:t>
          </a:r>
        </a:p>
      </dsp:txBody>
      <dsp:txXfrm>
        <a:off x="2028594" y="0"/>
        <a:ext cx="1499484" cy="316906"/>
      </dsp:txXfrm>
    </dsp:sp>
    <dsp:sp modelId="{6A33CF13-2AF9-44AF-9C7E-54B20E8A2E3D}">
      <dsp:nvSpPr>
        <dsp:cNvPr id="0" name=""/>
        <dsp:cNvSpPr/>
      </dsp:nvSpPr>
      <dsp:spPr>
        <a:xfrm>
          <a:off x="2028594" y="639932"/>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466DB6-85C5-4DF4-883A-E36B968CE762}">
      <dsp:nvSpPr>
        <dsp:cNvPr id="0" name=""/>
        <dsp:cNvSpPr/>
      </dsp:nvSpPr>
      <dsp:spPr>
        <a:xfrm>
          <a:off x="2133558" y="566624"/>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1</a:t>
          </a:r>
        </a:p>
      </dsp:txBody>
      <dsp:txXfrm>
        <a:off x="2133558" y="566624"/>
        <a:ext cx="1394520" cy="256771"/>
      </dsp:txXfrm>
    </dsp:sp>
    <dsp:sp modelId="{9637B32D-4F1F-47AD-A38E-55BE3B043A5F}">
      <dsp:nvSpPr>
        <dsp:cNvPr id="0" name=""/>
        <dsp:cNvSpPr/>
      </dsp:nvSpPr>
      <dsp:spPr>
        <a:xfrm>
          <a:off x="2028594" y="896703"/>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C8C97-18BC-4643-8867-791F18BB0306}">
      <dsp:nvSpPr>
        <dsp:cNvPr id="0" name=""/>
        <dsp:cNvSpPr/>
      </dsp:nvSpPr>
      <dsp:spPr>
        <a:xfrm>
          <a:off x="2133558" y="823395"/>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2</a:t>
          </a:r>
        </a:p>
      </dsp:txBody>
      <dsp:txXfrm>
        <a:off x="2133558" y="823395"/>
        <a:ext cx="1394520" cy="256771"/>
      </dsp:txXfrm>
    </dsp:sp>
    <dsp:sp modelId="{7AD91C7B-DEBD-4356-AEEE-0A565D6DA644}">
      <dsp:nvSpPr>
        <dsp:cNvPr id="0" name=""/>
        <dsp:cNvSpPr/>
      </dsp:nvSpPr>
      <dsp:spPr>
        <a:xfrm>
          <a:off x="2028594" y="1153474"/>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DC194-918E-4315-AB3D-F2FB7047C2A8}">
      <dsp:nvSpPr>
        <dsp:cNvPr id="0" name=""/>
        <dsp:cNvSpPr/>
      </dsp:nvSpPr>
      <dsp:spPr>
        <a:xfrm>
          <a:off x="2133558" y="1080166"/>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3</a:t>
          </a:r>
        </a:p>
      </dsp:txBody>
      <dsp:txXfrm>
        <a:off x="2133558" y="1080166"/>
        <a:ext cx="1394520" cy="256771"/>
      </dsp:txXfrm>
    </dsp:sp>
    <dsp:sp modelId="{BC8B4E52-EBD6-4372-B639-CAD853DE4EBE}">
      <dsp:nvSpPr>
        <dsp:cNvPr id="0" name=""/>
        <dsp:cNvSpPr/>
      </dsp:nvSpPr>
      <dsp:spPr>
        <a:xfrm>
          <a:off x="2028594" y="1410245"/>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1946D-7287-4CDD-839F-BF53D8C65169}">
      <dsp:nvSpPr>
        <dsp:cNvPr id="0" name=""/>
        <dsp:cNvSpPr/>
      </dsp:nvSpPr>
      <dsp:spPr>
        <a:xfrm>
          <a:off x="2133558" y="1336937"/>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4</a:t>
          </a:r>
        </a:p>
      </dsp:txBody>
      <dsp:txXfrm>
        <a:off x="2133558" y="1336937"/>
        <a:ext cx="1394520" cy="256771"/>
      </dsp:txXfrm>
    </dsp:sp>
    <dsp:sp modelId="{2775D31B-06D2-4FB7-B086-BD4243A97AA0}">
      <dsp:nvSpPr>
        <dsp:cNvPr id="0" name=""/>
        <dsp:cNvSpPr/>
      </dsp:nvSpPr>
      <dsp:spPr>
        <a:xfrm>
          <a:off x="2028594" y="1667017"/>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3A39C-403A-4BC0-8AF7-067F13D882EB}">
      <dsp:nvSpPr>
        <dsp:cNvPr id="0" name=""/>
        <dsp:cNvSpPr/>
      </dsp:nvSpPr>
      <dsp:spPr>
        <a:xfrm>
          <a:off x="2133558" y="1593708"/>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5</a:t>
          </a:r>
        </a:p>
      </dsp:txBody>
      <dsp:txXfrm>
        <a:off x="2133558" y="1593708"/>
        <a:ext cx="1394520" cy="256771"/>
      </dsp:txXfrm>
    </dsp:sp>
    <dsp:sp modelId="{23003B54-80BF-4B37-9D1D-6553A317DBDB}">
      <dsp:nvSpPr>
        <dsp:cNvPr id="0" name=""/>
        <dsp:cNvSpPr/>
      </dsp:nvSpPr>
      <dsp:spPr>
        <a:xfrm>
          <a:off x="2028594" y="1923788"/>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6D369-C3E0-4762-98C8-206DAAE22ADB}">
      <dsp:nvSpPr>
        <dsp:cNvPr id="0" name=""/>
        <dsp:cNvSpPr/>
      </dsp:nvSpPr>
      <dsp:spPr>
        <a:xfrm>
          <a:off x="2133558" y="1850479"/>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6</a:t>
          </a:r>
        </a:p>
      </dsp:txBody>
      <dsp:txXfrm>
        <a:off x="2133558" y="1850479"/>
        <a:ext cx="1394520" cy="256771"/>
      </dsp:txXfrm>
    </dsp:sp>
    <dsp:sp modelId="{0C51C152-1FCC-4EFB-B392-73DACCD79FA9}">
      <dsp:nvSpPr>
        <dsp:cNvPr id="0" name=""/>
        <dsp:cNvSpPr/>
      </dsp:nvSpPr>
      <dsp:spPr>
        <a:xfrm>
          <a:off x="2028594" y="2180559"/>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4B67D-D2F1-4EE3-B76A-20AF7BA61455}">
      <dsp:nvSpPr>
        <dsp:cNvPr id="0" name=""/>
        <dsp:cNvSpPr/>
      </dsp:nvSpPr>
      <dsp:spPr>
        <a:xfrm>
          <a:off x="2133558" y="2107251"/>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7</a:t>
          </a:r>
        </a:p>
      </dsp:txBody>
      <dsp:txXfrm>
        <a:off x="2133558" y="2107251"/>
        <a:ext cx="1394520" cy="256771"/>
      </dsp:txXfrm>
    </dsp:sp>
    <dsp:sp modelId="{7E809666-BE4E-4321-9BBF-B571C54A0362}">
      <dsp:nvSpPr>
        <dsp:cNvPr id="0" name=""/>
        <dsp:cNvSpPr/>
      </dsp:nvSpPr>
      <dsp:spPr>
        <a:xfrm>
          <a:off x="2028594" y="2437330"/>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75A5C-B693-47DE-9655-60467AE1CC55}">
      <dsp:nvSpPr>
        <dsp:cNvPr id="0" name=""/>
        <dsp:cNvSpPr/>
      </dsp:nvSpPr>
      <dsp:spPr>
        <a:xfrm>
          <a:off x="2133558" y="2364022"/>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8</a:t>
          </a:r>
        </a:p>
      </dsp:txBody>
      <dsp:txXfrm>
        <a:off x="2133558" y="2364022"/>
        <a:ext cx="1394520" cy="256771"/>
      </dsp:txXfrm>
    </dsp:sp>
    <dsp:sp modelId="{EF7E1DDE-E86E-45A9-A3BE-2F36EA08D88C}">
      <dsp:nvSpPr>
        <dsp:cNvPr id="0" name=""/>
        <dsp:cNvSpPr/>
      </dsp:nvSpPr>
      <dsp:spPr>
        <a:xfrm>
          <a:off x="2028594" y="2694101"/>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5C1D8-D645-49AC-A254-A8303A181E90}">
      <dsp:nvSpPr>
        <dsp:cNvPr id="0" name=""/>
        <dsp:cNvSpPr/>
      </dsp:nvSpPr>
      <dsp:spPr>
        <a:xfrm>
          <a:off x="2133558" y="2620793"/>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9</a:t>
          </a:r>
        </a:p>
      </dsp:txBody>
      <dsp:txXfrm>
        <a:off x="2133558" y="2620793"/>
        <a:ext cx="1394520" cy="256771"/>
      </dsp:txXfrm>
    </dsp:sp>
    <dsp:sp modelId="{54E0267E-E92D-47F2-BF9A-FD441CF0D6A5}">
      <dsp:nvSpPr>
        <dsp:cNvPr id="0" name=""/>
        <dsp:cNvSpPr/>
      </dsp:nvSpPr>
      <dsp:spPr>
        <a:xfrm>
          <a:off x="2028594" y="2950872"/>
          <a:ext cx="110154" cy="11015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89076-1EAA-432E-B51C-403673486BF3}">
      <dsp:nvSpPr>
        <dsp:cNvPr id="0" name=""/>
        <dsp:cNvSpPr/>
      </dsp:nvSpPr>
      <dsp:spPr>
        <a:xfrm>
          <a:off x="2133558" y="2877564"/>
          <a:ext cx="1394520" cy="25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es-ES" sz="800" b="1" kern="1200">
              <a:latin typeface="Arial" panose="020B0604020202020204" pitchFamily="34" charset="0"/>
              <a:cs typeface="Arial" panose="020B0604020202020204" pitchFamily="34" charset="0"/>
            </a:rPr>
            <a:t>10</a:t>
          </a:r>
        </a:p>
      </dsp:txBody>
      <dsp:txXfrm>
        <a:off x="2133558" y="2877564"/>
        <a:ext cx="1394520" cy="2567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2CD1F-1918-4423-A815-0E5B7D86FC91}">
      <dsp:nvSpPr>
        <dsp:cNvPr id="0" name=""/>
        <dsp:cNvSpPr/>
      </dsp:nvSpPr>
      <dsp:spPr>
        <a:xfrm>
          <a:off x="2281098" y="1417739"/>
          <a:ext cx="455604" cy="489774"/>
        </a:xfrm>
        <a:custGeom>
          <a:avLst/>
          <a:gdLst/>
          <a:ahLst/>
          <a:cxnLst/>
          <a:rect l="0" t="0" r="0" b="0"/>
          <a:pathLst>
            <a:path>
              <a:moveTo>
                <a:pt x="0" y="0"/>
              </a:moveTo>
              <a:lnTo>
                <a:pt x="227802" y="0"/>
              </a:lnTo>
              <a:lnTo>
                <a:pt x="227802" y="489774"/>
              </a:lnTo>
              <a:lnTo>
                <a:pt x="455604" y="48977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71442-AFEF-4502-89C6-281A823C4910}">
      <dsp:nvSpPr>
        <dsp:cNvPr id="0" name=""/>
        <dsp:cNvSpPr/>
      </dsp:nvSpPr>
      <dsp:spPr>
        <a:xfrm>
          <a:off x="5014726" y="882244"/>
          <a:ext cx="455604" cy="91440"/>
        </a:xfrm>
        <a:custGeom>
          <a:avLst/>
          <a:gdLst/>
          <a:ahLst/>
          <a:cxnLst/>
          <a:rect l="0" t="0" r="0" b="0"/>
          <a:pathLst>
            <a:path>
              <a:moveTo>
                <a:pt x="0" y="45720"/>
              </a:moveTo>
              <a:lnTo>
                <a:pt x="455604" y="4572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4D18E-BA71-41AD-A23D-FAB688CAC521}">
      <dsp:nvSpPr>
        <dsp:cNvPr id="0" name=""/>
        <dsp:cNvSpPr/>
      </dsp:nvSpPr>
      <dsp:spPr>
        <a:xfrm>
          <a:off x="2281098" y="927964"/>
          <a:ext cx="455604" cy="489774"/>
        </a:xfrm>
        <a:custGeom>
          <a:avLst/>
          <a:gdLst/>
          <a:ahLst/>
          <a:cxnLst/>
          <a:rect l="0" t="0" r="0" b="0"/>
          <a:pathLst>
            <a:path>
              <a:moveTo>
                <a:pt x="0" y="489774"/>
              </a:moveTo>
              <a:lnTo>
                <a:pt x="227802" y="489774"/>
              </a:lnTo>
              <a:lnTo>
                <a:pt x="227802" y="0"/>
              </a:lnTo>
              <a:lnTo>
                <a:pt x="455604" y="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F417F-54AB-4209-92EE-21BA19F449EB}">
      <dsp:nvSpPr>
        <dsp:cNvPr id="0" name=""/>
        <dsp:cNvSpPr/>
      </dsp:nvSpPr>
      <dsp:spPr>
        <a:xfrm>
          <a:off x="3075" y="1070340"/>
          <a:ext cx="2278023" cy="694797"/>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Órganos de</a:t>
          </a:r>
        </a:p>
      </dsp:txBody>
      <dsp:txXfrm>
        <a:off x="3075" y="1070340"/>
        <a:ext cx="2278023" cy="694797"/>
      </dsp:txXfrm>
    </dsp:sp>
    <dsp:sp modelId="{C09DD15F-60F6-4B01-AF39-6ECB141D0398}">
      <dsp:nvSpPr>
        <dsp:cNvPr id="0" name=""/>
        <dsp:cNvSpPr/>
      </dsp:nvSpPr>
      <dsp:spPr>
        <a:xfrm>
          <a:off x="2736702" y="580566"/>
          <a:ext cx="2278023" cy="694797"/>
        </a:xfrm>
        <a:prstGeom prst="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Coordinación docente</a:t>
          </a:r>
        </a:p>
      </dsp:txBody>
      <dsp:txXfrm>
        <a:off x="2736702" y="580566"/>
        <a:ext cx="2278023" cy="694797"/>
      </dsp:txXfrm>
    </dsp:sp>
    <dsp:sp modelId="{02463589-C319-4332-9AB8-207F99B07346}">
      <dsp:nvSpPr>
        <dsp:cNvPr id="0" name=""/>
        <dsp:cNvSpPr/>
      </dsp:nvSpPr>
      <dsp:spPr>
        <a:xfrm>
          <a:off x="5470330" y="580566"/>
          <a:ext cx="2278023" cy="694797"/>
        </a:xfrm>
        <a:prstGeom prst="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Departamento de coordinación didáctica</a:t>
          </a:r>
        </a:p>
      </dsp:txBody>
      <dsp:txXfrm>
        <a:off x="5470330" y="580566"/>
        <a:ext cx="2278023" cy="694797"/>
      </dsp:txXfrm>
    </dsp:sp>
    <dsp:sp modelId="{E68E9002-CC42-4D5B-AD3F-18963AB9DBFC}">
      <dsp:nvSpPr>
        <dsp:cNvPr id="0" name=""/>
        <dsp:cNvSpPr/>
      </dsp:nvSpPr>
      <dsp:spPr>
        <a:xfrm>
          <a:off x="2736702" y="1560115"/>
          <a:ext cx="2278023" cy="694797"/>
        </a:xfrm>
        <a:prstGeom prst="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Orientación</a:t>
          </a:r>
        </a:p>
      </dsp:txBody>
      <dsp:txXfrm>
        <a:off x="2736702" y="1560115"/>
        <a:ext cx="2278023" cy="6947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501AA-5255-4014-B539-2795DDF18762}">
      <dsp:nvSpPr>
        <dsp:cNvPr id="0" name=""/>
        <dsp:cNvSpPr/>
      </dsp:nvSpPr>
      <dsp:spPr>
        <a:xfrm>
          <a:off x="3565630" y="3650309"/>
          <a:ext cx="1727600" cy="1546230"/>
        </a:xfrm>
        <a:custGeom>
          <a:avLst/>
          <a:gdLst/>
          <a:ahLst/>
          <a:cxnLst/>
          <a:rect l="0" t="0" r="0" b="0"/>
          <a:pathLst>
            <a:path>
              <a:moveTo>
                <a:pt x="0" y="0"/>
              </a:moveTo>
              <a:lnTo>
                <a:pt x="863800" y="0"/>
              </a:lnTo>
              <a:lnTo>
                <a:pt x="863800" y="1546230"/>
              </a:lnTo>
              <a:lnTo>
                <a:pt x="1727600" y="154623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371468" y="4365462"/>
        <a:ext cx="115924" cy="115924"/>
      </dsp:txXfrm>
    </dsp:sp>
    <dsp:sp modelId="{3A9C7F74-7894-4E5B-BD96-E88ED5C9F361}">
      <dsp:nvSpPr>
        <dsp:cNvPr id="0" name=""/>
        <dsp:cNvSpPr/>
      </dsp:nvSpPr>
      <dsp:spPr>
        <a:xfrm>
          <a:off x="3565630" y="3650309"/>
          <a:ext cx="1727600" cy="1186297"/>
        </a:xfrm>
        <a:custGeom>
          <a:avLst/>
          <a:gdLst/>
          <a:ahLst/>
          <a:cxnLst/>
          <a:rect l="0" t="0" r="0" b="0"/>
          <a:pathLst>
            <a:path>
              <a:moveTo>
                <a:pt x="0" y="0"/>
              </a:moveTo>
              <a:lnTo>
                <a:pt x="863800" y="0"/>
              </a:lnTo>
              <a:lnTo>
                <a:pt x="863800" y="1186297"/>
              </a:lnTo>
              <a:lnTo>
                <a:pt x="1727600" y="1186297"/>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4377038" y="4191066"/>
        <a:ext cx="104784" cy="104784"/>
      </dsp:txXfrm>
    </dsp:sp>
    <dsp:sp modelId="{E5F4D7B7-04BE-4D97-9FC8-DA3FA309E765}">
      <dsp:nvSpPr>
        <dsp:cNvPr id="0" name=""/>
        <dsp:cNvSpPr/>
      </dsp:nvSpPr>
      <dsp:spPr>
        <a:xfrm>
          <a:off x="3565630" y="3650309"/>
          <a:ext cx="1727600" cy="826364"/>
        </a:xfrm>
        <a:custGeom>
          <a:avLst/>
          <a:gdLst/>
          <a:ahLst/>
          <a:cxnLst/>
          <a:rect l="0" t="0" r="0" b="0"/>
          <a:pathLst>
            <a:path>
              <a:moveTo>
                <a:pt x="0" y="0"/>
              </a:moveTo>
              <a:lnTo>
                <a:pt x="863800" y="0"/>
              </a:lnTo>
              <a:lnTo>
                <a:pt x="863800" y="826364"/>
              </a:lnTo>
              <a:lnTo>
                <a:pt x="1727600" y="826364"/>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1554" y="4015615"/>
        <a:ext cx="95753" cy="95753"/>
      </dsp:txXfrm>
    </dsp:sp>
    <dsp:sp modelId="{CB870D5F-29C0-4DCB-8D90-8AACA63DBCA1}">
      <dsp:nvSpPr>
        <dsp:cNvPr id="0" name=""/>
        <dsp:cNvSpPr/>
      </dsp:nvSpPr>
      <dsp:spPr>
        <a:xfrm>
          <a:off x="3565630" y="3650309"/>
          <a:ext cx="1727600" cy="466431"/>
        </a:xfrm>
        <a:custGeom>
          <a:avLst/>
          <a:gdLst/>
          <a:ahLst/>
          <a:cxnLst/>
          <a:rect l="0" t="0" r="0" b="0"/>
          <a:pathLst>
            <a:path>
              <a:moveTo>
                <a:pt x="0" y="0"/>
              </a:moveTo>
              <a:lnTo>
                <a:pt x="863800" y="0"/>
              </a:lnTo>
              <a:lnTo>
                <a:pt x="863800" y="466431"/>
              </a:lnTo>
              <a:lnTo>
                <a:pt x="1727600" y="466431"/>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4694" y="3838788"/>
        <a:ext cx="89472" cy="89472"/>
      </dsp:txXfrm>
    </dsp:sp>
    <dsp:sp modelId="{4052CDCE-A9F6-48E3-85A0-C5BB11593E5D}">
      <dsp:nvSpPr>
        <dsp:cNvPr id="0" name=""/>
        <dsp:cNvSpPr/>
      </dsp:nvSpPr>
      <dsp:spPr>
        <a:xfrm>
          <a:off x="3565630" y="3650309"/>
          <a:ext cx="1727600" cy="106498"/>
        </a:xfrm>
        <a:custGeom>
          <a:avLst/>
          <a:gdLst/>
          <a:ahLst/>
          <a:cxnLst/>
          <a:rect l="0" t="0" r="0" b="0"/>
          <a:pathLst>
            <a:path>
              <a:moveTo>
                <a:pt x="0" y="0"/>
              </a:moveTo>
              <a:lnTo>
                <a:pt x="863800" y="0"/>
              </a:lnTo>
              <a:lnTo>
                <a:pt x="863800" y="106498"/>
              </a:lnTo>
              <a:lnTo>
                <a:pt x="1727600" y="106498"/>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6158" y="3660287"/>
        <a:ext cx="86543" cy="86543"/>
      </dsp:txXfrm>
    </dsp:sp>
    <dsp:sp modelId="{B62C98B8-4543-413E-8D21-65C3E9FCC55E}">
      <dsp:nvSpPr>
        <dsp:cNvPr id="0" name=""/>
        <dsp:cNvSpPr/>
      </dsp:nvSpPr>
      <dsp:spPr>
        <a:xfrm>
          <a:off x="3565630" y="3433170"/>
          <a:ext cx="1727600" cy="217139"/>
        </a:xfrm>
        <a:custGeom>
          <a:avLst/>
          <a:gdLst/>
          <a:ahLst/>
          <a:cxnLst/>
          <a:rect l="0" t="0" r="0" b="0"/>
          <a:pathLst>
            <a:path>
              <a:moveTo>
                <a:pt x="0" y="217139"/>
              </a:moveTo>
              <a:lnTo>
                <a:pt x="863800" y="217139"/>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5900" y="3498210"/>
        <a:ext cx="87059" cy="87059"/>
      </dsp:txXfrm>
    </dsp:sp>
    <dsp:sp modelId="{698267AA-AF0E-46C0-9EDB-71BFA1D29FBB}">
      <dsp:nvSpPr>
        <dsp:cNvPr id="0" name=""/>
        <dsp:cNvSpPr/>
      </dsp:nvSpPr>
      <dsp:spPr>
        <a:xfrm>
          <a:off x="3565630" y="3163785"/>
          <a:ext cx="1727600" cy="486523"/>
        </a:xfrm>
        <a:custGeom>
          <a:avLst/>
          <a:gdLst/>
          <a:ahLst/>
          <a:cxnLst/>
          <a:rect l="0" t="0" r="0" b="0"/>
          <a:pathLst>
            <a:path>
              <a:moveTo>
                <a:pt x="0" y="486523"/>
              </a:moveTo>
              <a:lnTo>
                <a:pt x="863800" y="486523"/>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4560" y="3362177"/>
        <a:ext cx="89740" cy="89740"/>
      </dsp:txXfrm>
    </dsp:sp>
    <dsp:sp modelId="{C5F5AB79-1C2C-4F2F-A0D9-13B7B3EA5E98}">
      <dsp:nvSpPr>
        <dsp:cNvPr id="0" name=""/>
        <dsp:cNvSpPr/>
      </dsp:nvSpPr>
      <dsp:spPr>
        <a:xfrm>
          <a:off x="3565630" y="2880367"/>
          <a:ext cx="1727600" cy="769942"/>
        </a:xfrm>
        <a:custGeom>
          <a:avLst/>
          <a:gdLst/>
          <a:ahLst/>
          <a:cxnLst/>
          <a:rect l="0" t="0" r="0" b="0"/>
          <a:pathLst>
            <a:path>
              <a:moveTo>
                <a:pt x="0" y="769942"/>
              </a:moveTo>
              <a:lnTo>
                <a:pt x="863800" y="769942"/>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382145" y="3218053"/>
        <a:ext cx="94570" cy="94570"/>
      </dsp:txXfrm>
    </dsp:sp>
    <dsp:sp modelId="{2DBACE71-9A11-4A8D-9705-65D44B5CBFEE}">
      <dsp:nvSpPr>
        <dsp:cNvPr id="0" name=""/>
        <dsp:cNvSpPr/>
      </dsp:nvSpPr>
      <dsp:spPr>
        <a:xfrm>
          <a:off x="3565630" y="2553588"/>
          <a:ext cx="1727600" cy="1096720"/>
        </a:xfrm>
        <a:custGeom>
          <a:avLst/>
          <a:gdLst/>
          <a:ahLst/>
          <a:cxnLst/>
          <a:rect l="0" t="0" r="0" b="0"/>
          <a:pathLst>
            <a:path>
              <a:moveTo>
                <a:pt x="0" y="1096720"/>
              </a:moveTo>
              <a:lnTo>
                <a:pt x="863800" y="1096720"/>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4378272" y="3050791"/>
        <a:ext cx="102315" cy="102315"/>
      </dsp:txXfrm>
    </dsp:sp>
    <dsp:sp modelId="{F02E9650-557D-41C9-866A-6121D1E2FAF1}">
      <dsp:nvSpPr>
        <dsp:cNvPr id="0" name=""/>
        <dsp:cNvSpPr/>
      </dsp:nvSpPr>
      <dsp:spPr>
        <a:xfrm>
          <a:off x="3565630" y="2208886"/>
          <a:ext cx="1727600" cy="1441422"/>
        </a:xfrm>
        <a:custGeom>
          <a:avLst/>
          <a:gdLst/>
          <a:ahLst/>
          <a:cxnLst/>
          <a:rect l="0" t="0" r="0" b="0"/>
          <a:pathLst>
            <a:path>
              <a:moveTo>
                <a:pt x="0" y="1441422"/>
              </a:moveTo>
              <a:lnTo>
                <a:pt x="863800" y="1441422"/>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373181" y="2873349"/>
        <a:ext cx="112497" cy="112497"/>
      </dsp:txXfrm>
    </dsp:sp>
    <dsp:sp modelId="{4FABCD28-E712-4F4B-98F1-8265A8895736}">
      <dsp:nvSpPr>
        <dsp:cNvPr id="0" name=""/>
        <dsp:cNvSpPr/>
      </dsp:nvSpPr>
      <dsp:spPr>
        <a:xfrm>
          <a:off x="3565630" y="1863180"/>
          <a:ext cx="1727600" cy="1787129"/>
        </a:xfrm>
        <a:custGeom>
          <a:avLst/>
          <a:gdLst/>
          <a:ahLst/>
          <a:cxnLst/>
          <a:rect l="0" t="0" r="0" b="0"/>
          <a:pathLst>
            <a:path>
              <a:moveTo>
                <a:pt x="0" y="1787129"/>
              </a:moveTo>
              <a:lnTo>
                <a:pt x="863800" y="1787129"/>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367289" y="2694604"/>
        <a:ext cx="124282" cy="124282"/>
      </dsp:txXfrm>
    </dsp:sp>
    <dsp:sp modelId="{094612CC-3EA2-4293-84F7-CB0F97EFE327}">
      <dsp:nvSpPr>
        <dsp:cNvPr id="0" name=""/>
        <dsp:cNvSpPr/>
      </dsp:nvSpPr>
      <dsp:spPr>
        <a:xfrm>
          <a:off x="3565630" y="1487263"/>
          <a:ext cx="1727600" cy="2163045"/>
        </a:xfrm>
        <a:custGeom>
          <a:avLst/>
          <a:gdLst/>
          <a:ahLst/>
          <a:cxnLst/>
          <a:rect l="0" t="0" r="0" b="0"/>
          <a:pathLst>
            <a:path>
              <a:moveTo>
                <a:pt x="0" y="2163045"/>
              </a:moveTo>
              <a:lnTo>
                <a:pt x="863800" y="2163045"/>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360223" y="2499579"/>
        <a:ext cx="138413" cy="138413"/>
      </dsp:txXfrm>
    </dsp:sp>
    <dsp:sp modelId="{634824B1-4CEB-4EF4-B4A5-8F8BAC2879BB}">
      <dsp:nvSpPr>
        <dsp:cNvPr id="0" name=""/>
        <dsp:cNvSpPr/>
      </dsp:nvSpPr>
      <dsp:spPr>
        <a:xfrm>
          <a:off x="3565630" y="1110561"/>
          <a:ext cx="1727600" cy="2539748"/>
        </a:xfrm>
        <a:custGeom>
          <a:avLst/>
          <a:gdLst/>
          <a:ahLst/>
          <a:cxnLst/>
          <a:rect l="0" t="0" r="0" b="0"/>
          <a:pathLst>
            <a:path>
              <a:moveTo>
                <a:pt x="0" y="2539748"/>
              </a:moveTo>
              <a:lnTo>
                <a:pt x="863800" y="2539748"/>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352639" y="2303644"/>
        <a:ext cx="153581" cy="153581"/>
      </dsp:txXfrm>
    </dsp:sp>
    <dsp:sp modelId="{E0423F74-1898-4800-A4EC-BCDCE2538F7F}">
      <dsp:nvSpPr>
        <dsp:cNvPr id="0" name=""/>
        <dsp:cNvSpPr/>
      </dsp:nvSpPr>
      <dsp:spPr>
        <a:xfrm>
          <a:off x="3565630" y="779905"/>
          <a:ext cx="1727600" cy="2870404"/>
        </a:xfrm>
        <a:custGeom>
          <a:avLst/>
          <a:gdLst/>
          <a:ahLst/>
          <a:cxnLst/>
          <a:rect l="0" t="0" r="0" b="0"/>
          <a:pathLst>
            <a:path>
              <a:moveTo>
                <a:pt x="0" y="2870404"/>
              </a:moveTo>
              <a:lnTo>
                <a:pt x="863800" y="2870404"/>
              </a:lnTo>
              <a:lnTo>
                <a:pt x="863800" y="0"/>
              </a:lnTo>
              <a:lnTo>
                <a:pt x="1727600" y="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4345675" y="2131352"/>
        <a:ext cx="167509" cy="167509"/>
      </dsp:txXfrm>
    </dsp:sp>
    <dsp:sp modelId="{79FEC247-C042-465F-9E4E-B3DC3AE60F5C}">
      <dsp:nvSpPr>
        <dsp:cNvPr id="0" name=""/>
        <dsp:cNvSpPr/>
      </dsp:nvSpPr>
      <dsp:spPr>
        <a:xfrm>
          <a:off x="2192590" y="1572427"/>
          <a:ext cx="454465" cy="2077882"/>
        </a:xfrm>
        <a:custGeom>
          <a:avLst/>
          <a:gdLst/>
          <a:ahLst/>
          <a:cxnLst/>
          <a:rect l="0" t="0" r="0" b="0"/>
          <a:pathLst>
            <a:path>
              <a:moveTo>
                <a:pt x="0" y="0"/>
              </a:moveTo>
              <a:lnTo>
                <a:pt x="227232" y="0"/>
              </a:lnTo>
              <a:lnTo>
                <a:pt x="227232" y="2077882"/>
              </a:lnTo>
              <a:lnTo>
                <a:pt x="454465" y="2077882"/>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b="1" kern="1200">
            <a:latin typeface="Arial" panose="020B0604020202020204" pitchFamily="34" charset="0"/>
            <a:cs typeface="Arial" panose="020B0604020202020204" pitchFamily="34" charset="0"/>
          </a:endParaRPr>
        </a:p>
      </dsp:txBody>
      <dsp:txXfrm>
        <a:off x="2366648" y="2558193"/>
        <a:ext cx="106350" cy="106350"/>
      </dsp:txXfrm>
    </dsp:sp>
    <dsp:sp modelId="{5836662A-65A1-4A7B-88B6-B45A69F91364}">
      <dsp:nvSpPr>
        <dsp:cNvPr id="0" name=""/>
        <dsp:cNvSpPr/>
      </dsp:nvSpPr>
      <dsp:spPr>
        <a:xfrm>
          <a:off x="2192590" y="518066"/>
          <a:ext cx="491171" cy="1054360"/>
        </a:xfrm>
        <a:custGeom>
          <a:avLst/>
          <a:gdLst/>
          <a:ahLst/>
          <a:cxnLst/>
          <a:rect l="0" t="0" r="0" b="0"/>
          <a:pathLst>
            <a:path>
              <a:moveTo>
                <a:pt x="0" y="1054360"/>
              </a:moveTo>
              <a:lnTo>
                <a:pt x="245585" y="1054360"/>
              </a:lnTo>
              <a:lnTo>
                <a:pt x="245585" y="0"/>
              </a:lnTo>
              <a:lnTo>
                <a:pt x="491171" y="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latin typeface="Arial" panose="020B0604020202020204" pitchFamily="34" charset="0"/>
            <a:cs typeface="Arial" panose="020B0604020202020204" pitchFamily="34" charset="0"/>
          </a:endParaRPr>
        </a:p>
      </dsp:txBody>
      <dsp:txXfrm>
        <a:off x="2409097" y="1016168"/>
        <a:ext cx="58157" cy="58157"/>
      </dsp:txXfrm>
    </dsp:sp>
    <dsp:sp modelId="{99F6B75F-EC10-42E8-A6CC-AD359D6DFF5C}">
      <dsp:nvSpPr>
        <dsp:cNvPr id="0" name=""/>
        <dsp:cNvSpPr/>
      </dsp:nvSpPr>
      <dsp:spPr>
        <a:xfrm>
          <a:off x="2192590" y="125101"/>
          <a:ext cx="491171" cy="1447326"/>
        </a:xfrm>
        <a:custGeom>
          <a:avLst/>
          <a:gdLst/>
          <a:ahLst/>
          <a:cxnLst/>
          <a:rect l="0" t="0" r="0" b="0"/>
          <a:pathLst>
            <a:path>
              <a:moveTo>
                <a:pt x="0" y="1447326"/>
              </a:moveTo>
              <a:lnTo>
                <a:pt x="245585" y="1447326"/>
              </a:lnTo>
              <a:lnTo>
                <a:pt x="245585" y="0"/>
              </a:lnTo>
              <a:lnTo>
                <a:pt x="491171" y="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latin typeface="Arial" panose="020B0604020202020204" pitchFamily="34" charset="0"/>
            <a:cs typeface="Arial" panose="020B0604020202020204" pitchFamily="34" charset="0"/>
          </a:endParaRPr>
        </a:p>
      </dsp:txBody>
      <dsp:txXfrm>
        <a:off x="2399966" y="810554"/>
        <a:ext cx="76419" cy="76419"/>
      </dsp:txXfrm>
    </dsp:sp>
    <dsp:sp modelId="{FFBC10D1-E88B-431F-BD40-A7A81BC26F22}">
      <dsp:nvSpPr>
        <dsp:cNvPr id="0" name=""/>
        <dsp:cNvSpPr/>
      </dsp:nvSpPr>
      <dsp:spPr>
        <a:xfrm rot="16200000">
          <a:off x="400911" y="931663"/>
          <a:ext cx="2301831" cy="128152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ÓRGANOS DE COORDINACIÓN DOCENTE</a:t>
          </a:r>
        </a:p>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*DEPARTAMENTOS*</a:t>
          </a:r>
        </a:p>
      </dsp:txBody>
      <dsp:txXfrm>
        <a:off x="400911" y="931663"/>
        <a:ext cx="2301831" cy="1281526"/>
      </dsp:txXfrm>
    </dsp:sp>
    <dsp:sp modelId="{E1625683-9686-42C8-8DDE-BDA930A229D7}">
      <dsp:nvSpPr>
        <dsp:cNvPr id="0" name=""/>
        <dsp:cNvSpPr/>
      </dsp:nvSpPr>
      <dsp:spPr>
        <a:xfrm>
          <a:off x="2683762" y="0"/>
          <a:ext cx="4345887" cy="250202"/>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Orientación</a:t>
          </a:r>
        </a:p>
      </dsp:txBody>
      <dsp:txXfrm>
        <a:off x="2683762" y="0"/>
        <a:ext cx="4345887" cy="250202"/>
      </dsp:txXfrm>
    </dsp:sp>
    <dsp:sp modelId="{A67E588F-4FDB-450C-ACA9-B00572E5F8F5}">
      <dsp:nvSpPr>
        <dsp:cNvPr id="0" name=""/>
        <dsp:cNvSpPr/>
      </dsp:nvSpPr>
      <dsp:spPr>
        <a:xfrm>
          <a:off x="2683762" y="388880"/>
          <a:ext cx="4314315" cy="25837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Actividades Complementarias y Extraescolares</a:t>
          </a:r>
        </a:p>
      </dsp:txBody>
      <dsp:txXfrm>
        <a:off x="2683762" y="388880"/>
        <a:ext cx="4314315" cy="258371"/>
      </dsp:txXfrm>
    </dsp:sp>
    <dsp:sp modelId="{9D96080C-CD7B-4F0A-8CC4-D2A89C3B29D1}">
      <dsp:nvSpPr>
        <dsp:cNvPr id="0" name=""/>
        <dsp:cNvSpPr/>
      </dsp:nvSpPr>
      <dsp:spPr>
        <a:xfrm>
          <a:off x="2647055" y="3510283"/>
          <a:ext cx="918574" cy="280053"/>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Didácticos</a:t>
          </a:r>
        </a:p>
      </dsp:txBody>
      <dsp:txXfrm>
        <a:off x="2647055" y="3510283"/>
        <a:ext cx="918574" cy="280053"/>
      </dsp:txXfrm>
    </dsp:sp>
    <dsp:sp modelId="{EF6B73AA-2382-4784-824A-BCAC5B2E1379}">
      <dsp:nvSpPr>
        <dsp:cNvPr id="0" name=""/>
        <dsp:cNvSpPr/>
      </dsp:nvSpPr>
      <dsp:spPr>
        <a:xfrm>
          <a:off x="5293230" y="655119"/>
          <a:ext cx="1810639" cy="249572"/>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artes plásticas</a:t>
          </a:r>
        </a:p>
      </dsp:txBody>
      <dsp:txXfrm>
        <a:off x="5293230" y="655119"/>
        <a:ext cx="1810639" cy="249572"/>
      </dsp:txXfrm>
    </dsp:sp>
    <dsp:sp modelId="{618F53D6-0CA7-4762-8517-14F104841B57}">
      <dsp:nvSpPr>
        <dsp:cNvPr id="0" name=""/>
        <dsp:cNvSpPr/>
      </dsp:nvSpPr>
      <dsp:spPr>
        <a:xfrm>
          <a:off x="5293230" y="974704"/>
          <a:ext cx="1877777" cy="271713"/>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ciencias naturales</a:t>
          </a:r>
        </a:p>
      </dsp:txBody>
      <dsp:txXfrm>
        <a:off x="5293230" y="974704"/>
        <a:ext cx="1877777" cy="271713"/>
      </dsp:txXfrm>
    </dsp:sp>
    <dsp:sp modelId="{8850DF6F-9D7C-47C3-AF46-1CB88E716E07}">
      <dsp:nvSpPr>
        <dsp:cNvPr id="0" name=""/>
        <dsp:cNvSpPr/>
      </dsp:nvSpPr>
      <dsp:spPr>
        <a:xfrm>
          <a:off x="5293230" y="1316431"/>
          <a:ext cx="1785874" cy="34166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educación física y deportiva</a:t>
          </a:r>
        </a:p>
      </dsp:txBody>
      <dsp:txXfrm>
        <a:off x="5293230" y="1316431"/>
        <a:ext cx="1785874" cy="341664"/>
      </dsp:txXfrm>
    </dsp:sp>
    <dsp:sp modelId="{AE119D1B-392C-481E-998D-7160F18CD3E1}">
      <dsp:nvSpPr>
        <dsp:cNvPr id="0" name=""/>
        <dsp:cNvSpPr/>
      </dsp:nvSpPr>
      <dsp:spPr>
        <a:xfrm>
          <a:off x="5293230" y="1728109"/>
          <a:ext cx="1822672" cy="270142"/>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filosofía</a:t>
          </a:r>
        </a:p>
      </dsp:txBody>
      <dsp:txXfrm>
        <a:off x="5293230" y="1728109"/>
        <a:ext cx="1822672" cy="270142"/>
      </dsp:txXfrm>
    </dsp:sp>
    <dsp:sp modelId="{C6B384BA-FC46-4A21-B8B3-7D686A7E7EE9}">
      <dsp:nvSpPr>
        <dsp:cNvPr id="0" name=""/>
        <dsp:cNvSpPr/>
      </dsp:nvSpPr>
      <dsp:spPr>
        <a:xfrm>
          <a:off x="5293230" y="2068264"/>
          <a:ext cx="1865496" cy="281243"/>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física y química</a:t>
          </a:r>
        </a:p>
      </dsp:txBody>
      <dsp:txXfrm>
        <a:off x="5293230" y="2068264"/>
        <a:ext cx="1865496" cy="281243"/>
      </dsp:txXfrm>
    </dsp:sp>
    <dsp:sp modelId="{B9A01893-3751-46BB-93F5-26E15DE1A036}">
      <dsp:nvSpPr>
        <dsp:cNvPr id="0" name=""/>
        <dsp:cNvSpPr/>
      </dsp:nvSpPr>
      <dsp:spPr>
        <a:xfrm>
          <a:off x="5293230" y="2419521"/>
          <a:ext cx="1786131" cy="26813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francés</a:t>
          </a:r>
        </a:p>
      </dsp:txBody>
      <dsp:txXfrm>
        <a:off x="5293230" y="2419521"/>
        <a:ext cx="1786131" cy="268134"/>
      </dsp:txXfrm>
    </dsp:sp>
    <dsp:sp modelId="{2D36FB9A-7292-4270-B536-936956905B0A}">
      <dsp:nvSpPr>
        <dsp:cNvPr id="0" name=""/>
        <dsp:cNvSpPr/>
      </dsp:nvSpPr>
      <dsp:spPr>
        <a:xfrm>
          <a:off x="5293230" y="2757669"/>
          <a:ext cx="1792699" cy="245396"/>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geografía e historia</a:t>
          </a:r>
        </a:p>
      </dsp:txBody>
      <dsp:txXfrm>
        <a:off x="5293230" y="2757669"/>
        <a:ext cx="1792699" cy="245396"/>
      </dsp:txXfrm>
    </dsp:sp>
    <dsp:sp modelId="{7401F402-3C71-448A-B710-DDF99794925A}">
      <dsp:nvSpPr>
        <dsp:cNvPr id="0" name=""/>
        <dsp:cNvSpPr/>
      </dsp:nvSpPr>
      <dsp:spPr>
        <a:xfrm>
          <a:off x="5293230" y="3073079"/>
          <a:ext cx="1693925" cy="181412"/>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griego</a:t>
          </a:r>
        </a:p>
      </dsp:txBody>
      <dsp:txXfrm>
        <a:off x="5293230" y="3073079"/>
        <a:ext cx="1693925" cy="181412"/>
      </dsp:txXfrm>
    </dsp:sp>
    <dsp:sp modelId="{548A62C1-A092-4391-B398-34BCA82C39C6}">
      <dsp:nvSpPr>
        <dsp:cNvPr id="0" name=""/>
        <dsp:cNvSpPr/>
      </dsp:nvSpPr>
      <dsp:spPr>
        <a:xfrm>
          <a:off x="5293230" y="3324505"/>
          <a:ext cx="1769000" cy="21732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inglés</a:t>
          </a:r>
        </a:p>
      </dsp:txBody>
      <dsp:txXfrm>
        <a:off x="5293230" y="3324505"/>
        <a:ext cx="1769000" cy="217329"/>
      </dsp:txXfrm>
    </dsp:sp>
    <dsp:sp modelId="{02C6D08B-34BB-410C-880D-84CDDB399CC6}">
      <dsp:nvSpPr>
        <dsp:cNvPr id="0" name=""/>
        <dsp:cNvSpPr/>
      </dsp:nvSpPr>
      <dsp:spPr>
        <a:xfrm>
          <a:off x="5293230" y="3611848"/>
          <a:ext cx="1759741" cy="28991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latín</a:t>
          </a:r>
        </a:p>
      </dsp:txBody>
      <dsp:txXfrm>
        <a:off x="5293230" y="3611848"/>
        <a:ext cx="1759741" cy="289919"/>
      </dsp:txXfrm>
    </dsp:sp>
    <dsp:sp modelId="{0FCE8C10-9162-4656-A491-FCA7214A158B}">
      <dsp:nvSpPr>
        <dsp:cNvPr id="0" name=""/>
        <dsp:cNvSpPr/>
      </dsp:nvSpPr>
      <dsp:spPr>
        <a:xfrm>
          <a:off x="5293230" y="3971781"/>
          <a:ext cx="1759741" cy="28991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lengua castellana y literatura</a:t>
          </a:r>
        </a:p>
      </dsp:txBody>
      <dsp:txXfrm>
        <a:off x="5293230" y="3971781"/>
        <a:ext cx="1759741" cy="289919"/>
      </dsp:txXfrm>
    </dsp:sp>
    <dsp:sp modelId="{09E3A819-A232-4274-9712-C949ECC4C208}">
      <dsp:nvSpPr>
        <dsp:cNvPr id="0" name=""/>
        <dsp:cNvSpPr/>
      </dsp:nvSpPr>
      <dsp:spPr>
        <a:xfrm>
          <a:off x="5293230" y="4331714"/>
          <a:ext cx="1759741" cy="28991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matemáticas</a:t>
          </a:r>
        </a:p>
      </dsp:txBody>
      <dsp:txXfrm>
        <a:off x="5293230" y="4331714"/>
        <a:ext cx="1759741" cy="289919"/>
      </dsp:txXfrm>
    </dsp:sp>
    <dsp:sp modelId="{7B84326A-958B-4695-ABFC-A80E6DDF2012}">
      <dsp:nvSpPr>
        <dsp:cNvPr id="0" name=""/>
        <dsp:cNvSpPr/>
      </dsp:nvSpPr>
      <dsp:spPr>
        <a:xfrm>
          <a:off x="5293230" y="4691647"/>
          <a:ext cx="1759741" cy="28991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música</a:t>
          </a:r>
        </a:p>
      </dsp:txBody>
      <dsp:txXfrm>
        <a:off x="5293230" y="4691647"/>
        <a:ext cx="1759741" cy="289919"/>
      </dsp:txXfrm>
    </dsp:sp>
    <dsp:sp modelId="{720DBA91-37C5-4E6A-BCB8-8CE7BA87DAAF}">
      <dsp:nvSpPr>
        <dsp:cNvPr id="0" name=""/>
        <dsp:cNvSpPr/>
      </dsp:nvSpPr>
      <dsp:spPr>
        <a:xfrm>
          <a:off x="5293230" y="5051579"/>
          <a:ext cx="1759741" cy="289919"/>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tecnología</a:t>
          </a:r>
        </a:p>
      </dsp:txBody>
      <dsp:txXfrm>
        <a:off x="5293230" y="5051579"/>
        <a:ext cx="1759741" cy="289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F62F5-9FE3-419F-9BD3-2ABB85A9E669}">
      <dsp:nvSpPr>
        <dsp:cNvPr id="0" name=""/>
        <dsp:cNvSpPr/>
      </dsp:nvSpPr>
      <dsp:spPr>
        <a:xfrm>
          <a:off x="0" y="157960"/>
          <a:ext cx="4007885" cy="4007885"/>
        </a:xfrm>
        <a:prstGeom prst="pie">
          <a:avLst>
            <a:gd name="adj1" fmla="val 5400000"/>
            <a:gd name="adj2" fmla="val 16200000"/>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160146-5890-46A8-B5AA-28B1FA12DE58}">
      <dsp:nvSpPr>
        <dsp:cNvPr id="0" name=""/>
        <dsp:cNvSpPr/>
      </dsp:nvSpPr>
      <dsp:spPr>
        <a:xfrm>
          <a:off x="2003942" y="157960"/>
          <a:ext cx="4675866" cy="400788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Documentos de planificación</a:t>
          </a:r>
        </a:p>
      </dsp:txBody>
      <dsp:txXfrm>
        <a:off x="2003942" y="157960"/>
        <a:ext cx="2337933" cy="1202368"/>
      </dsp:txXfrm>
    </dsp:sp>
    <dsp:sp modelId="{C100D674-6CC9-402C-94DF-9C3ECA478C58}">
      <dsp:nvSpPr>
        <dsp:cNvPr id="0" name=""/>
        <dsp:cNvSpPr/>
      </dsp:nvSpPr>
      <dsp:spPr>
        <a:xfrm>
          <a:off x="701381" y="1360328"/>
          <a:ext cx="2605122" cy="2605122"/>
        </a:xfrm>
        <a:prstGeom prst="pie">
          <a:avLst>
            <a:gd name="adj1" fmla="val 5400000"/>
            <a:gd name="adj2" fmla="val 1620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29B0C4-C694-4403-9C26-05E22DEC86EC}">
      <dsp:nvSpPr>
        <dsp:cNvPr id="0" name=""/>
        <dsp:cNvSpPr/>
      </dsp:nvSpPr>
      <dsp:spPr>
        <a:xfrm>
          <a:off x="2003942" y="1360328"/>
          <a:ext cx="4675866" cy="2605122"/>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Órganos </a:t>
          </a:r>
        </a:p>
      </dsp:txBody>
      <dsp:txXfrm>
        <a:off x="2003942" y="1360328"/>
        <a:ext cx="2337933" cy="1202364"/>
      </dsp:txXfrm>
    </dsp:sp>
    <dsp:sp modelId="{2BB5129C-09C3-4662-A09A-304E6D077EF3}">
      <dsp:nvSpPr>
        <dsp:cNvPr id="0" name=""/>
        <dsp:cNvSpPr/>
      </dsp:nvSpPr>
      <dsp:spPr>
        <a:xfrm>
          <a:off x="1402760" y="2562692"/>
          <a:ext cx="1202364" cy="1202364"/>
        </a:xfrm>
        <a:prstGeom prst="pie">
          <a:avLst>
            <a:gd name="adj1" fmla="val 5400000"/>
            <a:gd name="adj2" fmla="val 16200000"/>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B6F95A-5D9F-4DA7-B70A-4EA45B135F7D}">
      <dsp:nvSpPr>
        <dsp:cNvPr id="0" name=""/>
        <dsp:cNvSpPr/>
      </dsp:nvSpPr>
      <dsp:spPr>
        <a:xfrm>
          <a:off x="2003942" y="2562692"/>
          <a:ext cx="4675866" cy="1202364"/>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Habilidades </a:t>
          </a:r>
        </a:p>
      </dsp:txBody>
      <dsp:txXfrm>
        <a:off x="2003942" y="2562692"/>
        <a:ext cx="2337933" cy="1202364"/>
      </dsp:txXfrm>
    </dsp:sp>
    <dsp:sp modelId="{5D9D1DAA-3F0D-46B8-A433-1A2D8AB08D5D}">
      <dsp:nvSpPr>
        <dsp:cNvPr id="0" name=""/>
        <dsp:cNvSpPr/>
      </dsp:nvSpPr>
      <dsp:spPr>
        <a:xfrm>
          <a:off x="4341875" y="157960"/>
          <a:ext cx="2337933" cy="1202368"/>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Pedagógicos</a:t>
          </a:r>
        </a:p>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De gestión</a:t>
          </a:r>
        </a:p>
      </dsp:txBody>
      <dsp:txXfrm>
        <a:off x="4341875" y="157960"/>
        <a:ext cx="2337933" cy="1202368"/>
      </dsp:txXfrm>
    </dsp:sp>
    <dsp:sp modelId="{D4DAD85E-B3E7-4D87-BD92-F30E32A94C87}">
      <dsp:nvSpPr>
        <dsp:cNvPr id="0" name=""/>
        <dsp:cNvSpPr/>
      </dsp:nvSpPr>
      <dsp:spPr>
        <a:xfrm>
          <a:off x="4341875" y="1360328"/>
          <a:ext cx="2337933" cy="1202364"/>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Gobierno</a:t>
          </a:r>
        </a:p>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Coordinación</a:t>
          </a:r>
        </a:p>
      </dsp:txBody>
      <dsp:txXfrm>
        <a:off x="4341875" y="1360328"/>
        <a:ext cx="2337933" cy="1202364"/>
      </dsp:txXfrm>
    </dsp:sp>
    <dsp:sp modelId="{5696B42C-237D-49BA-8211-2915BBD05D34}">
      <dsp:nvSpPr>
        <dsp:cNvPr id="0" name=""/>
        <dsp:cNvSpPr/>
      </dsp:nvSpPr>
      <dsp:spPr>
        <a:xfrm>
          <a:off x="4341875" y="2562692"/>
          <a:ext cx="2337933" cy="1202364"/>
        </a:xfrm>
        <a:prstGeom prst="rect">
          <a:avLst/>
        </a:prstGeom>
        <a:noFill/>
        <a:ln w="9525"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Personales</a:t>
          </a:r>
        </a:p>
        <a:p>
          <a:pPr marL="171450" lvl="1" indent="-171450" algn="l" defTabSz="711200">
            <a:lnSpc>
              <a:spcPct val="90000"/>
            </a:lnSpc>
            <a:spcBef>
              <a:spcPct val="0"/>
            </a:spcBef>
            <a:spcAft>
              <a:spcPct val="15000"/>
            </a:spcAft>
            <a:buChar char="•"/>
          </a:pPr>
          <a:r>
            <a:rPr lang="es-ES" sz="1600" b="1" kern="1200">
              <a:latin typeface="Arial" panose="020B0604020202020204" pitchFamily="34" charset="0"/>
              <a:cs typeface="Arial" panose="020B0604020202020204" pitchFamily="34" charset="0"/>
            </a:rPr>
            <a:t>Grupales</a:t>
          </a:r>
        </a:p>
      </dsp:txBody>
      <dsp:txXfrm>
        <a:off x="4341875" y="2562692"/>
        <a:ext cx="2337933" cy="12023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990B-D263-4830-989D-CB0621AA06DC}">
      <dsp:nvSpPr>
        <dsp:cNvPr id="0" name=""/>
        <dsp:cNvSpPr/>
      </dsp:nvSpPr>
      <dsp:spPr>
        <a:xfrm>
          <a:off x="3497667" y="1472315"/>
          <a:ext cx="763001" cy="551567"/>
        </a:xfrm>
        <a:custGeom>
          <a:avLst/>
          <a:gdLst/>
          <a:ahLst/>
          <a:cxnLst/>
          <a:rect l="0" t="0" r="0" b="0"/>
          <a:pathLst>
            <a:path>
              <a:moveTo>
                <a:pt x="763001" y="0"/>
              </a:moveTo>
              <a:lnTo>
                <a:pt x="763001" y="551567"/>
              </a:lnTo>
              <a:lnTo>
                <a:pt x="0" y="5515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59F67-87D2-41FB-A762-5E57FA8D400A}">
      <dsp:nvSpPr>
        <dsp:cNvPr id="0" name=""/>
        <dsp:cNvSpPr/>
      </dsp:nvSpPr>
      <dsp:spPr>
        <a:xfrm>
          <a:off x="4260668" y="1472315"/>
          <a:ext cx="3336981" cy="1691472"/>
        </a:xfrm>
        <a:custGeom>
          <a:avLst/>
          <a:gdLst/>
          <a:ahLst/>
          <a:cxnLst/>
          <a:rect l="0" t="0" r="0" b="0"/>
          <a:pathLst>
            <a:path>
              <a:moveTo>
                <a:pt x="0" y="0"/>
              </a:moveTo>
              <a:lnTo>
                <a:pt x="0" y="1498424"/>
              </a:lnTo>
              <a:lnTo>
                <a:pt x="3336981" y="1498424"/>
              </a:lnTo>
              <a:lnTo>
                <a:pt x="3336981" y="16914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C8386-F51B-49FA-8188-EA0DE5E686BB}">
      <dsp:nvSpPr>
        <dsp:cNvPr id="0" name=""/>
        <dsp:cNvSpPr/>
      </dsp:nvSpPr>
      <dsp:spPr>
        <a:xfrm>
          <a:off x="4260668" y="1472315"/>
          <a:ext cx="1112327" cy="1691472"/>
        </a:xfrm>
        <a:custGeom>
          <a:avLst/>
          <a:gdLst/>
          <a:ahLst/>
          <a:cxnLst/>
          <a:rect l="0" t="0" r="0" b="0"/>
          <a:pathLst>
            <a:path>
              <a:moveTo>
                <a:pt x="0" y="0"/>
              </a:moveTo>
              <a:lnTo>
                <a:pt x="0" y="1498424"/>
              </a:lnTo>
              <a:lnTo>
                <a:pt x="1112327" y="1498424"/>
              </a:lnTo>
              <a:lnTo>
                <a:pt x="1112327" y="16914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43EBF0-BA86-4D88-A44A-B0ABF8735EB3}">
      <dsp:nvSpPr>
        <dsp:cNvPr id="0" name=""/>
        <dsp:cNvSpPr/>
      </dsp:nvSpPr>
      <dsp:spPr>
        <a:xfrm>
          <a:off x="3148341" y="1472315"/>
          <a:ext cx="1112327" cy="1691472"/>
        </a:xfrm>
        <a:custGeom>
          <a:avLst/>
          <a:gdLst/>
          <a:ahLst/>
          <a:cxnLst/>
          <a:rect l="0" t="0" r="0" b="0"/>
          <a:pathLst>
            <a:path>
              <a:moveTo>
                <a:pt x="1112327" y="0"/>
              </a:moveTo>
              <a:lnTo>
                <a:pt x="1112327" y="1498424"/>
              </a:lnTo>
              <a:lnTo>
                <a:pt x="0" y="1498424"/>
              </a:lnTo>
              <a:lnTo>
                <a:pt x="0" y="16914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A4B3-E083-41C0-9B07-FECDE4FD33D2}">
      <dsp:nvSpPr>
        <dsp:cNvPr id="0" name=""/>
        <dsp:cNvSpPr/>
      </dsp:nvSpPr>
      <dsp:spPr>
        <a:xfrm>
          <a:off x="923686" y="1472315"/>
          <a:ext cx="3336981" cy="1691472"/>
        </a:xfrm>
        <a:custGeom>
          <a:avLst/>
          <a:gdLst/>
          <a:ahLst/>
          <a:cxnLst/>
          <a:rect l="0" t="0" r="0" b="0"/>
          <a:pathLst>
            <a:path>
              <a:moveTo>
                <a:pt x="3336981" y="0"/>
              </a:moveTo>
              <a:lnTo>
                <a:pt x="3336981" y="1498424"/>
              </a:lnTo>
              <a:lnTo>
                <a:pt x="0" y="1498424"/>
              </a:lnTo>
              <a:lnTo>
                <a:pt x="0" y="16914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DD465-E381-4252-8E83-7A3C0A1ED759}">
      <dsp:nvSpPr>
        <dsp:cNvPr id="0" name=""/>
        <dsp:cNvSpPr/>
      </dsp:nvSpPr>
      <dsp:spPr>
        <a:xfrm>
          <a:off x="3801029" y="553036"/>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AAD7D-01C8-4E6B-B0ED-31465FD5BAD8}">
      <dsp:nvSpPr>
        <dsp:cNvPr id="0" name=""/>
        <dsp:cNvSpPr/>
      </dsp:nvSpPr>
      <dsp:spPr>
        <a:xfrm>
          <a:off x="3801029" y="553036"/>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726E7-1C19-40C7-A009-222A4DCF0398}">
      <dsp:nvSpPr>
        <dsp:cNvPr id="0" name=""/>
        <dsp:cNvSpPr/>
      </dsp:nvSpPr>
      <dsp:spPr>
        <a:xfrm>
          <a:off x="3341389" y="718506"/>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Director (presidente)</a:t>
          </a:r>
        </a:p>
      </dsp:txBody>
      <dsp:txXfrm>
        <a:off x="3341389" y="718506"/>
        <a:ext cx="1838557" cy="588338"/>
      </dsp:txXfrm>
    </dsp:sp>
    <dsp:sp modelId="{0C6763B3-1EF5-45D0-83A8-C6DF91EB774C}">
      <dsp:nvSpPr>
        <dsp:cNvPr id="0" name=""/>
        <dsp:cNvSpPr/>
      </dsp:nvSpPr>
      <dsp:spPr>
        <a:xfrm>
          <a:off x="464047" y="3163788"/>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1DD2F-2824-4C8C-9AB3-4FBC23CFE0FE}">
      <dsp:nvSpPr>
        <dsp:cNvPr id="0" name=""/>
        <dsp:cNvSpPr/>
      </dsp:nvSpPr>
      <dsp:spPr>
        <a:xfrm>
          <a:off x="464047" y="3163788"/>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5747D-A2B2-467A-B1F4-AE297D30D9B1}">
      <dsp:nvSpPr>
        <dsp:cNvPr id="0" name=""/>
        <dsp:cNvSpPr/>
      </dsp:nvSpPr>
      <dsp:spPr>
        <a:xfrm>
          <a:off x="4407" y="3329258"/>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Jefe departamento</a:t>
          </a:r>
        </a:p>
      </dsp:txBody>
      <dsp:txXfrm>
        <a:off x="4407" y="3329258"/>
        <a:ext cx="1838557" cy="588338"/>
      </dsp:txXfrm>
    </dsp:sp>
    <dsp:sp modelId="{85FCD39A-1FB5-4D53-BF3C-85F28426C7B6}">
      <dsp:nvSpPr>
        <dsp:cNvPr id="0" name=""/>
        <dsp:cNvSpPr/>
      </dsp:nvSpPr>
      <dsp:spPr>
        <a:xfrm>
          <a:off x="2688701" y="3163788"/>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8463D-605C-4401-93A1-EE90055DF0E2}">
      <dsp:nvSpPr>
        <dsp:cNvPr id="0" name=""/>
        <dsp:cNvSpPr/>
      </dsp:nvSpPr>
      <dsp:spPr>
        <a:xfrm>
          <a:off x="2688701" y="3163788"/>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A50DA-4FE0-472B-93B1-DD69F5DAA81C}">
      <dsp:nvSpPr>
        <dsp:cNvPr id="0" name=""/>
        <dsp:cNvSpPr/>
      </dsp:nvSpPr>
      <dsp:spPr>
        <a:xfrm>
          <a:off x="2229062" y="3329258"/>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Jefe departamento</a:t>
          </a:r>
        </a:p>
      </dsp:txBody>
      <dsp:txXfrm>
        <a:off x="2229062" y="3329258"/>
        <a:ext cx="1838557" cy="588338"/>
      </dsp:txXfrm>
    </dsp:sp>
    <dsp:sp modelId="{1AE55EDF-5AAB-4F94-B951-11646AE88F70}">
      <dsp:nvSpPr>
        <dsp:cNvPr id="0" name=""/>
        <dsp:cNvSpPr/>
      </dsp:nvSpPr>
      <dsp:spPr>
        <a:xfrm>
          <a:off x="4913356" y="3163788"/>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CD952-1059-486F-A6B1-355D5158BF9C}">
      <dsp:nvSpPr>
        <dsp:cNvPr id="0" name=""/>
        <dsp:cNvSpPr/>
      </dsp:nvSpPr>
      <dsp:spPr>
        <a:xfrm>
          <a:off x="4913356" y="3163788"/>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66F39-49E2-47B7-A36E-D4DE6A10B908}">
      <dsp:nvSpPr>
        <dsp:cNvPr id="0" name=""/>
        <dsp:cNvSpPr/>
      </dsp:nvSpPr>
      <dsp:spPr>
        <a:xfrm>
          <a:off x="4453717" y="3329258"/>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Jefe departamento</a:t>
          </a:r>
        </a:p>
      </dsp:txBody>
      <dsp:txXfrm>
        <a:off x="4453717" y="3329258"/>
        <a:ext cx="1838557" cy="588338"/>
      </dsp:txXfrm>
    </dsp:sp>
    <dsp:sp modelId="{D6F5A778-990D-40B1-9C5E-8DAEB5303848}">
      <dsp:nvSpPr>
        <dsp:cNvPr id="0" name=""/>
        <dsp:cNvSpPr/>
      </dsp:nvSpPr>
      <dsp:spPr>
        <a:xfrm>
          <a:off x="7138011" y="3163788"/>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93F18-0EC3-4619-9FB7-B00D90EA554C}">
      <dsp:nvSpPr>
        <dsp:cNvPr id="0" name=""/>
        <dsp:cNvSpPr/>
      </dsp:nvSpPr>
      <dsp:spPr>
        <a:xfrm>
          <a:off x="7138011" y="3163788"/>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5B9E1-39AC-4D23-B545-4CEA55F29F7E}">
      <dsp:nvSpPr>
        <dsp:cNvPr id="0" name=""/>
        <dsp:cNvSpPr/>
      </dsp:nvSpPr>
      <dsp:spPr>
        <a:xfrm>
          <a:off x="6678371" y="3329258"/>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Jefe departamento (secretario el de menor edad)</a:t>
          </a:r>
        </a:p>
      </dsp:txBody>
      <dsp:txXfrm>
        <a:off x="6678371" y="3329258"/>
        <a:ext cx="1838557" cy="588338"/>
      </dsp:txXfrm>
    </dsp:sp>
    <dsp:sp modelId="{78C52B41-7712-4FCF-83F0-FBDF5DD8AF5D}">
      <dsp:nvSpPr>
        <dsp:cNvPr id="0" name=""/>
        <dsp:cNvSpPr/>
      </dsp:nvSpPr>
      <dsp:spPr>
        <a:xfrm>
          <a:off x="2688701" y="1858412"/>
          <a:ext cx="919278" cy="91927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6DF64-0DA9-4333-A7FF-45317FC9FF5B}">
      <dsp:nvSpPr>
        <dsp:cNvPr id="0" name=""/>
        <dsp:cNvSpPr/>
      </dsp:nvSpPr>
      <dsp:spPr>
        <a:xfrm>
          <a:off x="2688701" y="1858412"/>
          <a:ext cx="919278" cy="91927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83D24-3257-4F11-88C5-7FB9FE41D917}">
      <dsp:nvSpPr>
        <dsp:cNvPr id="0" name=""/>
        <dsp:cNvSpPr/>
      </dsp:nvSpPr>
      <dsp:spPr>
        <a:xfrm>
          <a:off x="2229062" y="2023882"/>
          <a:ext cx="1838557" cy="58833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Jefe de Estudios</a:t>
          </a:r>
        </a:p>
      </dsp:txBody>
      <dsp:txXfrm>
        <a:off x="2229062" y="2023882"/>
        <a:ext cx="1838557" cy="5883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033C-782E-4696-927F-A8F180B8A19A}">
      <dsp:nvSpPr>
        <dsp:cNvPr id="0" name=""/>
        <dsp:cNvSpPr/>
      </dsp:nvSpPr>
      <dsp:spPr>
        <a:xfrm>
          <a:off x="0" y="0"/>
          <a:ext cx="3971109" cy="4323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Habilidades </a:t>
          </a:r>
        </a:p>
      </dsp:txBody>
      <dsp:txXfrm>
        <a:off x="0" y="0"/>
        <a:ext cx="3971109" cy="1297141"/>
      </dsp:txXfrm>
    </dsp:sp>
    <dsp:sp modelId="{7D062A5C-90F1-4CA6-96F5-57E1EF78675E}">
      <dsp:nvSpPr>
        <dsp:cNvPr id="0" name=""/>
        <dsp:cNvSpPr/>
      </dsp:nvSpPr>
      <dsp:spPr>
        <a:xfrm>
          <a:off x="397110" y="1298408"/>
          <a:ext cx="3176887"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Personales</a:t>
          </a:r>
        </a:p>
      </dsp:txBody>
      <dsp:txXfrm>
        <a:off x="435294" y="1336592"/>
        <a:ext cx="3100519" cy="1227318"/>
      </dsp:txXfrm>
    </dsp:sp>
    <dsp:sp modelId="{7EDBCD70-78FE-4E55-B481-4985766C2D4F}">
      <dsp:nvSpPr>
        <dsp:cNvPr id="0" name=""/>
        <dsp:cNvSpPr/>
      </dsp:nvSpPr>
      <dsp:spPr>
        <a:xfrm>
          <a:off x="397110" y="2802662"/>
          <a:ext cx="3176887"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Grupales</a:t>
          </a:r>
        </a:p>
      </dsp:txBody>
      <dsp:txXfrm>
        <a:off x="435294" y="2840846"/>
        <a:ext cx="3100519" cy="12273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CE51A-0B3F-4B31-BEB2-4D45D0670359}">
      <dsp:nvSpPr>
        <dsp:cNvPr id="0" name=""/>
        <dsp:cNvSpPr/>
      </dsp:nvSpPr>
      <dsp:spPr>
        <a:xfrm>
          <a:off x="2865103" y="1305292"/>
          <a:ext cx="3251781" cy="3251781"/>
        </a:xfrm>
        <a:prstGeom prst="ellipse">
          <a:avLst/>
        </a:prstGeom>
        <a:gradFill rotWithShape="0">
          <a:gsLst>
            <a:gs pos="0">
              <a:schemeClr val="accent2">
                <a:alpha val="50000"/>
                <a:hueOff val="0"/>
                <a:satOff val="0"/>
                <a:lumOff val="0"/>
                <a:alphaOff val="0"/>
                <a:tint val="60000"/>
                <a:lumMod val="104000"/>
              </a:schemeClr>
            </a:gs>
            <a:gs pos="100000">
              <a:schemeClr val="accent2">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Habilidades</a:t>
          </a:r>
        </a:p>
      </dsp:txBody>
      <dsp:txXfrm>
        <a:off x="3341315" y="1781504"/>
        <a:ext cx="2299357" cy="2299357"/>
      </dsp:txXfrm>
    </dsp:sp>
    <dsp:sp modelId="{838FD20F-46E9-4E66-B06B-95238EFD041C}">
      <dsp:nvSpPr>
        <dsp:cNvPr id="0" name=""/>
        <dsp:cNvSpPr/>
      </dsp:nvSpPr>
      <dsp:spPr>
        <a:xfrm>
          <a:off x="3678049" y="580"/>
          <a:ext cx="1625890" cy="1625890"/>
        </a:xfrm>
        <a:prstGeom prst="ellipse">
          <a:avLst/>
        </a:prstGeom>
        <a:gradFill rotWithShape="0">
          <a:gsLst>
            <a:gs pos="0">
              <a:schemeClr val="accent2">
                <a:alpha val="50000"/>
                <a:hueOff val="-598994"/>
                <a:satOff val="4120"/>
                <a:lumOff val="457"/>
                <a:alphaOff val="0"/>
                <a:tint val="60000"/>
                <a:lumMod val="104000"/>
              </a:schemeClr>
            </a:gs>
            <a:gs pos="100000">
              <a:schemeClr val="accent2">
                <a:alpha val="50000"/>
                <a:hueOff val="-598994"/>
                <a:satOff val="4120"/>
                <a:lumOff val="457"/>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Gestión del tiempo</a:t>
          </a:r>
        </a:p>
      </dsp:txBody>
      <dsp:txXfrm>
        <a:off x="3916155" y="238686"/>
        <a:ext cx="1149678" cy="1149678"/>
      </dsp:txXfrm>
    </dsp:sp>
    <dsp:sp modelId="{29CE938D-2DF1-49A8-AE4D-74A0DD9AD18C}">
      <dsp:nvSpPr>
        <dsp:cNvPr id="0" name=""/>
        <dsp:cNvSpPr/>
      </dsp:nvSpPr>
      <dsp:spPr>
        <a:xfrm>
          <a:off x="5511994" y="1059409"/>
          <a:ext cx="1625890" cy="1625890"/>
        </a:xfrm>
        <a:prstGeom prst="ellipse">
          <a:avLst/>
        </a:prstGeom>
        <a:gradFill rotWithShape="0">
          <a:gsLst>
            <a:gs pos="0">
              <a:schemeClr val="accent2">
                <a:alpha val="50000"/>
                <a:hueOff val="-1197987"/>
                <a:satOff val="8241"/>
                <a:lumOff val="915"/>
                <a:alphaOff val="0"/>
                <a:tint val="60000"/>
                <a:lumMod val="104000"/>
              </a:schemeClr>
            </a:gs>
            <a:gs pos="100000">
              <a:schemeClr val="accent2">
                <a:alpha val="50000"/>
                <a:hueOff val="-1197987"/>
                <a:satOff val="8241"/>
                <a:lumOff val="915"/>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Planificación estratégica</a:t>
          </a:r>
        </a:p>
      </dsp:txBody>
      <dsp:txXfrm>
        <a:off x="5750100" y="1297515"/>
        <a:ext cx="1149678" cy="1149678"/>
      </dsp:txXfrm>
    </dsp:sp>
    <dsp:sp modelId="{66A49628-F714-4D12-BB96-05D3734D9E01}">
      <dsp:nvSpPr>
        <dsp:cNvPr id="0" name=""/>
        <dsp:cNvSpPr/>
      </dsp:nvSpPr>
      <dsp:spPr>
        <a:xfrm>
          <a:off x="5511994" y="3177066"/>
          <a:ext cx="1625890" cy="1625890"/>
        </a:xfrm>
        <a:prstGeom prst="ellipse">
          <a:avLst/>
        </a:prstGeom>
        <a:gradFill rotWithShape="0">
          <a:gsLst>
            <a:gs pos="0">
              <a:schemeClr val="accent2">
                <a:alpha val="50000"/>
                <a:hueOff val="-1796981"/>
                <a:satOff val="12361"/>
                <a:lumOff val="1372"/>
                <a:alphaOff val="0"/>
                <a:tint val="60000"/>
                <a:lumMod val="104000"/>
              </a:schemeClr>
            </a:gs>
            <a:gs pos="100000">
              <a:schemeClr val="accent2">
                <a:alpha val="50000"/>
                <a:hueOff val="-1796981"/>
                <a:satOff val="12361"/>
                <a:lumOff val="137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Comunicación efectiva</a:t>
          </a:r>
        </a:p>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 Escucha activa</a:t>
          </a:r>
        </a:p>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*Asertividad</a:t>
          </a:r>
        </a:p>
      </dsp:txBody>
      <dsp:txXfrm>
        <a:off x="5750100" y="3415172"/>
        <a:ext cx="1149678" cy="1149678"/>
      </dsp:txXfrm>
    </dsp:sp>
    <dsp:sp modelId="{830E1C75-D9DE-4446-87B7-BB3E1246B104}">
      <dsp:nvSpPr>
        <dsp:cNvPr id="0" name=""/>
        <dsp:cNvSpPr/>
      </dsp:nvSpPr>
      <dsp:spPr>
        <a:xfrm>
          <a:off x="3678049" y="4235895"/>
          <a:ext cx="1625890" cy="1625890"/>
        </a:xfrm>
        <a:prstGeom prst="ellipse">
          <a:avLst/>
        </a:prstGeom>
        <a:gradFill rotWithShape="0">
          <a:gsLst>
            <a:gs pos="0">
              <a:schemeClr val="accent2">
                <a:alpha val="50000"/>
                <a:hueOff val="-2395974"/>
                <a:satOff val="16481"/>
                <a:lumOff val="1829"/>
                <a:alphaOff val="0"/>
                <a:tint val="60000"/>
                <a:lumMod val="104000"/>
              </a:schemeClr>
            </a:gs>
            <a:gs pos="100000">
              <a:schemeClr val="accent2">
                <a:alpha val="50000"/>
                <a:hueOff val="-2395974"/>
                <a:satOff val="16481"/>
                <a:lumOff val="1829"/>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Resolución de conflictos</a:t>
          </a:r>
        </a:p>
      </dsp:txBody>
      <dsp:txXfrm>
        <a:off x="3916155" y="4474001"/>
        <a:ext cx="1149678" cy="1149678"/>
      </dsp:txXfrm>
    </dsp:sp>
    <dsp:sp modelId="{60D137C1-336A-4CA0-8EB0-C01A1EF710FC}">
      <dsp:nvSpPr>
        <dsp:cNvPr id="0" name=""/>
        <dsp:cNvSpPr/>
      </dsp:nvSpPr>
      <dsp:spPr>
        <a:xfrm>
          <a:off x="1844104" y="3177066"/>
          <a:ext cx="1625890" cy="1625890"/>
        </a:xfrm>
        <a:prstGeom prst="ellipse">
          <a:avLst/>
        </a:prstGeom>
        <a:gradFill rotWithShape="0">
          <a:gsLst>
            <a:gs pos="0">
              <a:schemeClr val="accent2">
                <a:alpha val="50000"/>
                <a:hueOff val="-2994968"/>
                <a:satOff val="20602"/>
                <a:lumOff val="2287"/>
                <a:alphaOff val="0"/>
                <a:tint val="60000"/>
                <a:lumMod val="104000"/>
              </a:schemeClr>
            </a:gs>
            <a:gs pos="100000">
              <a:schemeClr val="accent2">
                <a:alpha val="50000"/>
                <a:hueOff val="-2994968"/>
                <a:satOff val="20602"/>
                <a:lumOff val="2287"/>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Liderazgo</a:t>
          </a:r>
        </a:p>
      </dsp:txBody>
      <dsp:txXfrm>
        <a:off x="2082210" y="3415172"/>
        <a:ext cx="1149678" cy="1149678"/>
      </dsp:txXfrm>
    </dsp:sp>
    <dsp:sp modelId="{6ACB4C03-521F-4B6D-93F7-85CD1E7BA532}">
      <dsp:nvSpPr>
        <dsp:cNvPr id="0" name=""/>
        <dsp:cNvSpPr/>
      </dsp:nvSpPr>
      <dsp:spPr>
        <a:xfrm>
          <a:off x="1844104" y="1059409"/>
          <a:ext cx="1625890" cy="1625890"/>
        </a:xfrm>
        <a:prstGeom prst="ellipse">
          <a:avLst/>
        </a:prstGeom>
        <a:gradFill rotWithShape="0">
          <a:gsLst>
            <a:gs pos="0">
              <a:schemeClr val="accent2">
                <a:alpha val="50000"/>
                <a:hueOff val="-3593961"/>
                <a:satOff val="24722"/>
                <a:lumOff val="2744"/>
                <a:alphaOff val="0"/>
                <a:tint val="60000"/>
                <a:lumMod val="104000"/>
              </a:schemeClr>
            </a:gs>
            <a:gs pos="100000">
              <a:schemeClr val="accent2">
                <a:alpha val="50000"/>
                <a:hueOff val="-3593961"/>
                <a:satOff val="24722"/>
                <a:lumOff val="274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Inteligencia emocional</a:t>
          </a:r>
        </a:p>
      </dsp:txBody>
      <dsp:txXfrm>
        <a:off x="2082210" y="1297515"/>
        <a:ext cx="1149678" cy="11496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C2A28-D90E-4B98-A0F6-E5851D44083B}">
      <dsp:nvSpPr>
        <dsp:cNvPr id="0" name=""/>
        <dsp:cNvSpPr/>
      </dsp:nvSpPr>
      <dsp:spPr>
        <a:xfrm>
          <a:off x="1530395" y="790"/>
          <a:ext cx="1381802" cy="69090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Herramientas de planificación</a:t>
          </a:r>
        </a:p>
      </dsp:txBody>
      <dsp:txXfrm>
        <a:off x="1550631" y="21026"/>
        <a:ext cx="1341330" cy="650429"/>
      </dsp:txXfrm>
    </dsp:sp>
    <dsp:sp modelId="{577C599D-3CF7-4F84-ADFE-7BEB9B37A208}">
      <dsp:nvSpPr>
        <dsp:cNvPr id="0" name=""/>
        <dsp:cNvSpPr/>
      </dsp:nvSpPr>
      <dsp:spPr>
        <a:xfrm>
          <a:off x="1668575" y="691692"/>
          <a:ext cx="138180" cy="518176"/>
        </a:xfrm>
        <a:custGeom>
          <a:avLst/>
          <a:gdLst/>
          <a:ahLst/>
          <a:cxnLst/>
          <a:rect l="0" t="0" r="0" b="0"/>
          <a:pathLst>
            <a:path>
              <a:moveTo>
                <a:pt x="0" y="0"/>
              </a:moveTo>
              <a:lnTo>
                <a:pt x="0" y="518176"/>
              </a:lnTo>
              <a:lnTo>
                <a:pt x="138180" y="5181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CB1ED-4114-4AD4-9EE3-0A9C6E8D8CA7}">
      <dsp:nvSpPr>
        <dsp:cNvPr id="0" name=""/>
        <dsp:cNvSpPr/>
      </dsp:nvSpPr>
      <dsp:spPr>
        <a:xfrm>
          <a:off x="1806756" y="864417"/>
          <a:ext cx="1105442" cy="6909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Diagramas de flujo</a:t>
          </a:r>
        </a:p>
      </dsp:txBody>
      <dsp:txXfrm>
        <a:off x="1826992" y="884653"/>
        <a:ext cx="1064970" cy="650429"/>
      </dsp:txXfrm>
    </dsp:sp>
    <dsp:sp modelId="{DDCA9EF4-1C6E-4CE5-A1DD-7081B6FBA571}">
      <dsp:nvSpPr>
        <dsp:cNvPr id="0" name=""/>
        <dsp:cNvSpPr/>
      </dsp:nvSpPr>
      <dsp:spPr>
        <a:xfrm>
          <a:off x="1668575" y="691692"/>
          <a:ext cx="138180" cy="1381802"/>
        </a:xfrm>
        <a:custGeom>
          <a:avLst/>
          <a:gdLst/>
          <a:ahLst/>
          <a:cxnLst/>
          <a:rect l="0" t="0" r="0" b="0"/>
          <a:pathLst>
            <a:path>
              <a:moveTo>
                <a:pt x="0" y="0"/>
              </a:moveTo>
              <a:lnTo>
                <a:pt x="0" y="1381802"/>
              </a:lnTo>
              <a:lnTo>
                <a:pt x="138180" y="13818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DF12A-6B82-4E6B-9BEA-8C8D86BDD63D}">
      <dsp:nvSpPr>
        <dsp:cNvPr id="0" name=""/>
        <dsp:cNvSpPr/>
      </dsp:nvSpPr>
      <dsp:spPr>
        <a:xfrm>
          <a:off x="1806756" y="1728044"/>
          <a:ext cx="1105442" cy="6909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Espina de pescado / Ishikawa</a:t>
          </a:r>
        </a:p>
      </dsp:txBody>
      <dsp:txXfrm>
        <a:off x="1826992" y="1748280"/>
        <a:ext cx="1064970" cy="650429"/>
      </dsp:txXfrm>
    </dsp:sp>
    <dsp:sp modelId="{827B17B9-65A3-4E9F-A90B-DEEB7657A753}">
      <dsp:nvSpPr>
        <dsp:cNvPr id="0" name=""/>
        <dsp:cNvSpPr/>
      </dsp:nvSpPr>
      <dsp:spPr>
        <a:xfrm>
          <a:off x="1668575" y="691692"/>
          <a:ext cx="138180" cy="2245429"/>
        </a:xfrm>
        <a:custGeom>
          <a:avLst/>
          <a:gdLst/>
          <a:ahLst/>
          <a:cxnLst/>
          <a:rect l="0" t="0" r="0" b="0"/>
          <a:pathLst>
            <a:path>
              <a:moveTo>
                <a:pt x="0" y="0"/>
              </a:moveTo>
              <a:lnTo>
                <a:pt x="0" y="2245429"/>
              </a:lnTo>
              <a:lnTo>
                <a:pt x="138180" y="224542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B102E-1185-49D5-8A63-A14EA38307F8}">
      <dsp:nvSpPr>
        <dsp:cNvPr id="0" name=""/>
        <dsp:cNvSpPr/>
      </dsp:nvSpPr>
      <dsp:spPr>
        <a:xfrm>
          <a:off x="1806756" y="2591671"/>
          <a:ext cx="1105442" cy="6909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Diagrama de Gantt</a:t>
          </a:r>
        </a:p>
      </dsp:txBody>
      <dsp:txXfrm>
        <a:off x="1826992" y="2611907"/>
        <a:ext cx="1064970" cy="650429"/>
      </dsp:txXfrm>
    </dsp:sp>
    <dsp:sp modelId="{AA7CC43E-52CF-4DC7-A54E-0B0E8477E254}">
      <dsp:nvSpPr>
        <dsp:cNvPr id="0" name=""/>
        <dsp:cNvSpPr/>
      </dsp:nvSpPr>
      <dsp:spPr>
        <a:xfrm>
          <a:off x="1668575" y="691692"/>
          <a:ext cx="138180" cy="3109056"/>
        </a:xfrm>
        <a:custGeom>
          <a:avLst/>
          <a:gdLst/>
          <a:ahLst/>
          <a:cxnLst/>
          <a:rect l="0" t="0" r="0" b="0"/>
          <a:pathLst>
            <a:path>
              <a:moveTo>
                <a:pt x="0" y="0"/>
              </a:moveTo>
              <a:lnTo>
                <a:pt x="0" y="3109056"/>
              </a:lnTo>
              <a:lnTo>
                <a:pt x="138180" y="31090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4450E-C26B-4765-B83C-53475ACECB43}">
      <dsp:nvSpPr>
        <dsp:cNvPr id="0" name=""/>
        <dsp:cNvSpPr/>
      </dsp:nvSpPr>
      <dsp:spPr>
        <a:xfrm>
          <a:off x="1806756" y="3455297"/>
          <a:ext cx="1105442" cy="6909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b="1" kern="1200">
              <a:latin typeface="Arial" panose="020B0604020202020204" pitchFamily="34" charset="0"/>
              <a:cs typeface="Arial" panose="020B0604020202020204" pitchFamily="34" charset="0"/>
            </a:rPr>
            <a:t>Esquema DAFO</a:t>
          </a:r>
        </a:p>
      </dsp:txBody>
      <dsp:txXfrm>
        <a:off x="1826992" y="3475533"/>
        <a:ext cx="1064970" cy="6504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25F5-97D5-4C7D-A213-E9402368E2DD}">
      <dsp:nvSpPr>
        <dsp:cNvPr id="0" name=""/>
        <dsp:cNvSpPr/>
      </dsp:nvSpPr>
      <dsp:spPr>
        <a:xfrm>
          <a:off x="1808738" y="2080330"/>
          <a:ext cx="1248872" cy="111506"/>
        </a:xfrm>
        <a:custGeom>
          <a:avLst/>
          <a:gdLst/>
          <a:ahLst/>
          <a:cxnLst/>
          <a:rect l="0" t="0" r="0" b="0"/>
          <a:pathLst>
            <a:path>
              <a:moveTo>
                <a:pt x="0" y="111506"/>
              </a:moveTo>
              <a:lnTo>
                <a:pt x="1248872" y="111506"/>
              </a:lnTo>
              <a:lnTo>
                <a:pt x="1248872"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B15AB-E994-4C60-AB46-3BD27CD0CFDC}">
      <dsp:nvSpPr>
        <dsp:cNvPr id="0" name=""/>
        <dsp:cNvSpPr/>
      </dsp:nvSpPr>
      <dsp:spPr>
        <a:xfrm>
          <a:off x="1808738" y="2191837"/>
          <a:ext cx="2497745" cy="1917911"/>
        </a:xfrm>
        <a:custGeom>
          <a:avLst/>
          <a:gdLst/>
          <a:ahLst/>
          <a:cxnLst/>
          <a:rect l="0" t="0" r="0" b="0"/>
          <a:pathLst>
            <a:path>
              <a:moveTo>
                <a:pt x="0" y="0"/>
              </a:moveTo>
              <a:lnTo>
                <a:pt x="2319335" y="0"/>
              </a:lnTo>
              <a:lnTo>
                <a:pt x="2319335" y="1917911"/>
              </a:lnTo>
              <a:lnTo>
                <a:pt x="2497745" y="1917911"/>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B540D-F6C4-4E4B-BF50-E499B8237049}">
      <dsp:nvSpPr>
        <dsp:cNvPr id="0" name=""/>
        <dsp:cNvSpPr/>
      </dsp:nvSpPr>
      <dsp:spPr>
        <a:xfrm>
          <a:off x="1808738" y="2191837"/>
          <a:ext cx="2497745" cy="1150747"/>
        </a:xfrm>
        <a:custGeom>
          <a:avLst/>
          <a:gdLst/>
          <a:ahLst/>
          <a:cxnLst/>
          <a:rect l="0" t="0" r="0" b="0"/>
          <a:pathLst>
            <a:path>
              <a:moveTo>
                <a:pt x="0" y="0"/>
              </a:moveTo>
              <a:lnTo>
                <a:pt x="2319335" y="0"/>
              </a:lnTo>
              <a:lnTo>
                <a:pt x="2319335" y="1150747"/>
              </a:lnTo>
              <a:lnTo>
                <a:pt x="2497745" y="1150747"/>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71CE8-D993-4321-87AB-40AE625D7F4E}">
      <dsp:nvSpPr>
        <dsp:cNvPr id="0" name=""/>
        <dsp:cNvSpPr/>
      </dsp:nvSpPr>
      <dsp:spPr>
        <a:xfrm>
          <a:off x="1808738" y="2191837"/>
          <a:ext cx="2497745" cy="383582"/>
        </a:xfrm>
        <a:custGeom>
          <a:avLst/>
          <a:gdLst/>
          <a:ahLst/>
          <a:cxnLst/>
          <a:rect l="0" t="0" r="0" b="0"/>
          <a:pathLst>
            <a:path>
              <a:moveTo>
                <a:pt x="0" y="0"/>
              </a:moveTo>
              <a:lnTo>
                <a:pt x="2319335" y="0"/>
              </a:lnTo>
              <a:lnTo>
                <a:pt x="2319335" y="383582"/>
              </a:lnTo>
              <a:lnTo>
                <a:pt x="2497745" y="383582"/>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DE712-2C84-4AB4-BCAF-2B71416FA9FC}">
      <dsp:nvSpPr>
        <dsp:cNvPr id="0" name=""/>
        <dsp:cNvSpPr/>
      </dsp:nvSpPr>
      <dsp:spPr>
        <a:xfrm>
          <a:off x="1808738" y="1808254"/>
          <a:ext cx="2497745" cy="383582"/>
        </a:xfrm>
        <a:custGeom>
          <a:avLst/>
          <a:gdLst/>
          <a:ahLst/>
          <a:cxnLst/>
          <a:rect l="0" t="0" r="0" b="0"/>
          <a:pathLst>
            <a:path>
              <a:moveTo>
                <a:pt x="0" y="383582"/>
              </a:moveTo>
              <a:lnTo>
                <a:pt x="2319335" y="383582"/>
              </a:lnTo>
              <a:lnTo>
                <a:pt x="2319335" y="0"/>
              </a:lnTo>
              <a:lnTo>
                <a:pt x="2497745"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9AA36-1610-44C4-A760-3C7B978F9084}">
      <dsp:nvSpPr>
        <dsp:cNvPr id="0" name=""/>
        <dsp:cNvSpPr/>
      </dsp:nvSpPr>
      <dsp:spPr>
        <a:xfrm>
          <a:off x="1808738" y="1041089"/>
          <a:ext cx="2497745" cy="1150747"/>
        </a:xfrm>
        <a:custGeom>
          <a:avLst/>
          <a:gdLst/>
          <a:ahLst/>
          <a:cxnLst/>
          <a:rect l="0" t="0" r="0" b="0"/>
          <a:pathLst>
            <a:path>
              <a:moveTo>
                <a:pt x="0" y="1150747"/>
              </a:moveTo>
              <a:lnTo>
                <a:pt x="2319335" y="1150747"/>
              </a:lnTo>
              <a:lnTo>
                <a:pt x="2319335" y="0"/>
              </a:lnTo>
              <a:lnTo>
                <a:pt x="2497745"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1ADC7-92A9-4481-8EDA-43C8BAEDDB8A}">
      <dsp:nvSpPr>
        <dsp:cNvPr id="0" name=""/>
        <dsp:cNvSpPr/>
      </dsp:nvSpPr>
      <dsp:spPr>
        <a:xfrm>
          <a:off x="1808738" y="273925"/>
          <a:ext cx="2497745" cy="1917911"/>
        </a:xfrm>
        <a:custGeom>
          <a:avLst/>
          <a:gdLst/>
          <a:ahLst/>
          <a:cxnLst/>
          <a:rect l="0" t="0" r="0" b="0"/>
          <a:pathLst>
            <a:path>
              <a:moveTo>
                <a:pt x="0" y="1917911"/>
              </a:moveTo>
              <a:lnTo>
                <a:pt x="2319335" y="1917911"/>
              </a:lnTo>
              <a:lnTo>
                <a:pt x="2319335" y="0"/>
              </a:lnTo>
              <a:lnTo>
                <a:pt x="2497745"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174F0-E07D-4A9D-B3CF-1217D8B38342}">
      <dsp:nvSpPr>
        <dsp:cNvPr id="0" name=""/>
        <dsp:cNvSpPr/>
      </dsp:nvSpPr>
      <dsp:spPr>
        <a:xfrm>
          <a:off x="24634" y="1919761"/>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Escucha activa</a:t>
          </a:r>
        </a:p>
      </dsp:txBody>
      <dsp:txXfrm>
        <a:off x="24634" y="1919761"/>
        <a:ext cx="1784104" cy="544151"/>
      </dsp:txXfrm>
    </dsp:sp>
    <dsp:sp modelId="{80E09630-7E37-43A3-93EB-520A827D6D56}">
      <dsp:nvSpPr>
        <dsp:cNvPr id="0" name=""/>
        <dsp:cNvSpPr/>
      </dsp:nvSpPr>
      <dsp:spPr>
        <a:xfrm>
          <a:off x="4306483" y="1849"/>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Mostrar interés</a:t>
          </a:r>
        </a:p>
      </dsp:txBody>
      <dsp:txXfrm>
        <a:off x="4306483" y="1849"/>
        <a:ext cx="1784104" cy="544151"/>
      </dsp:txXfrm>
    </dsp:sp>
    <dsp:sp modelId="{F70B3BE6-78C6-4A5D-978C-C706AEAD1E4A}">
      <dsp:nvSpPr>
        <dsp:cNvPr id="0" name=""/>
        <dsp:cNvSpPr/>
      </dsp:nvSpPr>
      <dsp:spPr>
        <a:xfrm>
          <a:off x="4306483" y="769014"/>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No juzgar</a:t>
          </a:r>
        </a:p>
      </dsp:txBody>
      <dsp:txXfrm>
        <a:off x="4306483" y="769014"/>
        <a:ext cx="1784104" cy="544151"/>
      </dsp:txXfrm>
    </dsp:sp>
    <dsp:sp modelId="{CD2A4E97-8572-47B6-8F87-B3077558B420}">
      <dsp:nvSpPr>
        <dsp:cNvPr id="0" name=""/>
        <dsp:cNvSpPr/>
      </dsp:nvSpPr>
      <dsp:spPr>
        <a:xfrm>
          <a:off x="4306483" y="1536178"/>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Clarificar</a:t>
          </a:r>
        </a:p>
      </dsp:txBody>
      <dsp:txXfrm>
        <a:off x="4306483" y="1536178"/>
        <a:ext cx="1784104" cy="544151"/>
      </dsp:txXfrm>
    </dsp:sp>
    <dsp:sp modelId="{E935467C-3787-4FA0-BFB0-9AA7CBA55E4E}">
      <dsp:nvSpPr>
        <dsp:cNvPr id="0" name=""/>
        <dsp:cNvSpPr/>
      </dsp:nvSpPr>
      <dsp:spPr>
        <a:xfrm>
          <a:off x="4306483" y="2303343"/>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Parafrasear</a:t>
          </a:r>
        </a:p>
      </dsp:txBody>
      <dsp:txXfrm>
        <a:off x="4306483" y="2303343"/>
        <a:ext cx="1784104" cy="544151"/>
      </dsp:txXfrm>
    </dsp:sp>
    <dsp:sp modelId="{03160F47-570E-4F3E-B542-E6DD134DE8DA}">
      <dsp:nvSpPr>
        <dsp:cNvPr id="0" name=""/>
        <dsp:cNvSpPr/>
      </dsp:nvSpPr>
      <dsp:spPr>
        <a:xfrm>
          <a:off x="4306483" y="3070508"/>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Reflejar</a:t>
          </a:r>
        </a:p>
      </dsp:txBody>
      <dsp:txXfrm>
        <a:off x="4306483" y="3070508"/>
        <a:ext cx="1784104" cy="544151"/>
      </dsp:txXfrm>
    </dsp:sp>
    <dsp:sp modelId="{838DF00E-6C7A-4365-AFBB-BD32359DDCEF}">
      <dsp:nvSpPr>
        <dsp:cNvPr id="0" name=""/>
        <dsp:cNvSpPr/>
      </dsp:nvSpPr>
      <dsp:spPr>
        <a:xfrm>
          <a:off x="4306483" y="3837673"/>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Resumir</a:t>
          </a:r>
        </a:p>
      </dsp:txBody>
      <dsp:txXfrm>
        <a:off x="4306483" y="3837673"/>
        <a:ext cx="1784104" cy="544151"/>
      </dsp:txXfrm>
    </dsp:sp>
    <dsp:sp modelId="{326178FE-3312-4D11-AF00-9E8DC058FCBD}">
      <dsp:nvSpPr>
        <dsp:cNvPr id="0" name=""/>
        <dsp:cNvSpPr/>
      </dsp:nvSpPr>
      <dsp:spPr>
        <a:xfrm>
          <a:off x="2165558" y="1536178"/>
          <a:ext cx="1784104" cy="54415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empatía</a:t>
          </a:r>
        </a:p>
      </dsp:txBody>
      <dsp:txXfrm>
        <a:off x="2165558" y="1536178"/>
        <a:ext cx="1784104" cy="5441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25F5-97D5-4C7D-A213-E9402368E2DD}">
      <dsp:nvSpPr>
        <dsp:cNvPr id="0" name=""/>
        <dsp:cNvSpPr/>
      </dsp:nvSpPr>
      <dsp:spPr>
        <a:xfrm>
          <a:off x="1736123" y="2996358"/>
          <a:ext cx="1055816" cy="91440"/>
        </a:xfrm>
        <a:custGeom>
          <a:avLst/>
          <a:gdLst/>
          <a:ahLst/>
          <a:cxnLst/>
          <a:rect l="0" t="0" r="0" b="0"/>
          <a:pathLst>
            <a:path>
              <a:moveTo>
                <a:pt x="0" y="134748"/>
              </a:moveTo>
              <a:lnTo>
                <a:pt x="1055816" y="134748"/>
              </a:lnTo>
              <a:lnTo>
                <a:pt x="1055816" y="4572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B15AB-E994-4C60-AB46-3BD27CD0CFDC}">
      <dsp:nvSpPr>
        <dsp:cNvPr id="0" name=""/>
        <dsp:cNvSpPr/>
      </dsp:nvSpPr>
      <dsp:spPr>
        <a:xfrm>
          <a:off x="5272216" y="5121789"/>
          <a:ext cx="284891" cy="612517"/>
        </a:xfrm>
        <a:custGeom>
          <a:avLst/>
          <a:gdLst/>
          <a:ahLst/>
          <a:cxnLst/>
          <a:rect l="0" t="0" r="0" b="0"/>
          <a:pathLst>
            <a:path>
              <a:moveTo>
                <a:pt x="0" y="0"/>
              </a:moveTo>
              <a:lnTo>
                <a:pt x="142445" y="0"/>
              </a:lnTo>
              <a:lnTo>
                <a:pt x="142445" y="612517"/>
              </a:lnTo>
              <a:lnTo>
                <a:pt x="284891" y="612517"/>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B540D-F6C4-4E4B-BF50-E499B8237049}">
      <dsp:nvSpPr>
        <dsp:cNvPr id="0" name=""/>
        <dsp:cNvSpPr/>
      </dsp:nvSpPr>
      <dsp:spPr>
        <a:xfrm>
          <a:off x="5272216" y="5076069"/>
          <a:ext cx="284891" cy="91440"/>
        </a:xfrm>
        <a:custGeom>
          <a:avLst/>
          <a:gdLst/>
          <a:ahLst/>
          <a:cxnLst/>
          <a:rect l="0" t="0" r="0" b="0"/>
          <a:pathLst>
            <a:path>
              <a:moveTo>
                <a:pt x="0" y="45720"/>
              </a:moveTo>
              <a:lnTo>
                <a:pt x="284891" y="4572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71CE8-D993-4321-87AB-40AE625D7F4E}">
      <dsp:nvSpPr>
        <dsp:cNvPr id="0" name=""/>
        <dsp:cNvSpPr/>
      </dsp:nvSpPr>
      <dsp:spPr>
        <a:xfrm>
          <a:off x="5272216" y="4509271"/>
          <a:ext cx="284891" cy="612517"/>
        </a:xfrm>
        <a:custGeom>
          <a:avLst/>
          <a:gdLst/>
          <a:ahLst/>
          <a:cxnLst/>
          <a:rect l="0" t="0" r="0" b="0"/>
          <a:pathLst>
            <a:path>
              <a:moveTo>
                <a:pt x="0" y="612517"/>
              </a:moveTo>
              <a:lnTo>
                <a:pt x="142445" y="612517"/>
              </a:lnTo>
              <a:lnTo>
                <a:pt x="142445" y="0"/>
              </a:lnTo>
              <a:lnTo>
                <a:pt x="284891" y="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DE712-2C84-4AB4-BCAF-2B71416FA9FC}">
      <dsp:nvSpPr>
        <dsp:cNvPr id="0" name=""/>
        <dsp:cNvSpPr/>
      </dsp:nvSpPr>
      <dsp:spPr>
        <a:xfrm>
          <a:off x="1736123" y="3131107"/>
          <a:ext cx="2111632" cy="1990681"/>
        </a:xfrm>
        <a:custGeom>
          <a:avLst/>
          <a:gdLst/>
          <a:ahLst/>
          <a:cxnLst/>
          <a:rect l="0" t="0" r="0" b="0"/>
          <a:pathLst>
            <a:path>
              <a:moveTo>
                <a:pt x="0" y="0"/>
              </a:moveTo>
              <a:lnTo>
                <a:pt x="1969186" y="0"/>
              </a:lnTo>
              <a:lnTo>
                <a:pt x="1969186" y="1990681"/>
              </a:lnTo>
              <a:lnTo>
                <a:pt x="2111632" y="1990681"/>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D4166-9AEA-44CE-8B03-2A341E2AE8A6}">
      <dsp:nvSpPr>
        <dsp:cNvPr id="0" name=""/>
        <dsp:cNvSpPr/>
      </dsp:nvSpPr>
      <dsp:spPr>
        <a:xfrm>
          <a:off x="5272216" y="3284236"/>
          <a:ext cx="284891" cy="612517"/>
        </a:xfrm>
        <a:custGeom>
          <a:avLst/>
          <a:gdLst/>
          <a:ahLst/>
          <a:cxnLst/>
          <a:rect l="0" t="0" r="0" b="0"/>
          <a:pathLst>
            <a:path>
              <a:moveTo>
                <a:pt x="0" y="0"/>
              </a:moveTo>
              <a:lnTo>
                <a:pt x="142445" y="0"/>
              </a:lnTo>
              <a:lnTo>
                <a:pt x="142445" y="612517"/>
              </a:lnTo>
              <a:lnTo>
                <a:pt x="284891" y="612517"/>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05CD5-1236-4D95-A861-2F7787953856}">
      <dsp:nvSpPr>
        <dsp:cNvPr id="0" name=""/>
        <dsp:cNvSpPr/>
      </dsp:nvSpPr>
      <dsp:spPr>
        <a:xfrm>
          <a:off x="5272216" y="3238516"/>
          <a:ext cx="284891" cy="91440"/>
        </a:xfrm>
        <a:custGeom>
          <a:avLst/>
          <a:gdLst/>
          <a:ahLst/>
          <a:cxnLst/>
          <a:rect l="0" t="0" r="0" b="0"/>
          <a:pathLst>
            <a:path>
              <a:moveTo>
                <a:pt x="0" y="45720"/>
              </a:moveTo>
              <a:lnTo>
                <a:pt x="284891" y="4572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F7DCB-CF6E-4599-8847-443F542456DF}">
      <dsp:nvSpPr>
        <dsp:cNvPr id="0" name=""/>
        <dsp:cNvSpPr/>
      </dsp:nvSpPr>
      <dsp:spPr>
        <a:xfrm>
          <a:off x="5272216" y="2671719"/>
          <a:ext cx="284891" cy="612517"/>
        </a:xfrm>
        <a:custGeom>
          <a:avLst/>
          <a:gdLst/>
          <a:ahLst/>
          <a:cxnLst/>
          <a:rect l="0" t="0" r="0" b="0"/>
          <a:pathLst>
            <a:path>
              <a:moveTo>
                <a:pt x="0" y="612517"/>
              </a:moveTo>
              <a:lnTo>
                <a:pt x="142445" y="612517"/>
              </a:lnTo>
              <a:lnTo>
                <a:pt x="142445" y="0"/>
              </a:lnTo>
              <a:lnTo>
                <a:pt x="284891" y="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9AA36-1610-44C4-A760-3C7B978F9084}">
      <dsp:nvSpPr>
        <dsp:cNvPr id="0" name=""/>
        <dsp:cNvSpPr/>
      </dsp:nvSpPr>
      <dsp:spPr>
        <a:xfrm>
          <a:off x="1736123" y="3131107"/>
          <a:ext cx="2111632" cy="153129"/>
        </a:xfrm>
        <a:custGeom>
          <a:avLst/>
          <a:gdLst/>
          <a:ahLst/>
          <a:cxnLst/>
          <a:rect l="0" t="0" r="0" b="0"/>
          <a:pathLst>
            <a:path>
              <a:moveTo>
                <a:pt x="0" y="0"/>
              </a:moveTo>
              <a:lnTo>
                <a:pt x="1969186" y="0"/>
              </a:lnTo>
              <a:lnTo>
                <a:pt x="1969186" y="153129"/>
              </a:lnTo>
              <a:lnTo>
                <a:pt x="2111632" y="153129"/>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5610D-8827-457F-96F6-A4F0257B82F1}">
      <dsp:nvSpPr>
        <dsp:cNvPr id="0" name=""/>
        <dsp:cNvSpPr/>
      </dsp:nvSpPr>
      <dsp:spPr>
        <a:xfrm>
          <a:off x="5272216" y="1140425"/>
          <a:ext cx="284891" cy="918776"/>
        </a:xfrm>
        <a:custGeom>
          <a:avLst/>
          <a:gdLst/>
          <a:ahLst/>
          <a:cxnLst/>
          <a:rect l="0" t="0" r="0" b="0"/>
          <a:pathLst>
            <a:path>
              <a:moveTo>
                <a:pt x="0" y="0"/>
              </a:moveTo>
              <a:lnTo>
                <a:pt x="142445" y="0"/>
              </a:lnTo>
              <a:lnTo>
                <a:pt x="142445" y="918776"/>
              </a:lnTo>
              <a:lnTo>
                <a:pt x="284891" y="91877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5EC8E-DA19-4B36-B61A-74323860CEB6}">
      <dsp:nvSpPr>
        <dsp:cNvPr id="0" name=""/>
        <dsp:cNvSpPr/>
      </dsp:nvSpPr>
      <dsp:spPr>
        <a:xfrm>
          <a:off x="5272216" y="1140425"/>
          <a:ext cx="284891" cy="306258"/>
        </a:xfrm>
        <a:custGeom>
          <a:avLst/>
          <a:gdLst/>
          <a:ahLst/>
          <a:cxnLst/>
          <a:rect l="0" t="0" r="0" b="0"/>
          <a:pathLst>
            <a:path>
              <a:moveTo>
                <a:pt x="0" y="0"/>
              </a:moveTo>
              <a:lnTo>
                <a:pt x="142445" y="0"/>
              </a:lnTo>
              <a:lnTo>
                <a:pt x="142445" y="306258"/>
              </a:lnTo>
              <a:lnTo>
                <a:pt x="284891" y="306258"/>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92F26-7B3C-411E-801C-5826ED0B28E0}">
      <dsp:nvSpPr>
        <dsp:cNvPr id="0" name=""/>
        <dsp:cNvSpPr/>
      </dsp:nvSpPr>
      <dsp:spPr>
        <a:xfrm>
          <a:off x="5272216" y="834166"/>
          <a:ext cx="284891" cy="306258"/>
        </a:xfrm>
        <a:custGeom>
          <a:avLst/>
          <a:gdLst/>
          <a:ahLst/>
          <a:cxnLst/>
          <a:rect l="0" t="0" r="0" b="0"/>
          <a:pathLst>
            <a:path>
              <a:moveTo>
                <a:pt x="0" y="306258"/>
              </a:moveTo>
              <a:lnTo>
                <a:pt x="142445" y="306258"/>
              </a:lnTo>
              <a:lnTo>
                <a:pt x="142445" y="0"/>
              </a:lnTo>
              <a:lnTo>
                <a:pt x="284891" y="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73221-47E2-4E9E-9881-E7D84C401664}">
      <dsp:nvSpPr>
        <dsp:cNvPr id="0" name=""/>
        <dsp:cNvSpPr/>
      </dsp:nvSpPr>
      <dsp:spPr>
        <a:xfrm>
          <a:off x="5272216" y="221649"/>
          <a:ext cx="284891" cy="918776"/>
        </a:xfrm>
        <a:custGeom>
          <a:avLst/>
          <a:gdLst/>
          <a:ahLst/>
          <a:cxnLst/>
          <a:rect l="0" t="0" r="0" b="0"/>
          <a:pathLst>
            <a:path>
              <a:moveTo>
                <a:pt x="0" y="918776"/>
              </a:moveTo>
              <a:lnTo>
                <a:pt x="142445" y="918776"/>
              </a:lnTo>
              <a:lnTo>
                <a:pt x="142445" y="0"/>
              </a:lnTo>
              <a:lnTo>
                <a:pt x="284891" y="0"/>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1ADC7-92A9-4481-8EDA-43C8BAEDDB8A}">
      <dsp:nvSpPr>
        <dsp:cNvPr id="0" name=""/>
        <dsp:cNvSpPr/>
      </dsp:nvSpPr>
      <dsp:spPr>
        <a:xfrm>
          <a:off x="1736123" y="1140425"/>
          <a:ext cx="2111632" cy="1990681"/>
        </a:xfrm>
        <a:custGeom>
          <a:avLst/>
          <a:gdLst/>
          <a:ahLst/>
          <a:cxnLst/>
          <a:rect l="0" t="0" r="0" b="0"/>
          <a:pathLst>
            <a:path>
              <a:moveTo>
                <a:pt x="0" y="1990681"/>
              </a:moveTo>
              <a:lnTo>
                <a:pt x="1969186" y="1990681"/>
              </a:lnTo>
              <a:lnTo>
                <a:pt x="1969186" y="0"/>
              </a:lnTo>
              <a:lnTo>
                <a:pt x="2111632"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174F0-E07D-4A9D-B3CF-1217D8B38342}">
      <dsp:nvSpPr>
        <dsp:cNvPr id="0" name=""/>
        <dsp:cNvSpPr/>
      </dsp:nvSpPr>
      <dsp:spPr>
        <a:xfrm>
          <a:off x="311664" y="2913877"/>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Comunicación no verbal</a:t>
          </a:r>
        </a:p>
      </dsp:txBody>
      <dsp:txXfrm>
        <a:off x="311664" y="2913877"/>
        <a:ext cx="1424459" cy="434460"/>
      </dsp:txXfrm>
    </dsp:sp>
    <dsp:sp modelId="{80E09630-7E37-43A3-93EB-520A827D6D56}">
      <dsp:nvSpPr>
        <dsp:cNvPr id="0" name=""/>
        <dsp:cNvSpPr/>
      </dsp:nvSpPr>
      <dsp:spPr>
        <a:xfrm>
          <a:off x="3847756" y="923195"/>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err="1">
              <a:latin typeface="Arial" panose="020B0604020202020204" pitchFamily="34" charset="0"/>
              <a:cs typeface="Arial" panose="020B0604020202020204" pitchFamily="34" charset="0"/>
            </a:rPr>
            <a:t>Knesia</a:t>
          </a:r>
          <a:endParaRPr lang="es-ES" sz="1200" b="1" kern="1200">
            <a:latin typeface="Arial" panose="020B0604020202020204" pitchFamily="34" charset="0"/>
            <a:cs typeface="Arial" panose="020B0604020202020204" pitchFamily="34" charset="0"/>
          </a:endParaRPr>
        </a:p>
      </dsp:txBody>
      <dsp:txXfrm>
        <a:off x="3847756" y="923195"/>
        <a:ext cx="1424459" cy="434460"/>
      </dsp:txXfrm>
    </dsp:sp>
    <dsp:sp modelId="{5CC98B58-C5E3-43C1-925E-19CF74AA0E01}">
      <dsp:nvSpPr>
        <dsp:cNvPr id="0" name=""/>
        <dsp:cNvSpPr/>
      </dsp:nvSpPr>
      <dsp:spPr>
        <a:xfrm>
          <a:off x="5557108" y="4419"/>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Postura corporal</a:t>
          </a:r>
        </a:p>
      </dsp:txBody>
      <dsp:txXfrm>
        <a:off x="5557108" y="4419"/>
        <a:ext cx="1424459" cy="434460"/>
      </dsp:txXfrm>
    </dsp:sp>
    <dsp:sp modelId="{A04BAF34-AEAA-455A-8B01-348E08E094AB}">
      <dsp:nvSpPr>
        <dsp:cNvPr id="0" name=""/>
        <dsp:cNvSpPr/>
      </dsp:nvSpPr>
      <dsp:spPr>
        <a:xfrm>
          <a:off x="5557108" y="616936"/>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Gestos</a:t>
          </a:r>
        </a:p>
      </dsp:txBody>
      <dsp:txXfrm>
        <a:off x="5557108" y="616936"/>
        <a:ext cx="1424459" cy="434460"/>
      </dsp:txXfrm>
    </dsp:sp>
    <dsp:sp modelId="{3F8D2FE6-EDB5-46AC-95C7-853AC1F1BFD3}">
      <dsp:nvSpPr>
        <dsp:cNvPr id="0" name=""/>
        <dsp:cNvSpPr/>
      </dsp:nvSpPr>
      <dsp:spPr>
        <a:xfrm>
          <a:off x="5557108" y="1229454"/>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Miradas</a:t>
          </a:r>
        </a:p>
      </dsp:txBody>
      <dsp:txXfrm>
        <a:off x="5557108" y="1229454"/>
        <a:ext cx="1424459" cy="434460"/>
      </dsp:txXfrm>
    </dsp:sp>
    <dsp:sp modelId="{19235339-1840-4336-8167-E6A9ACC5C568}">
      <dsp:nvSpPr>
        <dsp:cNvPr id="0" name=""/>
        <dsp:cNvSpPr/>
      </dsp:nvSpPr>
      <dsp:spPr>
        <a:xfrm>
          <a:off x="5557108" y="1841971"/>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Sonrisas</a:t>
          </a:r>
        </a:p>
      </dsp:txBody>
      <dsp:txXfrm>
        <a:off x="5557108" y="1841971"/>
        <a:ext cx="1424459" cy="434460"/>
      </dsp:txXfrm>
    </dsp:sp>
    <dsp:sp modelId="{F70B3BE6-78C6-4A5D-978C-C706AEAD1E4A}">
      <dsp:nvSpPr>
        <dsp:cNvPr id="0" name=""/>
        <dsp:cNvSpPr/>
      </dsp:nvSpPr>
      <dsp:spPr>
        <a:xfrm>
          <a:off x="3847756" y="3067006"/>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Paralingüística</a:t>
          </a:r>
        </a:p>
      </dsp:txBody>
      <dsp:txXfrm>
        <a:off x="3847756" y="3067006"/>
        <a:ext cx="1424459" cy="434460"/>
      </dsp:txXfrm>
    </dsp:sp>
    <dsp:sp modelId="{59839A19-414A-4EC2-B95E-2B23F29E9601}">
      <dsp:nvSpPr>
        <dsp:cNvPr id="0" name=""/>
        <dsp:cNvSpPr/>
      </dsp:nvSpPr>
      <dsp:spPr>
        <a:xfrm>
          <a:off x="5557108" y="2454489"/>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El tono</a:t>
          </a:r>
        </a:p>
      </dsp:txBody>
      <dsp:txXfrm>
        <a:off x="5557108" y="2454489"/>
        <a:ext cx="1424459" cy="434460"/>
      </dsp:txXfrm>
    </dsp:sp>
    <dsp:sp modelId="{F9161ADC-AC4B-488A-8887-52370B9471C2}">
      <dsp:nvSpPr>
        <dsp:cNvPr id="0" name=""/>
        <dsp:cNvSpPr/>
      </dsp:nvSpPr>
      <dsp:spPr>
        <a:xfrm>
          <a:off x="5557108" y="3067006"/>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El volumen</a:t>
          </a:r>
        </a:p>
      </dsp:txBody>
      <dsp:txXfrm>
        <a:off x="5557108" y="3067006"/>
        <a:ext cx="1424459" cy="434460"/>
      </dsp:txXfrm>
    </dsp:sp>
    <dsp:sp modelId="{8BA3BB87-AE69-468D-A0C8-25FEB277F5CF}">
      <dsp:nvSpPr>
        <dsp:cNvPr id="0" name=""/>
        <dsp:cNvSpPr/>
      </dsp:nvSpPr>
      <dsp:spPr>
        <a:xfrm>
          <a:off x="5557108" y="3679524"/>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El ritmo</a:t>
          </a:r>
        </a:p>
      </dsp:txBody>
      <dsp:txXfrm>
        <a:off x="5557108" y="3679524"/>
        <a:ext cx="1424459" cy="434460"/>
      </dsp:txXfrm>
    </dsp:sp>
    <dsp:sp modelId="{CD2A4E97-8572-47B6-8F87-B3077558B420}">
      <dsp:nvSpPr>
        <dsp:cNvPr id="0" name=""/>
        <dsp:cNvSpPr/>
      </dsp:nvSpPr>
      <dsp:spPr>
        <a:xfrm>
          <a:off x="3847756" y="4904559"/>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err="1">
              <a:latin typeface="Arial" panose="020B0604020202020204" pitchFamily="34" charset="0"/>
              <a:cs typeface="Arial" panose="020B0604020202020204" pitchFamily="34" charset="0"/>
            </a:rPr>
            <a:t>Proxémica</a:t>
          </a:r>
          <a:endParaRPr lang="es-ES" sz="1200" b="1" kern="1200">
            <a:latin typeface="Arial" panose="020B0604020202020204" pitchFamily="34" charset="0"/>
            <a:cs typeface="Arial" panose="020B0604020202020204" pitchFamily="34" charset="0"/>
          </a:endParaRPr>
        </a:p>
      </dsp:txBody>
      <dsp:txXfrm>
        <a:off x="3847756" y="4904559"/>
        <a:ext cx="1424459" cy="434460"/>
      </dsp:txXfrm>
    </dsp:sp>
    <dsp:sp modelId="{E935467C-3787-4FA0-BFB0-9AA7CBA55E4E}">
      <dsp:nvSpPr>
        <dsp:cNvPr id="0" name=""/>
        <dsp:cNvSpPr/>
      </dsp:nvSpPr>
      <dsp:spPr>
        <a:xfrm>
          <a:off x="5557108" y="4292041"/>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El espacio personal</a:t>
          </a:r>
        </a:p>
      </dsp:txBody>
      <dsp:txXfrm>
        <a:off x="5557108" y="4292041"/>
        <a:ext cx="1424459" cy="434460"/>
      </dsp:txXfrm>
    </dsp:sp>
    <dsp:sp modelId="{03160F47-570E-4F3E-B542-E6DD134DE8DA}">
      <dsp:nvSpPr>
        <dsp:cNvPr id="0" name=""/>
        <dsp:cNvSpPr/>
      </dsp:nvSpPr>
      <dsp:spPr>
        <a:xfrm>
          <a:off x="5557108" y="4904559"/>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Proximidad física en la interacción</a:t>
          </a:r>
        </a:p>
      </dsp:txBody>
      <dsp:txXfrm>
        <a:off x="5557108" y="4904559"/>
        <a:ext cx="1424459" cy="434460"/>
      </dsp:txXfrm>
    </dsp:sp>
    <dsp:sp modelId="{838DF00E-6C7A-4365-AFBB-BD32359DDCEF}">
      <dsp:nvSpPr>
        <dsp:cNvPr id="0" name=""/>
        <dsp:cNvSpPr/>
      </dsp:nvSpPr>
      <dsp:spPr>
        <a:xfrm>
          <a:off x="5557108" y="5517076"/>
          <a:ext cx="1424459" cy="434460"/>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Contacto personal</a:t>
          </a:r>
        </a:p>
      </dsp:txBody>
      <dsp:txXfrm>
        <a:off x="5557108" y="5517076"/>
        <a:ext cx="1424459" cy="434460"/>
      </dsp:txXfrm>
    </dsp:sp>
    <dsp:sp modelId="{326178FE-3312-4D11-AF00-9E8DC058FCBD}">
      <dsp:nvSpPr>
        <dsp:cNvPr id="0" name=""/>
        <dsp:cNvSpPr/>
      </dsp:nvSpPr>
      <dsp:spPr>
        <a:xfrm>
          <a:off x="2021015" y="2532791"/>
          <a:ext cx="1541849" cy="509287"/>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latin typeface="Arial" panose="020B0604020202020204" pitchFamily="34" charset="0"/>
              <a:cs typeface="Arial" panose="020B0604020202020204" pitchFamily="34" charset="0"/>
            </a:rPr>
            <a:t>Elementos no lingüísticos / paralingüísticos</a:t>
          </a:r>
        </a:p>
      </dsp:txBody>
      <dsp:txXfrm>
        <a:off x="2021015" y="2532791"/>
        <a:ext cx="1541849" cy="5092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C3CE8-E2B5-49B1-94E8-EDB95B8C1810}">
      <dsp:nvSpPr>
        <dsp:cNvPr id="0" name=""/>
        <dsp:cNvSpPr/>
      </dsp:nvSpPr>
      <dsp:spPr>
        <a:xfrm>
          <a:off x="1984090" y="1259182"/>
          <a:ext cx="3136910" cy="3136910"/>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Equipo/Grupo de trabajo</a:t>
          </a:r>
        </a:p>
      </dsp:txBody>
      <dsp:txXfrm>
        <a:off x="2443480" y="1718572"/>
        <a:ext cx="2218130" cy="2218130"/>
      </dsp:txXfrm>
    </dsp:sp>
    <dsp:sp modelId="{EE12C6DC-E136-4904-9419-3F49F19EFD3E}">
      <dsp:nvSpPr>
        <dsp:cNvPr id="0" name=""/>
        <dsp:cNvSpPr/>
      </dsp:nvSpPr>
      <dsp:spPr>
        <a:xfrm>
          <a:off x="2768318" y="559"/>
          <a:ext cx="1568455" cy="156845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Necesidades en común</a:t>
          </a:r>
        </a:p>
      </dsp:txBody>
      <dsp:txXfrm>
        <a:off x="2998013" y="230254"/>
        <a:ext cx="1109065" cy="1109065"/>
      </dsp:txXfrm>
    </dsp:sp>
    <dsp:sp modelId="{9F10A3D4-31E0-4E34-8015-2B20557F17BD}">
      <dsp:nvSpPr>
        <dsp:cNvPr id="0" name=""/>
        <dsp:cNvSpPr/>
      </dsp:nvSpPr>
      <dsp:spPr>
        <a:xfrm>
          <a:off x="4212831" y="598896"/>
          <a:ext cx="1568455" cy="1568455"/>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Proximidad</a:t>
          </a:r>
        </a:p>
      </dsp:txBody>
      <dsp:txXfrm>
        <a:off x="4442526" y="828591"/>
        <a:ext cx="1109065" cy="1109065"/>
      </dsp:txXfrm>
    </dsp:sp>
    <dsp:sp modelId="{A5D7E0E7-5C09-49A0-8AF2-4C09B596823F}">
      <dsp:nvSpPr>
        <dsp:cNvPr id="0" name=""/>
        <dsp:cNvSpPr/>
      </dsp:nvSpPr>
      <dsp:spPr>
        <a:xfrm>
          <a:off x="4702239" y="2034721"/>
          <a:ext cx="1786313" cy="1585833"/>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Cohesión: interdependencia</a:t>
          </a:r>
        </a:p>
      </dsp:txBody>
      <dsp:txXfrm>
        <a:off x="4963838" y="2266961"/>
        <a:ext cx="1263115" cy="1121353"/>
      </dsp:txXfrm>
    </dsp:sp>
    <dsp:sp modelId="{747DA390-E117-4EF5-8E8C-662902FA0253}">
      <dsp:nvSpPr>
        <dsp:cNvPr id="0" name=""/>
        <dsp:cNvSpPr/>
      </dsp:nvSpPr>
      <dsp:spPr>
        <a:xfrm>
          <a:off x="4212831" y="3487923"/>
          <a:ext cx="1568455" cy="1568455"/>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Intereses en común</a:t>
          </a:r>
        </a:p>
      </dsp:txBody>
      <dsp:txXfrm>
        <a:off x="4442526" y="3717618"/>
        <a:ext cx="1109065" cy="1109065"/>
      </dsp:txXfrm>
    </dsp:sp>
    <dsp:sp modelId="{E71DC761-6A4C-4651-99D6-A4DF135ECC56}">
      <dsp:nvSpPr>
        <dsp:cNvPr id="0" name=""/>
        <dsp:cNvSpPr/>
      </dsp:nvSpPr>
      <dsp:spPr>
        <a:xfrm>
          <a:off x="2768318" y="4086260"/>
          <a:ext cx="1568455" cy="156845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Metas en común: Definición de objetivos</a:t>
          </a:r>
        </a:p>
      </dsp:txBody>
      <dsp:txXfrm>
        <a:off x="2998013" y="4315955"/>
        <a:ext cx="1109065" cy="1109065"/>
      </dsp:txXfrm>
    </dsp:sp>
    <dsp:sp modelId="{D5EE7C34-691E-44BF-BD50-43695F592018}">
      <dsp:nvSpPr>
        <dsp:cNvPr id="0" name=""/>
        <dsp:cNvSpPr/>
      </dsp:nvSpPr>
      <dsp:spPr>
        <a:xfrm>
          <a:off x="1323805" y="3487923"/>
          <a:ext cx="1568455" cy="156845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Asignación de roles y normas</a:t>
          </a:r>
        </a:p>
      </dsp:txBody>
      <dsp:txXfrm>
        <a:off x="1553500" y="3717618"/>
        <a:ext cx="1109065" cy="1109065"/>
      </dsp:txXfrm>
    </dsp:sp>
    <dsp:sp modelId="{0AA94FE3-5214-47C6-88B0-ED75139BDDAE}">
      <dsp:nvSpPr>
        <dsp:cNvPr id="0" name=""/>
        <dsp:cNvSpPr/>
      </dsp:nvSpPr>
      <dsp:spPr>
        <a:xfrm>
          <a:off x="725468" y="2043410"/>
          <a:ext cx="1568455" cy="1568455"/>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Comunicación</a:t>
          </a:r>
        </a:p>
      </dsp:txBody>
      <dsp:txXfrm>
        <a:off x="955163" y="2273105"/>
        <a:ext cx="1109065" cy="1109065"/>
      </dsp:txXfrm>
    </dsp:sp>
    <dsp:sp modelId="{35351204-F12E-456F-B643-9FF78B1179B4}">
      <dsp:nvSpPr>
        <dsp:cNvPr id="0" name=""/>
        <dsp:cNvSpPr/>
      </dsp:nvSpPr>
      <dsp:spPr>
        <a:xfrm>
          <a:off x="1323805" y="598896"/>
          <a:ext cx="1568455" cy="1568455"/>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Similitud cultural</a:t>
          </a:r>
        </a:p>
      </dsp:txBody>
      <dsp:txXfrm>
        <a:off x="1553500" y="828591"/>
        <a:ext cx="1109065" cy="11090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A9BFB-EF07-4564-90FA-E5C4141CAEBA}">
      <dsp:nvSpPr>
        <dsp:cNvPr id="0" name=""/>
        <dsp:cNvSpPr/>
      </dsp:nvSpPr>
      <dsp:spPr>
        <a:xfrm>
          <a:off x="0" y="0"/>
          <a:ext cx="8927631" cy="47121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Equipos de alto rendimiento</a:t>
          </a:r>
        </a:p>
      </dsp:txBody>
      <dsp:txXfrm>
        <a:off x="13801" y="13801"/>
        <a:ext cx="8900029" cy="443609"/>
      </dsp:txXfrm>
    </dsp:sp>
    <dsp:sp modelId="{A12667A4-9C14-42EB-8727-D2398271D920}">
      <dsp:nvSpPr>
        <dsp:cNvPr id="0" name=""/>
        <dsp:cNvSpPr/>
      </dsp:nvSpPr>
      <dsp:spPr>
        <a:xfrm>
          <a:off x="2677"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Liderazgo</a:t>
          </a:r>
        </a:p>
      </dsp:txBody>
      <dsp:txXfrm>
        <a:off x="16478" y="690820"/>
        <a:ext cx="1005056" cy="443609"/>
      </dsp:txXfrm>
    </dsp:sp>
    <dsp:sp modelId="{BC1594CE-10F2-4559-B847-DEEDB78F45B3}">
      <dsp:nvSpPr>
        <dsp:cNvPr id="0" name=""/>
        <dsp:cNvSpPr/>
      </dsp:nvSpPr>
      <dsp:spPr>
        <a:xfrm>
          <a:off x="1122078"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Establecer objetivos</a:t>
          </a:r>
        </a:p>
      </dsp:txBody>
      <dsp:txXfrm>
        <a:off x="1135879" y="690820"/>
        <a:ext cx="1005056" cy="443609"/>
      </dsp:txXfrm>
    </dsp:sp>
    <dsp:sp modelId="{45E03174-4F3E-4160-AF39-8ECFFC73C9E3}">
      <dsp:nvSpPr>
        <dsp:cNvPr id="0" name=""/>
        <dsp:cNvSpPr/>
      </dsp:nvSpPr>
      <dsp:spPr>
        <a:xfrm>
          <a:off x="2241480"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Definición de roles</a:t>
          </a:r>
        </a:p>
      </dsp:txBody>
      <dsp:txXfrm>
        <a:off x="2255281" y="690820"/>
        <a:ext cx="1005056" cy="443609"/>
      </dsp:txXfrm>
    </dsp:sp>
    <dsp:sp modelId="{99EEABDF-97A5-44D0-9867-9204BBC6520F}">
      <dsp:nvSpPr>
        <dsp:cNvPr id="0" name=""/>
        <dsp:cNvSpPr/>
      </dsp:nvSpPr>
      <dsp:spPr>
        <a:xfrm>
          <a:off x="3360882"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Construcción de procesos</a:t>
          </a:r>
        </a:p>
      </dsp:txBody>
      <dsp:txXfrm>
        <a:off x="3374683" y="690820"/>
        <a:ext cx="1005056" cy="443609"/>
      </dsp:txXfrm>
    </dsp:sp>
    <dsp:sp modelId="{9F5FF159-566E-4C49-99B5-85F984A028A4}">
      <dsp:nvSpPr>
        <dsp:cNvPr id="0" name=""/>
        <dsp:cNvSpPr/>
      </dsp:nvSpPr>
      <dsp:spPr>
        <a:xfrm>
          <a:off x="4480284"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Autonomía</a:t>
          </a:r>
        </a:p>
      </dsp:txBody>
      <dsp:txXfrm>
        <a:off x="4494085" y="690820"/>
        <a:ext cx="1005056" cy="443609"/>
      </dsp:txXfrm>
    </dsp:sp>
    <dsp:sp modelId="{4905468C-7D33-4D89-B784-78779C60971A}">
      <dsp:nvSpPr>
        <dsp:cNvPr id="0" name=""/>
        <dsp:cNvSpPr/>
      </dsp:nvSpPr>
      <dsp:spPr>
        <a:xfrm>
          <a:off x="5599685" y="677019"/>
          <a:ext cx="1091819"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Buena comunicación</a:t>
          </a:r>
        </a:p>
      </dsp:txBody>
      <dsp:txXfrm>
        <a:off x="5613486" y="690820"/>
        <a:ext cx="1064217" cy="443609"/>
      </dsp:txXfrm>
    </dsp:sp>
    <dsp:sp modelId="{76EBC3EB-FAF2-49B6-ACD1-773BB9EB04CA}">
      <dsp:nvSpPr>
        <dsp:cNvPr id="0" name=""/>
        <dsp:cNvSpPr/>
      </dsp:nvSpPr>
      <dsp:spPr>
        <a:xfrm>
          <a:off x="6778248"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Visión global</a:t>
          </a:r>
        </a:p>
      </dsp:txBody>
      <dsp:txXfrm>
        <a:off x="6792049" y="690820"/>
        <a:ext cx="1005056" cy="443609"/>
      </dsp:txXfrm>
    </dsp:sp>
    <dsp:sp modelId="{227AA2DB-5F8D-4D03-9183-5B1C66EE29B4}">
      <dsp:nvSpPr>
        <dsp:cNvPr id="0" name=""/>
        <dsp:cNvSpPr/>
      </dsp:nvSpPr>
      <dsp:spPr>
        <a:xfrm>
          <a:off x="7897650" y="677019"/>
          <a:ext cx="1032658" cy="471211"/>
        </a:xfrm>
        <a:prstGeom prst="roundRect">
          <a:avLst>
            <a:gd name="adj" fmla="val 10000"/>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Sistema de recompensas</a:t>
          </a:r>
        </a:p>
      </dsp:txBody>
      <dsp:txXfrm>
        <a:off x="7911451" y="690820"/>
        <a:ext cx="1005056" cy="44360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706D4-B493-4B2D-A612-9FD9940577BB}">
      <dsp:nvSpPr>
        <dsp:cNvPr id="0" name=""/>
        <dsp:cNvSpPr/>
      </dsp:nvSpPr>
      <dsp:spPr>
        <a:xfrm>
          <a:off x="8898" y="614424"/>
          <a:ext cx="2759682" cy="1103872"/>
        </a:xfrm>
        <a:prstGeom prst="chevron">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Nivel 1. Grupo conformado</a:t>
          </a:r>
        </a:p>
      </dsp:txBody>
      <dsp:txXfrm>
        <a:off x="560834" y="614424"/>
        <a:ext cx="1655810" cy="1103872"/>
      </dsp:txXfrm>
    </dsp:sp>
    <dsp:sp modelId="{896C9082-F85F-48F1-8BA1-390F30C31C4C}">
      <dsp:nvSpPr>
        <dsp:cNvPr id="0" name=""/>
        <dsp:cNvSpPr/>
      </dsp:nvSpPr>
      <dsp:spPr>
        <a:xfrm>
          <a:off x="8898" y="1856281"/>
          <a:ext cx="2207745" cy="176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Trabajo individual</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Desconocimiento roles-responsabilidades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Alta dependencia de un líder</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Los procesos son ignorados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Se evita el conflicto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No existe confianza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No hay comunicación fluida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Índice de cumplimiento bajo</a:t>
          </a:r>
        </a:p>
      </dsp:txBody>
      <dsp:txXfrm>
        <a:off x="8898" y="1856281"/>
        <a:ext cx="2207745" cy="1765278"/>
      </dsp:txXfrm>
    </dsp:sp>
    <dsp:sp modelId="{00B3A2E0-88C1-411A-85BE-F16105BB25B0}">
      <dsp:nvSpPr>
        <dsp:cNvPr id="0" name=""/>
        <dsp:cNvSpPr/>
      </dsp:nvSpPr>
      <dsp:spPr>
        <a:xfrm>
          <a:off x="2552580" y="614424"/>
          <a:ext cx="2759682" cy="1103872"/>
        </a:xfrm>
        <a:prstGeom prst="chevron">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Nivel 2. Grupo integrado</a:t>
          </a:r>
        </a:p>
      </dsp:txBody>
      <dsp:txXfrm>
        <a:off x="3104516" y="614424"/>
        <a:ext cx="1655810" cy="1103872"/>
      </dsp:txXfrm>
    </dsp:sp>
    <dsp:sp modelId="{A8F323BA-BE7F-496D-A555-56DC778C5631}">
      <dsp:nvSpPr>
        <dsp:cNvPr id="0" name=""/>
        <dsp:cNvSpPr/>
      </dsp:nvSpPr>
      <dsp:spPr>
        <a:xfrm>
          <a:off x="2552580" y="1856281"/>
          <a:ext cx="2207745" cy="176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Trabajo en grupo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Desacuerdo roles-responsabilidades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Alta dependencia de un líder</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Los procesos se intentan aplicar</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Miedo al conflicto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Falta de confianza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Poca comunicación fluida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Índice de cumplimiento bajo</a:t>
          </a:r>
        </a:p>
      </dsp:txBody>
      <dsp:txXfrm>
        <a:off x="2552580" y="1856281"/>
        <a:ext cx="2207745" cy="1765278"/>
      </dsp:txXfrm>
    </dsp:sp>
    <dsp:sp modelId="{0954E6E8-43DC-489F-A680-2A8C3CFFABE3}">
      <dsp:nvSpPr>
        <dsp:cNvPr id="0" name=""/>
        <dsp:cNvSpPr/>
      </dsp:nvSpPr>
      <dsp:spPr>
        <a:xfrm>
          <a:off x="5096263" y="614424"/>
          <a:ext cx="2759682" cy="1103872"/>
        </a:xfrm>
        <a:prstGeom prst="chevron">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Nivel 3. Grupo productivo</a:t>
          </a:r>
        </a:p>
      </dsp:txBody>
      <dsp:txXfrm>
        <a:off x="5648199" y="614424"/>
        <a:ext cx="1655810" cy="1103872"/>
      </dsp:txXfrm>
    </dsp:sp>
    <dsp:sp modelId="{53CF2FFA-C82C-4563-90A9-169970D42A16}">
      <dsp:nvSpPr>
        <dsp:cNvPr id="0" name=""/>
        <dsp:cNvSpPr/>
      </dsp:nvSpPr>
      <dsp:spPr>
        <a:xfrm>
          <a:off x="5096263" y="1856281"/>
          <a:ext cx="2207745" cy="176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Trabajo en equipo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Acuerdo roles-responsabilidades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Poca dependencia de un líder</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Los procesos de aplican de forma correcta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Apertura al conflicto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Confianza en algunos miembros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Comunicación fluida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Índice de cumplimiento medio</a:t>
          </a:r>
        </a:p>
      </dsp:txBody>
      <dsp:txXfrm>
        <a:off x="5096263" y="1856281"/>
        <a:ext cx="2207745" cy="1765278"/>
      </dsp:txXfrm>
    </dsp:sp>
    <dsp:sp modelId="{DBDAEC38-5144-4510-87D2-CE20705A7353}">
      <dsp:nvSpPr>
        <dsp:cNvPr id="0" name=""/>
        <dsp:cNvSpPr/>
      </dsp:nvSpPr>
      <dsp:spPr>
        <a:xfrm>
          <a:off x="7639945" y="614424"/>
          <a:ext cx="2759682" cy="1103872"/>
        </a:xfrm>
        <a:prstGeom prst="chevron">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Nivel 4. </a:t>
          </a:r>
        </a:p>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Grupo con Alto Rendimiento</a:t>
          </a:r>
        </a:p>
      </dsp:txBody>
      <dsp:txXfrm>
        <a:off x="8191881" y="614424"/>
        <a:ext cx="1655810" cy="1103872"/>
      </dsp:txXfrm>
    </dsp:sp>
    <dsp:sp modelId="{4985EC54-F3C0-4749-9144-4CF84789BECC}">
      <dsp:nvSpPr>
        <dsp:cNvPr id="0" name=""/>
        <dsp:cNvSpPr/>
      </dsp:nvSpPr>
      <dsp:spPr>
        <a:xfrm>
          <a:off x="7639945" y="1856281"/>
          <a:ext cx="2207745" cy="176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Trabajo cohesionado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Responsabilidad compartida y roles de alto desempeño.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Liderazgo situacional (auto organización).</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Búsqueda de oportunidades de mejora en los procesos.</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Navegar el conflicto.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Confianza en todo el equipo.</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Comunicación asertiva.</a:t>
          </a:r>
        </a:p>
        <a:p>
          <a:pPr marL="57150" lvl="1" indent="-57150" algn="l" defTabSz="488950">
            <a:lnSpc>
              <a:spcPct val="90000"/>
            </a:lnSpc>
            <a:spcBef>
              <a:spcPct val="0"/>
            </a:spcBef>
            <a:spcAft>
              <a:spcPct val="15000"/>
            </a:spcAft>
            <a:buChar char="•"/>
          </a:pPr>
          <a:r>
            <a:rPr lang="es-ES" sz="1100" kern="1200">
              <a:latin typeface="Arial" panose="020B0604020202020204" pitchFamily="34" charset="0"/>
              <a:cs typeface="Arial" panose="020B0604020202020204" pitchFamily="34" charset="0"/>
            </a:rPr>
            <a:t>Índice de cumplimiento alto.</a:t>
          </a:r>
        </a:p>
      </dsp:txBody>
      <dsp:txXfrm>
        <a:off x="7639945" y="1856281"/>
        <a:ext cx="2207745" cy="176527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E0E1-822E-4D05-8ED8-4EF3CEC73C3F}">
      <dsp:nvSpPr>
        <dsp:cNvPr id="0" name=""/>
        <dsp:cNvSpPr/>
      </dsp:nvSpPr>
      <dsp:spPr>
        <a:xfrm>
          <a:off x="3458613" y="1559666"/>
          <a:ext cx="2633173" cy="2633173"/>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i="1" kern="1200">
              <a:latin typeface="Arial" panose="020B0604020202020204" pitchFamily="34" charset="0"/>
              <a:cs typeface="Arial" panose="020B0604020202020204" pitchFamily="34" charset="0"/>
            </a:rPr>
            <a:t>Roles dentro del equipo</a:t>
          </a:r>
        </a:p>
      </dsp:txBody>
      <dsp:txXfrm>
        <a:off x="3844232" y="1945285"/>
        <a:ext cx="1861935" cy="1861935"/>
      </dsp:txXfrm>
    </dsp:sp>
    <dsp:sp modelId="{3421A5C1-06BE-441C-B98B-75AA0E3B2073}">
      <dsp:nvSpPr>
        <dsp:cNvPr id="0" name=""/>
        <dsp:cNvSpPr/>
      </dsp:nvSpPr>
      <dsp:spPr>
        <a:xfrm>
          <a:off x="4116907" y="16787"/>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El organizador</a:t>
          </a:r>
          <a:r>
            <a:rPr lang="es-ES" sz="1050" kern="1200">
              <a:latin typeface="Arial" panose="020B0604020202020204" pitchFamily="34" charset="0"/>
              <a:cs typeface="Arial" panose="020B0604020202020204" pitchFamily="34" charset="0"/>
            </a:rPr>
            <a:t>: es clave en el equipo</a:t>
          </a:r>
        </a:p>
      </dsp:txBody>
      <dsp:txXfrm>
        <a:off x="4309717" y="209597"/>
        <a:ext cx="930966" cy="930966"/>
      </dsp:txXfrm>
    </dsp:sp>
    <dsp:sp modelId="{20B84E14-113D-4AF3-9E82-5846A5E32B25}">
      <dsp:nvSpPr>
        <dsp:cNvPr id="0" name=""/>
        <dsp:cNvSpPr/>
      </dsp:nvSpPr>
      <dsp:spPr>
        <a:xfrm>
          <a:off x="5139842" y="268918"/>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El gracioso</a:t>
          </a:r>
          <a:r>
            <a:rPr lang="es-ES" sz="1050" kern="1200">
              <a:latin typeface="Arial" panose="020B0604020202020204" pitchFamily="34" charset="0"/>
              <a:cs typeface="Arial" panose="020B0604020202020204" pitchFamily="34" charset="0"/>
            </a:rPr>
            <a:t>: mayor cohesión</a:t>
          </a:r>
        </a:p>
      </dsp:txBody>
      <dsp:txXfrm>
        <a:off x="5332652" y="461728"/>
        <a:ext cx="930966" cy="930966"/>
      </dsp:txXfrm>
    </dsp:sp>
    <dsp:sp modelId="{E3199633-0E44-4F69-B362-57D46B7154DA}">
      <dsp:nvSpPr>
        <dsp:cNvPr id="0" name=""/>
        <dsp:cNvSpPr/>
      </dsp:nvSpPr>
      <dsp:spPr>
        <a:xfrm>
          <a:off x="5928435" y="967551"/>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El incordi</a:t>
          </a:r>
          <a:r>
            <a:rPr lang="es-ES" sz="1050" kern="1200">
              <a:latin typeface="Arial" panose="020B0604020202020204" pitchFamily="34" charset="0"/>
              <a:cs typeface="Arial" panose="020B0604020202020204" pitchFamily="34" charset="0"/>
            </a:rPr>
            <a:t>o: es insoportable</a:t>
          </a:r>
        </a:p>
      </dsp:txBody>
      <dsp:txXfrm>
        <a:off x="6121245" y="1160361"/>
        <a:ext cx="930966" cy="930966"/>
      </dsp:txXfrm>
    </dsp:sp>
    <dsp:sp modelId="{310C2CF8-9715-4CC2-8390-DF4DFD1ABD4F}">
      <dsp:nvSpPr>
        <dsp:cNvPr id="0" name=""/>
        <dsp:cNvSpPr/>
      </dsp:nvSpPr>
      <dsp:spPr>
        <a:xfrm>
          <a:off x="6302029" y="1952637"/>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discutidor</a:t>
          </a:r>
          <a:r>
            <a:rPr lang="es-ES" sz="1050" kern="1200">
              <a:latin typeface="Arial" panose="020B0604020202020204" pitchFamily="34" charset="0"/>
              <a:cs typeface="Arial" panose="020B0604020202020204" pitchFamily="34" charset="0"/>
            </a:rPr>
            <a:t>: necesita de acuerdo</a:t>
          </a:r>
        </a:p>
      </dsp:txBody>
      <dsp:txXfrm>
        <a:off x="6494839" y="2145447"/>
        <a:ext cx="930966" cy="930966"/>
      </dsp:txXfrm>
    </dsp:sp>
    <dsp:sp modelId="{239C009D-B1B9-4A45-A7AE-7FB3B9EE6AFA}">
      <dsp:nvSpPr>
        <dsp:cNvPr id="0" name=""/>
        <dsp:cNvSpPr/>
      </dsp:nvSpPr>
      <dsp:spPr>
        <a:xfrm>
          <a:off x="6175038" y="2998505"/>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crítico</a:t>
          </a:r>
          <a:r>
            <a:rPr lang="es-ES" sz="1050" kern="1200">
              <a:latin typeface="Arial" panose="020B0604020202020204" pitchFamily="34" charset="0"/>
              <a:cs typeface="Arial" panose="020B0604020202020204" pitchFamily="34" charset="0"/>
            </a:rPr>
            <a:t>: persona destructiva</a:t>
          </a:r>
        </a:p>
      </dsp:txBody>
      <dsp:txXfrm>
        <a:off x="6367848" y="3191315"/>
        <a:ext cx="930966" cy="930966"/>
      </dsp:txXfrm>
    </dsp:sp>
    <dsp:sp modelId="{1B2C6031-8F1B-4681-A78E-3FCEBFF988DA}">
      <dsp:nvSpPr>
        <dsp:cNvPr id="0" name=""/>
        <dsp:cNvSpPr/>
      </dsp:nvSpPr>
      <dsp:spPr>
        <a:xfrm>
          <a:off x="5576553" y="3865560"/>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Persona positiva</a:t>
          </a:r>
          <a:r>
            <a:rPr lang="es-ES" sz="1050" kern="1200">
              <a:latin typeface="Arial" panose="020B0604020202020204" pitchFamily="34" charset="0"/>
              <a:cs typeface="Arial" panose="020B0604020202020204" pitchFamily="34" charset="0"/>
            </a:rPr>
            <a:t>: busca el éxito</a:t>
          </a:r>
        </a:p>
      </dsp:txBody>
      <dsp:txXfrm>
        <a:off x="5769363" y="4058370"/>
        <a:ext cx="930966" cy="930966"/>
      </dsp:txXfrm>
    </dsp:sp>
    <dsp:sp modelId="{C64C3B34-5288-44B1-8CB0-783CE40D962C}">
      <dsp:nvSpPr>
        <dsp:cNvPr id="0" name=""/>
        <dsp:cNvSpPr/>
      </dsp:nvSpPr>
      <dsp:spPr>
        <a:xfrm>
          <a:off x="4643681" y="4355169"/>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incompetente</a:t>
          </a:r>
          <a:r>
            <a:rPr lang="es-ES" sz="1050" kern="1200">
              <a:latin typeface="Arial" panose="020B0604020202020204" pitchFamily="34" charset="0"/>
              <a:cs typeface="Arial" panose="020B0604020202020204" pitchFamily="34" charset="0"/>
            </a:rPr>
            <a:t>: opuesto a lo anterior</a:t>
          </a:r>
        </a:p>
      </dsp:txBody>
      <dsp:txXfrm>
        <a:off x="4836491" y="4547979"/>
        <a:ext cx="930966" cy="930966"/>
      </dsp:txXfrm>
    </dsp:sp>
    <dsp:sp modelId="{AA6A8DDA-99D7-4BEE-9ED4-DFCFD4725D6D}">
      <dsp:nvSpPr>
        <dsp:cNvPr id="0" name=""/>
        <dsp:cNvSpPr/>
      </dsp:nvSpPr>
      <dsp:spPr>
        <a:xfrm>
          <a:off x="3590132" y="4355169"/>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Subempleado</a:t>
          </a:r>
          <a:r>
            <a:rPr lang="es-ES" sz="1050" kern="1200">
              <a:latin typeface="Arial" panose="020B0604020202020204" pitchFamily="34" charset="0"/>
              <a:cs typeface="Arial" panose="020B0604020202020204" pitchFamily="34" charset="0"/>
            </a:rPr>
            <a:t>: cubre los intereses</a:t>
          </a:r>
        </a:p>
      </dsp:txBody>
      <dsp:txXfrm>
        <a:off x="3782942" y="4547979"/>
        <a:ext cx="930966" cy="930966"/>
      </dsp:txXfrm>
    </dsp:sp>
    <dsp:sp modelId="{91FEB3A4-DD81-44B7-BCA1-757FDDD98812}">
      <dsp:nvSpPr>
        <dsp:cNvPr id="0" name=""/>
        <dsp:cNvSpPr/>
      </dsp:nvSpPr>
      <dsp:spPr>
        <a:xfrm>
          <a:off x="2657260" y="3865560"/>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Reservado</a:t>
          </a:r>
          <a:r>
            <a:rPr lang="es-ES" sz="1050" kern="1200">
              <a:latin typeface="Arial" panose="020B0604020202020204" pitchFamily="34" charset="0"/>
              <a:cs typeface="Arial" panose="020B0604020202020204" pitchFamily="34" charset="0"/>
            </a:rPr>
            <a:t>: escasa participación</a:t>
          </a:r>
        </a:p>
      </dsp:txBody>
      <dsp:txXfrm>
        <a:off x="2850070" y="4058370"/>
        <a:ext cx="930966" cy="930966"/>
      </dsp:txXfrm>
    </dsp:sp>
    <dsp:sp modelId="{3030938E-7BB0-4EB0-8EB7-AC92D80509D3}">
      <dsp:nvSpPr>
        <dsp:cNvPr id="0" name=""/>
        <dsp:cNvSpPr/>
      </dsp:nvSpPr>
      <dsp:spPr>
        <a:xfrm>
          <a:off x="2058775" y="2998505"/>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Cuadriculado</a:t>
          </a:r>
          <a:r>
            <a:rPr lang="es-ES" sz="1050" kern="1200">
              <a:latin typeface="Arial" panose="020B0604020202020204" pitchFamily="34" charset="0"/>
              <a:cs typeface="Arial" panose="020B0604020202020204" pitchFamily="34" charset="0"/>
            </a:rPr>
            <a:t>: poco flexible</a:t>
          </a:r>
        </a:p>
      </dsp:txBody>
      <dsp:txXfrm>
        <a:off x="2251585" y="3191315"/>
        <a:ext cx="930966" cy="930966"/>
      </dsp:txXfrm>
    </dsp:sp>
    <dsp:sp modelId="{B7FF5DA8-4D00-49C2-A3B7-CE4945BC930B}">
      <dsp:nvSpPr>
        <dsp:cNvPr id="0" name=""/>
        <dsp:cNvSpPr/>
      </dsp:nvSpPr>
      <dsp:spPr>
        <a:xfrm>
          <a:off x="1931784" y="1952637"/>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Pícaro</a:t>
          </a:r>
          <a:r>
            <a:rPr lang="es-ES" sz="1050" kern="1200">
              <a:latin typeface="Arial" panose="020B0604020202020204" pitchFamily="34" charset="0"/>
              <a:cs typeface="Arial" panose="020B0604020202020204" pitchFamily="34" charset="0"/>
            </a:rPr>
            <a:t>: aportación nula</a:t>
          </a:r>
        </a:p>
      </dsp:txBody>
      <dsp:txXfrm>
        <a:off x="2124594" y="2145447"/>
        <a:ext cx="930966" cy="930966"/>
      </dsp:txXfrm>
    </dsp:sp>
    <dsp:sp modelId="{C550BCEA-7D71-48E6-9E42-AD92A53FF069}">
      <dsp:nvSpPr>
        <dsp:cNvPr id="0" name=""/>
        <dsp:cNvSpPr/>
      </dsp:nvSpPr>
      <dsp:spPr>
        <a:xfrm>
          <a:off x="2305378" y="967551"/>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Listillo</a:t>
          </a:r>
          <a:r>
            <a:rPr lang="es-ES" sz="1050" kern="1200">
              <a:latin typeface="Arial" panose="020B0604020202020204" pitchFamily="34" charset="0"/>
              <a:cs typeface="Arial" panose="020B0604020202020204" pitchFamily="34" charset="0"/>
            </a:rPr>
            <a:t>: lo sabe todo</a:t>
          </a:r>
        </a:p>
      </dsp:txBody>
      <dsp:txXfrm>
        <a:off x="2498188" y="1160361"/>
        <a:ext cx="930966" cy="930966"/>
      </dsp:txXfrm>
    </dsp:sp>
    <dsp:sp modelId="{A6AC9852-248E-4FA8-A68D-125E25BC7B9B}">
      <dsp:nvSpPr>
        <dsp:cNvPr id="0" name=""/>
        <dsp:cNvSpPr/>
      </dsp:nvSpPr>
      <dsp:spPr>
        <a:xfrm>
          <a:off x="3093971" y="268918"/>
          <a:ext cx="1316586" cy="1316586"/>
        </a:xfrm>
        <a:prstGeom prst="ellipse">
          <a:avLst/>
        </a:prstGeom>
        <a:gradFill rotWithShape="0">
          <a:gsLst>
            <a:gs pos="0">
              <a:schemeClr val="lt1">
                <a:alpha val="50000"/>
                <a:hueOff val="0"/>
                <a:satOff val="0"/>
                <a:lumOff val="0"/>
                <a:alphaOff val="0"/>
                <a:tint val="60000"/>
                <a:lumMod val="104000"/>
              </a:schemeClr>
            </a:gs>
            <a:gs pos="100000">
              <a:schemeClr val="lt1">
                <a:alpha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El </a:t>
          </a:r>
          <a:r>
            <a:rPr lang="es-ES" sz="1050" b="1" kern="1200">
              <a:latin typeface="Arial" panose="020B0604020202020204" pitchFamily="34" charset="0"/>
              <a:cs typeface="Arial" panose="020B0604020202020204" pitchFamily="34" charset="0"/>
            </a:rPr>
            <a:t>Bocazas</a:t>
          </a:r>
          <a:r>
            <a:rPr lang="es-ES" sz="1050" kern="1200">
              <a:latin typeface="Arial" panose="020B0604020202020204" pitchFamily="34" charset="0"/>
              <a:cs typeface="Arial" panose="020B0604020202020204" pitchFamily="34" charset="0"/>
            </a:rPr>
            <a:t>: nunca está callado</a:t>
          </a:r>
        </a:p>
      </dsp:txBody>
      <dsp:txXfrm>
        <a:off x="3286781" y="461728"/>
        <a:ext cx="930966" cy="930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7D30-7737-4BE0-85B1-6BF15E86C779}">
      <dsp:nvSpPr>
        <dsp:cNvPr id="0" name=""/>
        <dsp:cNvSpPr/>
      </dsp:nvSpPr>
      <dsp:spPr>
        <a:xfrm>
          <a:off x="0" y="0"/>
          <a:ext cx="3030583" cy="4323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Documentos de planificación</a:t>
          </a:r>
        </a:p>
      </dsp:txBody>
      <dsp:txXfrm>
        <a:off x="0" y="0"/>
        <a:ext cx="3030583" cy="1297141"/>
      </dsp:txXfrm>
    </dsp:sp>
    <dsp:sp modelId="{803DCE5D-5BCC-4EA5-B579-1B0FA9A76161}">
      <dsp:nvSpPr>
        <dsp:cNvPr id="0" name=""/>
        <dsp:cNvSpPr/>
      </dsp:nvSpPr>
      <dsp:spPr>
        <a:xfrm>
          <a:off x="303058" y="1298408"/>
          <a:ext cx="2424466"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Pedagógicos</a:t>
          </a:r>
        </a:p>
      </dsp:txBody>
      <dsp:txXfrm>
        <a:off x="341242" y="1336592"/>
        <a:ext cx="2348098" cy="1227318"/>
      </dsp:txXfrm>
    </dsp:sp>
    <dsp:sp modelId="{E0676663-C3CE-4A4F-AE85-89685CF14681}">
      <dsp:nvSpPr>
        <dsp:cNvPr id="0" name=""/>
        <dsp:cNvSpPr/>
      </dsp:nvSpPr>
      <dsp:spPr>
        <a:xfrm>
          <a:off x="303058" y="2802662"/>
          <a:ext cx="2424466" cy="13036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Arial" panose="020B0604020202020204" pitchFamily="34" charset="0"/>
              <a:cs typeface="Arial" panose="020B0604020202020204" pitchFamily="34" charset="0"/>
            </a:rPr>
            <a:t>De gestión</a:t>
          </a:r>
        </a:p>
      </dsp:txBody>
      <dsp:txXfrm>
        <a:off x="341242" y="2840846"/>
        <a:ext cx="2348098" cy="122731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1D487-D7BD-4B4C-AD7A-A638DAC6975E}">
      <dsp:nvSpPr>
        <dsp:cNvPr id="0" name=""/>
        <dsp:cNvSpPr/>
      </dsp:nvSpPr>
      <dsp:spPr>
        <a:xfrm>
          <a:off x="18124" y="1477"/>
          <a:ext cx="2405335" cy="1443201"/>
        </a:xfrm>
        <a:prstGeom prst="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PRESENTACIÓN</a:t>
          </a:r>
        </a:p>
      </dsp:txBody>
      <dsp:txXfrm>
        <a:off x="18124" y="1477"/>
        <a:ext cx="2405335" cy="1443201"/>
      </dsp:txXfrm>
    </dsp:sp>
    <dsp:sp modelId="{3EE0ACD4-29B3-42CD-8AA0-50E7E56471F9}">
      <dsp:nvSpPr>
        <dsp:cNvPr id="0" name=""/>
        <dsp:cNvSpPr/>
      </dsp:nvSpPr>
      <dsp:spPr>
        <a:xfrm>
          <a:off x="2663993" y="1477"/>
          <a:ext cx="2405335" cy="1443201"/>
        </a:xfrm>
        <a:prstGeom prst="rect">
          <a:avLst/>
        </a:prstGeom>
        <a:gradFill rotWithShape="0">
          <a:gsLst>
            <a:gs pos="0">
              <a:schemeClr val="accent2">
                <a:hueOff val="-449245"/>
                <a:satOff val="3090"/>
                <a:lumOff val="343"/>
                <a:alphaOff val="0"/>
                <a:tint val="60000"/>
                <a:lumMod val="104000"/>
              </a:schemeClr>
            </a:gs>
            <a:gs pos="100000">
              <a:schemeClr val="accent2">
                <a:hueOff val="-449245"/>
                <a:satOff val="3090"/>
                <a:lumOff val="343"/>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CONOCIMIENTO Y CONFIANZA</a:t>
          </a:r>
        </a:p>
      </dsp:txBody>
      <dsp:txXfrm>
        <a:off x="2663993" y="1477"/>
        <a:ext cx="2405335" cy="1443201"/>
      </dsp:txXfrm>
    </dsp:sp>
    <dsp:sp modelId="{8AE02B1D-E908-4B75-9BF6-D7FA5F9E0FEA}">
      <dsp:nvSpPr>
        <dsp:cNvPr id="0" name=""/>
        <dsp:cNvSpPr/>
      </dsp:nvSpPr>
      <dsp:spPr>
        <a:xfrm>
          <a:off x="5309862" y="1477"/>
          <a:ext cx="2405335" cy="1443201"/>
        </a:xfrm>
        <a:prstGeom prst="rect">
          <a:avLst/>
        </a:prstGeom>
        <a:gradFill rotWithShape="0">
          <a:gsLst>
            <a:gs pos="0">
              <a:schemeClr val="accent2">
                <a:hueOff val="-898490"/>
                <a:satOff val="6181"/>
                <a:lumOff val="686"/>
                <a:alphaOff val="0"/>
                <a:tint val="60000"/>
                <a:lumMod val="104000"/>
              </a:schemeClr>
            </a:gs>
            <a:gs pos="100000">
              <a:schemeClr val="accent2">
                <a:hueOff val="-898490"/>
                <a:satOff val="6181"/>
                <a:lumOff val="686"/>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INICIACIÓN</a:t>
          </a:r>
        </a:p>
      </dsp:txBody>
      <dsp:txXfrm>
        <a:off x="5309862" y="1477"/>
        <a:ext cx="2405335" cy="1443201"/>
      </dsp:txXfrm>
    </dsp:sp>
    <dsp:sp modelId="{56219114-F7DE-42AD-B741-A128D82424A2}">
      <dsp:nvSpPr>
        <dsp:cNvPr id="0" name=""/>
        <dsp:cNvSpPr/>
      </dsp:nvSpPr>
      <dsp:spPr>
        <a:xfrm>
          <a:off x="18124" y="1685211"/>
          <a:ext cx="2405335" cy="1443201"/>
        </a:xfrm>
        <a:prstGeom prst="rect">
          <a:avLst/>
        </a:prstGeom>
        <a:gradFill rotWithShape="0">
          <a:gsLst>
            <a:gs pos="0">
              <a:schemeClr val="accent2">
                <a:hueOff val="-1347735"/>
                <a:satOff val="9271"/>
                <a:lumOff val="1029"/>
                <a:alphaOff val="0"/>
                <a:tint val="60000"/>
                <a:lumMod val="104000"/>
              </a:schemeClr>
            </a:gs>
            <a:gs pos="100000">
              <a:schemeClr val="accent2">
                <a:hueOff val="-1347735"/>
                <a:satOff val="9271"/>
                <a:lumOff val="1029"/>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INTEGRACIÓN</a:t>
          </a:r>
        </a:p>
      </dsp:txBody>
      <dsp:txXfrm>
        <a:off x="18124" y="1685211"/>
        <a:ext cx="2405335" cy="1443201"/>
      </dsp:txXfrm>
    </dsp:sp>
    <dsp:sp modelId="{605DB6D2-D771-46B8-8730-1D92835FC790}">
      <dsp:nvSpPr>
        <dsp:cNvPr id="0" name=""/>
        <dsp:cNvSpPr/>
      </dsp:nvSpPr>
      <dsp:spPr>
        <a:xfrm>
          <a:off x="2663993" y="1685211"/>
          <a:ext cx="2405335" cy="1443201"/>
        </a:xfrm>
        <a:prstGeom prst="rect">
          <a:avLst/>
        </a:prstGeom>
        <a:gradFill rotWithShape="0">
          <a:gsLst>
            <a:gs pos="0">
              <a:schemeClr val="accent2">
                <a:hueOff val="-1796981"/>
                <a:satOff val="12361"/>
                <a:lumOff val="1372"/>
                <a:alphaOff val="0"/>
                <a:tint val="60000"/>
                <a:lumMod val="104000"/>
              </a:schemeClr>
            </a:gs>
            <a:gs pos="100000">
              <a:schemeClr val="accent2">
                <a:hueOff val="-1796981"/>
                <a:satOff val="12361"/>
                <a:lumOff val="137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CONOCIMIENTO DE SÍ MISMO</a:t>
          </a:r>
        </a:p>
      </dsp:txBody>
      <dsp:txXfrm>
        <a:off x="2663993" y="1685211"/>
        <a:ext cx="2405335" cy="1443201"/>
      </dsp:txXfrm>
    </dsp:sp>
    <dsp:sp modelId="{45D26A52-C3EE-4A52-94A6-B372D0DF2492}">
      <dsp:nvSpPr>
        <dsp:cNvPr id="0" name=""/>
        <dsp:cNvSpPr/>
      </dsp:nvSpPr>
      <dsp:spPr>
        <a:xfrm>
          <a:off x="5309862" y="1685211"/>
          <a:ext cx="2405335" cy="1443201"/>
        </a:xfrm>
        <a:prstGeom prst="rect">
          <a:avLst/>
        </a:prstGeom>
        <a:gradFill rotWithShape="0">
          <a:gsLst>
            <a:gs pos="0">
              <a:schemeClr val="accent2">
                <a:hueOff val="-2246226"/>
                <a:satOff val="15451"/>
                <a:lumOff val="1715"/>
                <a:alphaOff val="0"/>
                <a:tint val="60000"/>
                <a:lumMod val="104000"/>
              </a:schemeClr>
            </a:gs>
            <a:gs pos="100000">
              <a:schemeClr val="accent2">
                <a:hueOff val="-2246226"/>
                <a:satOff val="15451"/>
                <a:lumOff val="1715"/>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ESTUDIO / TRABAJO</a:t>
          </a:r>
        </a:p>
      </dsp:txBody>
      <dsp:txXfrm>
        <a:off x="5309862" y="1685211"/>
        <a:ext cx="2405335" cy="1443201"/>
      </dsp:txXfrm>
    </dsp:sp>
    <dsp:sp modelId="{E174E3FA-450F-4D07-A46A-1D2576835212}">
      <dsp:nvSpPr>
        <dsp:cNvPr id="0" name=""/>
        <dsp:cNvSpPr/>
      </dsp:nvSpPr>
      <dsp:spPr>
        <a:xfrm>
          <a:off x="18124" y="3368946"/>
          <a:ext cx="2405335" cy="1443201"/>
        </a:xfrm>
        <a:prstGeom prst="rect">
          <a:avLst/>
        </a:prstGeom>
        <a:gradFill rotWithShape="0">
          <a:gsLst>
            <a:gs pos="0">
              <a:schemeClr val="accent2">
                <a:hueOff val="-2695471"/>
                <a:satOff val="18542"/>
                <a:lumOff val="2058"/>
                <a:alphaOff val="0"/>
                <a:tint val="60000"/>
                <a:lumMod val="104000"/>
              </a:schemeClr>
            </a:gs>
            <a:gs pos="100000">
              <a:schemeClr val="accent2">
                <a:hueOff val="-2695471"/>
                <a:satOff val="18542"/>
                <a:lumOff val="205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CREATIVIDAD</a:t>
          </a:r>
        </a:p>
      </dsp:txBody>
      <dsp:txXfrm>
        <a:off x="18124" y="3368946"/>
        <a:ext cx="2405335" cy="1443201"/>
      </dsp:txXfrm>
    </dsp:sp>
    <dsp:sp modelId="{F54C0349-6C1E-47A2-A285-CC67947D9C02}">
      <dsp:nvSpPr>
        <dsp:cNvPr id="0" name=""/>
        <dsp:cNvSpPr/>
      </dsp:nvSpPr>
      <dsp:spPr>
        <a:xfrm>
          <a:off x="2663993" y="3368946"/>
          <a:ext cx="2405335" cy="1443201"/>
        </a:xfrm>
        <a:prstGeom prst="rect">
          <a:avLst/>
        </a:prstGeom>
        <a:gradFill rotWithShape="0">
          <a:gsLst>
            <a:gs pos="0">
              <a:schemeClr val="accent2">
                <a:hueOff val="-3144716"/>
                <a:satOff val="21632"/>
                <a:lumOff val="2401"/>
                <a:alphaOff val="0"/>
                <a:tint val="60000"/>
                <a:lumMod val="104000"/>
              </a:schemeClr>
            </a:gs>
            <a:gs pos="100000">
              <a:schemeClr val="accent2">
                <a:hueOff val="-3144716"/>
                <a:satOff val="21632"/>
                <a:lumOff val="2401"/>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PRODUCTIVIDAD</a:t>
          </a:r>
        </a:p>
      </dsp:txBody>
      <dsp:txXfrm>
        <a:off x="2663993" y="3368946"/>
        <a:ext cx="2405335" cy="1443201"/>
      </dsp:txXfrm>
    </dsp:sp>
    <dsp:sp modelId="{00C5E0AC-8CE4-4E9C-AA15-FB46330F5096}">
      <dsp:nvSpPr>
        <dsp:cNvPr id="0" name=""/>
        <dsp:cNvSpPr/>
      </dsp:nvSpPr>
      <dsp:spPr>
        <a:xfrm>
          <a:off x="5309862" y="3368946"/>
          <a:ext cx="2405335" cy="1443201"/>
        </a:xfrm>
        <a:prstGeom prst="rect">
          <a:avLst/>
        </a:prstGeom>
        <a:gradFill rotWithShape="0">
          <a:gsLst>
            <a:gs pos="0">
              <a:schemeClr val="accent2">
                <a:hueOff val="-3593961"/>
                <a:satOff val="24722"/>
                <a:lumOff val="2744"/>
                <a:alphaOff val="0"/>
                <a:tint val="60000"/>
                <a:lumMod val="104000"/>
              </a:schemeClr>
            </a:gs>
            <a:gs pos="100000">
              <a:schemeClr val="accent2">
                <a:hueOff val="-3593961"/>
                <a:satOff val="24722"/>
                <a:lumOff val="274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CIERRE / FINALIZACIÓN</a:t>
          </a:r>
        </a:p>
      </dsp:txBody>
      <dsp:txXfrm>
        <a:off x="5309862" y="3368946"/>
        <a:ext cx="2405335" cy="144320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ADAAC-212B-4CD3-9D99-EDB2AC0D21C3}">
      <dsp:nvSpPr>
        <dsp:cNvPr id="0" name=""/>
        <dsp:cNvSpPr/>
      </dsp:nvSpPr>
      <dsp:spPr>
        <a:xfrm>
          <a:off x="749280" y="218397"/>
          <a:ext cx="2822369" cy="2822369"/>
        </a:xfrm>
        <a:prstGeom prst="pie">
          <a:avLst>
            <a:gd name="adj1" fmla="val 16200000"/>
            <a:gd name="adj2" fmla="val 180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Percibir emociones</a:t>
          </a:r>
        </a:p>
      </dsp:txBody>
      <dsp:txXfrm>
        <a:off x="2236737" y="816471"/>
        <a:ext cx="1007989" cy="839991"/>
      </dsp:txXfrm>
    </dsp:sp>
    <dsp:sp modelId="{0C96B1E2-B47B-4FE0-B029-C80F158D55D7}">
      <dsp:nvSpPr>
        <dsp:cNvPr id="0" name=""/>
        <dsp:cNvSpPr/>
      </dsp:nvSpPr>
      <dsp:spPr>
        <a:xfrm>
          <a:off x="691153" y="319196"/>
          <a:ext cx="2822369" cy="2822369"/>
        </a:xfrm>
        <a:prstGeom prst="pie">
          <a:avLst>
            <a:gd name="adj1" fmla="val 1800000"/>
            <a:gd name="adj2" fmla="val 900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Comprensión de emociones</a:t>
          </a:r>
        </a:p>
      </dsp:txBody>
      <dsp:txXfrm>
        <a:off x="1363146" y="2150376"/>
        <a:ext cx="1511983" cy="739192"/>
      </dsp:txXfrm>
    </dsp:sp>
    <dsp:sp modelId="{3F6582B0-5E25-419B-AFBF-90C6118548C5}">
      <dsp:nvSpPr>
        <dsp:cNvPr id="0" name=""/>
        <dsp:cNvSpPr/>
      </dsp:nvSpPr>
      <dsp:spPr>
        <a:xfrm>
          <a:off x="633026" y="218397"/>
          <a:ext cx="2822369" cy="2822369"/>
        </a:xfrm>
        <a:prstGeom prst="pie">
          <a:avLst>
            <a:gd name="adj1" fmla="val 9000000"/>
            <a:gd name="adj2" fmla="val 1620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Gestión de emociones</a:t>
          </a:r>
        </a:p>
      </dsp:txBody>
      <dsp:txXfrm>
        <a:off x="959950" y="816471"/>
        <a:ext cx="1007989" cy="839991"/>
      </dsp:txXfrm>
    </dsp:sp>
    <dsp:sp modelId="{92623793-0FBE-4660-9536-7DE1003272CB}">
      <dsp:nvSpPr>
        <dsp:cNvPr id="0" name=""/>
        <dsp:cNvSpPr/>
      </dsp:nvSpPr>
      <dsp:spPr>
        <a:xfrm>
          <a:off x="574795" y="43679"/>
          <a:ext cx="3171806" cy="3171806"/>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7B519-0A48-4A23-B58C-C9646BEC23E5}">
      <dsp:nvSpPr>
        <dsp:cNvPr id="0" name=""/>
        <dsp:cNvSpPr/>
      </dsp:nvSpPr>
      <dsp:spPr>
        <a:xfrm>
          <a:off x="516435" y="144299"/>
          <a:ext cx="3171806" cy="3171806"/>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273F7-D217-40E2-A3D5-FB3C9CAFE7B6}">
      <dsp:nvSpPr>
        <dsp:cNvPr id="0" name=""/>
        <dsp:cNvSpPr/>
      </dsp:nvSpPr>
      <dsp:spPr>
        <a:xfrm>
          <a:off x="458075" y="43679"/>
          <a:ext cx="3171806" cy="3171806"/>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8057E-E162-40C1-9F83-DA1CC4F5A039}">
      <dsp:nvSpPr>
        <dsp:cNvPr id="0" name=""/>
        <dsp:cNvSpPr/>
      </dsp:nvSpPr>
      <dsp:spPr>
        <a:xfrm>
          <a:off x="2322694" y="509031"/>
          <a:ext cx="745809" cy="91440"/>
        </a:xfrm>
        <a:custGeom>
          <a:avLst/>
          <a:gdLst/>
          <a:ahLst/>
          <a:cxnLst/>
          <a:rect l="0" t="0" r="0" b="0"/>
          <a:pathLst>
            <a:path>
              <a:moveTo>
                <a:pt x="0" y="112310"/>
              </a:moveTo>
              <a:lnTo>
                <a:pt x="745809" y="112310"/>
              </a:lnTo>
              <a:lnTo>
                <a:pt x="74580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40C51-94AA-4A15-A376-FCBD91730756}">
      <dsp:nvSpPr>
        <dsp:cNvPr id="0" name=""/>
        <dsp:cNvSpPr/>
      </dsp:nvSpPr>
      <dsp:spPr>
        <a:xfrm>
          <a:off x="5207230" y="1033761"/>
          <a:ext cx="213088" cy="91440"/>
        </a:xfrm>
        <a:custGeom>
          <a:avLst/>
          <a:gdLst/>
          <a:ahLst/>
          <a:cxnLst/>
          <a:rect l="0" t="0" r="0" b="0"/>
          <a:pathLst>
            <a:path>
              <a:moveTo>
                <a:pt x="0" y="45720"/>
              </a:moveTo>
              <a:lnTo>
                <a:pt x="213088"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CCB40-4564-4ED8-8A18-03C4D73FA3FF}">
      <dsp:nvSpPr>
        <dsp:cNvPr id="0" name=""/>
        <dsp:cNvSpPr/>
      </dsp:nvSpPr>
      <dsp:spPr>
        <a:xfrm>
          <a:off x="2322694" y="621341"/>
          <a:ext cx="1491619" cy="458140"/>
        </a:xfrm>
        <a:custGeom>
          <a:avLst/>
          <a:gdLst/>
          <a:ahLst/>
          <a:cxnLst/>
          <a:rect l="0" t="0" r="0" b="0"/>
          <a:pathLst>
            <a:path>
              <a:moveTo>
                <a:pt x="0" y="0"/>
              </a:moveTo>
              <a:lnTo>
                <a:pt x="1385075" y="0"/>
              </a:lnTo>
              <a:lnTo>
                <a:pt x="1385075" y="458140"/>
              </a:lnTo>
              <a:lnTo>
                <a:pt x="1491619" y="45814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65669-7EA4-4159-B5FB-5C1E34E513F4}">
      <dsp:nvSpPr>
        <dsp:cNvPr id="0" name=""/>
        <dsp:cNvSpPr/>
      </dsp:nvSpPr>
      <dsp:spPr>
        <a:xfrm>
          <a:off x="5187775" y="575621"/>
          <a:ext cx="213088" cy="91440"/>
        </a:xfrm>
        <a:custGeom>
          <a:avLst/>
          <a:gdLst/>
          <a:ahLst/>
          <a:cxnLst/>
          <a:rect l="0" t="0" r="0" b="0"/>
          <a:pathLst>
            <a:path>
              <a:moveTo>
                <a:pt x="0" y="45720"/>
              </a:moveTo>
              <a:lnTo>
                <a:pt x="213088"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C59F1-487D-4BA0-BA55-AB52B7AB2AB1}">
      <dsp:nvSpPr>
        <dsp:cNvPr id="0" name=""/>
        <dsp:cNvSpPr/>
      </dsp:nvSpPr>
      <dsp:spPr>
        <a:xfrm>
          <a:off x="2322694" y="575621"/>
          <a:ext cx="1491619" cy="91440"/>
        </a:xfrm>
        <a:custGeom>
          <a:avLst/>
          <a:gdLst/>
          <a:ahLst/>
          <a:cxnLst/>
          <a:rect l="0" t="0" r="0" b="0"/>
          <a:pathLst>
            <a:path>
              <a:moveTo>
                <a:pt x="0" y="45720"/>
              </a:moveTo>
              <a:lnTo>
                <a:pt x="149161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4032E-B237-4074-9CE6-E97159530847}">
      <dsp:nvSpPr>
        <dsp:cNvPr id="0" name=""/>
        <dsp:cNvSpPr/>
      </dsp:nvSpPr>
      <dsp:spPr>
        <a:xfrm>
          <a:off x="5171580" y="117481"/>
          <a:ext cx="213088" cy="91440"/>
        </a:xfrm>
        <a:custGeom>
          <a:avLst/>
          <a:gdLst/>
          <a:ahLst/>
          <a:cxnLst/>
          <a:rect l="0" t="0" r="0" b="0"/>
          <a:pathLst>
            <a:path>
              <a:moveTo>
                <a:pt x="0" y="45720"/>
              </a:moveTo>
              <a:lnTo>
                <a:pt x="213088"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BBBDC-5D37-41D3-9B07-D4198E2D28B0}">
      <dsp:nvSpPr>
        <dsp:cNvPr id="0" name=""/>
        <dsp:cNvSpPr/>
      </dsp:nvSpPr>
      <dsp:spPr>
        <a:xfrm>
          <a:off x="2322694" y="163201"/>
          <a:ext cx="1491619" cy="458140"/>
        </a:xfrm>
        <a:custGeom>
          <a:avLst/>
          <a:gdLst/>
          <a:ahLst/>
          <a:cxnLst/>
          <a:rect l="0" t="0" r="0" b="0"/>
          <a:pathLst>
            <a:path>
              <a:moveTo>
                <a:pt x="0" y="458140"/>
              </a:moveTo>
              <a:lnTo>
                <a:pt x="1385075" y="458140"/>
              </a:lnTo>
              <a:lnTo>
                <a:pt x="1385075" y="0"/>
              </a:lnTo>
              <a:lnTo>
                <a:pt x="149161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05426-9D66-4260-8EAB-8922AE525E23}">
      <dsp:nvSpPr>
        <dsp:cNvPr id="0" name=""/>
        <dsp:cNvSpPr/>
      </dsp:nvSpPr>
      <dsp:spPr>
        <a:xfrm>
          <a:off x="364486" y="458861"/>
          <a:ext cx="1958208"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Autonomía</a:t>
          </a:r>
        </a:p>
      </dsp:txBody>
      <dsp:txXfrm>
        <a:off x="364486" y="458861"/>
        <a:ext cx="1958208" cy="324959"/>
      </dsp:txXfrm>
    </dsp:sp>
    <dsp:sp modelId="{8C5B79B2-1443-42D0-A90F-2595F0C32F9F}">
      <dsp:nvSpPr>
        <dsp:cNvPr id="0" name=""/>
        <dsp:cNvSpPr/>
      </dsp:nvSpPr>
      <dsp:spPr>
        <a:xfrm>
          <a:off x="3814313" y="721"/>
          <a:ext cx="1357267"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Pedagógica</a:t>
          </a:r>
        </a:p>
      </dsp:txBody>
      <dsp:txXfrm>
        <a:off x="3814313" y="721"/>
        <a:ext cx="1357267" cy="324959"/>
      </dsp:txXfrm>
    </dsp:sp>
    <dsp:sp modelId="{7231C15F-67AE-4641-AEF9-E2D543C086CB}">
      <dsp:nvSpPr>
        <dsp:cNvPr id="0" name=""/>
        <dsp:cNvSpPr/>
      </dsp:nvSpPr>
      <dsp:spPr>
        <a:xfrm>
          <a:off x="5384669" y="721"/>
          <a:ext cx="3936383"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Proyecto Educativo</a:t>
          </a:r>
        </a:p>
      </dsp:txBody>
      <dsp:txXfrm>
        <a:off x="5384669" y="721"/>
        <a:ext cx="3936383" cy="324959"/>
      </dsp:txXfrm>
    </dsp:sp>
    <dsp:sp modelId="{F49BDC1E-51D2-4872-90B0-112517E740C0}">
      <dsp:nvSpPr>
        <dsp:cNvPr id="0" name=""/>
        <dsp:cNvSpPr/>
      </dsp:nvSpPr>
      <dsp:spPr>
        <a:xfrm>
          <a:off x="3814313" y="458861"/>
          <a:ext cx="1373461"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Organizativa</a:t>
          </a:r>
        </a:p>
      </dsp:txBody>
      <dsp:txXfrm>
        <a:off x="3814313" y="458861"/>
        <a:ext cx="1373461" cy="324959"/>
      </dsp:txXfrm>
    </dsp:sp>
    <dsp:sp modelId="{70E23D7D-17D7-4CAC-8616-41C9E835E1A8}">
      <dsp:nvSpPr>
        <dsp:cNvPr id="0" name=""/>
        <dsp:cNvSpPr/>
      </dsp:nvSpPr>
      <dsp:spPr>
        <a:xfrm>
          <a:off x="5400864" y="458861"/>
          <a:ext cx="3959098"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Normas de organización y funcionamiento del centro</a:t>
          </a:r>
        </a:p>
      </dsp:txBody>
      <dsp:txXfrm>
        <a:off x="5400864" y="458861"/>
        <a:ext cx="3959098" cy="324959"/>
      </dsp:txXfrm>
    </dsp:sp>
    <dsp:sp modelId="{AC5AD377-30CC-40E1-B667-78059A478627}">
      <dsp:nvSpPr>
        <dsp:cNvPr id="0" name=""/>
        <dsp:cNvSpPr/>
      </dsp:nvSpPr>
      <dsp:spPr>
        <a:xfrm>
          <a:off x="3814313" y="917001"/>
          <a:ext cx="1392916"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a:latin typeface="Arial" panose="020B0604020202020204" pitchFamily="34" charset="0"/>
              <a:cs typeface="Arial" panose="020B0604020202020204" pitchFamily="34" charset="0"/>
            </a:rPr>
            <a:t>Gestión</a:t>
          </a:r>
        </a:p>
      </dsp:txBody>
      <dsp:txXfrm>
        <a:off x="3814313" y="917001"/>
        <a:ext cx="1392916" cy="324959"/>
      </dsp:txXfrm>
    </dsp:sp>
    <dsp:sp modelId="{49D5B557-E8ED-48B3-8DC6-23480A1C34C6}">
      <dsp:nvSpPr>
        <dsp:cNvPr id="0" name=""/>
        <dsp:cNvSpPr/>
      </dsp:nvSpPr>
      <dsp:spPr>
        <a:xfrm>
          <a:off x="5420319" y="917001"/>
          <a:ext cx="3953664"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latin typeface="Arial" panose="020B0604020202020204" pitchFamily="34" charset="0"/>
              <a:cs typeface="Arial" panose="020B0604020202020204" pitchFamily="34" charset="0"/>
            </a:rPr>
            <a:t>Proyecto de Gestión</a:t>
          </a:r>
        </a:p>
      </dsp:txBody>
      <dsp:txXfrm>
        <a:off x="5420319" y="917001"/>
        <a:ext cx="3953664" cy="324959"/>
      </dsp:txXfrm>
    </dsp:sp>
    <dsp:sp modelId="{C96EBDBE-0C3D-4F7F-B8F5-75E5D2E7E020}">
      <dsp:nvSpPr>
        <dsp:cNvPr id="0" name=""/>
        <dsp:cNvSpPr/>
      </dsp:nvSpPr>
      <dsp:spPr>
        <a:xfrm>
          <a:off x="2535783" y="229791"/>
          <a:ext cx="1065442" cy="32495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b="1" kern="1200">
              <a:solidFill>
                <a:srgbClr val="FF0000"/>
              </a:solidFill>
              <a:latin typeface="Arial" panose="020B0604020202020204" pitchFamily="34" charset="0"/>
              <a:cs typeface="Arial" panose="020B0604020202020204" pitchFamily="34" charset="0"/>
            </a:rPr>
            <a:t>LOMLOE art. 120</a:t>
          </a:r>
        </a:p>
      </dsp:txBody>
      <dsp:txXfrm>
        <a:off x="2535783" y="229791"/>
        <a:ext cx="1065442" cy="324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ED037-C569-4EE1-A63A-715BD18E5EB7}">
      <dsp:nvSpPr>
        <dsp:cNvPr id="0" name=""/>
        <dsp:cNvSpPr/>
      </dsp:nvSpPr>
      <dsp:spPr>
        <a:xfrm>
          <a:off x="1419184" y="1733206"/>
          <a:ext cx="1309019" cy="1309019"/>
        </a:xfrm>
        <a:prstGeom prst="ellipse">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itchFamily="34" charset="0"/>
              <a:cs typeface="Arial" pitchFamily="34" charset="0"/>
            </a:rPr>
            <a:t>Elaboración del PEC por el equipo directivo</a:t>
          </a:r>
        </a:p>
      </dsp:txBody>
      <dsp:txXfrm>
        <a:off x="1610885" y="1924907"/>
        <a:ext cx="925617" cy="925617"/>
      </dsp:txXfrm>
    </dsp:sp>
    <dsp:sp modelId="{16106734-4712-4DB3-B52D-69CBD1F59134}">
      <dsp:nvSpPr>
        <dsp:cNvPr id="0" name=""/>
        <dsp:cNvSpPr/>
      </dsp:nvSpPr>
      <dsp:spPr>
        <a:xfrm rot="12900000">
          <a:off x="528208" y="1488176"/>
          <a:ext cx="1054417" cy="373070"/>
        </a:xfrm>
        <a:prstGeom prst="leftArrow">
          <a:avLst>
            <a:gd name="adj1" fmla="val 60000"/>
            <a:gd name="adj2" fmla="val 50000"/>
          </a:avLst>
        </a:prstGeom>
        <a:gradFill rotWithShape="0">
          <a:gsLst>
            <a:gs pos="0">
              <a:schemeClr val="accent1">
                <a:tint val="60000"/>
                <a:hueOff val="0"/>
                <a:satOff val="0"/>
                <a:lumOff val="0"/>
                <a:alphaOff val="0"/>
                <a:tint val="60000"/>
                <a:lumMod val="104000"/>
              </a:schemeClr>
            </a:gs>
            <a:gs pos="100000">
              <a:schemeClr val="accent1">
                <a:tint val="60000"/>
                <a:hueOff val="0"/>
                <a:satOff val="0"/>
                <a:lumOff val="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6A5B482-1AAB-4501-BF5C-9D1D256CC9D3}">
      <dsp:nvSpPr>
        <dsp:cNvPr id="0" name=""/>
        <dsp:cNvSpPr/>
      </dsp:nvSpPr>
      <dsp:spPr>
        <a:xfrm>
          <a:off x="1768" y="874889"/>
          <a:ext cx="1243568" cy="994854"/>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itchFamily="34" charset="0"/>
              <a:cs typeface="Arial" pitchFamily="34" charset="0"/>
            </a:rPr>
            <a:t>Proyecto de dirección</a:t>
          </a:r>
        </a:p>
      </dsp:txBody>
      <dsp:txXfrm>
        <a:off x="30906" y="904027"/>
        <a:ext cx="1185292" cy="936578"/>
      </dsp:txXfrm>
    </dsp:sp>
    <dsp:sp modelId="{7E7395B6-4D4A-4098-B574-6F2DD2E59C2A}">
      <dsp:nvSpPr>
        <dsp:cNvPr id="0" name=""/>
        <dsp:cNvSpPr/>
      </dsp:nvSpPr>
      <dsp:spPr>
        <a:xfrm rot="16200000">
          <a:off x="1546485" y="958094"/>
          <a:ext cx="1054417" cy="373070"/>
        </a:xfrm>
        <a:prstGeom prst="leftArrow">
          <a:avLst>
            <a:gd name="adj1" fmla="val 60000"/>
            <a:gd name="adj2" fmla="val 50000"/>
          </a:avLst>
        </a:prstGeom>
        <a:gradFill rotWithShape="0">
          <a:gsLst>
            <a:gs pos="0">
              <a:schemeClr val="accent1">
                <a:tint val="60000"/>
                <a:hueOff val="0"/>
                <a:satOff val="0"/>
                <a:lumOff val="0"/>
                <a:alphaOff val="0"/>
                <a:tint val="60000"/>
                <a:lumMod val="104000"/>
              </a:schemeClr>
            </a:gs>
            <a:gs pos="100000">
              <a:schemeClr val="accent1">
                <a:tint val="60000"/>
                <a:hueOff val="0"/>
                <a:satOff val="0"/>
                <a:lumOff val="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2FD6EEF-2D1A-4BC8-94C0-2CDBF9F4D00A}">
      <dsp:nvSpPr>
        <dsp:cNvPr id="0" name=""/>
        <dsp:cNvSpPr/>
      </dsp:nvSpPr>
      <dsp:spPr>
        <a:xfrm>
          <a:off x="1451910" y="119993"/>
          <a:ext cx="1243568" cy="994854"/>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itchFamily="34" charset="0"/>
              <a:cs typeface="Arial" pitchFamily="34" charset="0"/>
            </a:rPr>
            <a:t>Claustro de profesores</a:t>
          </a:r>
        </a:p>
      </dsp:txBody>
      <dsp:txXfrm>
        <a:off x="1481048" y="149131"/>
        <a:ext cx="1185292" cy="936578"/>
      </dsp:txXfrm>
    </dsp:sp>
    <dsp:sp modelId="{3C16C8AE-5E86-409C-9C4C-DE7C332B4AF5}">
      <dsp:nvSpPr>
        <dsp:cNvPr id="0" name=""/>
        <dsp:cNvSpPr/>
      </dsp:nvSpPr>
      <dsp:spPr>
        <a:xfrm rot="19500000">
          <a:off x="2564762" y="1488176"/>
          <a:ext cx="1054417" cy="373070"/>
        </a:xfrm>
        <a:prstGeom prst="leftArrow">
          <a:avLst>
            <a:gd name="adj1" fmla="val 60000"/>
            <a:gd name="adj2" fmla="val 50000"/>
          </a:avLst>
        </a:prstGeom>
        <a:gradFill rotWithShape="0">
          <a:gsLst>
            <a:gs pos="0">
              <a:schemeClr val="accent1">
                <a:tint val="60000"/>
                <a:hueOff val="0"/>
                <a:satOff val="0"/>
                <a:lumOff val="0"/>
                <a:alphaOff val="0"/>
                <a:tint val="60000"/>
                <a:lumMod val="104000"/>
              </a:schemeClr>
            </a:gs>
            <a:gs pos="100000">
              <a:schemeClr val="accent1">
                <a:tint val="60000"/>
                <a:hueOff val="0"/>
                <a:satOff val="0"/>
                <a:lumOff val="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5DCDAFC-633F-4541-8273-D5AA00446B45}">
      <dsp:nvSpPr>
        <dsp:cNvPr id="0" name=""/>
        <dsp:cNvSpPr/>
      </dsp:nvSpPr>
      <dsp:spPr>
        <a:xfrm>
          <a:off x="2902051" y="874889"/>
          <a:ext cx="1243568" cy="994854"/>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itchFamily="34" charset="0"/>
              <a:cs typeface="Arial" pitchFamily="34" charset="0"/>
            </a:rPr>
            <a:t>Consejo Escolar</a:t>
          </a:r>
        </a:p>
      </dsp:txBody>
      <dsp:txXfrm>
        <a:off x="2931189" y="904027"/>
        <a:ext cx="1185292" cy="936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323BD-094B-4AE6-819F-6456BC5203E8}">
      <dsp:nvSpPr>
        <dsp:cNvPr id="0" name=""/>
        <dsp:cNvSpPr/>
      </dsp:nvSpPr>
      <dsp:spPr>
        <a:xfrm>
          <a:off x="2075609" y="1344824"/>
          <a:ext cx="1280433" cy="114324"/>
        </a:xfrm>
        <a:custGeom>
          <a:avLst/>
          <a:gdLst/>
          <a:ahLst/>
          <a:cxnLst/>
          <a:rect l="0" t="0" r="0" b="0"/>
          <a:pathLst>
            <a:path>
              <a:moveTo>
                <a:pt x="0" y="114324"/>
              </a:moveTo>
              <a:lnTo>
                <a:pt x="1280433" y="114324"/>
              </a:lnTo>
              <a:lnTo>
                <a:pt x="1280433"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40176-90CE-4973-BCE7-A0FD1A58CB84}">
      <dsp:nvSpPr>
        <dsp:cNvPr id="0" name=""/>
        <dsp:cNvSpPr/>
      </dsp:nvSpPr>
      <dsp:spPr>
        <a:xfrm>
          <a:off x="2075609" y="1459148"/>
          <a:ext cx="2560867" cy="1179828"/>
        </a:xfrm>
        <a:custGeom>
          <a:avLst/>
          <a:gdLst/>
          <a:ahLst/>
          <a:cxnLst/>
          <a:rect l="0" t="0" r="0" b="0"/>
          <a:pathLst>
            <a:path>
              <a:moveTo>
                <a:pt x="0" y="0"/>
              </a:moveTo>
              <a:lnTo>
                <a:pt x="2377948" y="0"/>
              </a:lnTo>
              <a:lnTo>
                <a:pt x="2377948" y="1179828"/>
              </a:lnTo>
              <a:lnTo>
                <a:pt x="2560867" y="11798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2CF5A-CF31-4DD1-A78A-84398C12559D}">
      <dsp:nvSpPr>
        <dsp:cNvPr id="0" name=""/>
        <dsp:cNvSpPr/>
      </dsp:nvSpPr>
      <dsp:spPr>
        <a:xfrm>
          <a:off x="2075609" y="1459148"/>
          <a:ext cx="2560867" cy="393276"/>
        </a:xfrm>
        <a:custGeom>
          <a:avLst/>
          <a:gdLst/>
          <a:ahLst/>
          <a:cxnLst/>
          <a:rect l="0" t="0" r="0" b="0"/>
          <a:pathLst>
            <a:path>
              <a:moveTo>
                <a:pt x="0" y="0"/>
              </a:moveTo>
              <a:lnTo>
                <a:pt x="2377948" y="0"/>
              </a:lnTo>
              <a:lnTo>
                <a:pt x="2377948" y="393276"/>
              </a:lnTo>
              <a:lnTo>
                <a:pt x="2560867" y="3932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4A341-B302-408B-9632-5C8DC42A4A87}">
      <dsp:nvSpPr>
        <dsp:cNvPr id="0" name=""/>
        <dsp:cNvSpPr/>
      </dsp:nvSpPr>
      <dsp:spPr>
        <a:xfrm>
          <a:off x="2075609" y="1065872"/>
          <a:ext cx="2560867" cy="393276"/>
        </a:xfrm>
        <a:custGeom>
          <a:avLst/>
          <a:gdLst/>
          <a:ahLst/>
          <a:cxnLst/>
          <a:rect l="0" t="0" r="0" b="0"/>
          <a:pathLst>
            <a:path>
              <a:moveTo>
                <a:pt x="0" y="393276"/>
              </a:moveTo>
              <a:lnTo>
                <a:pt x="2377948" y="393276"/>
              </a:lnTo>
              <a:lnTo>
                <a:pt x="2377948" y="0"/>
              </a:lnTo>
              <a:lnTo>
                <a:pt x="256086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3D108-0FE1-4E7E-A56A-485BC8771EB3}">
      <dsp:nvSpPr>
        <dsp:cNvPr id="0" name=""/>
        <dsp:cNvSpPr/>
      </dsp:nvSpPr>
      <dsp:spPr>
        <a:xfrm>
          <a:off x="2075609" y="279320"/>
          <a:ext cx="2560867" cy="1179828"/>
        </a:xfrm>
        <a:custGeom>
          <a:avLst/>
          <a:gdLst/>
          <a:ahLst/>
          <a:cxnLst/>
          <a:rect l="0" t="0" r="0" b="0"/>
          <a:pathLst>
            <a:path>
              <a:moveTo>
                <a:pt x="0" y="1179828"/>
              </a:moveTo>
              <a:lnTo>
                <a:pt x="2377948" y="1179828"/>
              </a:lnTo>
              <a:lnTo>
                <a:pt x="2377948" y="0"/>
              </a:lnTo>
              <a:lnTo>
                <a:pt x="256086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5C5B4-6F0C-4DD8-BF25-51F22ED1F41D}">
      <dsp:nvSpPr>
        <dsp:cNvPr id="0" name=""/>
        <dsp:cNvSpPr/>
      </dsp:nvSpPr>
      <dsp:spPr>
        <a:xfrm>
          <a:off x="246418" y="1180197"/>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Programación General Anual </a:t>
          </a:r>
        </a:p>
        <a:p>
          <a:pPr marL="0" lvl="0" indent="0" algn="ctr" defTabSz="488950">
            <a:lnSpc>
              <a:spcPct val="90000"/>
            </a:lnSpc>
            <a:spcBef>
              <a:spcPct val="0"/>
            </a:spcBef>
            <a:spcAft>
              <a:spcPct val="35000"/>
            </a:spcAft>
            <a:buNone/>
          </a:pPr>
          <a:r>
            <a:rPr lang="es-ES" sz="1100" b="1" kern="1200"/>
            <a:t>PGA</a:t>
          </a:r>
        </a:p>
      </dsp:txBody>
      <dsp:txXfrm>
        <a:off x="246418" y="1180197"/>
        <a:ext cx="1829191" cy="557903"/>
      </dsp:txXfrm>
    </dsp:sp>
    <dsp:sp modelId="{05926BFB-29DD-44EC-892C-4A68FBA5DE96}">
      <dsp:nvSpPr>
        <dsp:cNvPr id="0" name=""/>
        <dsp:cNvSpPr/>
      </dsp:nvSpPr>
      <dsp:spPr>
        <a:xfrm>
          <a:off x="4636477" y="369"/>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Proyectos</a:t>
          </a:r>
        </a:p>
      </dsp:txBody>
      <dsp:txXfrm>
        <a:off x="4636477" y="369"/>
        <a:ext cx="1829191" cy="557903"/>
      </dsp:txXfrm>
    </dsp:sp>
    <dsp:sp modelId="{50DE07AE-EDAE-465C-A738-8E54CF06817D}">
      <dsp:nvSpPr>
        <dsp:cNvPr id="0" name=""/>
        <dsp:cNvSpPr/>
      </dsp:nvSpPr>
      <dsp:spPr>
        <a:xfrm>
          <a:off x="4636477" y="786921"/>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Currículo</a:t>
          </a:r>
        </a:p>
      </dsp:txBody>
      <dsp:txXfrm>
        <a:off x="4636477" y="786921"/>
        <a:ext cx="1829191" cy="557903"/>
      </dsp:txXfrm>
    </dsp:sp>
    <dsp:sp modelId="{C818EEB5-801B-47F0-8F7B-9AC549A178F0}">
      <dsp:nvSpPr>
        <dsp:cNvPr id="0" name=""/>
        <dsp:cNvSpPr/>
      </dsp:nvSpPr>
      <dsp:spPr>
        <a:xfrm>
          <a:off x="4636477" y="1573473"/>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Normas</a:t>
          </a:r>
        </a:p>
      </dsp:txBody>
      <dsp:txXfrm>
        <a:off x="4636477" y="1573473"/>
        <a:ext cx="1829191" cy="557903"/>
      </dsp:txXfrm>
    </dsp:sp>
    <dsp:sp modelId="{4BD2DD4C-EF7A-4C5A-ABF0-DE527D3CDA10}">
      <dsp:nvSpPr>
        <dsp:cNvPr id="0" name=""/>
        <dsp:cNvSpPr/>
      </dsp:nvSpPr>
      <dsp:spPr>
        <a:xfrm>
          <a:off x="4636477" y="2360025"/>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Planes de actuación</a:t>
          </a:r>
        </a:p>
      </dsp:txBody>
      <dsp:txXfrm>
        <a:off x="4636477" y="2360025"/>
        <a:ext cx="1829191" cy="557903"/>
      </dsp:txXfrm>
    </dsp:sp>
    <dsp:sp modelId="{37C51F3F-B715-4258-B31F-5E87C56DFABD}">
      <dsp:nvSpPr>
        <dsp:cNvPr id="0" name=""/>
        <dsp:cNvSpPr/>
      </dsp:nvSpPr>
      <dsp:spPr>
        <a:xfrm>
          <a:off x="2441447" y="786921"/>
          <a:ext cx="1829191" cy="557903"/>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Organización y funcionamiento del centro</a:t>
          </a:r>
        </a:p>
      </dsp:txBody>
      <dsp:txXfrm>
        <a:off x="2441447" y="786921"/>
        <a:ext cx="1829191" cy="557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1A5F9-3430-48AB-A1CA-14D0E39D524E}">
      <dsp:nvSpPr>
        <dsp:cNvPr id="0" name=""/>
        <dsp:cNvSpPr/>
      </dsp:nvSpPr>
      <dsp:spPr>
        <a:xfrm>
          <a:off x="1783679" y="1974539"/>
          <a:ext cx="1393545" cy="1393545"/>
        </a:xfrm>
        <a:prstGeom prst="ellipse">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b="1" kern="1200">
              <a:latin typeface="Arial" panose="020B0604020202020204" pitchFamily="34" charset="0"/>
              <a:cs typeface="Arial" panose="020B0604020202020204" pitchFamily="34" charset="0"/>
            </a:rPr>
            <a:t>Programación General Anual</a:t>
          </a:r>
        </a:p>
      </dsp:txBody>
      <dsp:txXfrm>
        <a:off x="1987759" y="2178619"/>
        <a:ext cx="985385" cy="985385"/>
      </dsp:txXfrm>
    </dsp:sp>
    <dsp:sp modelId="{32C646F4-7190-4517-992E-76FB44A70ACB}">
      <dsp:nvSpPr>
        <dsp:cNvPr id="0" name=""/>
        <dsp:cNvSpPr/>
      </dsp:nvSpPr>
      <dsp:spPr>
        <a:xfrm rot="11700000">
          <a:off x="541865" y="2116448"/>
          <a:ext cx="1217840" cy="397160"/>
        </a:xfrm>
        <a:prstGeom prst="leftArrow">
          <a:avLst>
            <a:gd name="adj1" fmla="val 60000"/>
            <a:gd name="adj2" fmla="val 50000"/>
          </a:avLst>
        </a:prstGeom>
        <a:gradFill rotWithShape="0">
          <a:gsLst>
            <a:gs pos="0">
              <a:schemeClr val="dk1">
                <a:tint val="60000"/>
                <a:hueOff val="0"/>
                <a:satOff val="0"/>
                <a:lumOff val="0"/>
                <a:alphaOff val="0"/>
                <a:tint val="96000"/>
                <a:lumMod val="102000"/>
              </a:schemeClr>
            </a:gs>
            <a:gs pos="100000">
              <a:schemeClr val="dk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B858F2E6-FD83-4DB5-8AE1-2AC34A9D6636}">
      <dsp:nvSpPr>
        <dsp:cNvPr id="0" name=""/>
        <dsp:cNvSpPr/>
      </dsp:nvSpPr>
      <dsp:spPr>
        <a:xfrm>
          <a:off x="-99320" y="1627881"/>
          <a:ext cx="1323868" cy="1059094"/>
        </a:xfrm>
        <a:prstGeom prst="roundRect">
          <a:avLst>
            <a:gd name="adj" fmla="val 10000"/>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ES" sz="1050" b="1" i="1" kern="1200">
              <a:latin typeface="Arial" panose="020B0604020202020204" pitchFamily="34" charset="0"/>
              <a:cs typeface="Arial" panose="020B0604020202020204" pitchFamily="34" charset="0"/>
            </a:rPr>
            <a:t>Plan de Convivencia</a:t>
          </a:r>
        </a:p>
      </dsp:txBody>
      <dsp:txXfrm>
        <a:off x="-68300" y="1658901"/>
        <a:ext cx="1261828" cy="997054"/>
      </dsp:txXfrm>
    </dsp:sp>
    <dsp:sp modelId="{728143BC-FF42-4D87-864F-3789B2D0574B}">
      <dsp:nvSpPr>
        <dsp:cNvPr id="0" name=""/>
        <dsp:cNvSpPr/>
      </dsp:nvSpPr>
      <dsp:spPr>
        <a:xfrm rot="14700000">
          <a:off x="1289767" y="1225133"/>
          <a:ext cx="1217840" cy="397160"/>
        </a:xfrm>
        <a:prstGeom prst="leftArrow">
          <a:avLst>
            <a:gd name="adj1" fmla="val 60000"/>
            <a:gd name="adj2" fmla="val 50000"/>
          </a:avLst>
        </a:prstGeom>
        <a:gradFill rotWithShape="0">
          <a:gsLst>
            <a:gs pos="0">
              <a:schemeClr val="dk1">
                <a:tint val="60000"/>
                <a:hueOff val="0"/>
                <a:satOff val="0"/>
                <a:lumOff val="0"/>
                <a:alphaOff val="0"/>
                <a:tint val="96000"/>
                <a:lumMod val="102000"/>
              </a:schemeClr>
            </a:gs>
            <a:gs pos="100000">
              <a:schemeClr val="dk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624F6A86-940A-40C7-96E1-75E62FC01E3D}">
      <dsp:nvSpPr>
        <dsp:cNvPr id="0" name=""/>
        <dsp:cNvSpPr/>
      </dsp:nvSpPr>
      <dsp:spPr>
        <a:xfrm>
          <a:off x="859245" y="342297"/>
          <a:ext cx="1564203" cy="1059094"/>
        </a:xfrm>
        <a:prstGeom prst="roundRect">
          <a:avLst>
            <a:gd name="adj" fmla="val 10000"/>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ES" sz="1050" kern="1200">
              <a:latin typeface="Arial" panose="020B0604020202020204" pitchFamily="34" charset="0"/>
              <a:cs typeface="Arial" panose="020B0604020202020204" pitchFamily="34" charset="0"/>
            </a:rPr>
            <a:t>Concreción </a:t>
          </a:r>
          <a:r>
            <a:rPr lang="es-ES" sz="1050" b="1" i="1" kern="1200">
              <a:latin typeface="Arial" panose="020B0604020202020204" pitchFamily="34" charset="0"/>
              <a:cs typeface="Arial" panose="020B0604020202020204" pitchFamily="34" charset="0"/>
            </a:rPr>
            <a:t>derechos y deberes del alumnado</a:t>
          </a:r>
          <a:r>
            <a:rPr lang="es-ES" sz="1050" kern="1200">
              <a:latin typeface="Arial" panose="020B0604020202020204" pitchFamily="34" charset="0"/>
              <a:cs typeface="Arial" panose="020B0604020202020204" pitchFamily="34" charset="0"/>
            </a:rPr>
            <a:t>.   Medidas correctoras en su caso. ((Normas de convivencia y de conducta))</a:t>
          </a:r>
        </a:p>
      </dsp:txBody>
      <dsp:txXfrm>
        <a:off x="890265" y="373317"/>
        <a:ext cx="1502163" cy="997054"/>
      </dsp:txXfrm>
    </dsp:sp>
    <dsp:sp modelId="{B9E5DA44-0335-4DC1-BB43-33243859480E}">
      <dsp:nvSpPr>
        <dsp:cNvPr id="0" name=""/>
        <dsp:cNvSpPr/>
      </dsp:nvSpPr>
      <dsp:spPr>
        <a:xfrm rot="17700000">
          <a:off x="2453296" y="1225133"/>
          <a:ext cx="1217840" cy="397160"/>
        </a:xfrm>
        <a:prstGeom prst="leftArrow">
          <a:avLst>
            <a:gd name="adj1" fmla="val 60000"/>
            <a:gd name="adj2" fmla="val 50000"/>
          </a:avLst>
        </a:prstGeom>
        <a:gradFill rotWithShape="0">
          <a:gsLst>
            <a:gs pos="0">
              <a:schemeClr val="dk1">
                <a:tint val="60000"/>
                <a:hueOff val="0"/>
                <a:satOff val="0"/>
                <a:lumOff val="0"/>
                <a:alphaOff val="0"/>
                <a:tint val="96000"/>
                <a:lumMod val="102000"/>
              </a:schemeClr>
            </a:gs>
            <a:gs pos="100000">
              <a:schemeClr val="dk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545F0270-33D3-4DAA-9341-CF85FDFF6B2F}">
      <dsp:nvSpPr>
        <dsp:cNvPr id="0" name=""/>
        <dsp:cNvSpPr/>
      </dsp:nvSpPr>
      <dsp:spPr>
        <a:xfrm>
          <a:off x="2453198" y="342297"/>
          <a:ext cx="1732718" cy="1059094"/>
        </a:xfrm>
        <a:prstGeom prst="roundRect">
          <a:avLst>
            <a:gd name="adj" fmla="val 10000"/>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ES" sz="1050" b="1" i="1" kern="1200">
              <a:latin typeface="Arial" panose="020B0604020202020204" pitchFamily="34" charset="0"/>
              <a:cs typeface="Arial" panose="020B0604020202020204" pitchFamily="34" charset="0"/>
            </a:rPr>
            <a:t>Actuaciones para la resolución pacífica de conflictos</a:t>
          </a:r>
          <a:r>
            <a:rPr lang="es-ES" sz="1050" kern="1200">
              <a:latin typeface="Arial" panose="020B0604020202020204" pitchFamily="34" charset="0"/>
              <a:cs typeface="Arial" panose="020B0604020202020204" pitchFamily="34" charset="0"/>
            </a:rPr>
            <a:t>.  Prevención de la violencia de género, igualdad y no discriminación.</a:t>
          </a:r>
        </a:p>
      </dsp:txBody>
      <dsp:txXfrm>
        <a:off x="2484218" y="373317"/>
        <a:ext cx="1670678" cy="997054"/>
      </dsp:txXfrm>
    </dsp:sp>
    <dsp:sp modelId="{30B5C764-A4C4-4364-8007-788AA5D3D1F8}">
      <dsp:nvSpPr>
        <dsp:cNvPr id="0" name=""/>
        <dsp:cNvSpPr/>
      </dsp:nvSpPr>
      <dsp:spPr>
        <a:xfrm rot="20705153">
          <a:off x="3201702" y="2118550"/>
          <a:ext cx="1217089" cy="397160"/>
        </a:xfrm>
        <a:prstGeom prst="leftArrow">
          <a:avLst>
            <a:gd name="adj1" fmla="val 60000"/>
            <a:gd name="adj2" fmla="val 50000"/>
          </a:avLst>
        </a:prstGeom>
        <a:gradFill rotWithShape="0">
          <a:gsLst>
            <a:gs pos="0">
              <a:schemeClr val="dk1">
                <a:tint val="60000"/>
                <a:hueOff val="0"/>
                <a:satOff val="0"/>
                <a:lumOff val="0"/>
                <a:alphaOff val="0"/>
                <a:tint val="96000"/>
                <a:lumMod val="102000"/>
              </a:schemeClr>
            </a:gs>
            <a:gs pos="100000">
              <a:schemeClr val="dk1">
                <a:tint val="6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sp>
    <dsp:sp modelId="{9E2BB77B-FE00-4EF7-88AD-5A275C343380}">
      <dsp:nvSpPr>
        <dsp:cNvPr id="0" name=""/>
        <dsp:cNvSpPr/>
      </dsp:nvSpPr>
      <dsp:spPr>
        <a:xfrm>
          <a:off x="3535982" y="1639555"/>
          <a:ext cx="1724616" cy="1041905"/>
        </a:xfrm>
        <a:prstGeom prst="roundRect">
          <a:avLst>
            <a:gd name="adj" fmla="val 10000"/>
          </a:avLst>
        </a:prstGeom>
        <a:gradFill rotWithShape="0">
          <a:gsLst>
            <a:gs pos="0">
              <a:schemeClr val="lt1">
                <a:hueOff val="0"/>
                <a:satOff val="0"/>
                <a:lumOff val="0"/>
                <a:alphaOff val="0"/>
                <a:tint val="96000"/>
                <a:lumMod val="102000"/>
              </a:schemeClr>
            </a:gs>
            <a:gs pos="100000">
              <a:schemeClr val="l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ES" sz="1050" b="1" i="1" kern="1200">
              <a:latin typeface="Arial" panose="020B0604020202020204" pitchFamily="34" charset="0"/>
              <a:cs typeface="Arial" panose="020B0604020202020204" pitchFamily="34" charset="0"/>
            </a:rPr>
            <a:t>Protocolos de actuación frente a indicios de acoso escolar</a:t>
          </a:r>
          <a:r>
            <a:rPr lang="es-ES" sz="1050" kern="1200">
              <a:latin typeface="Arial" panose="020B0604020202020204" pitchFamily="34" charset="0"/>
              <a:cs typeface="Arial" panose="020B0604020202020204" pitchFamily="34" charset="0"/>
            </a:rPr>
            <a:t>, </a:t>
          </a:r>
          <a:r>
            <a:rPr lang="es-ES" sz="1050" kern="1200" err="1">
              <a:latin typeface="Arial" panose="020B0604020202020204" pitchFamily="34" charset="0"/>
              <a:cs typeface="Arial" panose="020B0604020202020204" pitchFamily="34" charset="0"/>
            </a:rPr>
            <a:t>ciberacoso</a:t>
          </a:r>
          <a:r>
            <a:rPr lang="es-ES" sz="1050" kern="1200">
              <a:latin typeface="Arial" panose="020B0604020202020204" pitchFamily="34" charset="0"/>
              <a:cs typeface="Arial" panose="020B0604020202020204" pitchFamily="34" charset="0"/>
            </a:rPr>
            <a:t>, acoso sexual, violencia de género y cualquier otra manifestación de violencia.</a:t>
          </a:r>
        </a:p>
      </dsp:txBody>
      <dsp:txXfrm>
        <a:off x="3566498" y="1670071"/>
        <a:ext cx="1663584" cy="9808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7F3C3-B42C-44AB-AA85-BA6B93555453}">
      <dsp:nvSpPr>
        <dsp:cNvPr id="0" name=""/>
        <dsp:cNvSpPr/>
      </dsp:nvSpPr>
      <dsp:spPr>
        <a:xfrm>
          <a:off x="2738892" y="1015751"/>
          <a:ext cx="1365446" cy="121914"/>
        </a:xfrm>
        <a:custGeom>
          <a:avLst/>
          <a:gdLst/>
          <a:ahLst/>
          <a:cxnLst/>
          <a:rect l="0" t="0" r="0" b="0"/>
          <a:pathLst>
            <a:path>
              <a:moveTo>
                <a:pt x="0" y="121914"/>
              </a:moveTo>
              <a:lnTo>
                <a:pt x="1365446" y="121914"/>
              </a:lnTo>
              <a:lnTo>
                <a:pt x="1365446"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1D2BB-F295-4C1D-8550-C8D61816F86D}">
      <dsp:nvSpPr>
        <dsp:cNvPr id="0" name=""/>
        <dsp:cNvSpPr/>
      </dsp:nvSpPr>
      <dsp:spPr>
        <a:xfrm>
          <a:off x="2738892" y="1137666"/>
          <a:ext cx="2730892" cy="838774"/>
        </a:xfrm>
        <a:custGeom>
          <a:avLst/>
          <a:gdLst/>
          <a:ahLst/>
          <a:cxnLst/>
          <a:rect l="0" t="0" r="0" b="0"/>
          <a:pathLst>
            <a:path>
              <a:moveTo>
                <a:pt x="0" y="0"/>
              </a:moveTo>
              <a:lnTo>
                <a:pt x="2535828" y="0"/>
              </a:lnTo>
              <a:lnTo>
                <a:pt x="2535828" y="838774"/>
              </a:lnTo>
              <a:lnTo>
                <a:pt x="2730892" y="838774"/>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95CBA-3BA5-4D4A-9E29-C4B6151C29E8}">
      <dsp:nvSpPr>
        <dsp:cNvPr id="0" name=""/>
        <dsp:cNvSpPr/>
      </dsp:nvSpPr>
      <dsp:spPr>
        <a:xfrm>
          <a:off x="2738892" y="1091946"/>
          <a:ext cx="2730892" cy="91440"/>
        </a:xfrm>
        <a:custGeom>
          <a:avLst/>
          <a:gdLst/>
          <a:ahLst/>
          <a:cxnLst/>
          <a:rect l="0" t="0" r="0" b="0"/>
          <a:pathLst>
            <a:path>
              <a:moveTo>
                <a:pt x="0" y="45720"/>
              </a:moveTo>
              <a:lnTo>
                <a:pt x="2730892" y="4572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E81C0-4326-4E27-A4CE-EF7DFA109983}">
      <dsp:nvSpPr>
        <dsp:cNvPr id="0" name=""/>
        <dsp:cNvSpPr/>
      </dsp:nvSpPr>
      <dsp:spPr>
        <a:xfrm>
          <a:off x="2738892" y="298892"/>
          <a:ext cx="2730892" cy="838774"/>
        </a:xfrm>
        <a:custGeom>
          <a:avLst/>
          <a:gdLst/>
          <a:ahLst/>
          <a:cxnLst/>
          <a:rect l="0" t="0" r="0" b="0"/>
          <a:pathLst>
            <a:path>
              <a:moveTo>
                <a:pt x="0" y="838774"/>
              </a:moveTo>
              <a:lnTo>
                <a:pt x="2535828" y="838774"/>
              </a:lnTo>
              <a:lnTo>
                <a:pt x="2535828" y="0"/>
              </a:lnTo>
              <a:lnTo>
                <a:pt x="2730892"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FFB04-1A74-470E-8868-86A94CC746E9}">
      <dsp:nvSpPr>
        <dsp:cNvPr id="0" name=""/>
        <dsp:cNvSpPr/>
      </dsp:nvSpPr>
      <dsp:spPr>
        <a:xfrm>
          <a:off x="788254" y="840194"/>
          <a:ext cx="1950637" cy="59494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PD</a:t>
          </a:r>
        </a:p>
      </dsp:txBody>
      <dsp:txXfrm>
        <a:off x="788254" y="840194"/>
        <a:ext cx="1950637" cy="594944"/>
      </dsp:txXfrm>
    </dsp:sp>
    <dsp:sp modelId="{E4329F33-F858-4B89-9CF7-1952079C5263}">
      <dsp:nvSpPr>
        <dsp:cNvPr id="0" name=""/>
        <dsp:cNvSpPr/>
      </dsp:nvSpPr>
      <dsp:spPr>
        <a:xfrm>
          <a:off x="5469784" y="1420"/>
          <a:ext cx="2315679" cy="59494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Resultados de la evaluación del curso en cada una de las materias.</a:t>
          </a:r>
        </a:p>
      </dsp:txBody>
      <dsp:txXfrm>
        <a:off x="5469784" y="1420"/>
        <a:ext cx="2315679" cy="594944"/>
      </dsp:txXfrm>
    </dsp:sp>
    <dsp:sp modelId="{BA7A0DA2-BE21-4B69-A11C-9254701F2A45}">
      <dsp:nvSpPr>
        <dsp:cNvPr id="0" name=""/>
        <dsp:cNvSpPr/>
      </dsp:nvSpPr>
      <dsp:spPr>
        <a:xfrm>
          <a:off x="5469784" y="840194"/>
          <a:ext cx="2351239" cy="59494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Adecuación de los materiales y recursos didácticos, y la distribución de espacios y tiempos a los métodos didácticos y pedagógicos utilizados.</a:t>
          </a:r>
        </a:p>
      </dsp:txBody>
      <dsp:txXfrm>
        <a:off x="5469784" y="840194"/>
        <a:ext cx="2351239" cy="594944"/>
      </dsp:txXfrm>
    </dsp:sp>
    <dsp:sp modelId="{3387390A-7CFB-40BB-A3DC-5D69D89611BB}">
      <dsp:nvSpPr>
        <dsp:cNvPr id="0" name=""/>
        <dsp:cNvSpPr/>
      </dsp:nvSpPr>
      <dsp:spPr>
        <a:xfrm>
          <a:off x="5469784" y="1678968"/>
          <a:ext cx="2367937" cy="59494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Contribución de los métodos didácticos y pedagógicos a la mejora del clima de aula y de centro.</a:t>
          </a:r>
        </a:p>
      </dsp:txBody>
      <dsp:txXfrm>
        <a:off x="5469784" y="1678968"/>
        <a:ext cx="2367937" cy="594944"/>
      </dsp:txXfrm>
    </dsp:sp>
    <dsp:sp modelId="{557DFEA4-5E2D-45C6-942E-3D17AE129DA2}">
      <dsp:nvSpPr>
        <dsp:cNvPr id="0" name=""/>
        <dsp:cNvSpPr/>
      </dsp:nvSpPr>
      <dsp:spPr>
        <a:xfrm>
          <a:off x="3129019" y="420807"/>
          <a:ext cx="1950637" cy="594944"/>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a:latin typeface="Arial" panose="020B0604020202020204" pitchFamily="34" charset="0"/>
              <a:cs typeface="Arial" panose="020B0604020202020204" pitchFamily="34" charset="0"/>
            </a:rPr>
            <a:t>Evaluación: indicadores de logro</a:t>
          </a:r>
        </a:p>
      </dsp:txBody>
      <dsp:txXfrm>
        <a:off x="3129019" y="420807"/>
        <a:ext cx="1950637" cy="5949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9545-527C-4D43-BACA-79722263AA23}">
      <dsp:nvSpPr>
        <dsp:cNvPr id="0" name=""/>
        <dsp:cNvSpPr/>
      </dsp:nvSpPr>
      <dsp:spPr>
        <a:xfrm>
          <a:off x="2232" y="493927"/>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a) Secuencia y temporalización de los contenidos. </a:t>
          </a:r>
        </a:p>
      </dsp:txBody>
      <dsp:txXfrm>
        <a:off x="2232" y="493927"/>
        <a:ext cx="1771485" cy="1062891"/>
      </dsp:txXfrm>
    </dsp:sp>
    <dsp:sp modelId="{5617A80E-6A83-4B94-B7AF-73003A5B99FD}">
      <dsp:nvSpPr>
        <dsp:cNvPr id="0" name=""/>
        <dsp:cNvSpPr/>
      </dsp:nvSpPr>
      <dsp:spPr>
        <a:xfrm>
          <a:off x="1950866" y="493927"/>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b) Estándares de aprendizaje evaluables que se consideran básicos.</a:t>
          </a:r>
        </a:p>
      </dsp:txBody>
      <dsp:txXfrm>
        <a:off x="1950866" y="493927"/>
        <a:ext cx="1771485" cy="1062891"/>
      </dsp:txXfrm>
    </dsp:sp>
    <dsp:sp modelId="{56F9FEB5-C318-45D2-B108-26AD0281599C}">
      <dsp:nvSpPr>
        <dsp:cNvPr id="0" name=""/>
        <dsp:cNvSpPr/>
      </dsp:nvSpPr>
      <dsp:spPr>
        <a:xfrm>
          <a:off x="3899500" y="493927"/>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c) Decisiones metodológicas y didácticas.</a:t>
          </a:r>
        </a:p>
      </dsp:txBody>
      <dsp:txXfrm>
        <a:off x="3899500" y="493927"/>
        <a:ext cx="1771485" cy="1062891"/>
      </dsp:txXfrm>
    </dsp:sp>
    <dsp:sp modelId="{26899A3B-F3D6-45EB-9A6A-D6F3FC8BC918}">
      <dsp:nvSpPr>
        <dsp:cNvPr id="0" name=""/>
        <dsp:cNvSpPr/>
      </dsp:nvSpPr>
      <dsp:spPr>
        <a:xfrm>
          <a:off x="5848134" y="493927"/>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d) Perfil de cada una de las competencias de acuerdo con lo establecido en la Orden ECD/65/2015, de 21 de enero.</a:t>
          </a:r>
        </a:p>
      </dsp:txBody>
      <dsp:txXfrm>
        <a:off x="5848134" y="493927"/>
        <a:ext cx="1771485" cy="1062891"/>
      </dsp:txXfrm>
    </dsp:sp>
    <dsp:sp modelId="{D2FA861A-8E1D-4E2A-9424-19D9C41E3D05}">
      <dsp:nvSpPr>
        <dsp:cNvPr id="0" name=""/>
        <dsp:cNvSpPr/>
      </dsp:nvSpPr>
      <dsp:spPr>
        <a:xfrm>
          <a:off x="2232" y="173396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e) Concreción de elementos transversales que se trabajarán en cada materia.</a:t>
          </a:r>
        </a:p>
      </dsp:txBody>
      <dsp:txXfrm>
        <a:off x="2232" y="1733966"/>
        <a:ext cx="1771485" cy="1062891"/>
      </dsp:txXfrm>
    </dsp:sp>
    <dsp:sp modelId="{926B6B17-7816-4DA8-A9B5-16BD80587541}">
      <dsp:nvSpPr>
        <dsp:cNvPr id="0" name=""/>
        <dsp:cNvSpPr/>
      </dsp:nvSpPr>
      <dsp:spPr>
        <a:xfrm>
          <a:off x="1950866" y="173396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f) Medidas que promuevan el hábito de la lectura.</a:t>
          </a:r>
        </a:p>
      </dsp:txBody>
      <dsp:txXfrm>
        <a:off x="1950866" y="1733966"/>
        <a:ext cx="1771485" cy="1062891"/>
      </dsp:txXfrm>
    </dsp:sp>
    <dsp:sp modelId="{AE640BB1-A29B-4F32-B788-023C09DC44A8}">
      <dsp:nvSpPr>
        <dsp:cNvPr id="0" name=""/>
        <dsp:cNvSpPr/>
      </dsp:nvSpPr>
      <dsp:spPr>
        <a:xfrm>
          <a:off x="3899500" y="173396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g) Estrategias e instrumentos para la evaluación de los aprendizajes del alumnado y criterios de calificación. </a:t>
          </a:r>
        </a:p>
      </dsp:txBody>
      <dsp:txXfrm>
        <a:off x="3899500" y="1733966"/>
        <a:ext cx="1771485" cy="1062891"/>
      </dsp:txXfrm>
    </dsp:sp>
    <dsp:sp modelId="{E618D557-8B0B-45EE-9F43-A893B189287F}">
      <dsp:nvSpPr>
        <dsp:cNvPr id="0" name=""/>
        <dsp:cNvSpPr/>
      </dsp:nvSpPr>
      <dsp:spPr>
        <a:xfrm>
          <a:off x="5848134" y="173396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h) Actividades de recuperación de los alumnos con materias pendientes de cursos anteriores. </a:t>
          </a:r>
        </a:p>
      </dsp:txBody>
      <dsp:txXfrm>
        <a:off x="5848134" y="1733966"/>
        <a:ext cx="1771485" cy="1062891"/>
      </dsp:txXfrm>
    </dsp:sp>
    <dsp:sp modelId="{5502FCA3-BCF2-49B7-A3F6-9BAC7C8E3775}">
      <dsp:nvSpPr>
        <dsp:cNvPr id="0" name=""/>
        <dsp:cNvSpPr/>
      </dsp:nvSpPr>
      <dsp:spPr>
        <a:xfrm>
          <a:off x="2232" y="297400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i) Medidas de atención a la diversidad.</a:t>
          </a:r>
        </a:p>
      </dsp:txBody>
      <dsp:txXfrm>
        <a:off x="2232" y="2974006"/>
        <a:ext cx="1771485" cy="1062891"/>
      </dsp:txXfrm>
    </dsp:sp>
    <dsp:sp modelId="{6584F9E4-FCB3-45B9-8800-71D245EE39A5}">
      <dsp:nvSpPr>
        <dsp:cNvPr id="0" name=""/>
        <dsp:cNvSpPr/>
      </dsp:nvSpPr>
      <dsp:spPr>
        <a:xfrm>
          <a:off x="1950866" y="297400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j) Materiales y recursos de desarrollo curricular. </a:t>
          </a:r>
        </a:p>
      </dsp:txBody>
      <dsp:txXfrm>
        <a:off x="1950866" y="2974006"/>
        <a:ext cx="1771485" cy="1062891"/>
      </dsp:txXfrm>
    </dsp:sp>
    <dsp:sp modelId="{A92E5BAF-03FF-49E5-B525-71676E4C3995}">
      <dsp:nvSpPr>
        <dsp:cNvPr id="0" name=""/>
        <dsp:cNvSpPr/>
      </dsp:nvSpPr>
      <dsp:spPr>
        <a:xfrm>
          <a:off x="3899500" y="297400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k) Programa de actividades extraescolares y complementarias. </a:t>
          </a:r>
        </a:p>
      </dsp:txBody>
      <dsp:txXfrm>
        <a:off x="3899500" y="2974006"/>
        <a:ext cx="1771485" cy="1062891"/>
      </dsp:txXfrm>
    </dsp:sp>
    <dsp:sp modelId="{8A6DF057-46C9-4415-BAEF-B4765D29E1F0}">
      <dsp:nvSpPr>
        <dsp:cNvPr id="0" name=""/>
        <dsp:cNvSpPr/>
      </dsp:nvSpPr>
      <dsp:spPr>
        <a:xfrm>
          <a:off x="5848134" y="2974006"/>
          <a:ext cx="1771485" cy="1062891"/>
        </a:xfrm>
        <a:prstGeom prst="rect">
          <a:avLst/>
        </a:prstGeom>
        <a:gradFill rotWithShape="0">
          <a:gsLst>
            <a:gs pos="0">
              <a:schemeClr val="lt1">
                <a:hueOff val="0"/>
                <a:satOff val="0"/>
                <a:lumOff val="0"/>
                <a:alphaOff val="0"/>
                <a:tint val="60000"/>
                <a:lumMod val="104000"/>
              </a:schemeClr>
            </a:gs>
            <a:gs pos="100000">
              <a:schemeClr val="l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l) Procedimiento de evaluación de la programación didáctica y sus indicadores de logro.</a:t>
          </a:r>
        </a:p>
      </dsp:txBody>
      <dsp:txXfrm>
        <a:off x="5848134" y="2974006"/>
        <a:ext cx="1771485" cy="1062891"/>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4720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8111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6434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762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70970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82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454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6820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0320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031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8963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5224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137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022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9013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8216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4358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10/28/2021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11639156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1.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x.doi.org/10.1177/01708406840050030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7.jpe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47.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25.xml"/><Relationship Id="rId7" Type="http://schemas.openxmlformats.org/officeDocument/2006/relationships/image" Target="../media/image48.jpe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Os-Yfp4YXnI&amp;t=82s"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4.jpe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77.xml.rels><?xml version="1.0" encoding="UTF-8" standalone="yes"?>
<Relationships xmlns="http://schemas.openxmlformats.org/package/2006/relationships"><Relationship Id="rId3" Type="http://schemas.openxmlformats.org/officeDocument/2006/relationships/hyperlink" Target="https://www.felixklein.cl/2018/01/22/how-florence-is-freeing-its-great-female-artists/" TargetMode="External"/><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66.jpeg"/><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hyperlink" Target="https://www.infogerontologia.com/documents/estimulacion/dinamicas_grupo_animacion.pdf" TargetMode="Externa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8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hyperlink" Target="https://forms.gle/RFCYSCWa8ChT3xMm6" TargetMode="Externa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8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63536" y="1067238"/>
            <a:ext cx="9636189" cy="2262781"/>
          </a:xfrm>
        </p:spPr>
        <p:txBody>
          <a:bodyPr>
            <a:normAutofit/>
          </a:bodyPr>
          <a:lstStyle/>
          <a:p>
            <a:pPr algn="ctr"/>
            <a:r>
              <a:rPr lang="es-ES" sz="2800" b="1">
                <a:latin typeface="Arial" panose="020B0604020202020204" pitchFamily="34" charset="0"/>
                <a:cs typeface="Arial" panose="020B0604020202020204" pitchFamily="34" charset="0"/>
              </a:rPr>
              <a:t>El centro educativo como organización: principios y claves para el desarrollo profesional docente</a:t>
            </a:r>
          </a:p>
        </p:txBody>
      </p:sp>
      <p:sp>
        <p:nvSpPr>
          <p:cNvPr id="3" name="Subtítulo 2"/>
          <p:cNvSpPr>
            <a:spLocks noGrp="1"/>
          </p:cNvSpPr>
          <p:nvPr>
            <p:ph type="subTitle" idx="1"/>
          </p:nvPr>
        </p:nvSpPr>
        <p:spPr>
          <a:xfrm>
            <a:off x="2263536" y="3330019"/>
            <a:ext cx="9124668" cy="1126283"/>
          </a:xfrm>
        </p:spPr>
        <p:txBody>
          <a:bodyPr>
            <a:normAutofit/>
          </a:bodyPr>
          <a:lstStyle/>
          <a:p>
            <a:pPr algn="ctr"/>
            <a:r>
              <a:rPr lang="es-ES" sz="1600" b="1">
                <a:latin typeface="Arial" panose="020B0604020202020204" pitchFamily="34" charset="0"/>
                <a:cs typeface="Arial" panose="020B0604020202020204" pitchFamily="34" charset="0"/>
              </a:rPr>
              <a:t>Formación para el Profesorado en fase de Prácticas 2021/2022</a:t>
            </a:r>
          </a:p>
          <a:p>
            <a:pPr algn="ctr"/>
            <a:endParaRPr lang="es-ES" sz="1600" b="1">
              <a:latin typeface="Arial" panose="020B0604020202020204" pitchFamily="34" charset="0"/>
              <a:cs typeface="Arial" panose="020B0604020202020204" pitchFamily="34" charset="0"/>
            </a:endParaRPr>
          </a:p>
        </p:txBody>
      </p:sp>
      <p:pic>
        <p:nvPicPr>
          <p:cNvPr id="1026" name="Picture 2" descr="CFIE de Valladol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903" y="3970389"/>
            <a:ext cx="1809121" cy="1544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ademia Irigoyen, autor en Oposiciones y Universidad | Academia Irigoyen |  Página 9 d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396" y="5514936"/>
            <a:ext cx="2344133" cy="107993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00285" y="4192853"/>
            <a:ext cx="4947781" cy="1708160"/>
          </a:xfrm>
          <a:prstGeom prst="rect">
            <a:avLst/>
          </a:prstGeom>
          <a:noFill/>
        </p:spPr>
        <p:txBody>
          <a:bodyPr wrap="square" rtlCol="0">
            <a:spAutoFit/>
          </a:bodyPr>
          <a:lstStyle/>
          <a:p>
            <a:pPr algn="ctr"/>
            <a:r>
              <a:rPr lang="es-ES" sz="1400" b="1" i="1">
                <a:latin typeface="Arial" panose="020B0604020202020204" pitchFamily="34" charset="0"/>
                <a:cs typeface="Arial" panose="020B0604020202020204" pitchFamily="34" charset="0"/>
              </a:rPr>
              <a:t>Juan Antonio Valdivieso </a:t>
            </a:r>
            <a:r>
              <a:rPr lang="es-ES" sz="1400" b="1" i="1" err="1">
                <a:latin typeface="Arial" panose="020B0604020202020204" pitchFamily="34" charset="0"/>
                <a:cs typeface="Arial" panose="020B0604020202020204" pitchFamily="34" charset="0"/>
              </a:rPr>
              <a:t>Burón</a:t>
            </a:r>
            <a:endParaRPr lang="es-ES" sz="1400" b="1" i="1">
              <a:latin typeface="Arial" panose="020B0604020202020204" pitchFamily="34" charset="0"/>
              <a:cs typeface="Arial" panose="020B0604020202020204" pitchFamily="34" charset="0"/>
            </a:endParaRPr>
          </a:p>
          <a:p>
            <a:pPr algn="ctr"/>
            <a:r>
              <a:rPr lang="es-ES" sz="1100">
                <a:latin typeface="Arial" panose="020B0604020202020204" pitchFamily="34" charset="0"/>
                <a:cs typeface="Arial" panose="020B0604020202020204" pitchFamily="34" charset="0"/>
              </a:rPr>
              <a:t>Inspector de Educación</a:t>
            </a:r>
          </a:p>
          <a:p>
            <a:pPr algn="ctr"/>
            <a:r>
              <a:rPr lang="es-ES" sz="1100">
                <a:latin typeface="Arial" panose="020B0604020202020204" pitchFamily="34" charset="0"/>
                <a:cs typeface="Arial" panose="020B0604020202020204" pitchFamily="34" charset="0"/>
              </a:rPr>
              <a:t>Dirección Provincial de Educación</a:t>
            </a:r>
          </a:p>
          <a:p>
            <a:pPr algn="ctr"/>
            <a:r>
              <a:rPr lang="es-ES" sz="1100">
                <a:latin typeface="Arial" panose="020B0604020202020204" pitchFamily="34" charset="0"/>
                <a:cs typeface="Arial" panose="020B0604020202020204" pitchFamily="34" charset="0"/>
              </a:rPr>
              <a:t>Valladolid</a:t>
            </a:r>
          </a:p>
          <a:p>
            <a:pPr algn="ctr"/>
            <a:endParaRPr lang="es-ES" sz="1600">
              <a:latin typeface="Arial" panose="020B0604020202020204" pitchFamily="34" charset="0"/>
              <a:cs typeface="Arial" panose="020B0604020202020204" pitchFamily="34" charset="0"/>
            </a:endParaRPr>
          </a:p>
          <a:p>
            <a:pPr algn="ctr"/>
            <a:endParaRPr lang="es-ES" sz="1600">
              <a:latin typeface="Arial" panose="020B0604020202020204" pitchFamily="34" charset="0"/>
              <a:cs typeface="Arial" panose="020B0604020202020204" pitchFamily="34" charset="0"/>
            </a:endParaRPr>
          </a:p>
          <a:p>
            <a:pPr algn="ctr"/>
            <a:endParaRPr lang="es-ES" sz="1600">
              <a:latin typeface="Arial" panose="020B0604020202020204" pitchFamily="34" charset="0"/>
              <a:cs typeface="Arial" panose="020B0604020202020204" pitchFamily="34" charset="0"/>
            </a:endParaRPr>
          </a:p>
          <a:p>
            <a:pPr algn="ctr"/>
            <a:r>
              <a:rPr lang="es-ES" sz="1000">
                <a:solidFill>
                  <a:srgbClr val="FF0000"/>
                </a:solidFill>
                <a:latin typeface="Arial" panose="020B0604020202020204" pitchFamily="34" charset="0"/>
                <a:cs typeface="Arial" panose="020B0604020202020204" pitchFamily="34" charset="0"/>
              </a:rPr>
              <a:t>21/10/2021</a:t>
            </a:r>
          </a:p>
        </p:txBody>
      </p:sp>
    </p:spTree>
    <p:extLst>
      <p:ext uri="{BB962C8B-B14F-4D97-AF65-F5344CB8AC3E}">
        <p14:creationId xmlns:p14="http://schemas.microsoft.com/office/powerpoint/2010/main" val="137548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6" name="Diagrama 5"/>
          <p:cNvGraphicFramePr/>
          <p:nvPr>
            <p:extLst>
              <p:ext uri="{D42A27DB-BD31-4B8C-83A1-F6EECF244321}">
                <p14:modId xmlns:p14="http://schemas.microsoft.com/office/powerpoint/2010/main" val="1409885077"/>
              </p:ext>
            </p:extLst>
          </p:nvPr>
        </p:nvGraphicFramePr>
        <p:xfrm>
          <a:off x="2194560" y="1554480"/>
          <a:ext cx="6679809" cy="432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9026769" y="1735015"/>
            <a:ext cx="1793632" cy="23915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a:latin typeface="Arial" panose="020B0604020202020204" pitchFamily="34" charset="0"/>
                <a:cs typeface="Arial" panose="020B0604020202020204" pitchFamily="34" charset="0"/>
              </a:rPr>
              <a:t>Aspectos normativos</a:t>
            </a:r>
          </a:p>
        </p:txBody>
      </p:sp>
      <p:sp>
        <p:nvSpPr>
          <p:cNvPr id="7" name="Rectángulo 6"/>
          <p:cNvSpPr/>
          <p:nvPr/>
        </p:nvSpPr>
        <p:spPr>
          <a:xfrm>
            <a:off x="9026768" y="4126523"/>
            <a:ext cx="1793631" cy="158261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Aspectos psicológicos</a:t>
            </a:r>
          </a:p>
        </p:txBody>
      </p:sp>
    </p:spTree>
    <p:extLst>
      <p:ext uri="{BB962C8B-B14F-4D97-AF65-F5344CB8AC3E}">
        <p14:creationId xmlns:p14="http://schemas.microsoft.com/office/powerpoint/2010/main" val="31305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6" name="Diagrama 5"/>
          <p:cNvGraphicFramePr/>
          <p:nvPr/>
        </p:nvGraphicFramePr>
        <p:xfrm>
          <a:off x="2194560" y="1554480"/>
          <a:ext cx="3030583" cy="432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descr="Los dos ingredientes para una buena organización en un Ayuntamiento de  tamaño medio | esPublico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990" y="2351857"/>
            <a:ext cx="4051686" cy="27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graphicFrame>
        <p:nvGraphicFramePr>
          <p:cNvPr id="2" name="Diagrama 1"/>
          <p:cNvGraphicFramePr/>
          <p:nvPr/>
        </p:nvGraphicFramePr>
        <p:xfrm>
          <a:off x="1779079" y="693121"/>
          <a:ext cx="9738470" cy="124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4001310" y="2143753"/>
            <a:ext cx="7195225" cy="1107996"/>
          </a:xfrm>
          <a:prstGeom prst="rect">
            <a:avLst/>
          </a:prstGeom>
        </p:spPr>
        <p:txBody>
          <a:bodyPr wrap="square">
            <a:spAutoFit/>
          </a:bodyPr>
          <a:lstStyle/>
          <a:p>
            <a:pPr algn="just"/>
            <a:r>
              <a:rPr lang="es-ES" sz="1100">
                <a:latin typeface="Arial" panose="020B0604020202020204" pitchFamily="34" charset="0"/>
                <a:cs typeface="Arial" panose="020B0604020202020204" pitchFamily="34" charset="0"/>
              </a:rPr>
              <a:t>Los centros, </a:t>
            </a:r>
            <a:r>
              <a:rPr lang="es-ES" sz="1100" b="1" i="1">
                <a:latin typeface="Arial" panose="020B0604020202020204" pitchFamily="34" charset="0"/>
                <a:cs typeface="Arial" panose="020B0604020202020204" pitchFamily="34" charset="0"/>
              </a:rPr>
              <a:t>en el ejercicio de su autonomía, pueden adoptar experimentaciones, innovaciones pedagógicas, programas educativos, planes de trabajo, formas de organización, normas de convivencia </a:t>
            </a:r>
            <a:r>
              <a:rPr lang="es-ES" sz="1100">
                <a:latin typeface="Arial" panose="020B0604020202020204" pitchFamily="34" charset="0"/>
                <a:cs typeface="Arial" panose="020B0604020202020204" pitchFamily="34" charset="0"/>
              </a:rPr>
              <a:t>o ampliación del calendario escolar o del horario lectivo de ámbitos, áreas o materias, en los términos que establezcan las Administraciones educativas y dentro de las posibilidades que permita la normativa aplicable, incluida la laboral, sin que, en ningún caso, suponga discriminación de ningún tipo, ni se impongan aportaciones a las familias ni exigencias para las Administraciones educativas.</a:t>
            </a:r>
          </a:p>
        </p:txBody>
      </p:sp>
      <p:sp>
        <p:nvSpPr>
          <p:cNvPr id="5" name="CuadroTexto 4"/>
          <p:cNvSpPr txBox="1"/>
          <p:nvPr/>
        </p:nvSpPr>
        <p:spPr>
          <a:xfrm>
            <a:off x="2238471" y="3317343"/>
            <a:ext cx="1518364" cy="230832"/>
          </a:xfrm>
          <a:prstGeom prst="rect">
            <a:avLst/>
          </a:prstGeom>
          <a:noFill/>
        </p:spPr>
        <p:txBody>
          <a:bodyPr wrap="none" rtlCol="0">
            <a:spAutoFit/>
          </a:bodyPr>
          <a:lstStyle/>
          <a:p>
            <a:pPr marL="285750" indent="-285750">
              <a:buFont typeface="Arial" panose="020B0604020202020204" pitchFamily="34" charset="0"/>
              <a:buChar char="•"/>
            </a:pPr>
            <a:r>
              <a:rPr lang="es-ES" sz="900" b="1">
                <a:latin typeface="Arial" panose="020B0604020202020204" pitchFamily="34" charset="0"/>
                <a:cs typeface="Arial" panose="020B0604020202020204" pitchFamily="34" charset="0"/>
              </a:rPr>
              <a:t>LOMLOE. Art. 120. </a:t>
            </a:r>
          </a:p>
        </p:txBody>
      </p:sp>
      <p:sp>
        <p:nvSpPr>
          <p:cNvPr id="7" name="Rectángulo 6"/>
          <p:cNvSpPr/>
          <p:nvPr/>
        </p:nvSpPr>
        <p:spPr>
          <a:xfrm>
            <a:off x="2941424" y="3607649"/>
            <a:ext cx="9078476" cy="369332"/>
          </a:xfrm>
          <a:prstGeom prst="rect">
            <a:avLst/>
          </a:prstGeom>
        </p:spPr>
        <p:txBody>
          <a:bodyPr wrap="square">
            <a:spAutoFit/>
          </a:bodyPr>
          <a:lstStyle/>
          <a:p>
            <a:pPr marL="171450" indent="-171450" algn="just">
              <a:buFont typeface="Arial" panose="020B0604020202020204" pitchFamily="34" charset="0"/>
              <a:buChar char="•"/>
            </a:pPr>
            <a:r>
              <a:rPr lang="es-ES" sz="900">
                <a:latin typeface="Arial" panose="020B0604020202020204" pitchFamily="34" charset="0"/>
                <a:cs typeface="Arial" panose="020B0604020202020204" pitchFamily="34" charset="0"/>
              </a:rPr>
              <a:t>Los centros dispondrán de </a:t>
            </a:r>
            <a:r>
              <a:rPr lang="es-ES" sz="900" b="1" u="sng">
                <a:latin typeface="Arial" panose="020B0604020202020204" pitchFamily="34" charset="0"/>
                <a:cs typeface="Arial" panose="020B0604020202020204" pitchFamily="34" charset="0"/>
              </a:rPr>
              <a:t>autonomía pedagógica, de organización y de gestión </a:t>
            </a:r>
            <a:r>
              <a:rPr lang="es-ES" sz="900">
                <a:latin typeface="Arial" panose="020B0604020202020204" pitchFamily="34" charset="0"/>
                <a:cs typeface="Arial" panose="020B0604020202020204" pitchFamily="34" charset="0"/>
              </a:rPr>
              <a:t>en el marco de la legislación vigente y en los términos recogidos en la presente Ley y en las normas que la desarrollen</a:t>
            </a:r>
            <a:endParaRPr lang="es-ES" sz="900" i="1">
              <a:solidFill>
                <a:srgbClr val="000000"/>
              </a:solidFill>
              <a:effectLst/>
              <a:latin typeface="Arial" panose="020B0604020202020204" pitchFamily="34" charset="0"/>
              <a:cs typeface="Arial" panose="020B0604020202020204" pitchFamily="34" charset="0"/>
            </a:endParaRPr>
          </a:p>
        </p:txBody>
      </p:sp>
      <p:sp>
        <p:nvSpPr>
          <p:cNvPr id="8" name="CuadroTexto 7"/>
          <p:cNvSpPr txBox="1"/>
          <p:nvPr/>
        </p:nvSpPr>
        <p:spPr>
          <a:xfrm>
            <a:off x="3143143" y="4228641"/>
            <a:ext cx="4570482" cy="230832"/>
          </a:xfrm>
          <a:prstGeom prst="rect">
            <a:avLst/>
          </a:prstGeom>
          <a:noFill/>
        </p:spPr>
        <p:txBody>
          <a:bodyPr wrap="none" rtlCol="0">
            <a:spAutoFit/>
          </a:bodyPr>
          <a:lstStyle/>
          <a:p>
            <a:pPr marL="285750" indent="-285750">
              <a:buFont typeface="Arial" panose="020B0604020202020204" pitchFamily="34" charset="0"/>
              <a:buChar char="•"/>
            </a:pPr>
            <a:r>
              <a:rPr lang="es-ES" sz="900" b="1">
                <a:latin typeface="Arial" panose="020B0604020202020204" pitchFamily="34" charset="0"/>
                <a:cs typeface="Arial" panose="020B0604020202020204" pitchFamily="34" charset="0"/>
              </a:rPr>
              <a:t>LOMLOE. Art. 124. Normas de organización, funcionamiento y convivencia</a:t>
            </a:r>
          </a:p>
        </p:txBody>
      </p:sp>
      <p:sp>
        <p:nvSpPr>
          <p:cNvPr id="9" name="Rectángulo 8"/>
          <p:cNvSpPr/>
          <p:nvPr/>
        </p:nvSpPr>
        <p:spPr>
          <a:xfrm>
            <a:off x="4241260" y="4657447"/>
            <a:ext cx="7692376" cy="784830"/>
          </a:xfrm>
          <a:prstGeom prst="rect">
            <a:avLst/>
          </a:prstGeom>
        </p:spPr>
        <p:txBody>
          <a:bodyPr wrap="square">
            <a:spAutoFit/>
          </a:bodyPr>
          <a:lstStyle/>
          <a:p>
            <a:pPr marL="171450" indent="-171450" algn="just">
              <a:buFont typeface="Arial" panose="020B0604020202020204" pitchFamily="34" charset="0"/>
              <a:buChar char="•"/>
            </a:pPr>
            <a:r>
              <a:rPr lang="es-ES" sz="900">
                <a:latin typeface="Arial" panose="020B0604020202020204" pitchFamily="34" charset="0"/>
                <a:cs typeface="Arial" panose="020B0604020202020204" pitchFamily="34" charset="0"/>
              </a:rPr>
              <a:t>Las </a:t>
            </a:r>
            <a:r>
              <a:rPr lang="es-ES" sz="900" b="1" u="sng">
                <a:latin typeface="Arial" panose="020B0604020202020204" pitchFamily="34" charset="0"/>
                <a:cs typeface="Arial" panose="020B0604020202020204" pitchFamily="34" charset="0"/>
              </a:rPr>
              <a:t>normas de convivencia y conducta </a:t>
            </a:r>
            <a:r>
              <a:rPr lang="es-ES" sz="900">
                <a:latin typeface="Arial" panose="020B0604020202020204" pitchFamily="34" charset="0"/>
                <a:cs typeface="Arial" panose="020B0604020202020204" pitchFamily="34" charset="0"/>
              </a:rPr>
              <a:t>de los centros serán de obligado cumplimiento, y deberán concretar los deberes de los alumnos y alumnas y las medidas correctoras aplicables en caso de incumplimiento, tomando en consideración su situación y condiciones personales.</a:t>
            </a:r>
          </a:p>
          <a:p>
            <a:pPr algn="just"/>
            <a:endParaRPr lang="es-ES" sz="90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900">
                <a:latin typeface="Arial" panose="020B0604020202020204" pitchFamily="34" charset="0"/>
                <a:cs typeface="Arial" panose="020B0604020202020204" pitchFamily="34" charset="0"/>
              </a:rPr>
              <a:t>Las Administraciones educativas facilitarán que </a:t>
            </a:r>
            <a:r>
              <a:rPr lang="es-ES" sz="900" b="1" u="sng">
                <a:latin typeface="Arial" panose="020B0604020202020204" pitchFamily="34" charset="0"/>
                <a:cs typeface="Arial" panose="020B0604020202020204" pitchFamily="34" charset="0"/>
              </a:rPr>
              <a:t>los centros, en el marco de su autonomía, puedan elaborar sus propias normas de organización y funcionamiento</a:t>
            </a:r>
            <a:r>
              <a:rPr lang="es-ES" sz="9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984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9" name="8 Rectángulo"/>
          <p:cNvSpPr/>
          <p:nvPr/>
        </p:nvSpPr>
        <p:spPr>
          <a:xfrm>
            <a:off x="2173857" y="517586"/>
            <a:ext cx="9790981" cy="33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solidFill>
                  <a:srgbClr val="002060"/>
                </a:solidFill>
                <a:latin typeface="Arial" pitchFamily="34" charset="0"/>
                <a:cs typeface="Arial" pitchFamily="34" charset="0"/>
              </a:rPr>
              <a:t>Organización y gestión de los documentos de centro</a:t>
            </a:r>
          </a:p>
        </p:txBody>
      </p:sp>
      <p:pic>
        <p:nvPicPr>
          <p:cNvPr id="46082" name="Picture 2" descr="http://iespuertasdelcampo.educalab.es/documents/446069/858022/documentos_de_centro.gif/c308dcc7-5949-45ad-a482-142f0e032805?t=1455609767710"/>
          <p:cNvPicPr>
            <a:picLocks noChangeAspect="1" noChangeArrowheads="1"/>
          </p:cNvPicPr>
          <p:nvPr/>
        </p:nvPicPr>
        <p:blipFill>
          <a:blip r:embed="rId2"/>
          <a:srcRect/>
          <a:stretch>
            <a:fillRect/>
          </a:stretch>
        </p:blipFill>
        <p:spPr bwMode="auto">
          <a:xfrm>
            <a:off x="2317481" y="1451151"/>
            <a:ext cx="2244551" cy="1862500"/>
          </a:xfrm>
          <a:prstGeom prst="rect">
            <a:avLst/>
          </a:prstGeom>
          <a:noFill/>
        </p:spPr>
      </p:pic>
      <p:graphicFrame>
        <p:nvGraphicFramePr>
          <p:cNvPr id="10" name="9 Tabla"/>
          <p:cNvGraphicFramePr>
            <a:graphicFrameLocks noGrp="1"/>
          </p:cNvGraphicFramePr>
          <p:nvPr>
            <p:extLst>
              <p:ext uri="{D42A27DB-BD31-4B8C-83A1-F6EECF244321}">
                <p14:modId xmlns:p14="http://schemas.microsoft.com/office/powerpoint/2010/main" val="2918483442"/>
              </p:ext>
            </p:extLst>
          </p:nvPr>
        </p:nvGraphicFramePr>
        <p:xfrm>
          <a:off x="5159229" y="948906"/>
          <a:ext cx="6805609" cy="3225800"/>
        </p:xfrm>
        <a:graphic>
          <a:graphicData uri="http://schemas.openxmlformats.org/drawingml/2006/table">
            <a:tbl>
              <a:tblPr firstRow="1" bandRow="1">
                <a:tableStyleId>{5C22544A-7EE6-4342-B048-85BDC9FD1C3A}</a:tableStyleId>
              </a:tblPr>
              <a:tblGrid>
                <a:gridCol w="6805609">
                  <a:extLst>
                    <a:ext uri="{9D8B030D-6E8A-4147-A177-3AD203B41FA5}">
                      <a16:colId xmlns:a16="http://schemas.microsoft.com/office/drawing/2014/main" val="20000"/>
                    </a:ext>
                  </a:extLst>
                </a:gridCol>
              </a:tblGrid>
              <a:tr h="210612">
                <a:tc>
                  <a:txBody>
                    <a:bodyPr/>
                    <a:lstStyle/>
                    <a:p>
                      <a:endParaRPr lang="es-ES" sz="110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s-ES" sz="1000" b="1">
                          <a:latin typeface="Arial" pitchFamily="34" charset="0"/>
                          <a:cs typeface="Arial" pitchFamily="34" charset="0"/>
                        </a:rPr>
                        <a:t>Proyecto Educativo</a:t>
                      </a:r>
                      <a:r>
                        <a:rPr lang="es-ES" sz="1000" b="1" baseline="0">
                          <a:latin typeface="Arial" pitchFamily="34" charset="0"/>
                          <a:cs typeface="Arial" pitchFamily="34" charset="0"/>
                        </a:rPr>
                        <a:t> de centro / Proyecto Funcional (CIFP)</a:t>
                      </a:r>
                      <a:endParaRPr lang="es-ES" sz="1000" b="1">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s-ES" sz="1000" b="1">
                          <a:latin typeface="Arial" pitchFamily="34" charset="0"/>
                          <a:cs typeface="Arial" pitchFamily="34" charset="0"/>
                        </a:rPr>
                        <a:t>Propuesta Curricular / Proyecto Curricular de Etapa</a:t>
                      </a:r>
                    </a:p>
                  </a:txBody>
                  <a:tcPr/>
                </a:tc>
                <a:extLst>
                  <a:ext uri="{0D108BD9-81ED-4DB2-BD59-A6C34878D82A}">
                    <a16:rowId xmlns:a16="http://schemas.microsoft.com/office/drawing/2014/main" val="10002"/>
                  </a:ext>
                </a:extLst>
              </a:tr>
              <a:tr h="370840">
                <a:tc>
                  <a:txBody>
                    <a:bodyPr/>
                    <a:lstStyle/>
                    <a:p>
                      <a:r>
                        <a:rPr lang="es-ES" sz="1000" b="1">
                          <a:latin typeface="Arial" pitchFamily="34" charset="0"/>
                          <a:cs typeface="Arial" pitchFamily="34" charset="0"/>
                        </a:rPr>
                        <a:t>Programaciones</a:t>
                      </a:r>
                      <a:r>
                        <a:rPr lang="es-ES" sz="1000" b="1" baseline="0">
                          <a:latin typeface="Arial" pitchFamily="34" charset="0"/>
                          <a:cs typeface="Arial" pitchFamily="34" charset="0"/>
                        </a:rPr>
                        <a:t> Didácticas</a:t>
                      </a:r>
                      <a:endParaRPr lang="es-ES" sz="1000" b="1">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s-ES" sz="1000" b="1">
                          <a:latin typeface="Arial" pitchFamily="34" charset="0"/>
                          <a:cs typeface="Arial" pitchFamily="34" charset="0"/>
                        </a:rPr>
                        <a:t>Programación General Anual</a:t>
                      </a:r>
                    </a:p>
                  </a:txBody>
                  <a:tcPr/>
                </a:tc>
                <a:extLst>
                  <a:ext uri="{0D108BD9-81ED-4DB2-BD59-A6C34878D82A}">
                    <a16:rowId xmlns:a16="http://schemas.microsoft.com/office/drawing/2014/main" val="10004"/>
                  </a:ext>
                </a:extLst>
              </a:tr>
              <a:tr h="370840">
                <a:tc>
                  <a:txBody>
                    <a:bodyPr/>
                    <a:lstStyle/>
                    <a:p>
                      <a:r>
                        <a:rPr lang="es-ES" sz="1000" b="1">
                          <a:latin typeface="Arial" pitchFamily="34" charset="0"/>
                          <a:cs typeface="Arial" pitchFamily="34" charset="0"/>
                        </a:rPr>
                        <a:t>Plan de Acción</a:t>
                      </a:r>
                      <a:r>
                        <a:rPr lang="es-ES" sz="1000" b="1" baseline="0">
                          <a:latin typeface="Arial" pitchFamily="34" charset="0"/>
                          <a:cs typeface="Arial" pitchFamily="34" charset="0"/>
                        </a:rPr>
                        <a:t> Tutorial</a:t>
                      </a:r>
                      <a:endParaRPr lang="es-ES" sz="1000" b="1">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s-ES" sz="1000" b="1">
                          <a:latin typeface="Arial" pitchFamily="34" charset="0"/>
                          <a:cs typeface="Arial" pitchFamily="34" charset="0"/>
                        </a:rPr>
                        <a:t>Plan de Orientación</a:t>
                      </a:r>
                      <a:r>
                        <a:rPr lang="es-ES" sz="1000" b="1" baseline="0">
                          <a:latin typeface="Arial" pitchFamily="34" charset="0"/>
                          <a:cs typeface="Arial" pitchFamily="34" charset="0"/>
                        </a:rPr>
                        <a:t> Académica y Profesional</a:t>
                      </a:r>
                      <a:endParaRPr lang="es-ES" sz="1000" b="1">
                        <a:latin typeface="Arial" pitchFamily="34" charset="0"/>
                        <a:cs typeface="Arial" pitchFamily="34" charset="0"/>
                      </a:endParaRPr>
                    </a:p>
                  </a:txBody>
                  <a:tcPr/>
                </a:tc>
                <a:extLst>
                  <a:ext uri="{0D108BD9-81ED-4DB2-BD59-A6C34878D82A}">
                    <a16:rowId xmlns:a16="http://schemas.microsoft.com/office/drawing/2014/main" val="10006"/>
                  </a:ext>
                </a:extLst>
              </a:tr>
              <a:tr h="370840">
                <a:tc>
                  <a:txBody>
                    <a:bodyPr/>
                    <a:lstStyle/>
                    <a:p>
                      <a:r>
                        <a:rPr lang="es-ES" sz="1000" b="1">
                          <a:latin typeface="Arial" pitchFamily="34" charset="0"/>
                          <a:cs typeface="Arial" pitchFamily="34" charset="0"/>
                        </a:rPr>
                        <a:t>Plan de Atención a la Diversidad </a:t>
                      </a:r>
                    </a:p>
                  </a:txBody>
                  <a:tcPr/>
                </a:tc>
                <a:extLst>
                  <a:ext uri="{0D108BD9-81ED-4DB2-BD59-A6C34878D82A}">
                    <a16:rowId xmlns:a16="http://schemas.microsoft.com/office/drawing/2014/main" val="10007"/>
                  </a:ext>
                </a:extLst>
              </a:tr>
              <a:tr h="370840">
                <a:tc>
                  <a:txBody>
                    <a:bodyPr/>
                    <a:lstStyle/>
                    <a:p>
                      <a:r>
                        <a:rPr lang="es-ES" sz="1000" b="1">
                          <a:latin typeface="Arial" pitchFamily="34" charset="0"/>
                          <a:cs typeface="Arial" pitchFamily="34" charset="0"/>
                        </a:rPr>
                        <a:t>Plan de Acogida</a:t>
                      </a:r>
                    </a:p>
                  </a:txBody>
                  <a:tcPr/>
                </a:tc>
                <a:extLst>
                  <a:ext uri="{0D108BD9-81ED-4DB2-BD59-A6C34878D82A}">
                    <a16:rowId xmlns:a16="http://schemas.microsoft.com/office/drawing/2014/main" val="10008"/>
                  </a:ext>
                </a:extLst>
              </a:tr>
            </a:tbl>
          </a:graphicData>
        </a:graphic>
      </p:graphicFrame>
      <p:graphicFrame>
        <p:nvGraphicFramePr>
          <p:cNvPr id="13" name="12 Tabla"/>
          <p:cNvGraphicFramePr>
            <a:graphicFrameLocks noGrp="1"/>
          </p:cNvGraphicFramePr>
          <p:nvPr/>
        </p:nvGraphicFramePr>
        <p:xfrm>
          <a:off x="5184396" y="4483309"/>
          <a:ext cx="6780442" cy="1691640"/>
        </p:xfrm>
        <a:graphic>
          <a:graphicData uri="http://schemas.openxmlformats.org/drawingml/2006/table">
            <a:tbl>
              <a:tblPr firstRow="1" bandRow="1">
                <a:tableStyleId>{5C22544A-7EE6-4342-B048-85BDC9FD1C3A}</a:tableStyleId>
              </a:tblPr>
              <a:tblGrid>
                <a:gridCol w="2220936">
                  <a:extLst>
                    <a:ext uri="{9D8B030D-6E8A-4147-A177-3AD203B41FA5}">
                      <a16:colId xmlns:a16="http://schemas.microsoft.com/office/drawing/2014/main" val="20000"/>
                    </a:ext>
                  </a:extLst>
                </a:gridCol>
                <a:gridCol w="4559506">
                  <a:extLst>
                    <a:ext uri="{9D8B030D-6E8A-4147-A177-3AD203B41FA5}">
                      <a16:colId xmlns:a16="http://schemas.microsoft.com/office/drawing/2014/main" val="20001"/>
                    </a:ext>
                  </a:extLst>
                </a:gridCol>
              </a:tblGrid>
              <a:tr h="210612">
                <a:tc>
                  <a:txBody>
                    <a:bodyPr/>
                    <a:lstStyle/>
                    <a:p>
                      <a:endParaRPr lang="es-ES" sz="1100">
                        <a:latin typeface="Arial" pitchFamily="34" charset="0"/>
                        <a:cs typeface="Arial" pitchFamily="34" charset="0"/>
                      </a:endParaRPr>
                    </a:p>
                  </a:txBody>
                  <a:tcPr/>
                </a:tc>
                <a:tc>
                  <a:txBody>
                    <a:bodyPr/>
                    <a:lstStyle/>
                    <a:p>
                      <a:endParaRPr lang="es-ES" sz="110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s-ES" sz="1000" b="1" i="1">
                          <a:latin typeface="Arial" pitchFamily="34" charset="0"/>
                          <a:cs typeface="Arial" pitchFamily="34" charset="0"/>
                        </a:rPr>
                        <a:t>Proyecto de Autonomía</a:t>
                      </a:r>
                    </a:p>
                  </a:txBody>
                  <a:tcPr/>
                </a:tc>
                <a:tc>
                  <a:txBody>
                    <a:bodyPr/>
                    <a:lstStyle/>
                    <a:p>
                      <a:r>
                        <a:rPr lang="es-ES" sz="800" b="1" kern="1200" baseline="0">
                          <a:solidFill>
                            <a:schemeClr val="dk1"/>
                          </a:solidFill>
                          <a:latin typeface="Arial" pitchFamily="34" charset="0"/>
                          <a:ea typeface="+mn-ea"/>
                          <a:cs typeface="Arial" pitchFamily="34" charset="0"/>
                        </a:rPr>
                        <a:t>DECRETO 23/2014, de 12 de junio, por el que se establece el marco del gobierno y autonomía de los centros docentes sostenidos con fondos públicos, que impartan enseñanzas no universitarias en la Comunidad de Castilla y León. Art. 10 .</a:t>
                      </a:r>
                    </a:p>
                    <a:p>
                      <a:endParaRPr lang="es-ES" sz="800" b="1" kern="1200" baseline="0">
                        <a:solidFill>
                          <a:schemeClr val="dk1"/>
                        </a:solidFill>
                        <a:latin typeface="Arial" pitchFamily="34" charset="0"/>
                        <a:ea typeface="+mn-ea"/>
                        <a:cs typeface="Arial" pitchFamily="34" charset="0"/>
                      </a:endParaRPr>
                    </a:p>
                    <a:p>
                      <a:r>
                        <a:rPr lang="es-ES" sz="800" b="1" kern="1200" baseline="0">
                          <a:solidFill>
                            <a:schemeClr val="dk1"/>
                          </a:solidFill>
                          <a:latin typeface="Arial" pitchFamily="34" charset="0"/>
                          <a:ea typeface="+mn-ea"/>
                          <a:cs typeface="Arial" pitchFamily="34" charset="0"/>
                        </a:rPr>
                        <a:t>ORDEN EDU/362/2015, de 4 de mayo, por la que se establece el currículo y se regula la implantación, evaluación y desarrollo de la educación secundaria obligatoria en la Comunidad de Castilla y León.  Art. 59.</a:t>
                      </a:r>
                    </a:p>
                    <a:p>
                      <a:endParaRPr lang="es-ES" sz="800" b="1" kern="1200" baseline="0">
                        <a:solidFill>
                          <a:schemeClr val="dk1"/>
                        </a:solidFill>
                        <a:latin typeface="Arial" pitchFamily="34" charset="0"/>
                        <a:ea typeface="+mn-ea"/>
                        <a:cs typeface="Arial" pitchFamily="34" charset="0"/>
                      </a:endParaRPr>
                    </a:p>
                    <a:p>
                      <a:r>
                        <a:rPr lang="es-ES" sz="800" b="1" kern="1200" baseline="0">
                          <a:solidFill>
                            <a:schemeClr val="dk1"/>
                          </a:solidFill>
                          <a:latin typeface="Arial" pitchFamily="34" charset="0"/>
                          <a:ea typeface="+mn-ea"/>
                          <a:cs typeface="Arial" pitchFamily="34" charset="0"/>
                        </a:rPr>
                        <a:t>ORDEN EDU/1075/2016, de 19 de diciembre, por la que se regulan los proyectos de autonomía en centros docentes sostenidos con fondos públicos de la Comunidad de Castilla y León que imparten educación primaria, secundaria obligatoria y bachillerato.</a:t>
                      </a:r>
                    </a:p>
                  </a:txBody>
                  <a:tcPr/>
                </a:tc>
                <a:extLst>
                  <a:ext uri="{0D108BD9-81ED-4DB2-BD59-A6C34878D82A}">
                    <a16:rowId xmlns:a16="http://schemas.microsoft.com/office/drawing/2014/main" val="10001"/>
                  </a:ext>
                </a:extLst>
              </a:tr>
            </a:tbl>
          </a:graphicData>
        </a:graphic>
      </p:graphicFrame>
      <p:sp>
        <p:nvSpPr>
          <p:cNvPr id="2" name="Rectángulo 1"/>
          <p:cNvSpPr/>
          <p:nvPr/>
        </p:nvSpPr>
        <p:spPr>
          <a:xfrm>
            <a:off x="5169878" y="1946031"/>
            <a:ext cx="6682154" cy="3634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5169878" y="1198257"/>
            <a:ext cx="6682154" cy="3634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5169878" y="2302956"/>
            <a:ext cx="6682154" cy="3634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197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9" name="8 Rectángulo"/>
          <p:cNvSpPr/>
          <p:nvPr/>
        </p:nvSpPr>
        <p:spPr>
          <a:xfrm>
            <a:off x="2173857" y="517586"/>
            <a:ext cx="9790981" cy="33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solidFill>
                  <a:srgbClr val="002060"/>
                </a:solidFill>
                <a:latin typeface="Arial" pitchFamily="34" charset="0"/>
                <a:cs typeface="Arial" pitchFamily="34" charset="0"/>
              </a:rPr>
              <a:t>Organización y gestión de los documentos de centro</a:t>
            </a:r>
          </a:p>
        </p:txBody>
      </p:sp>
      <p:pic>
        <p:nvPicPr>
          <p:cNvPr id="46082" name="Picture 2" descr="http://iespuertasdelcampo.educalab.es/documents/446069/858022/documentos_de_centro.gif/c308dcc7-5949-45ad-a482-142f0e032805?t=1455609767710"/>
          <p:cNvPicPr>
            <a:picLocks noChangeAspect="1" noChangeArrowheads="1"/>
          </p:cNvPicPr>
          <p:nvPr/>
        </p:nvPicPr>
        <p:blipFill>
          <a:blip r:embed="rId2"/>
          <a:srcRect/>
          <a:stretch>
            <a:fillRect/>
          </a:stretch>
        </p:blipFill>
        <p:spPr bwMode="auto">
          <a:xfrm>
            <a:off x="2200035" y="1467929"/>
            <a:ext cx="1343025" cy="1114425"/>
          </a:xfrm>
          <a:prstGeom prst="rect">
            <a:avLst/>
          </a:prstGeom>
          <a:noFill/>
        </p:spPr>
      </p:pic>
      <p:graphicFrame>
        <p:nvGraphicFramePr>
          <p:cNvPr id="10" name="9 Tabla"/>
          <p:cNvGraphicFramePr>
            <a:graphicFrameLocks noGrp="1"/>
          </p:cNvGraphicFramePr>
          <p:nvPr/>
        </p:nvGraphicFramePr>
        <p:xfrm>
          <a:off x="4623758" y="948906"/>
          <a:ext cx="7304656" cy="2392680"/>
        </p:xfrm>
        <a:graphic>
          <a:graphicData uri="http://schemas.openxmlformats.org/drawingml/2006/table">
            <a:tbl>
              <a:tblPr firstRow="1" bandRow="1">
                <a:tableStyleId>{5C22544A-7EE6-4342-B048-85BDC9FD1C3A}</a:tableStyleId>
              </a:tblPr>
              <a:tblGrid>
                <a:gridCol w="2392643">
                  <a:extLst>
                    <a:ext uri="{9D8B030D-6E8A-4147-A177-3AD203B41FA5}">
                      <a16:colId xmlns:a16="http://schemas.microsoft.com/office/drawing/2014/main" val="20000"/>
                    </a:ext>
                  </a:extLst>
                </a:gridCol>
                <a:gridCol w="4912013">
                  <a:extLst>
                    <a:ext uri="{9D8B030D-6E8A-4147-A177-3AD203B41FA5}">
                      <a16:colId xmlns:a16="http://schemas.microsoft.com/office/drawing/2014/main" val="20001"/>
                    </a:ext>
                  </a:extLst>
                </a:gridCol>
              </a:tblGrid>
              <a:tr h="210612">
                <a:tc>
                  <a:txBody>
                    <a:bodyPr/>
                    <a:lstStyle/>
                    <a:p>
                      <a:endParaRPr lang="es-ES" sz="1100">
                        <a:latin typeface="Arial" pitchFamily="34" charset="0"/>
                        <a:cs typeface="Arial" pitchFamily="34" charset="0"/>
                      </a:endParaRPr>
                    </a:p>
                  </a:txBody>
                  <a:tcPr/>
                </a:tc>
                <a:tc>
                  <a:txBody>
                    <a:bodyPr/>
                    <a:lstStyle/>
                    <a:p>
                      <a:endParaRPr lang="es-ES" sz="110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s-ES" sz="1000" b="1" i="1">
                          <a:latin typeface="Arial" pitchFamily="34" charset="0"/>
                          <a:cs typeface="Arial" pitchFamily="34" charset="0"/>
                        </a:rPr>
                        <a:t>Plan de Convivencia</a:t>
                      </a:r>
                    </a:p>
                  </a:txBody>
                  <a:tcPr/>
                </a:tc>
                <a:tc>
                  <a:txBody>
                    <a:bodyPr/>
                    <a:lstStyle/>
                    <a:p>
                      <a:r>
                        <a:rPr lang="es-ES" sz="800" b="1" kern="1200" baseline="0">
                          <a:solidFill>
                            <a:schemeClr val="dk1"/>
                          </a:solidFill>
                          <a:latin typeface="Arial" pitchFamily="34" charset="0"/>
                          <a:ea typeface="+mn-ea"/>
                          <a:cs typeface="Arial" pitchFamily="34" charset="0"/>
                        </a:rPr>
                        <a:t>DECRETO 51/2007, de 17 de mayo, por el que se regulan los derechos</a:t>
                      </a:r>
                    </a:p>
                    <a:p>
                      <a:r>
                        <a:rPr lang="es-ES" sz="800" b="1" kern="1200" baseline="0">
                          <a:solidFill>
                            <a:schemeClr val="dk1"/>
                          </a:solidFill>
                          <a:latin typeface="Arial" pitchFamily="34" charset="0"/>
                          <a:ea typeface="+mn-ea"/>
                          <a:cs typeface="Arial" pitchFamily="34" charset="0"/>
                        </a:rPr>
                        <a:t>y deberes de los alumnos y la participación y los compromisos de las</a:t>
                      </a:r>
                    </a:p>
                    <a:p>
                      <a:r>
                        <a:rPr lang="es-ES" sz="800" b="1" kern="1200" baseline="0">
                          <a:solidFill>
                            <a:schemeClr val="dk1"/>
                          </a:solidFill>
                          <a:latin typeface="Arial" pitchFamily="34" charset="0"/>
                          <a:ea typeface="+mn-ea"/>
                          <a:cs typeface="Arial" pitchFamily="34" charset="0"/>
                        </a:rPr>
                        <a:t>familias en el proceso educativo, y se establecen las normas de convivencia</a:t>
                      </a:r>
                    </a:p>
                    <a:p>
                      <a:r>
                        <a:rPr lang="es-ES" sz="800" b="1" kern="1200" baseline="0">
                          <a:solidFill>
                            <a:schemeClr val="dk1"/>
                          </a:solidFill>
                          <a:latin typeface="Arial" pitchFamily="34" charset="0"/>
                          <a:ea typeface="+mn-ea"/>
                          <a:cs typeface="Arial" pitchFamily="34" charset="0"/>
                        </a:rPr>
                        <a:t>y disciplina en los Centros Educativos de Castilla y León. Art. 27</a:t>
                      </a:r>
                    </a:p>
                    <a:p>
                      <a:endParaRPr lang="es-ES" sz="800" b="1" kern="1200" baseline="0">
                        <a:solidFill>
                          <a:schemeClr val="dk1"/>
                        </a:solidFill>
                        <a:latin typeface="Arial" pitchFamily="34" charset="0"/>
                        <a:ea typeface="+mn-ea"/>
                        <a:cs typeface="Arial" pitchFamily="34" charset="0"/>
                      </a:endParaRPr>
                    </a:p>
                    <a:p>
                      <a:r>
                        <a:rPr lang="es-ES" sz="800" b="1" kern="1200" baseline="0">
                          <a:solidFill>
                            <a:schemeClr val="dk1"/>
                          </a:solidFill>
                          <a:latin typeface="Arial" pitchFamily="34" charset="0"/>
                          <a:ea typeface="+mn-ea"/>
                          <a:cs typeface="Arial" pitchFamily="34" charset="0"/>
                        </a:rPr>
                        <a:t>ORDEN EDU/1921/2007, de 27 de noviembre, por la que se establecen</a:t>
                      </a:r>
                    </a:p>
                    <a:p>
                      <a:r>
                        <a:rPr lang="es-ES" sz="800" b="1" kern="1200" baseline="0">
                          <a:solidFill>
                            <a:schemeClr val="dk1"/>
                          </a:solidFill>
                          <a:latin typeface="Arial" pitchFamily="34" charset="0"/>
                          <a:ea typeface="+mn-ea"/>
                          <a:cs typeface="Arial" pitchFamily="34" charset="0"/>
                        </a:rPr>
                        <a:t>medidas y actuaciones para la promoción y mejora de la convivencia</a:t>
                      </a:r>
                    </a:p>
                    <a:p>
                      <a:r>
                        <a:rPr lang="es-ES" sz="800" b="1" kern="1200" baseline="0">
                          <a:solidFill>
                            <a:schemeClr val="dk1"/>
                          </a:solidFill>
                          <a:latin typeface="Arial" pitchFamily="34" charset="0"/>
                          <a:ea typeface="+mn-ea"/>
                          <a:cs typeface="Arial" pitchFamily="34" charset="0"/>
                        </a:rPr>
                        <a:t>en los centros educativos de Castilla y León: art. 2</a:t>
                      </a:r>
                    </a:p>
                  </a:txBody>
                  <a:tcPr/>
                </a:tc>
                <a:extLst>
                  <a:ext uri="{0D108BD9-81ED-4DB2-BD59-A6C34878D82A}">
                    <a16:rowId xmlns:a16="http://schemas.microsoft.com/office/drawing/2014/main" val="10001"/>
                  </a:ext>
                </a:extLst>
              </a:tr>
              <a:tr h="370840">
                <a:tc>
                  <a:txBody>
                    <a:bodyPr/>
                    <a:lstStyle/>
                    <a:p>
                      <a:r>
                        <a:rPr lang="es-ES" sz="1000" b="1" i="1">
                          <a:latin typeface="Arial" pitchFamily="34" charset="0"/>
                          <a:cs typeface="Arial" pitchFamily="34" charset="0"/>
                        </a:rPr>
                        <a:t>Reglamento</a:t>
                      </a:r>
                      <a:r>
                        <a:rPr lang="es-ES" sz="1000" b="1" i="1" baseline="0">
                          <a:latin typeface="Arial" pitchFamily="34" charset="0"/>
                          <a:cs typeface="Arial" pitchFamily="34" charset="0"/>
                        </a:rPr>
                        <a:t> de Régimen Interior</a:t>
                      </a:r>
                      <a:endParaRPr lang="es-ES" sz="1000" b="1" i="1">
                        <a:latin typeface="Arial" pitchFamily="34" charset="0"/>
                        <a:cs typeface="Arial" pitchFamily="34" charset="0"/>
                      </a:endParaRPr>
                    </a:p>
                  </a:txBody>
                  <a:tcPr/>
                </a:tc>
                <a:tc>
                  <a:txBody>
                    <a:bodyPr/>
                    <a:lstStyle/>
                    <a:p>
                      <a:r>
                        <a:rPr lang="es-ES" sz="800" b="1" kern="1200" baseline="0">
                          <a:solidFill>
                            <a:schemeClr val="dk1"/>
                          </a:solidFill>
                          <a:latin typeface="Arial" pitchFamily="34" charset="0"/>
                          <a:ea typeface="+mn-ea"/>
                          <a:cs typeface="Arial" pitchFamily="34" charset="0"/>
                        </a:rPr>
                        <a:t>DECRETO 51/2007, de 17 de mayo, por el que se regulan los derechos</a:t>
                      </a:r>
                    </a:p>
                    <a:p>
                      <a:r>
                        <a:rPr lang="es-ES" sz="800" b="1" kern="1200" baseline="0">
                          <a:solidFill>
                            <a:schemeClr val="dk1"/>
                          </a:solidFill>
                          <a:latin typeface="Arial" pitchFamily="34" charset="0"/>
                          <a:ea typeface="+mn-ea"/>
                          <a:cs typeface="Arial" pitchFamily="34" charset="0"/>
                        </a:rPr>
                        <a:t>y deberes de los alumnos y la participación y los compromisos de las</a:t>
                      </a:r>
                    </a:p>
                    <a:p>
                      <a:r>
                        <a:rPr lang="es-ES" sz="800" b="1" kern="1200" baseline="0">
                          <a:solidFill>
                            <a:schemeClr val="dk1"/>
                          </a:solidFill>
                          <a:latin typeface="Arial" pitchFamily="34" charset="0"/>
                          <a:ea typeface="+mn-ea"/>
                          <a:cs typeface="Arial" pitchFamily="34" charset="0"/>
                        </a:rPr>
                        <a:t>familias en el proceso educativo, y se establecen las normas de convivencia</a:t>
                      </a:r>
                    </a:p>
                    <a:p>
                      <a:r>
                        <a:rPr lang="es-ES" sz="800" b="1" kern="1200" baseline="0">
                          <a:solidFill>
                            <a:schemeClr val="dk1"/>
                          </a:solidFill>
                          <a:latin typeface="Arial" pitchFamily="34" charset="0"/>
                          <a:ea typeface="+mn-ea"/>
                          <a:cs typeface="Arial" pitchFamily="34" charset="0"/>
                        </a:rPr>
                        <a:t>y disciplina en los Centros Educativos de Castilla y León. Art. 28</a:t>
                      </a:r>
                    </a:p>
                    <a:p>
                      <a:endParaRPr lang="es-ES" sz="800" b="1" kern="1200" baseline="0">
                        <a:solidFill>
                          <a:schemeClr val="dk1"/>
                        </a:solidFill>
                        <a:latin typeface="Arial" pitchFamily="34" charset="0"/>
                        <a:ea typeface="+mn-ea"/>
                        <a:cs typeface="Arial" pitchFamily="34" charset="0"/>
                      </a:endParaRPr>
                    </a:p>
                    <a:p>
                      <a:r>
                        <a:rPr lang="es-ES" sz="800" b="1" kern="1200" baseline="0">
                          <a:solidFill>
                            <a:schemeClr val="dk1"/>
                          </a:solidFill>
                          <a:latin typeface="Arial" pitchFamily="34" charset="0"/>
                          <a:ea typeface="+mn-ea"/>
                          <a:cs typeface="Arial" pitchFamily="34" charset="0"/>
                        </a:rPr>
                        <a:t>ORDEN EDU/1921/2007, de 27 de noviembre, por la que se establecen</a:t>
                      </a:r>
                    </a:p>
                    <a:p>
                      <a:r>
                        <a:rPr lang="es-ES" sz="800" b="1" kern="1200" baseline="0">
                          <a:solidFill>
                            <a:schemeClr val="dk1"/>
                          </a:solidFill>
                          <a:latin typeface="Arial" pitchFamily="34" charset="0"/>
                          <a:ea typeface="+mn-ea"/>
                          <a:cs typeface="Arial" pitchFamily="34" charset="0"/>
                        </a:rPr>
                        <a:t>medidas y actuaciones para la promoción y mejora de la convivencia</a:t>
                      </a:r>
                    </a:p>
                    <a:p>
                      <a:r>
                        <a:rPr lang="es-ES" sz="800" b="1" kern="1200" baseline="0">
                          <a:solidFill>
                            <a:schemeClr val="dk1"/>
                          </a:solidFill>
                          <a:latin typeface="Arial" pitchFamily="34" charset="0"/>
                          <a:ea typeface="+mn-ea"/>
                          <a:cs typeface="Arial" pitchFamily="34" charset="0"/>
                        </a:rPr>
                        <a:t>en los centros educativos de Castilla y León: art. 3</a:t>
                      </a:r>
                    </a:p>
                  </a:txBody>
                  <a:tcPr/>
                </a:tc>
                <a:extLst>
                  <a:ext uri="{0D108BD9-81ED-4DB2-BD59-A6C34878D82A}">
                    <a16:rowId xmlns:a16="http://schemas.microsoft.com/office/drawing/2014/main" val="10002"/>
                  </a:ext>
                </a:extLst>
              </a:tr>
            </a:tbl>
          </a:graphicData>
        </a:graphic>
      </p:graphicFrame>
      <p:sp>
        <p:nvSpPr>
          <p:cNvPr id="7" name="6 Flecha abajo"/>
          <p:cNvSpPr/>
          <p:nvPr/>
        </p:nvSpPr>
        <p:spPr>
          <a:xfrm>
            <a:off x="5055079" y="1535502"/>
            <a:ext cx="103517" cy="785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11 Tabla"/>
          <p:cNvGraphicFramePr>
            <a:graphicFrameLocks noGrp="1"/>
          </p:cNvGraphicFramePr>
          <p:nvPr/>
        </p:nvGraphicFramePr>
        <p:xfrm>
          <a:off x="4638135" y="3525329"/>
          <a:ext cx="7304656" cy="1087120"/>
        </p:xfrm>
        <a:graphic>
          <a:graphicData uri="http://schemas.openxmlformats.org/drawingml/2006/table">
            <a:tbl>
              <a:tblPr firstRow="1" bandRow="1">
                <a:tableStyleId>{5C22544A-7EE6-4342-B048-85BDC9FD1C3A}</a:tableStyleId>
              </a:tblPr>
              <a:tblGrid>
                <a:gridCol w="2392643">
                  <a:extLst>
                    <a:ext uri="{9D8B030D-6E8A-4147-A177-3AD203B41FA5}">
                      <a16:colId xmlns:a16="http://schemas.microsoft.com/office/drawing/2014/main" val="20000"/>
                    </a:ext>
                  </a:extLst>
                </a:gridCol>
                <a:gridCol w="4912013">
                  <a:extLst>
                    <a:ext uri="{9D8B030D-6E8A-4147-A177-3AD203B41FA5}">
                      <a16:colId xmlns:a16="http://schemas.microsoft.com/office/drawing/2014/main" val="20001"/>
                    </a:ext>
                  </a:extLst>
                </a:gridCol>
              </a:tblGrid>
              <a:tr h="210612">
                <a:tc>
                  <a:txBody>
                    <a:bodyPr/>
                    <a:lstStyle/>
                    <a:p>
                      <a:endParaRPr lang="es-ES" sz="1100">
                        <a:latin typeface="Arial" pitchFamily="34" charset="0"/>
                        <a:cs typeface="Arial" pitchFamily="34" charset="0"/>
                      </a:endParaRPr>
                    </a:p>
                  </a:txBody>
                  <a:tcPr/>
                </a:tc>
                <a:tc>
                  <a:txBody>
                    <a:bodyPr/>
                    <a:lstStyle/>
                    <a:p>
                      <a:endParaRPr lang="es-ES" sz="110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s-ES" sz="1000" b="1" i="1">
                          <a:latin typeface="Arial" pitchFamily="34" charset="0"/>
                          <a:cs typeface="Arial" pitchFamily="34" charset="0"/>
                        </a:rPr>
                        <a:t>Proyecto Educativo</a:t>
                      </a:r>
                      <a:r>
                        <a:rPr lang="es-ES" sz="1000" b="1" i="1" baseline="0">
                          <a:latin typeface="Arial" pitchFamily="34" charset="0"/>
                          <a:cs typeface="Arial" pitchFamily="34" charset="0"/>
                        </a:rPr>
                        <a:t> Bilingüe</a:t>
                      </a:r>
                      <a:endParaRPr lang="es-ES" sz="1000" b="1" i="1">
                        <a:latin typeface="Arial" pitchFamily="34" charset="0"/>
                        <a:cs typeface="Arial" pitchFamily="34" charset="0"/>
                      </a:endParaRPr>
                    </a:p>
                  </a:txBody>
                  <a:tcPr/>
                </a:tc>
                <a:tc>
                  <a:txBody>
                    <a:bodyPr/>
                    <a:lstStyle/>
                    <a:p>
                      <a:r>
                        <a:rPr lang="es-ES" sz="800" b="1" kern="1200" baseline="0">
                          <a:solidFill>
                            <a:schemeClr val="dk1"/>
                          </a:solidFill>
                          <a:latin typeface="Arial" pitchFamily="34" charset="0"/>
                          <a:ea typeface="+mn-ea"/>
                          <a:cs typeface="Arial" pitchFamily="34" charset="0"/>
                        </a:rPr>
                        <a:t>ORDEN EDU/6/2006, de 4 de enero, por la que se regula la creación de las secciones bilingües en centros sostenidos con fondos públicos de la Comunidad de Castilla y León.</a:t>
                      </a:r>
                    </a:p>
                  </a:txBody>
                  <a:tcPr/>
                </a:tc>
                <a:extLst>
                  <a:ext uri="{0D108BD9-81ED-4DB2-BD59-A6C34878D82A}">
                    <a16:rowId xmlns:a16="http://schemas.microsoft.com/office/drawing/2014/main" val="10001"/>
                  </a:ext>
                </a:extLst>
              </a:tr>
              <a:tr h="370840">
                <a:tc>
                  <a:txBody>
                    <a:bodyPr/>
                    <a:lstStyle/>
                    <a:p>
                      <a:r>
                        <a:rPr lang="es-ES" sz="1000" b="1" i="1">
                          <a:latin typeface="Arial" pitchFamily="34" charset="0"/>
                          <a:cs typeface="Arial" pitchFamily="34" charset="0"/>
                        </a:rPr>
                        <a:t>Plan de Lectura</a:t>
                      </a:r>
                    </a:p>
                  </a:txBody>
                  <a:tcPr/>
                </a:tc>
                <a:tc>
                  <a:txBody>
                    <a:bodyPr/>
                    <a:lstStyle/>
                    <a:p>
                      <a:r>
                        <a:rPr lang="es-ES" sz="800" b="1" kern="1200" baseline="0">
                          <a:solidFill>
                            <a:schemeClr val="dk1"/>
                          </a:solidFill>
                          <a:latin typeface="Arial" pitchFamily="34" charset="0"/>
                          <a:ea typeface="+mn-ea"/>
                          <a:cs typeface="Arial" pitchFamily="34" charset="0"/>
                        </a:rPr>
                        <a:t>ORDEN EDU/747/2014, de 22 de agosto, por la que se regula la elaboración y ejecución de los planes de lectura de los centros docentes de la Comunidad de Castilla y León (modificada por la ORDEN EDU/351/2016, de 25 de abril).</a:t>
                      </a:r>
                    </a:p>
                  </a:txBody>
                  <a:tcPr/>
                </a:tc>
                <a:extLst>
                  <a:ext uri="{0D108BD9-81ED-4DB2-BD59-A6C34878D82A}">
                    <a16:rowId xmlns:a16="http://schemas.microsoft.com/office/drawing/2014/main" val="10002"/>
                  </a:ext>
                </a:extLst>
              </a:tr>
            </a:tbl>
          </a:graphicData>
        </a:graphic>
      </p:graphicFrame>
      <p:sp>
        <p:nvSpPr>
          <p:cNvPr id="11" name="Rectángulo 10"/>
          <p:cNvSpPr/>
          <p:nvPr/>
        </p:nvSpPr>
        <p:spPr>
          <a:xfrm>
            <a:off x="4630616" y="2320506"/>
            <a:ext cx="7334222" cy="10205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47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551418"/>
            <a:ext cx="3102131"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121. Proyecto Educativo </a:t>
            </a:r>
          </a:p>
        </p:txBody>
      </p:sp>
      <p:sp>
        <p:nvSpPr>
          <p:cNvPr id="5" name="Rectángulo 4"/>
          <p:cNvSpPr/>
          <p:nvPr/>
        </p:nvSpPr>
        <p:spPr>
          <a:xfrm>
            <a:off x="3988421" y="781339"/>
            <a:ext cx="7772400" cy="3077766"/>
          </a:xfrm>
          <a:prstGeom prst="rect">
            <a:avLst/>
          </a:prstGeom>
        </p:spPr>
        <p:txBody>
          <a:bodyPr wrap="square">
            <a:spAutoFit/>
          </a:bodyPr>
          <a:lstStyle/>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a:t>
            </a:r>
            <a:r>
              <a:rPr lang="es-ES" sz="1400" b="1">
                <a:latin typeface="Arial" panose="020B0604020202020204" pitchFamily="34" charset="0"/>
                <a:cs typeface="Arial" panose="020B0604020202020204" pitchFamily="34" charset="0"/>
              </a:rPr>
              <a:t>proyecto educativo </a:t>
            </a:r>
            <a:r>
              <a:rPr lang="es-ES" sz="1200" b="1">
                <a:latin typeface="Arial" panose="020B0604020202020204" pitchFamily="34" charset="0"/>
                <a:cs typeface="Arial" panose="020B0604020202020204" pitchFamily="34" charset="0"/>
              </a:rPr>
              <a:t>del centro</a:t>
            </a: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Recogerá los valores, los fines y las prioridades de actuación</a:t>
            </a:r>
          </a:p>
          <a:p>
            <a:pPr lvl="1" algn="just"/>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Incorporará la </a:t>
            </a:r>
            <a:r>
              <a:rPr lang="es-ES" sz="1200" b="1" i="1" u="sng">
                <a:latin typeface="Arial" panose="020B0604020202020204" pitchFamily="34" charset="0"/>
                <a:cs typeface="Arial" panose="020B0604020202020204" pitchFamily="34" charset="0"/>
              </a:rPr>
              <a:t>concreción de los currículos establecidos por la Administración Educativa:</a:t>
            </a:r>
            <a:endParaRPr lang="es-ES" sz="1200">
              <a:latin typeface="Arial" panose="020B0604020202020204" pitchFamily="34" charset="0"/>
              <a:cs typeface="Arial" panose="020B0604020202020204" pitchFamily="34" charset="0"/>
            </a:endParaRPr>
          </a:p>
          <a:p>
            <a:pPr lvl="1" algn="just"/>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lvl="4" algn="just"/>
            <a:endParaRPr lang="es-ES" sz="1200">
              <a:latin typeface="Arial" panose="020B0604020202020204" pitchFamily="34" charset="0"/>
              <a:cs typeface="Arial" panose="020B0604020202020204" pitchFamily="34" charset="0"/>
            </a:endParaRPr>
          </a:p>
          <a:p>
            <a:pPr lvl="4" algn="just"/>
            <a:endParaRPr lang="es-ES" sz="1200">
              <a:latin typeface="Arial" panose="020B0604020202020204" pitchFamily="34" charset="0"/>
              <a:cs typeface="Arial" panose="020B0604020202020204" pitchFamily="34" charset="0"/>
            </a:endParaRPr>
          </a:p>
        </p:txBody>
      </p:sp>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3" name="Rectángulo 2"/>
          <p:cNvSpPr/>
          <p:nvPr/>
        </p:nvSpPr>
        <p:spPr>
          <a:xfrm>
            <a:off x="5622666" y="1639604"/>
            <a:ext cx="1906621" cy="10841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000" b="1">
                <a:latin typeface="Arial" panose="020B0604020202020204" pitchFamily="34" charset="0"/>
                <a:cs typeface="Arial" panose="020B0604020202020204" pitchFamily="34" charset="0"/>
              </a:rPr>
              <a:t>Propuesta Curricular</a:t>
            </a:r>
          </a:p>
          <a:p>
            <a:pPr algn="ctr"/>
            <a:endParaRPr lang="es-ES" sz="1000" b="1">
              <a:latin typeface="Arial" panose="020B0604020202020204" pitchFamily="34" charset="0"/>
              <a:cs typeface="Arial" panose="020B0604020202020204" pitchFamily="34" charset="0"/>
            </a:endParaRPr>
          </a:p>
          <a:p>
            <a:pPr algn="ctr"/>
            <a:r>
              <a:rPr lang="es-ES" sz="1000" b="1">
                <a:latin typeface="Arial" panose="020B0604020202020204" pitchFamily="34" charset="0"/>
                <a:cs typeface="Arial" panose="020B0604020202020204" pitchFamily="34" charset="0"/>
              </a:rPr>
              <a:t>ESO</a:t>
            </a:r>
          </a:p>
          <a:p>
            <a:pPr algn="ctr"/>
            <a:endParaRPr lang="es-ES" sz="1000" b="1">
              <a:latin typeface="Arial" panose="020B0604020202020204" pitchFamily="34" charset="0"/>
              <a:cs typeface="Arial" panose="020B0604020202020204" pitchFamily="34" charset="0"/>
            </a:endParaRPr>
          </a:p>
          <a:p>
            <a:pPr algn="ctr"/>
            <a:r>
              <a:rPr lang="es-ES" sz="800" b="1">
                <a:solidFill>
                  <a:schemeClr val="tx2"/>
                </a:solidFill>
                <a:latin typeface="Arial" panose="020B0604020202020204" pitchFamily="34" charset="0"/>
                <a:cs typeface="Arial" panose="020B0604020202020204" pitchFamily="34" charset="0"/>
              </a:rPr>
              <a:t>Art. 17 ORDEN EDU/362/2015</a:t>
            </a:r>
          </a:p>
        </p:txBody>
      </p:sp>
      <p:sp>
        <p:nvSpPr>
          <p:cNvPr id="11" name="Rectángulo 10"/>
          <p:cNvSpPr/>
          <p:nvPr/>
        </p:nvSpPr>
        <p:spPr>
          <a:xfrm>
            <a:off x="7701142" y="1639604"/>
            <a:ext cx="1906621" cy="10841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000" b="1">
                <a:latin typeface="Arial" panose="020B0604020202020204" pitchFamily="34" charset="0"/>
                <a:cs typeface="Arial" panose="020B0604020202020204" pitchFamily="34" charset="0"/>
              </a:rPr>
              <a:t>Propuesta Curricular</a:t>
            </a:r>
          </a:p>
          <a:p>
            <a:pPr algn="ctr"/>
            <a:endParaRPr lang="es-ES" sz="1000" b="1">
              <a:latin typeface="Arial" panose="020B0604020202020204" pitchFamily="34" charset="0"/>
              <a:cs typeface="Arial" panose="020B0604020202020204" pitchFamily="34" charset="0"/>
            </a:endParaRPr>
          </a:p>
          <a:p>
            <a:pPr algn="ctr"/>
            <a:r>
              <a:rPr lang="es-ES" sz="1000" b="1">
                <a:latin typeface="Arial" panose="020B0604020202020204" pitchFamily="34" charset="0"/>
                <a:cs typeface="Arial" panose="020B0604020202020204" pitchFamily="34" charset="0"/>
              </a:rPr>
              <a:t>Bachillerato</a:t>
            </a:r>
          </a:p>
          <a:p>
            <a:pPr algn="ctr"/>
            <a:endParaRPr lang="es-ES" sz="1000" b="1">
              <a:latin typeface="Arial" panose="020B0604020202020204" pitchFamily="34" charset="0"/>
              <a:cs typeface="Arial" panose="020B0604020202020204" pitchFamily="34" charset="0"/>
            </a:endParaRPr>
          </a:p>
          <a:p>
            <a:pPr algn="ctr"/>
            <a:r>
              <a:rPr lang="es-ES" sz="800" b="1">
                <a:solidFill>
                  <a:schemeClr val="tx2"/>
                </a:solidFill>
                <a:latin typeface="Arial" panose="020B0604020202020204" pitchFamily="34" charset="0"/>
                <a:cs typeface="Arial" panose="020B0604020202020204" pitchFamily="34" charset="0"/>
              </a:rPr>
              <a:t>Art. 20 ORDEN EDU/363/2015</a:t>
            </a:r>
          </a:p>
        </p:txBody>
      </p:sp>
      <p:sp>
        <p:nvSpPr>
          <p:cNvPr id="12" name="Rectángulo 11"/>
          <p:cNvSpPr/>
          <p:nvPr/>
        </p:nvSpPr>
        <p:spPr>
          <a:xfrm>
            <a:off x="9779618" y="1639604"/>
            <a:ext cx="1906621" cy="10841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000" b="1">
                <a:latin typeface="Arial" panose="020B0604020202020204" pitchFamily="34" charset="0"/>
                <a:cs typeface="Arial" panose="020B0604020202020204" pitchFamily="34" charset="0"/>
              </a:rPr>
              <a:t>Proyecto Curricular</a:t>
            </a:r>
          </a:p>
          <a:p>
            <a:pPr algn="ctr"/>
            <a:endParaRPr lang="es-ES" sz="1000" b="1">
              <a:latin typeface="Arial" panose="020B0604020202020204" pitchFamily="34" charset="0"/>
              <a:cs typeface="Arial" panose="020B0604020202020204" pitchFamily="34" charset="0"/>
            </a:endParaRPr>
          </a:p>
          <a:p>
            <a:pPr algn="ctr"/>
            <a:r>
              <a:rPr lang="es-ES" sz="1000" b="1">
                <a:latin typeface="Arial" panose="020B0604020202020204" pitchFamily="34" charset="0"/>
                <a:cs typeface="Arial" panose="020B0604020202020204" pitchFamily="34" charset="0"/>
              </a:rPr>
              <a:t>FP</a:t>
            </a:r>
          </a:p>
          <a:p>
            <a:pPr algn="ctr"/>
            <a:endParaRPr lang="es-ES" sz="1000" b="1">
              <a:latin typeface="Arial" panose="020B0604020202020204" pitchFamily="34" charset="0"/>
              <a:cs typeface="Arial" panose="020B0604020202020204" pitchFamily="34" charset="0"/>
            </a:endParaRPr>
          </a:p>
          <a:p>
            <a:pPr algn="ctr"/>
            <a:r>
              <a:rPr lang="es-ES" sz="800" b="1">
                <a:solidFill>
                  <a:schemeClr val="tx2"/>
                </a:solidFill>
                <a:latin typeface="Arial" panose="020B0604020202020204" pitchFamily="34" charset="0"/>
                <a:cs typeface="Arial" panose="020B0604020202020204" pitchFamily="34" charset="0"/>
              </a:rPr>
              <a:t>Art. 67 REAL DCERETO 83/1996</a:t>
            </a:r>
          </a:p>
        </p:txBody>
      </p:sp>
      <p:sp>
        <p:nvSpPr>
          <p:cNvPr id="8" name="Rectángulo 7"/>
          <p:cNvSpPr/>
          <p:nvPr/>
        </p:nvSpPr>
        <p:spPr>
          <a:xfrm>
            <a:off x="5622665" y="2791111"/>
            <a:ext cx="6063573" cy="4961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s-ES" sz="900">
                <a:latin typeface="Arial" panose="020B0604020202020204" pitchFamily="34" charset="0"/>
                <a:cs typeface="Arial" panose="020B0604020202020204" pitchFamily="34" charset="0"/>
              </a:rPr>
              <a:t>Fija y aprueba el claustro  </a:t>
            </a:r>
            <a:r>
              <a:rPr lang="es-ES" sz="900">
                <a:latin typeface="Arial" panose="020B0604020202020204" pitchFamily="34" charset="0"/>
                <a:cs typeface="Arial" panose="020B0604020202020204" pitchFamily="34" charset="0"/>
                <a:sym typeface="Wingdings 3" panose="05040102010807070707" pitchFamily="18" charset="2"/>
              </a:rPr>
              <a:t> </a:t>
            </a:r>
          </a:p>
          <a:p>
            <a:r>
              <a:rPr lang="es-ES" sz="900">
                <a:latin typeface="Arial" panose="020B0604020202020204" pitchFamily="34" charset="0"/>
                <a:cs typeface="Arial" panose="020B0604020202020204" pitchFamily="34" charset="0"/>
                <a:sym typeface="Wingdings 3" panose="05040102010807070707" pitchFamily="18" charset="2"/>
              </a:rPr>
              <a:t>Impulsará y desarrollará los principios, objetivos y metodología propios de un </a:t>
            </a:r>
            <a:r>
              <a:rPr lang="es-ES" sz="900" b="1">
                <a:latin typeface="Arial" panose="020B0604020202020204" pitchFamily="34" charset="0"/>
                <a:cs typeface="Arial" panose="020B0604020202020204" pitchFamily="34" charset="0"/>
                <a:sym typeface="Wingdings 3" panose="05040102010807070707" pitchFamily="18" charset="2"/>
              </a:rPr>
              <a:t>aprendizaje competencial </a:t>
            </a:r>
            <a:r>
              <a:rPr lang="es-ES" sz="900">
                <a:latin typeface="Arial" panose="020B0604020202020204" pitchFamily="34" charset="0"/>
                <a:cs typeface="Arial" panose="020B0604020202020204" pitchFamily="34" charset="0"/>
                <a:sym typeface="Wingdings 3" panose="05040102010807070707" pitchFamily="18" charset="2"/>
              </a:rPr>
              <a:t>orientado al ejercicio de una ciudadanía activa</a:t>
            </a:r>
            <a:endParaRPr lang="es-ES" sz="900">
              <a:latin typeface="Arial" panose="020B0604020202020204" pitchFamily="34" charset="0"/>
              <a:cs typeface="Arial" panose="020B0604020202020204" pitchFamily="34" charset="0"/>
            </a:endParaRPr>
          </a:p>
        </p:txBody>
      </p:sp>
      <p:sp>
        <p:nvSpPr>
          <p:cNvPr id="13" name="Rectángulo 12"/>
          <p:cNvSpPr/>
          <p:nvPr/>
        </p:nvSpPr>
        <p:spPr>
          <a:xfrm>
            <a:off x="4101061" y="3314742"/>
            <a:ext cx="7772400" cy="2677656"/>
          </a:xfrm>
          <a:prstGeom prst="rect">
            <a:avLst/>
          </a:prstGeom>
        </p:spPr>
        <p:txBody>
          <a:bodyPr wrap="square">
            <a:spAutoFit/>
          </a:bodyPr>
          <a:lstStyle/>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Incluirá un tratamiento transversal de:</a:t>
            </a:r>
          </a:p>
          <a:p>
            <a:pPr marL="1085850" lvl="2"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Educación en valores</a:t>
            </a:r>
          </a:p>
          <a:p>
            <a:pPr marL="1085850" lvl="2"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desarrollo sostenible</a:t>
            </a:r>
          </a:p>
          <a:p>
            <a:pPr marL="1085850" lvl="2"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igualdad entre mujeres y hombres</a:t>
            </a:r>
          </a:p>
          <a:p>
            <a:pPr marL="1085850" lvl="2"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igualdad de trato y no discriminación</a:t>
            </a:r>
          </a:p>
          <a:p>
            <a:pPr marL="1085850" lvl="2"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prevención de la violencia contra las niñas y las mujeres, del acoso y del </a:t>
            </a:r>
            <a:r>
              <a:rPr lang="es-ES" sz="1200" err="1">
                <a:latin typeface="Arial" panose="020B0604020202020204" pitchFamily="34" charset="0"/>
                <a:cs typeface="Arial" panose="020B0604020202020204" pitchFamily="34" charset="0"/>
              </a:rPr>
              <a:t>ciberacoso</a:t>
            </a:r>
            <a:r>
              <a:rPr lang="es-ES" sz="1200">
                <a:latin typeface="Arial" panose="020B0604020202020204" pitchFamily="34" charset="0"/>
                <a:cs typeface="Arial" panose="020B0604020202020204" pitchFamily="34" charset="0"/>
              </a:rPr>
              <a:t> escolar, así como la cultura de paz y los derechos humanos.</a:t>
            </a:r>
          </a:p>
          <a:p>
            <a:pPr lvl="1" algn="just"/>
            <a:endParaRPr lang="es-ES" sz="120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Estrategia digital del centro.</a:t>
            </a: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forma de atención a la diversidad del alumnado.</a:t>
            </a: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Medidas relativas a la acción tutorial.</a:t>
            </a: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Planes de convivencia.</a:t>
            </a: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Planes de lectura.</a:t>
            </a:r>
          </a:p>
          <a:p>
            <a:pPr marL="628650" lvl="1"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Medidas académicas favorecedoras de la igualdad.</a:t>
            </a:r>
          </a:p>
        </p:txBody>
      </p:sp>
      <p:sp>
        <p:nvSpPr>
          <p:cNvPr id="9" name="Flecha abajo 8"/>
          <p:cNvSpPr/>
          <p:nvPr/>
        </p:nvSpPr>
        <p:spPr>
          <a:xfrm>
            <a:off x="4009419" y="1042949"/>
            <a:ext cx="204281" cy="3992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rot="16200000">
            <a:off x="1933111" y="2827973"/>
            <a:ext cx="3840336" cy="2702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100" b="1">
                <a:latin typeface="Arial" panose="020B0604020202020204" pitchFamily="34" charset="0"/>
                <a:cs typeface="Arial" panose="020B0604020202020204" pitchFamily="34" charset="0"/>
              </a:rPr>
              <a:t>Líneas estratégicas</a:t>
            </a:r>
          </a:p>
        </p:txBody>
      </p:sp>
      <p:sp>
        <p:nvSpPr>
          <p:cNvPr id="16" name="Rectángulo 15"/>
          <p:cNvSpPr/>
          <p:nvPr/>
        </p:nvSpPr>
        <p:spPr>
          <a:xfrm>
            <a:off x="5515583" y="6100120"/>
            <a:ext cx="6533746" cy="5606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s-ES" sz="1100" b="1">
                <a:solidFill>
                  <a:schemeClr val="tx2"/>
                </a:solidFill>
                <a:latin typeface="Arial" panose="020B0604020202020204" pitchFamily="34" charset="0"/>
                <a:cs typeface="Arial" panose="020B0604020202020204" pitchFamily="34" charset="0"/>
              </a:rPr>
              <a:t>Ha de tener en cuenta las características del entorno social, económico, natural y cultural del alumnado del centro, así como las relaciones con agentes educativos, sociales, económicos y culturales del entorno.</a:t>
            </a:r>
          </a:p>
        </p:txBody>
      </p:sp>
    </p:spTree>
    <p:extLst>
      <p:ext uri="{BB962C8B-B14F-4D97-AF65-F5344CB8AC3E}">
        <p14:creationId xmlns:p14="http://schemas.microsoft.com/office/powerpoint/2010/main" val="157669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895" y="670278"/>
            <a:ext cx="2232687" cy="1868167"/>
          </a:xfrm>
          <a:prstGeom prst="rect">
            <a:avLst/>
          </a:prstGeom>
        </p:spPr>
      </p:pic>
      <p:sp>
        <p:nvSpPr>
          <p:cNvPr id="15" name="Rectángulo 14"/>
          <p:cNvSpPr/>
          <p:nvPr/>
        </p:nvSpPr>
        <p:spPr>
          <a:xfrm>
            <a:off x="4507149" y="747915"/>
            <a:ext cx="7185498" cy="1015663"/>
          </a:xfrm>
          <a:prstGeom prst="rect">
            <a:avLst/>
          </a:prstGeom>
        </p:spPr>
        <p:txBody>
          <a:bodyPr wrap="square">
            <a:spAutoFit/>
          </a:bodyPr>
          <a:lstStyle/>
          <a:p>
            <a:r>
              <a:rPr lang="es-ES" sz="1000" b="1">
                <a:solidFill>
                  <a:srgbClr val="000000"/>
                </a:solidFill>
                <a:latin typeface="Arial" panose="020B0604020202020204" pitchFamily="34" charset="0"/>
                <a:cs typeface="Arial" panose="020B0604020202020204" pitchFamily="34" charset="0"/>
              </a:rPr>
              <a:t>Art. 11 del Decreto 23/2014, de 12 de junio, por el que se establece el marco del gobierno y autonomía de los centros docentes sostenidos con fondos públicos, que impartan enseñanzas no universitarias en la Comunidad de Castilla y León </a:t>
            </a:r>
          </a:p>
          <a:p>
            <a:endParaRPr lang="es-ES" sz="1000" b="1">
              <a:solidFill>
                <a:srgbClr val="000000"/>
              </a:solidFill>
              <a:latin typeface="Arial" panose="020B0604020202020204" pitchFamily="34" charset="0"/>
              <a:cs typeface="Arial" panose="020B0604020202020204" pitchFamily="34" charset="0"/>
            </a:endParaRPr>
          </a:p>
          <a:p>
            <a:r>
              <a:rPr lang="es-ES" sz="1000" b="1" i="1">
                <a:latin typeface="Arial" panose="020B0604020202020204" pitchFamily="34" charset="0"/>
                <a:cs typeface="Arial" panose="020B0604020202020204" pitchFamily="34" charset="0"/>
              </a:rPr>
              <a:t>Art. 15 de la ORDEN EDU/362/2015, de 4 de mayo, por la que se establece el currículo y se regula la implantación, evaluación y desarrollo de la educación secundaria obligatoria en la Comunidad de Castilla y León. </a:t>
            </a:r>
            <a:endParaRPr lang="es-ES" sz="1000" b="1">
              <a:latin typeface="Arial" panose="020B0604020202020204" pitchFamily="34" charset="0"/>
              <a:cs typeface="Arial" panose="020B0604020202020204" pitchFamily="34" charset="0"/>
            </a:endParaRPr>
          </a:p>
        </p:txBody>
      </p:sp>
      <p:sp>
        <p:nvSpPr>
          <p:cNvPr id="17" name="Rectángulo 16"/>
          <p:cNvSpPr/>
          <p:nvPr/>
        </p:nvSpPr>
        <p:spPr>
          <a:xfrm>
            <a:off x="4621862" y="1777321"/>
            <a:ext cx="6903396" cy="3785652"/>
          </a:xfrm>
          <a:prstGeom prst="rect">
            <a:avLst/>
          </a:prstGeom>
        </p:spPr>
        <p:txBody>
          <a:bodyPr wrap="square">
            <a:spAutoFit/>
          </a:bodyPr>
          <a:lstStyle/>
          <a:p>
            <a:pPr marL="228600" marR="7800" indent="-228600" algn="just">
              <a:buAutoNum type="alphaLcParenR"/>
            </a:pPr>
            <a:r>
              <a:rPr lang="es-ES" sz="1000">
                <a:solidFill>
                  <a:srgbClr val="000000"/>
                </a:solidFill>
                <a:latin typeface="Arial" pitchFamily="34" charset="0"/>
                <a:cs typeface="Arial" pitchFamily="34" charset="0"/>
              </a:rPr>
              <a:t>Los elementos más significativos del </a:t>
            </a:r>
            <a:r>
              <a:rPr lang="es-ES" sz="1000" b="1">
                <a:solidFill>
                  <a:srgbClr val="000000"/>
                </a:solidFill>
                <a:latin typeface="Arial" pitchFamily="34" charset="0"/>
                <a:cs typeface="Arial" pitchFamily="34" charset="0"/>
              </a:rPr>
              <a:t>proyecto lingüístico </a:t>
            </a:r>
            <a:r>
              <a:rPr lang="es-ES" sz="1000">
                <a:solidFill>
                  <a:srgbClr val="000000"/>
                </a:solidFill>
                <a:latin typeface="Arial" pitchFamily="34" charset="0"/>
                <a:cs typeface="Arial" pitchFamily="34" charset="0"/>
              </a:rPr>
              <a:t>de los centros autorizados para impartir parte de las materias en lenguas extranjeras. </a:t>
            </a:r>
          </a:p>
          <a:p>
            <a:pPr marL="228600" marR="7800" indent="-228600" algn="just"/>
            <a:endParaRPr lang="es-ES" sz="1000">
              <a:solidFill>
                <a:srgbClr val="000000"/>
              </a:solidFill>
              <a:latin typeface="Arial" pitchFamily="34" charset="0"/>
              <a:cs typeface="Arial" pitchFamily="34" charset="0"/>
            </a:endParaRPr>
          </a:p>
          <a:p>
            <a:pPr marR="7800" algn="just"/>
            <a:r>
              <a:rPr lang="es-ES" sz="1000">
                <a:solidFill>
                  <a:srgbClr val="000000"/>
                </a:solidFill>
                <a:latin typeface="Arial" pitchFamily="34" charset="0"/>
                <a:cs typeface="Arial" pitchFamily="34" charset="0"/>
              </a:rPr>
              <a:t>b) El </a:t>
            </a:r>
            <a:r>
              <a:rPr lang="es-ES" sz="1000" b="1">
                <a:solidFill>
                  <a:srgbClr val="000000"/>
                </a:solidFill>
                <a:latin typeface="Arial" pitchFamily="34" charset="0"/>
                <a:cs typeface="Arial" pitchFamily="34" charset="0"/>
              </a:rPr>
              <a:t>plan de atención a la diversidad</a:t>
            </a:r>
            <a:r>
              <a:rPr lang="es-ES" sz="1000">
                <a:solidFill>
                  <a:srgbClr val="000000"/>
                </a:solidFill>
                <a:latin typeface="Arial" pitchFamily="34" charset="0"/>
                <a:cs typeface="Arial" pitchFamily="34" charset="0"/>
              </a:rPr>
              <a:t>, que tendrá en cuenta lo establecido en la </a:t>
            </a:r>
            <a:r>
              <a:rPr lang="es-ES" sz="1000" i="1">
                <a:solidFill>
                  <a:srgbClr val="000000"/>
                </a:solidFill>
                <a:latin typeface="Arial" pitchFamily="34" charset="0"/>
                <a:cs typeface="Arial" pitchFamily="34" charset="0"/>
              </a:rPr>
              <a:t>Ley 2/2013, de 15 de mayo, de igualdad de oportunidades para las personas con discapacidad</a:t>
            </a:r>
            <a:r>
              <a:rPr lang="es-ES" sz="1000">
                <a:solidFill>
                  <a:srgbClr val="000000"/>
                </a:solidFill>
                <a:latin typeface="Arial" pitchFamily="34" charset="0"/>
                <a:cs typeface="Arial" pitchFamily="34" charset="0"/>
              </a:rPr>
              <a:t>.</a:t>
            </a:r>
          </a:p>
          <a:p>
            <a:pPr marR="7800" algn="just"/>
            <a:endParaRPr lang="es-ES" sz="1000">
              <a:solidFill>
                <a:srgbClr val="000000"/>
              </a:solidFill>
              <a:latin typeface="Arial" pitchFamily="34" charset="0"/>
              <a:cs typeface="Arial" pitchFamily="34" charset="0"/>
            </a:endParaRPr>
          </a:p>
          <a:p>
            <a:pPr marR="7800" algn="just"/>
            <a:r>
              <a:rPr lang="es-ES" sz="1000">
                <a:solidFill>
                  <a:srgbClr val="000000"/>
                </a:solidFill>
                <a:latin typeface="Arial" pitchFamily="34" charset="0"/>
                <a:cs typeface="Arial" pitchFamily="34" charset="0"/>
              </a:rPr>
              <a:t>c) El </a:t>
            </a:r>
            <a:r>
              <a:rPr lang="es-ES" sz="1000" b="1">
                <a:solidFill>
                  <a:srgbClr val="000000"/>
                </a:solidFill>
                <a:latin typeface="Arial" pitchFamily="34" charset="0"/>
                <a:cs typeface="Arial" pitchFamily="34" charset="0"/>
              </a:rPr>
              <a:t>plan de acción tutorial y el plan de orientación académica y profesional</a:t>
            </a:r>
            <a:r>
              <a:rPr lang="es-ES" sz="1000">
                <a:solidFill>
                  <a:srgbClr val="000000"/>
                </a:solidFill>
                <a:latin typeface="Arial" pitchFamily="34" charset="0"/>
                <a:cs typeface="Arial" pitchFamily="34" charset="0"/>
              </a:rPr>
              <a:t>.</a:t>
            </a:r>
          </a:p>
          <a:p>
            <a:pPr marR="7800" algn="just"/>
            <a:endParaRPr lang="es-ES" sz="1000">
              <a:solidFill>
                <a:srgbClr val="000000"/>
              </a:solidFill>
              <a:latin typeface="Arial" pitchFamily="34" charset="0"/>
              <a:cs typeface="Arial" pitchFamily="34" charset="0"/>
            </a:endParaRPr>
          </a:p>
          <a:p>
            <a:pPr marR="7800" algn="just"/>
            <a:r>
              <a:rPr lang="es-ES" sz="1000">
                <a:solidFill>
                  <a:srgbClr val="000000"/>
                </a:solidFill>
                <a:latin typeface="Arial" pitchFamily="34" charset="0"/>
                <a:cs typeface="Arial" pitchFamily="34" charset="0"/>
              </a:rPr>
              <a:t>d) El </a:t>
            </a:r>
            <a:r>
              <a:rPr lang="es-ES" sz="1000" b="1">
                <a:solidFill>
                  <a:srgbClr val="000000"/>
                </a:solidFill>
                <a:latin typeface="Arial" pitchFamily="34" charset="0"/>
                <a:cs typeface="Arial" pitchFamily="34" charset="0"/>
              </a:rPr>
              <a:t>plan de evaluación del proceso de enseñanza y de la práctica docente</a:t>
            </a:r>
            <a:r>
              <a:rPr lang="es-ES" sz="1000">
                <a:solidFill>
                  <a:srgbClr val="000000"/>
                </a:solidFill>
                <a:latin typeface="Arial" pitchFamily="34" charset="0"/>
                <a:cs typeface="Arial" pitchFamily="34" charset="0"/>
              </a:rPr>
              <a:t>.</a:t>
            </a:r>
          </a:p>
          <a:p>
            <a:pPr marR="7800" algn="just"/>
            <a:endParaRPr lang="es-ES" sz="1000">
              <a:solidFill>
                <a:srgbClr val="000000"/>
              </a:solidFill>
              <a:latin typeface="Arial" pitchFamily="34" charset="0"/>
              <a:cs typeface="Arial" pitchFamily="34" charset="0"/>
            </a:endParaRPr>
          </a:p>
          <a:p>
            <a:pPr marR="7800" algn="just"/>
            <a:r>
              <a:rPr lang="es-ES" sz="1000">
                <a:solidFill>
                  <a:srgbClr val="000000"/>
                </a:solidFill>
                <a:latin typeface="Arial" pitchFamily="34" charset="0"/>
                <a:cs typeface="Arial" pitchFamily="34" charset="0"/>
              </a:rPr>
              <a:t>e) </a:t>
            </a:r>
            <a:r>
              <a:rPr lang="es-ES" sz="1000" b="1">
                <a:solidFill>
                  <a:srgbClr val="000000"/>
                </a:solidFill>
                <a:latin typeface="Arial" pitchFamily="34" charset="0"/>
                <a:cs typeface="Arial" pitchFamily="34" charset="0"/>
              </a:rPr>
              <a:t>Directrices para el fomento de la igualdad real y efectiva entre hombres y mujeres y la prevención de la violencia de género</a:t>
            </a:r>
            <a:r>
              <a:rPr lang="es-ES" sz="1000">
                <a:solidFill>
                  <a:srgbClr val="000000"/>
                </a:solidFill>
                <a:latin typeface="Arial" pitchFamily="34" charset="0"/>
                <a:cs typeface="Arial" pitchFamily="34" charset="0"/>
              </a:rPr>
              <a:t>. </a:t>
            </a:r>
          </a:p>
          <a:p>
            <a:pPr marR="7800" algn="just"/>
            <a:endParaRPr lang="es-ES" sz="1000">
              <a:solidFill>
                <a:srgbClr val="000000"/>
              </a:solidFill>
              <a:latin typeface="Arial" pitchFamily="34" charset="0"/>
              <a:cs typeface="Arial" pitchFamily="34" charset="0"/>
            </a:endParaRPr>
          </a:p>
          <a:p>
            <a:pPr marR="7800" algn="just"/>
            <a:r>
              <a:rPr lang="es-ES" sz="1000">
                <a:solidFill>
                  <a:srgbClr val="000000"/>
                </a:solidFill>
                <a:latin typeface="Arial" pitchFamily="34" charset="0"/>
                <a:cs typeface="Arial" pitchFamily="34" charset="0"/>
              </a:rPr>
              <a:t>f) </a:t>
            </a:r>
            <a:r>
              <a:rPr lang="es-ES" sz="1000" b="1" i="1">
                <a:solidFill>
                  <a:srgbClr val="000000"/>
                </a:solidFill>
                <a:latin typeface="Arial" pitchFamily="34" charset="0"/>
                <a:cs typeface="Arial" pitchFamily="34" charset="0"/>
              </a:rPr>
              <a:t>Medidas de coordinación con otros centros </a:t>
            </a:r>
            <a:r>
              <a:rPr lang="es-ES" sz="1000">
                <a:solidFill>
                  <a:srgbClr val="000000"/>
                </a:solidFill>
                <a:latin typeface="Arial" pitchFamily="34" charset="0"/>
                <a:cs typeface="Arial" pitchFamily="34" charset="0"/>
              </a:rPr>
              <a:t>para facilitar tanto la incorporación del alumnado a las enseñanzas que imparten el centro como su continuidad en su proceso formativo. </a:t>
            </a:r>
          </a:p>
          <a:p>
            <a:pPr marR="7800" algn="just"/>
            <a:endParaRPr lang="es-ES" sz="1000">
              <a:solidFill>
                <a:srgbClr val="000000"/>
              </a:solidFill>
              <a:latin typeface="Arial" pitchFamily="34" charset="0"/>
              <a:cs typeface="Arial" pitchFamily="34" charset="0"/>
            </a:endParaRPr>
          </a:p>
          <a:p>
            <a:pPr algn="just"/>
            <a:r>
              <a:rPr lang="es-ES" sz="1000">
                <a:latin typeface="Arial" pitchFamily="34" charset="0"/>
                <a:cs typeface="Arial" pitchFamily="34" charset="0"/>
              </a:rPr>
              <a:t>g) </a:t>
            </a:r>
            <a:r>
              <a:rPr lang="es-ES" sz="1000" b="1">
                <a:latin typeface="Arial" pitchFamily="34" charset="0"/>
                <a:cs typeface="Arial" pitchFamily="34" charset="0"/>
              </a:rPr>
              <a:t>Los compromisos y los criterios para la formalización de acuerdos entre el centro y las familias y con los propios alumnos. </a:t>
            </a:r>
            <a:r>
              <a:rPr lang="es-ES" sz="1000">
                <a:latin typeface="Arial" pitchFamily="34" charset="0"/>
                <a:cs typeface="Arial" pitchFamily="34" charset="0"/>
              </a:rPr>
              <a:t>En particular, la conveniencia de que las familias se comprometan a asistir, al menos una vez, a las sesiones de tutoría que se convoquen.</a:t>
            </a:r>
          </a:p>
          <a:p>
            <a:pPr algn="just"/>
            <a:endParaRPr lang="es-ES" sz="1000">
              <a:latin typeface="Arial" pitchFamily="34" charset="0"/>
              <a:cs typeface="Arial" pitchFamily="34" charset="0"/>
            </a:endParaRPr>
          </a:p>
          <a:p>
            <a:pPr algn="just"/>
            <a:r>
              <a:rPr lang="es-ES" sz="1000">
                <a:latin typeface="Arial" pitchFamily="34" charset="0"/>
                <a:cs typeface="Arial" pitchFamily="34" charset="0"/>
              </a:rPr>
              <a:t>h) </a:t>
            </a:r>
            <a:r>
              <a:rPr lang="es-ES" sz="1000" b="1">
                <a:latin typeface="Arial" pitchFamily="34" charset="0"/>
                <a:cs typeface="Arial" pitchFamily="34" charset="0"/>
              </a:rPr>
              <a:t>Las decisiones sobre la coordinación con los servicios sociales y educativos del municipio </a:t>
            </a:r>
            <a:r>
              <a:rPr lang="es-ES" sz="1000">
                <a:latin typeface="Arial" pitchFamily="34" charset="0"/>
                <a:cs typeface="Arial" pitchFamily="34" charset="0"/>
              </a:rPr>
              <a:t>y las relaciones previstas con otras instituciones, públicas y privadas, para la mejor consecución de los fines establecidos.</a:t>
            </a:r>
          </a:p>
          <a:p>
            <a:pPr algn="just"/>
            <a:endParaRPr lang="es-ES" sz="1000">
              <a:latin typeface="Arial" pitchFamily="34" charset="0"/>
              <a:cs typeface="Arial" pitchFamily="34" charset="0"/>
            </a:endParaRPr>
          </a:p>
          <a:p>
            <a:pPr algn="just"/>
            <a:r>
              <a:rPr lang="es-ES" sz="1000">
                <a:latin typeface="Arial" pitchFamily="34" charset="0"/>
                <a:cs typeface="Arial" pitchFamily="34" charset="0"/>
              </a:rPr>
              <a:t>i) En su caso, </a:t>
            </a:r>
            <a:r>
              <a:rPr lang="es-ES" sz="1000" b="1">
                <a:latin typeface="Arial" pitchFamily="34" charset="0"/>
                <a:cs typeface="Arial" pitchFamily="34" charset="0"/>
              </a:rPr>
              <a:t>otros planes, proyectos y programas educativos</a:t>
            </a:r>
            <a:r>
              <a:rPr lang="es-ES" sz="1000">
                <a:latin typeface="Arial" pitchFamily="34" charset="0"/>
                <a:cs typeface="Arial" pitchFamily="34" charset="0"/>
              </a:rPr>
              <a:t>. </a:t>
            </a:r>
          </a:p>
        </p:txBody>
      </p:sp>
    </p:spTree>
    <p:extLst>
      <p:ext uri="{BB962C8B-B14F-4D97-AF65-F5344CB8AC3E}">
        <p14:creationId xmlns:p14="http://schemas.microsoft.com/office/powerpoint/2010/main" val="226879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451" y="670278"/>
            <a:ext cx="2127131" cy="1779845"/>
          </a:xfrm>
          <a:prstGeom prst="rect">
            <a:avLst/>
          </a:prstGeom>
        </p:spPr>
      </p:pic>
      <p:sp>
        <p:nvSpPr>
          <p:cNvPr id="18" name="Rectángulo 17"/>
          <p:cNvSpPr/>
          <p:nvPr/>
        </p:nvSpPr>
        <p:spPr>
          <a:xfrm>
            <a:off x="4585613" y="683064"/>
            <a:ext cx="6096000" cy="1546577"/>
          </a:xfrm>
          <a:prstGeom prst="rect">
            <a:avLst/>
          </a:prstGeom>
        </p:spPr>
        <p:txBody>
          <a:bodyPr>
            <a:spAutoFit/>
          </a:bodyPr>
          <a:lstStyle/>
          <a:p>
            <a:r>
              <a:rPr lang="es-ES" sz="1050">
                <a:solidFill>
                  <a:srgbClr val="000000"/>
                </a:solidFill>
                <a:latin typeface="Arial" panose="020B0604020202020204" pitchFamily="34" charset="0"/>
              </a:rPr>
              <a:t>El </a:t>
            </a:r>
            <a:r>
              <a:rPr lang="es-ES" sz="1050" b="1">
                <a:solidFill>
                  <a:srgbClr val="000000"/>
                </a:solidFill>
                <a:latin typeface="Arial" panose="020B0604020202020204" pitchFamily="34" charset="0"/>
              </a:rPr>
              <a:t>equipo directivo </a:t>
            </a:r>
            <a:r>
              <a:rPr lang="es-ES" sz="1050">
                <a:solidFill>
                  <a:srgbClr val="000000"/>
                </a:solidFill>
                <a:latin typeface="Arial" panose="020B0604020202020204" pitchFamily="34" charset="0"/>
              </a:rPr>
              <a:t>de los centros públicos elaborará el proyecto educativo teniendo en cuenta: </a:t>
            </a:r>
          </a:p>
          <a:p>
            <a:endParaRPr lang="es-ES" sz="1050">
              <a:solidFill>
                <a:srgbClr val="000000"/>
              </a:solidFill>
              <a:latin typeface="Arial" panose="020B0604020202020204" pitchFamily="34" charset="0"/>
            </a:endParaRPr>
          </a:p>
          <a:p>
            <a:pPr lvl="1">
              <a:buFont typeface="Arial" pitchFamily="34" charset="0"/>
              <a:buChar char="•"/>
            </a:pPr>
            <a:r>
              <a:rPr lang="es-ES" sz="1050">
                <a:solidFill>
                  <a:srgbClr val="000000"/>
                </a:solidFill>
                <a:latin typeface="Arial" panose="020B0604020202020204" pitchFamily="34" charset="0"/>
              </a:rPr>
              <a:t>   los objetivos y estrategias de intervención incluidas en el </a:t>
            </a:r>
            <a:r>
              <a:rPr lang="es-ES" sz="1050" b="1" i="1">
                <a:solidFill>
                  <a:srgbClr val="000000"/>
                </a:solidFill>
                <a:latin typeface="Arial" panose="020B0604020202020204" pitchFamily="34" charset="0"/>
              </a:rPr>
              <a:t>proyecto de dirección</a:t>
            </a:r>
            <a:r>
              <a:rPr lang="es-ES" sz="1050">
                <a:solidFill>
                  <a:srgbClr val="000000"/>
                </a:solidFill>
                <a:latin typeface="Arial" panose="020B0604020202020204" pitchFamily="34" charset="0"/>
              </a:rPr>
              <a:t>, así como el conjunto de medidas y actuaciones que lo desarrollan y evalúan. </a:t>
            </a:r>
          </a:p>
          <a:p>
            <a:pPr lvl="1">
              <a:buFont typeface="Arial" pitchFamily="34" charset="0"/>
              <a:buChar char="•"/>
            </a:pPr>
            <a:endParaRPr lang="es-ES" sz="1050">
              <a:solidFill>
                <a:srgbClr val="000000"/>
              </a:solidFill>
              <a:latin typeface="Arial" panose="020B0604020202020204" pitchFamily="34" charset="0"/>
            </a:endParaRPr>
          </a:p>
          <a:p>
            <a:pPr lvl="1">
              <a:buFont typeface="Arial" pitchFamily="34" charset="0"/>
              <a:buChar char="•"/>
            </a:pPr>
            <a:r>
              <a:rPr lang="es-ES" sz="1050">
                <a:solidFill>
                  <a:srgbClr val="000000"/>
                </a:solidFill>
                <a:latin typeface="Arial" panose="020B0604020202020204" pitchFamily="34" charset="0"/>
              </a:rPr>
              <a:t>    Las propuestas realizadas por el </a:t>
            </a:r>
            <a:r>
              <a:rPr lang="es-ES" sz="1050" b="1">
                <a:solidFill>
                  <a:srgbClr val="000000"/>
                </a:solidFill>
                <a:latin typeface="Arial" panose="020B0604020202020204" pitchFamily="34" charset="0"/>
              </a:rPr>
              <a:t>claustro de profesores y el consejo escolar</a:t>
            </a:r>
            <a:r>
              <a:rPr lang="es-ES" sz="1050">
                <a:solidFill>
                  <a:srgbClr val="000000"/>
                </a:solidFill>
                <a:latin typeface="Arial" panose="020B0604020202020204" pitchFamily="34" charset="0"/>
              </a:rPr>
              <a:t>, de acuerdo con las características del entorno escolar y las necesidades educativas del alumnado. </a:t>
            </a:r>
          </a:p>
          <a:p>
            <a:pPr lvl="1"/>
            <a:endParaRPr lang="es-ES" sz="1050">
              <a:solidFill>
                <a:srgbClr val="000000"/>
              </a:solidFill>
              <a:latin typeface="Arial" panose="020B0604020202020204" pitchFamily="34" charset="0"/>
            </a:endParaRPr>
          </a:p>
        </p:txBody>
      </p:sp>
      <p:graphicFrame>
        <p:nvGraphicFramePr>
          <p:cNvPr id="8" name="7 Diagrama"/>
          <p:cNvGraphicFramePr/>
          <p:nvPr/>
        </p:nvGraphicFramePr>
        <p:xfrm>
          <a:off x="5986730" y="2717320"/>
          <a:ext cx="4147389" cy="316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5615796" y="2544792"/>
            <a:ext cx="4804913" cy="3476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noFill/>
            </a:endParaRPr>
          </a:p>
        </p:txBody>
      </p:sp>
      <p:sp>
        <p:nvSpPr>
          <p:cNvPr id="11" name="10 CuadroTexto"/>
          <p:cNvSpPr txBox="1"/>
          <p:nvPr/>
        </p:nvSpPr>
        <p:spPr>
          <a:xfrm rot="16200000">
            <a:off x="4037163" y="4201065"/>
            <a:ext cx="3157268" cy="2616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sz="1100" b="1">
                <a:latin typeface="Arial" pitchFamily="34" charset="0"/>
                <a:cs typeface="Arial" pitchFamily="34" charset="0"/>
              </a:rPr>
              <a:t>características del entorno</a:t>
            </a:r>
          </a:p>
        </p:txBody>
      </p:sp>
      <p:sp>
        <p:nvSpPr>
          <p:cNvPr id="12" name="11 CuadroTexto"/>
          <p:cNvSpPr txBox="1"/>
          <p:nvPr/>
        </p:nvSpPr>
        <p:spPr>
          <a:xfrm rot="5400000">
            <a:off x="8813321" y="4129179"/>
            <a:ext cx="3157268" cy="2616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sz="1100" b="1">
                <a:latin typeface="Arial" pitchFamily="34" charset="0"/>
                <a:cs typeface="Arial" pitchFamily="34" charset="0"/>
              </a:rPr>
              <a:t>necesidades educativas del alumnado</a:t>
            </a:r>
          </a:p>
        </p:txBody>
      </p:sp>
    </p:spTree>
    <p:extLst>
      <p:ext uri="{BB962C8B-B14F-4D97-AF65-F5344CB8AC3E}">
        <p14:creationId xmlns:p14="http://schemas.microsoft.com/office/powerpoint/2010/main" val="414298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15" name="Rectángulo 14"/>
          <p:cNvSpPr/>
          <p:nvPr/>
        </p:nvSpPr>
        <p:spPr>
          <a:xfrm>
            <a:off x="6157608" y="670278"/>
            <a:ext cx="5405642" cy="1261884"/>
          </a:xfrm>
          <a:prstGeom prst="rect">
            <a:avLst/>
          </a:prstGeom>
        </p:spPr>
        <p:txBody>
          <a:bodyPr wrap="square">
            <a:spAutoFit/>
          </a:bodyPr>
          <a:lstStyle/>
          <a:p>
            <a:r>
              <a:rPr lang="es-ES" sz="1000" b="1">
                <a:latin typeface="Arial" panose="020B0604020202020204" pitchFamily="34" charset="0"/>
                <a:cs typeface="Arial" panose="020B0604020202020204" pitchFamily="34" charset="0"/>
              </a:rPr>
              <a:t>LOMLOE. Art. 125. </a:t>
            </a:r>
            <a:r>
              <a:rPr lang="es-ES" sz="1000" b="1" u="sng">
                <a:latin typeface="Arial" panose="020B0604020202020204" pitchFamily="34" charset="0"/>
                <a:cs typeface="Arial" panose="020B0604020202020204" pitchFamily="34" charset="0"/>
              </a:rPr>
              <a:t>Programación General Anual</a:t>
            </a:r>
          </a:p>
          <a:p>
            <a:endParaRPr lang="es-ES" sz="300" b="1">
              <a:solidFill>
                <a:srgbClr val="000000"/>
              </a:solidFill>
              <a:latin typeface="Arial" panose="020B0604020202020204" pitchFamily="34" charset="0"/>
              <a:cs typeface="Arial" panose="020B0604020202020204" pitchFamily="34" charset="0"/>
            </a:endParaRPr>
          </a:p>
          <a:p>
            <a:r>
              <a:rPr lang="es-ES" sz="1000" b="1">
                <a:solidFill>
                  <a:srgbClr val="000000"/>
                </a:solidFill>
                <a:latin typeface="Arial" panose="020B0604020202020204" pitchFamily="34" charset="0"/>
                <a:cs typeface="Arial" panose="020B0604020202020204" pitchFamily="34" charset="0"/>
              </a:rPr>
              <a:t>Art. 14 del Decreto 23/2014, de 12 de junio, por el que se establece el marco del gobierno y autonomía de los centros docentes sostenidos con fondos públicos, que impartan enseñanzas no universitarias en la Comunidad de Castilla y León </a:t>
            </a:r>
          </a:p>
          <a:p>
            <a:endParaRPr lang="es-ES" sz="300" b="1">
              <a:solidFill>
                <a:srgbClr val="000000"/>
              </a:solidFill>
              <a:latin typeface="Arial" panose="020B0604020202020204" pitchFamily="34" charset="0"/>
              <a:cs typeface="Arial" panose="020B0604020202020204" pitchFamily="34" charset="0"/>
            </a:endParaRPr>
          </a:p>
          <a:p>
            <a:r>
              <a:rPr lang="es-ES" sz="1000" b="1" i="1">
                <a:latin typeface="Arial" panose="020B0604020202020204" pitchFamily="34" charset="0"/>
                <a:cs typeface="Arial" panose="020B0604020202020204" pitchFamily="34" charset="0"/>
              </a:rPr>
              <a:t>Art. 16 de la ORDEN EDU/362/2015, de 4 de mayo, por la que se establece el currículo y se regula la implantación, evaluación y desarrollo de la educación secundaria obligatoria en la Comunidad de Castilla y León. </a:t>
            </a:r>
            <a:endParaRPr lang="es-ES" sz="1000" b="1">
              <a:latin typeface="Arial" panose="020B0604020202020204" pitchFamily="34" charset="0"/>
              <a:cs typeface="Arial" panose="020B0604020202020204" pitchFamily="34" charset="0"/>
            </a:endParaRPr>
          </a:p>
        </p:txBody>
      </p:sp>
      <p:sp>
        <p:nvSpPr>
          <p:cNvPr id="17" name="Rectángulo 16"/>
          <p:cNvSpPr/>
          <p:nvPr/>
        </p:nvSpPr>
        <p:spPr>
          <a:xfrm>
            <a:off x="6157608" y="1940944"/>
            <a:ext cx="5831089" cy="1631216"/>
          </a:xfrm>
          <a:prstGeom prst="rect">
            <a:avLst/>
          </a:prstGeom>
        </p:spPr>
        <p:txBody>
          <a:bodyPr wrap="square">
            <a:spAutoFit/>
          </a:bodyPr>
          <a:lstStyle/>
          <a:p>
            <a:pPr marL="228600" marR="7800" indent="-228600" algn="just"/>
            <a:r>
              <a:rPr lang="es-ES" sz="1000">
                <a:solidFill>
                  <a:srgbClr val="002060"/>
                </a:solidFill>
                <a:latin typeface="Arial" pitchFamily="34" charset="0"/>
                <a:cs typeface="Arial" pitchFamily="34" charset="0"/>
              </a:rPr>
              <a:t>a) Proyecto Educativo de centro actualizado, con los planes y proyectos que en él se integran.</a:t>
            </a:r>
          </a:p>
          <a:p>
            <a:pPr marL="228600" marR="7800" indent="-228600" algn="just"/>
            <a:endParaRPr lang="es-ES" sz="1000">
              <a:solidFill>
                <a:srgbClr val="002060"/>
              </a:solidFill>
              <a:latin typeface="Arial" pitchFamily="34" charset="0"/>
              <a:cs typeface="Arial" pitchFamily="34" charset="0"/>
            </a:endParaRPr>
          </a:p>
          <a:p>
            <a:pPr marR="7800" algn="just"/>
            <a:r>
              <a:rPr lang="es-ES" sz="1000">
                <a:solidFill>
                  <a:srgbClr val="002060"/>
                </a:solidFill>
                <a:latin typeface="Arial" pitchFamily="34" charset="0"/>
                <a:cs typeface="Arial" pitchFamily="34" charset="0"/>
              </a:rPr>
              <a:t>b) El programa anual de actividades extraescolares y complementarias.</a:t>
            </a:r>
          </a:p>
          <a:p>
            <a:pPr marR="7800" algn="just"/>
            <a:endParaRPr lang="es-ES" sz="1000">
              <a:solidFill>
                <a:srgbClr val="002060"/>
              </a:solidFill>
              <a:latin typeface="Arial" pitchFamily="34" charset="0"/>
              <a:cs typeface="Arial" pitchFamily="34" charset="0"/>
            </a:endParaRPr>
          </a:p>
          <a:p>
            <a:pPr marR="7800" algn="just"/>
            <a:r>
              <a:rPr lang="es-ES" sz="1000">
                <a:solidFill>
                  <a:srgbClr val="002060"/>
                </a:solidFill>
                <a:latin typeface="Arial" pitchFamily="34" charset="0"/>
                <a:cs typeface="Arial" pitchFamily="34" charset="0"/>
              </a:rPr>
              <a:t>c) La estadística de principio de curso.</a:t>
            </a:r>
          </a:p>
          <a:p>
            <a:pPr marR="7800" algn="just"/>
            <a:endParaRPr lang="es-ES" sz="1000">
              <a:solidFill>
                <a:srgbClr val="002060"/>
              </a:solidFill>
              <a:latin typeface="Arial" pitchFamily="34" charset="0"/>
              <a:cs typeface="Arial" pitchFamily="34" charset="0"/>
            </a:endParaRPr>
          </a:p>
          <a:p>
            <a:pPr marR="7800" algn="just"/>
            <a:r>
              <a:rPr lang="es-ES" sz="1000">
                <a:solidFill>
                  <a:srgbClr val="002060"/>
                </a:solidFill>
                <a:latin typeface="Arial" pitchFamily="34" charset="0"/>
                <a:cs typeface="Arial" pitchFamily="34" charset="0"/>
              </a:rPr>
              <a:t>d) El Documento de Organización de Centro, elaborado según las directrices de la Consejería competente en materia de Educación.</a:t>
            </a:r>
          </a:p>
          <a:p>
            <a:pPr marR="7800" algn="just"/>
            <a:endParaRPr lang="es-ES" sz="1000">
              <a:solidFill>
                <a:srgbClr val="002060"/>
              </a:solidFill>
              <a:latin typeface="Arial" pitchFamily="34" charset="0"/>
              <a:cs typeface="Arial" pitchFamily="34" charset="0"/>
            </a:endParaRPr>
          </a:p>
          <a:p>
            <a:pPr marR="7800" algn="just"/>
            <a:r>
              <a:rPr lang="es-ES" sz="1000">
                <a:solidFill>
                  <a:srgbClr val="002060"/>
                </a:solidFill>
                <a:latin typeface="Arial" pitchFamily="34" charset="0"/>
                <a:cs typeface="Arial" pitchFamily="34" charset="0"/>
              </a:rPr>
              <a:t>e) Los planes y proyectos que desarrolla el centro no incluidos en el Proyecto Educativo.</a:t>
            </a:r>
          </a:p>
        </p:txBody>
      </p:sp>
      <p:pic>
        <p:nvPicPr>
          <p:cNvPr id="1026" name="Picture 2" descr="CE INF-PRI JUAN XXIII - LAS LUMBRERAS"/>
          <p:cNvPicPr>
            <a:picLocks noChangeAspect="1" noChangeArrowheads="1"/>
          </p:cNvPicPr>
          <p:nvPr/>
        </p:nvPicPr>
        <p:blipFill>
          <a:blip r:embed="rId2"/>
          <a:srcRect/>
          <a:stretch>
            <a:fillRect/>
          </a:stretch>
        </p:blipFill>
        <p:spPr bwMode="auto">
          <a:xfrm>
            <a:off x="2211340" y="698738"/>
            <a:ext cx="2050409" cy="1242206"/>
          </a:xfrm>
          <a:prstGeom prst="rect">
            <a:avLst/>
          </a:prstGeom>
          <a:noFill/>
        </p:spPr>
      </p:pic>
      <p:sp>
        <p:nvSpPr>
          <p:cNvPr id="6" name="CuadroTexto 5"/>
          <p:cNvSpPr txBox="1"/>
          <p:nvPr/>
        </p:nvSpPr>
        <p:spPr>
          <a:xfrm>
            <a:off x="2295552" y="1320420"/>
            <a:ext cx="1630575" cy="246221"/>
          </a:xfrm>
          <a:prstGeom prst="rect">
            <a:avLst/>
          </a:prstGeom>
          <a:noFill/>
        </p:spPr>
        <p:txBody>
          <a:bodyPr wrap="none" rtlCol="0">
            <a:spAutoFit/>
          </a:bodyPr>
          <a:lstStyle/>
          <a:p>
            <a:pPr marL="285750" indent="-285750">
              <a:buFont typeface="Arial" panose="020B0604020202020204" pitchFamily="34" charset="0"/>
              <a:buChar char="•"/>
            </a:pPr>
            <a:r>
              <a:rPr lang="es-ES" sz="1000" b="1">
                <a:latin typeface="Arial" panose="020B0604020202020204" pitchFamily="34" charset="0"/>
                <a:cs typeface="Arial" panose="020B0604020202020204" pitchFamily="34" charset="0"/>
              </a:rPr>
              <a:t>LOMLOE. Art. 125. </a:t>
            </a:r>
          </a:p>
        </p:txBody>
      </p:sp>
      <p:sp>
        <p:nvSpPr>
          <p:cNvPr id="7" name="Rectángulo 6"/>
          <p:cNvSpPr/>
          <p:nvPr/>
        </p:nvSpPr>
        <p:spPr>
          <a:xfrm>
            <a:off x="2071895" y="2171776"/>
            <a:ext cx="3310256" cy="1169551"/>
          </a:xfrm>
          <a:prstGeom prst="rect">
            <a:avLst/>
          </a:prstGeom>
        </p:spPr>
        <p:txBody>
          <a:bodyPr wrap="square">
            <a:spAutoFit/>
          </a:bodyPr>
          <a:lstStyle/>
          <a:p>
            <a:pPr marL="171450" indent="-171450" algn="just">
              <a:buFont typeface="Arial" panose="020B0604020202020204" pitchFamily="34" charset="0"/>
              <a:buChar char="•"/>
            </a:pPr>
            <a:r>
              <a:rPr lang="es-ES" sz="1000">
                <a:latin typeface="Arial" panose="020B0604020202020204" pitchFamily="34" charset="0"/>
                <a:cs typeface="Arial" panose="020B0604020202020204" pitchFamily="34" charset="0"/>
              </a:rPr>
              <a:t>Los centros educativos elaborarán al principio de cada curso una </a:t>
            </a:r>
            <a:r>
              <a:rPr lang="es-ES" sz="1000" b="1" u="sng">
                <a:latin typeface="Arial" panose="020B0604020202020204" pitchFamily="34" charset="0"/>
                <a:cs typeface="Arial" panose="020B0604020202020204" pitchFamily="34" charset="0"/>
              </a:rPr>
              <a:t>programación general anual </a:t>
            </a:r>
            <a:r>
              <a:rPr lang="es-ES" sz="1000">
                <a:latin typeface="Arial" panose="020B0604020202020204" pitchFamily="34" charset="0"/>
                <a:cs typeface="Arial" panose="020B0604020202020204" pitchFamily="34" charset="0"/>
              </a:rPr>
              <a:t>que recoja todos los </a:t>
            </a:r>
            <a:r>
              <a:rPr lang="es-ES" sz="1000" b="1" u="sng">
                <a:latin typeface="Arial" panose="020B0604020202020204" pitchFamily="34" charset="0"/>
                <a:cs typeface="Arial" panose="020B0604020202020204" pitchFamily="34" charset="0"/>
              </a:rPr>
              <a:t>aspectos relativos a la organización y funcionamiento del centro</a:t>
            </a:r>
            <a:r>
              <a:rPr lang="es-ES" sz="1000">
                <a:latin typeface="Arial" panose="020B0604020202020204" pitchFamily="34" charset="0"/>
                <a:cs typeface="Arial" panose="020B0604020202020204" pitchFamily="34" charset="0"/>
              </a:rPr>
              <a:t>, incluidos los proyectos, el currículo, las normas, y todos los planes de actuación acordados y aprobados. </a:t>
            </a:r>
            <a:endParaRPr lang="es-ES" sz="1000" i="1">
              <a:solidFill>
                <a:srgbClr val="000000"/>
              </a:solidFill>
              <a:effectLst/>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592298986"/>
              </p:ext>
            </p:extLst>
          </p:nvPr>
        </p:nvGraphicFramePr>
        <p:xfrm>
          <a:off x="5614862" y="3089790"/>
          <a:ext cx="6712087" cy="2918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55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3" name="Rectángulo 2"/>
          <p:cNvSpPr/>
          <p:nvPr/>
        </p:nvSpPr>
        <p:spPr>
          <a:xfrm>
            <a:off x="2100616" y="431768"/>
            <a:ext cx="9776298" cy="2890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Normas de Organización y Funcionamiento</a:t>
            </a:r>
            <a:endParaRPr lang="es-ES" sz="1050" b="1">
              <a:latin typeface="Arial" panose="020B0604020202020204" pitchFamily="34" charset="0"/>
              <a:cs typeface="Arial" panose="020B0604020202020204" pitchFamily="34" charset="0"/>
            </a:endParaRPr>
          </a:p>
        </p:txBody>
      </p:sp>
      <p:sp>
        <p:nvSpPr>
          <p:cNvPr id="5" name="Rectángulo 4"/>
          <p:cNvSpPr/>
          <p:nvPr/>
        </p:nvSpPr>
        <p:spPr>
          <a:xfrm>
            <a:off x="2028349" y="754631"/>
            <a:ext cx="3423217" cy="369332"/>
          </a:xfrm>
          <a:prstGeom prst="rect">
            <a:avLst/>
          </a:prstGeom>
        </p:spPr>
        <p:txBody>
          <a:bodyPr wrap="square">
            <a:spAutoFit/>
          </a:bodyPr>
          <a:lstStyle/>
          <a:p>
            <a:r>
              <a:rPr lang="es-ES" sz="900" i="1">
                <a:latin typeface="Arial" panose="020B0604020202020204" pitchFamily="34" charset="0"/>
                <a:cs typeface="Arial" panose="020B0604020202020204" pitchFamily="34" charset="0"/>
              </a:rPr>
              <a:t>LOMLOE. art. 124 </a:t>
            </a:r>
          </a:p>
          <a:p>
            <a:r>
              <a:rPr lang="es-ES" sz="900" i="1">
                <a:latin typeface="Arial" panose="020B0604020202020204" pitchFamily="34" charset="0"/>
                <a:cs typeface="Arial" panose="020B0604020202020204" pitchFamily="34" charset="0"/>
              </a:rPr>
              <a:t>Normas de Organización y Funcionamiento</a:t>
            </a:r>
          </a:p>
        </p:txBody>
      </p:sp>
      <p:graphicFrame>
        <p:nvGraphicFramePr>
          <p:cNvPr id="2" name="Diagrama 1"/>
          <p:cNvGraphicFramePr/>
          <p:nvPr>
            <p:extLst>
              <p:ext uri="{D42A27DB-BD31-4B8C-83A1-F6EECF244321}">
                <p14:modId xmlns:p14="http://schemas.microsoft.com/office/powerpoint/2010/main" val="560049415"/>
              </p:ext>
            </p:extLst>
          </p:nvPr>
        </p:nvGraphicFramePr>
        <p:xfrm>
          <a:off x="2371635" y="957413"/>
          <a:ext cx="5161279" cy="3710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5686696" y="6255983"/>
            <a:ext cx="6357257" cy="536878"/>
          </a:xfrm>
          <a:prstGeom prst="rect">
            <a:avLst/>
          </a:prstGeom>
        </p:spPr>
        <p:txBody>
          <a:bodyPr wrap="square">
            <a:spAutoFit/>
          </a:bodyPr>
          <a:lstStyle/>
          <a:p>
            <a:pPr algn="just">
              <a:lnSpc>
                <a:spcPct val="107000"/>
              </a:lnSpc>
              <a:spcAft>
                <a:spcPts val="800"/>
              </a:spcAft>
            </a:pPr>
            <a:r>
              <a:rPr lang="es-ES" sz="900">
                <a:latin typeface="Arial" panose="020B0604020202020204" pitchFamily="34" charset="0"/>
                <a:ea typeface="Calibri" panose="020F0502020204030204" pitchFamily="34" charset="0"/>
                <a:cs typeface="Arial" panose="020B0604020202020204" pitchFamily="34" charset="0"/>
              </a:rPr>
              <a:t>ORDEN EDU/1071/2017, de 1 de diciembre, por la que se establece el "Protocolo específico de actuación en supuestos de posible acoso en centros docentes, sostenidos con fondos públicos que impartan enseñanzas no universitarias de la Comunidad de Castilla y León"</a:t>
            </a:r>
          </a:p>
        </p:txBody>
      </p:sp>
      <p:sp>
        <p:nvSpPr>
          <p:cNvPr id="12" name="Rectángulo 11"/>
          <p:cNvSpPr/>
          <p:nvPr/>
        </p:nvSpPr>
        <p:spPr>
          <a:xfrm>
            <a:off x="4049484" y="4494741"/>
            <a:ext cx="2403568" cy="1061829"/>
          </a:xfrm>
          <a:prstGeom prst="rect">
            <a:avLst/>
          </a:prstGeom>
        </p:spPr>
        <p:txBody>
          <a:bodyPr wrap="square">
            <a:spAutoFit/>
          </a:bodyPr>
          <a:lstStyle/>
          <a:p>
            <a:pPr fontAlgn="base"/>
            <a:r>
              <a:rPr lang="es-ES" sz="900">
                <a:latin typeface="Arial" panose="020B0604020202020204" pitchFamily="34" charset="0"/>
                <a:ea typeface="Calibri" panose="020F0502020204030204" pitchFamily="34" charset="0"/>
                <a:cs typeface="Arial" panose="020B0604020202020204" pitchFamily="34" charset="0"/>
              </a:rPr>
              <a:t>DECRETO 51/2007, de 17 de mayo, por el que se regulan los derechos y deberes de los alumnos y la participación y los compromisos de las familias en el proceso educativo, y se establecen las normas de convivencia y disciplina en los Centros Educativos de Castilla y León</a:t>
            </a:r>
          </a:p>
        </p:txBody>
      </p:sp>
      <p:sp>
        <p:nvSpPr>
          <p:cNvPr id="13" name="Rectángulo 12"/>
          <p:cNvSpPr/>
          <p:nvPr/>
        </p:nvSpPr>
        <p:spPr>
          <a:xfrm>
            <a:off x="4868090" y="5609652"/>
            <a:ext cx="2778035" cy="646331"/>
          </a:xfrm>
          <a:prstGeom prst="rect">
            <a:avLst/>
          </a:prstGeom>
        </p:spPr>
        <p:txBody>
          <a:bodyPr wrap="square">
            <a:spAutoFit/>
          </a:bodyPr>
          <a:lstStyle/>
          <a:p>
            <a:pPr fontAlgn="base"/>
            <a:r>
              <a:rPr lang="es-ES" sz="900">
                <a:latin typeface="Arial" panose="020B0604020202020204" pitchFamily="34" charset="0"/>
                <a:ea typeface="Calibri" panose="020F0502020204030204" pitchFamily="34" charset="0"/>
                <a:cs typeface="Arial" panose="020B0604020202020204" pitchFamily="34" charset="0"/>
              </a:rPr>
              <a:t>Orden EDU/1921/2007, de 27 de noviembre, por la que se establecen medidas y actuaciones para la promoción y mejora de la convivencia en los centros educativos de Castilla y León.</a:t>
            </a:r>
          </a:p>
        </p:txBody>
      </p:sp>
      <p:sp>
        <p:nvSpPr>
          <p:cNvPr id="14" name="Rectángulo 13"/>
          <p:cNvSpPr/>
          <p:nvPr/>
        </p:nvSpPr>
        <p:spPr>
          <a:xfrm>
            <a:off x="7367451" y="821006"/>
            <a:ext cx="4676501" cy="784830"/>
          </a:xfrm>
          <a:prstGeom prst="rect">
            <a:avLst/>
          </a:prstGeom>
        </p:spPr>
        <p:txBody>
          <a:bodyPr wrap="square">
            <a:spAutoFit/>
          </a:bodyPr>
          <a:lstStyle/>
          <a:p>
            <a:r>
              <a:rPr lang="es-ES" sz="900" i="1">
                <a:latin typeface="Arial" panose="020B0604020202020204" pitchFamily="34" charset="0"/>
                <a:cs typeface="Arial" panose="020B0604020202020204" pitchFamily="34" charset="0"/>
              </a:rPr>
              <a:t>Disposición 31. </a:t>
            </a:r>
            <a:r>
              <a:rPr lang="es-ES" sz="900">
                <a:latin typeface="Arial" panose="020B0604020202020204" pitchFamily="34" charset="0"/>
                <a:cs typeface="Arial" panose="020B0604020202020204" pitchFamily="34" charset="0"/>
              </a:rPr>
              <a:t>Orden de 29 de junio de 1994 por la que se aprueban las instrucciones que regulan la organización y funcionamiento de los institutos de educación secundaria.</a:t>
            </a:r>
          </a:p>
          <a:p>
            <a:r>
              <a:rPr lang="es-ES" sz="900" i="1">
                <a:latin typeface="Arial" panose="020B0604020202020204" pitchFamily="34" charset="0"/>
                <a:cs typeface="Arial" panose="020B0604020202020204" pitchFamily="34" charset="0"/>
              </a:rPr>
              <a:t>Reglamento de Régimen Interior del Instituto</a:t>
            </a:r>
          </a:p>
          <a:p>
            <a:endParaRPr lang="es-ES" sz="900" i="1">
              <a:latin typeface="Arial" panose="020B0604020202020204" pitchFamily="34" charset="0"/>
              <a:cs typeface="Arial" panose="020B0604020202020204" pitchFamily="34" charset="0"/>
            </a:endParaRPr>
          </a:p>
          <a:p>
            <a:endParaRPr lang="es-ES" sz="900" i="1">
              <a:latin typeface="Arial" panose="020B0604020202020204" pitchFamily="34" charset="0"/>
              <a:cs typeface="Arial" panose="020B0604020202020204" pitchFamily="34" charset="0"/>
            </a:endParaRPr>
          </a:p>
        </p:txBody>
      </p:sp>
      <p:sp>
        <p:nvSpPr>
          <p:cNvPr id="15" name="Rectángulo 14"/>
          <p:cNvSpPr/>
          <p:nvPr/>
        </p:nvSpPr>
        <p:spPr>
          <a:xfrm>
            <a:off x="7954576" y="1335576"/>
            <a:ext cx="4089376" cy="3816429"/>
          </a:xfrm>
          <a:prstGeom prst="rect">
            <a:avLst/>
          </a:prstGeom>
        </p:spPr>
        <p:txBody>
          <a:bodyPr wrap="square">
            <a:spAutoFit/>
          </a:bodyPr>
          <a:lstStyle/>
          <a:p>
            <a:r>
              <a:rPr lang="es-ES" sz="1100">
                <a:latin typeface="Arial" panose="020B0604020202020204" pitchFamily="34" charset="0"/>
                <a:cs typeface="Arial" panose="020B0604020202020204" pitchFamily="34" charset="0"/>
              </a:rPr>
              <a:t>El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Régimen Interior </a:t>
            </a:r>
            <a:r>
              <a:rPr lang="es-ES" sz="1100">
                <a:latin typeface="Arial" panose="020B0604020202020204" pitchFamily="34" charset="0"/>
                <a:cs typeface="Arial" panose="020B0604020202020204" pitchFamily="34" charset="0"/>
              </a:rPr>
              <a:t>del instituto deberá ajustarse, en todo caso, a lo establecido en el Reglamento Orgánico de los Institutos de Educación Secundaria, en el DECRETO 51/2007, sobre derechos y deberes de los alumnos y en las normas estatutarias establecidas para los funcionarios docentes y empleados públicos en general. </a:t>
            </a:r>
          </a:p>
          <a:p>
            <a:endParaRPr lang="es-ES" sz="1100">
              <a:latin typeface="Arial" panose="020B0604020202020204" pitchFamily="34" charset="0"/>
              <a:cs typeface="Arial" panose="020B0604020202020204" pitchFamily="34" charset="0"/>
            </a:endParaRPr>
          </a:p>
          <a:p>
            <a:r>
              <a:rPr lang="es-ES" sz="1100">
                <a:latin typeface="Arial" panose="020B0604020202020204" pitchFamily="34" charset="0"/>
                <a:cs typeface="Arial" panose="020B0604020202020204" pitchFamily="34" charset="0"/>
              </a:rPr>
              <a:t>Podrá contener, entre otras, las siguientes precisiones: </a:t>
            </a:r>
          </a:p>
          <a:p>
            <a:pPr marL="228600" indent="-228600">
              <a:buAutoNum type="alphaLcParenR"/>
            </a:pPr>
            <a:r>
              <a:rPr lang="es-ES" sz="1100">
                <a:latin typeface="Arial" panose="020B0604020202020204" pitchFamily="34" charset="0"/>
                <a:cs typeface="Arial" panose="020B0604020202020204" pitchFamily="34" charset="0"/>
              </a:rPr>
              <a:t>La organización práctica de la participación de todos los miembros de la comunidad educativa. </a:t>
            </a:r>
          </a:p>
          <a:p>
            <a:pPr marL="228600" indent="-228600">
              <a:buAutoNum type="alphaLcParenR"/>
            </a:pPr>
            <a:r>
              <a:rPr lang="es-ES" sz="1100">
                <a:latin typeface="Arial" panose="020B0604020202020204" pitchFamily="34" charset="0"/>
                <a:cs typeface="Arial" panose="020B0604020202020204" pitchFamily="34" charset="0"/>
              </a:rPr>
              <a:t>Las normas de convivencia que favorezcan las relaciones entre los diferentes miembros de la comunidad educativa y entre los órganos de gobierno y coordinación didáctica.</a:t>
            </a:r>
          </a:p>
          <a:p>
            <a:pPr marL="228600" indent="-228600">
              <a:buAutoNum type="alphaLcParenR"/>
            </a:pPr>
            <a:r>
              <a:rPr lang="es-ES" sz="1100">
                <a:latin typeface="Arial" panose="020B0604020202020204" pitchFamily="34" charset="0"/>
                <a:cs typeface="Arial" panose="020B0604020202020204" pitchFamily="34" charset="0"/>
              </a:rPr>
              <a:t>La organización y reparto de las responsabilidades no definidas por la normativa vigente.</a:t>
            </a:r>
          </a:p>
          <a:p>
            <a:pPr marL="228600" indent="-228600">
              <a:buAutoNum type="alphaLcParenR"/>
            </a:pPr>
            <a:r>
              <a:rPr lang="es-ES" sz="1100">
                <a:latin typeface="Arial" panose="020B0604020202020204" pitchFamily="34" charset="0"/>
                <a:cs typeface="Arial" panose="020B0604020202020204" pitchFamily="34" charset="0"/>
              </a:rPr>
              <a:t>Los procedimientos de actuación del Consejo Escolar y, en su caso, las Comisiones que en su seno se constituyan para agilizar su funcionamiento.</a:t>
            </a:r>
          </a:p>
          <a:p>
            <a:pPr marL="228600" indent="-228600">
              <a:buAutoNum type="alphaLcParenR"/>
            </a:pPr>
            <a:r>
              <a:rPr lang="es-ES" sz="1100">
                <a:latin typeface="Arial" panose="020B0604020202020204" pitchFamily="34" charset="0"/>
                <a:cs typeface="Arial" panose="020B0604020202020204" pitchFamily="34" charset="0"/>
              </a:rPr>
              <a:t>La organización de los espacios del instituto.</a:t>
            </a:r>
          </a:p>
          <a:p>
            <a:pPr marL="228600" indent="-228600">
              <a:buAutoNum type="alphaLcParenR"/>
            </a:pPr>
            <a:r>
              <a:rPr lang="es-ES" sz="1100">
                <a:latin typeface="Arial" panose="020B0604020202020204" pitchFamily="34" charset="0"/>
                <a:cs typeface="Arial" panose="020B0604020202020204" pitchFamily="34" charset="0"/>
              </a:rPr>
              <a:t>El funcionamiento de los servicios educativos.</a:t>
            </a:r>
          </a:p>
          <a:p>
            <a:pPr marL="228600" indent="-228600">
              <a:buAutoNum type="alphaLcParenR"/>
            </a:pPr>
            <a:r>
              <a:rPr lang="es-ES" sz="1100">
                <a:latin typeface="Arial" panose="020B0604020202020204" pitchFamily="34" charset="0"/>
                <a:cs typeface="Arial" panose="020B0604020202020204" pitchFamily="34" charset="0"/>
              </a:rPr>
              <a:t>Las normas para el uso de las instalaciones, recursos y servicios educativos del instituto.</a:t>
            </a:r>
          </a:p>
        </p:txBody>
      </p:sp>
    </p:spTree>
    <p:extLst>
      <p:ext uri="{BB962C8B-B14F-4D97-AF65-F5344CB8AC3E}">
        <p14:creationId xmlns:p14="http://schemas.microsoft.com/office/powerpoint/2010/main" val="38380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Picture 2" descr="Universo - Concepto, posibles orígenes y teorías de su f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2214956" y="1159893"/>
            <a:ext cx="2684584" cy="124315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IES / IESO</a:t>
            </a:r>
          </a:p>
        </p:txBody>
      </p:sp>
      <p:sp>
        <p:nvSpPr>
          <p:cNvPr id="12" name="Elipse 11"/>
          <p:cNvSpPr/>
          <p:nvPr/>
        </p:nvSpPr>
        <p:spPr>
          <a:xfrm>
            <a:off x="5564305" y="732133"/>
            <a:ext cx="2338518" cy="135941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CEO</a:t>
            </a:r>
          </a:p>
        </p:txBody>
      </p:sp>
      <p:sp>
        <p:nvSpPr>
          <p:cNvPr id="13" name="Elipse 12"/>
          <p:cNvSpPr/>
          <p:nvPr/>
        </p:nvSpPr>
        <p:spPr>
          <a:xfrm>
            <a:off x="2520780" y="4515646"/>
            <a:ext cx="3305908" cy="159433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Escuela de Arte y Superior de C.R.B.C.</a:t>
            </a:r>
          </a:p>
        </p:txBody>
      </p:sp>
      <p:sp>
        <p:nvSpPr>
          <p:cNvPr id="14" name="Elipse 13"/>
          <p:cNvSpPr/>
          <p:nvPr/>
        </p:nvSpPr>
        <p:spPr>
          <a:xfrm>
            <a:off x="8382001" y="3235569"/>
            <a:ext cx="3423138" cy="1652953"/>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Equipo de Orientación Educativa y Psicopedagógica</a:t>
            </a:r>
          </a:p>
        </p:txBody>
      </p:sp>
      <p:sp>
        <p:nvSpPr>
          <p:cNvPr id="15" name="Elipse 14"/>
          <p:cNvSpPr/>
          <p:nvPr/>
        </p:nvSpPr>
        <p:spPr>
          <a:xfrm>
            <a:off x="6465596" y="4962645"/>
            <a:ext cx="2874454" cy="158261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Escuela Oficial de Idiomas</a:t>
            </a:r>
          </a:p>
        </p:txBody>
      </p:sp>
      <p:sp>
        <p:nvSpPr>
          <p:cNvPr id="16" name="Elipse 15"/>
          <p:cNvSpPr/>
          <p:nvPr/>
        </p:nvSpPr>
        <p:spPr>
          <a:xfrm>
            <a:off x="708540" y="2790092"/>
            <a:ext cx="2848708" cy="115592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Conservatorio Profesional de Música</a:t>
            </a:r>
          </a:p>
        </p:txBody>
      </p:sp>
      <p:sp>
        <p:nvSpPr>
          <p:cNvPr id="17" name="Elipse 16"/>
          <p:cNvSpPr/>
          <p:nvPr/>
        </p:nvSpPr>
        <p:spPr>
          <a:xfrm>
            <a:off x="8242500" y="1605878"/>
            <a:ext cx="2964762" cy="118421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b="1">
                <a:latin typeface="Arial" panose="020B0604020202020204" pitchFamily="34" charset="0"/>
                <a:cs typeface="Arial" panose="020B0604020202020204" pitchFamily="34" charset="0"/>
              </a:rPr>
              <a:t>Centro Integrado de FP</a:t>
            </a:r>
          </a:p>
        </p:txBody>
      </p:sp>
    </p:spTree>
    <p:extLst>
      <p:ext uri="{BB962C8B-B14F-4D97-AF65-F5344CB8AC3E}">
        <p14:creationId xmlns:p14="http://schemas.microsoft.com/office/powerpoint/2010/main" val="220962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28351" y="19882"/>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100616" y="431768"/>
            <a:ext cx="9776298" cy="2890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Programaciones didácticas</a:t>
            </a:r>
            <a:endParaRPr lang="es-ES" sz="1050" b="1">
              <a:latin typeface="Arial" panose="020B0604020202020204" pitchFamily="34" charset="0"/>
              <a:cs typeface="Arial" panose="020B0604020202020204" pitchFamily="34" charset="0"/>
            </a:endParaRPr>
          </a:p>
        </p:txBody>
      </p:sp>
      <p:sp>
        <p:nvSpPr>
          <p:cNvPr id="3" name="Rectángulo 2"/>
          <p:cNvSpPr/>
          <p:nvPr/>
        </p:nvSpPr>
        <p:spPr>
          <a:xfrm>
            <a:off x="1868124" y="1474158"/>
            <a:ext cx="10241281" cy="1754326"/>
          </a:xfrm>
          <a:prstGeom prst="rect">
            <a:avLst/>
          </a:prstGeom>
        </p:spPr>
        <p:txBody>
          <a:bodyPr wrap="square">
            <a:spAutoFit/>
          </a:bodyPr>
          <a:lstStyle/>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programación didáctica es el </a:t>
            </a:r>
            <a:r>
              <a:rPr lang="es-ES" sz="1200" b="1" i="1" u="sng">
                <a:latin typeface="Arial" panose="020B0604020202020204" pitchFamily="34" charset="0"/>
                <a:cs typeface="Arial" panose="020B0604020202020204" pitchFamily="34" charset="0"/>
              </a:rPr>
              <a:t>instrumento específico de planificación, desarrollo y evaluación de cada una</a:t>
            </a:r>
            <a:r>
              <a:rPr lang="es-ES" sz="1200">
                <a:latin typeface="Arial" panose="020B0604020202020204" pitchFamily="34" charset="0"/>
                <a:cs typeface="Arial" panose="020B0604020202020204" pitchFamily="34" charset="0"/>
              </a:rPr>
              <a:t> de las materias y en ella se </a:t>
            </a:r>
            <a:r>
              <a:rPr lang="es-ES" sz="1200" b="1" i="1" u="sng">
                <a:latin typeface="Arial" panose="020B0604020202020204" pitchFamily="34" charset="0"/>
                <a:cs typeface="Arial" panose="020B0604020202020204" pitchFamily="34" charset="0"/>
              </a:rPr>
              <a:t>concretarán los distintos elementos del currículo para el desarrollo de la actividad docente en cada curso</a:t>
            </a:r>
            <a:r>
              <a:rPr lang="es-ES" sz="1200">
                <a:latin typeface="Arial" panose="020B0604020202020204" pitchFamily="34" charset="0"/>
                <a:cs typeface="Arial" panose="020B0604020202020204" pitchFamily="34" charset="0"/>
              </a:rPr>
              <a:t>.</a:t>
            </a:r>
          </a:p>
          <a:p>
            <a:pPr algn="just"/>
            <a:endParaRPr lang="es-ES" sz="120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Anualmente, al inicio del curso escolar y de acuerdo con la propuesta curricular, </a:t>
            </a:r>
            <a:r>
              <a:rPr lang="es-ES" sz="1200" b="1" u="sng">
                <a:latin typeface="Arial" panose="020B0604020202020204" pitchFamily="34" charset="0"/>
                <a:cs typeface="Arial" panose="020B0604020202020204" pitchFamily="34" charset="0"/>
              </a:rPr>
              <a:t>la Comisión de Coordinación Pedagógica establecerá los criterios para la elaboración y evaluación de las programaciones didácticas</a:t>
            </a:r>
            <a:r>
              <a:rPr lang="es-ES" sz="120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jefe de cada departamento de coordinación didáctica coordinará la elaboración de las programaciones didácticas correspondientes, que </a:t>
            </a:r>
            <a:r>
              <a:rPr lang="es-ES" sz="1200" b="1" u="sng">
                <a:latin typeface="Arial" panose="020B0604020202020204" pitchFamily="34" charset="0"/>
                <a:cs typeface="Arial" panose="020B0604020202020204" pitchFamily="34" charset="0"/>
              </a:rPr>
              <a:t>correrá a cargo del profesorado del mismo</a:t>
            </a:r>
            <a:r>
              <a:rPr lang="es-ES" sz="1200">
                <a:latin typeface="Arial" panose="020B0604020202020204" pitchFamily="34" charset="0"/>
                <a:cs typeface="Arial" panose="020B0604020202020204" pitchFamily="34" charset="0"/>
              </a:rPr>
              <a:t>, y serán aprobadas por el claustro de profesores del centro en el marco de la propuesta curricular.</a:t>
            </a:r>
          </a:p>
          <a:p>
            <a:pPr algn="just"/>
            <a:endParaRPr lang="es-ES" sz="1200">
              <a:latin typeface="Arial" panose="020B0604020202020204" pitchFamily="34" charset="0"/>
              <a:cs typeface="Arial" panose="020B0604020202020204" pitchFamily="34" charset="0"/>
            </a:endParaRPr>
          </a:p>
        </p:txBody>
      </p:sp>
      <p:sp>
        <p:nvSpPr>
          <p:cNvPr id="7" name="Rectángulo 6"/>
          <p:cNvSpPr/>
          <p:nvPr/>
        </p:nvSpPr>
        <p:spPr>
          <a:xfrm>
            <a:off x="2028349" y="754631"/>
            <a:ext cx="9848565" cy="369332"/>
          </a:xfrm>
          <a:prstGeom prst="rect">
            <a:avLst/>
          </a:prstGeom>
        </p:spPr>
        <p:txBody>
          <a:bodyPr wrap="square">
            <a:spAutoFit/>
          </a:bodyPr>
          <a:lstStyle/>
          <a:p>
            <a:r>
              <a:rPr lang="es-ES" sz="900" i="1">
                <a:latin typeface="Arial" panose="020B0604020202020204" pitchFamily="34" charset="0"/>
                <a:cs typeface="Arial" panose="020B0604020202020204" pitchFamily="34" charset="0"/>
              </a:rPr>
              <a:t>ORDEN EDU/362/2015, de 4 de mayo, por la que se establece el currículo y se regula la implantación, evaluación y desarrollo de la educación secundaria obligatoria en la Comunidad de Castilla y León. (art. 18)</a:t>
            </a:r>
          </a:p>
        </p:txBody>
      </p:sp>
      <p:sp>
        <p:nvSpPr>
          <p:cNvPr id="9" name="Rectángulo 8"/>
          <p:cNvSpPr/>
          <p:nvPr/>
        </p:nvSpPr>
        <p:spPr>
          <a:xfrm>
            <a:off x="5606742" y="5675757"/>
            <a:ext cx="6270172" cy="1384995"/>
          </a:xfrm>
          <a:prstGeom prst="rect">
            <a:avLst/>
          </a:prstGeom>
        </p:spPr>
        <p:txBody>
          <a:bodyPr wrap="square">
            <a:spAutoFit/>
          </a:bodyPr>
          <a:lstStyle/>
          <a:p>
            <a:pPr algn="just"/>
            <a:r>
              <a:rPr lang="es-ES" sz="1200">
                <a:latin typeface="Arial" panose="020B0604020202020204" pitchFamily="34" charset="0"/>
                <a:cs typeface="Arial" panose="020B0604020202020204" pitchFamily="34" charset="0"/>
              </a:rPr>
              <a:t>Las programaciones serán objeto de una </a:t>
            </a:r>
            <a:r>
              <a:rPr lang="es-ES" sz="1200" b="1" u="sng">
                <a:latin typeface="Arial" panose="020B0604020202020204" pitchFamily="34" charset="0"/>
                <a:cs typeface="Arial" panose="020B0604020202020204" pitchFamily="34" charset="0"/>
              </a:rPr>
              <a:t>memoria final </a:t>
            </a:r>
            <a:r>
              <a:rPr lang="es-ES" sz="1200">
                <a:latin typeface="Arial" panose="020B0604020202020204" pitchFamily="34" charset="0"/>
                <a:cs typeface="Arial" panose="020B0604020202020204" pitchFamily="34" charset="0"/>
              </a:rPr>
              <a:t>que evalúe </a:t>
            </a: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Los resultados alcanzados.</a:t>
            </a: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práctica docente.</a:t>
            </a: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 coordinación interna del departamento de coordinación didáctica correspondiente</a:t>
            </a: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Cuantos otros aspectos didácticos y académicos sean pertinentes, a juicio del propio departamento o a instancia del jefe de estudios. </a:t>
            </a:r>
            <a:endParaRPr lang="es-ES" sz="1200">
              <a:solidFill>
                <a:srgbClr val="000000"/>
              </a:solidFill>
              <a:latin typeface="Arial" panose="020B0604020202020204" pitchFamily="34" charset="0"/>
              <a:cs typeface="Arial" panose="020B0604020202020204" pitchFamily="34" charset="0"/>
            </a:endParaRPr>
          </a:p>
          <a:p>
            <a:pPr algn="just"/>
            <a:endParaRPr lang="es-ES" sz="1200">
              <a:latin typeface="Arial" panose="020B0604020202020204" pitchFamily="34" charset="0"/>
              <a:cs typeface="Arial" panose="020B0604020202020204" pitchFamily="34" charset="0"/>
            </a:endParaRPr>
          </a:p>
        </p:txBody>
      </p:sp>
      <p:sp>
        <p:nvSpPr>
          <p:cNvPr id="11" name="Rectángulo 10"/>
          <p:cNvSpPr/>
          <p:nvPr/>
        </p:nvSpPr>
        <p:spPr>
          <a:xfrm>
            <a:off x="2028349" y="1108765"/>
            <a:ext cx="9848565" cy="230832"/>
          </a:xfrm>
          <a:prstGeom prst="rect">
            <a:avLst/>
          </a:prstGeom>
        </p:spPr>
        <p:txBody>
          <a:bodyPr wrap="square">
            <a:spAutoFit/>
          </a:bodyPr>
          <a:lstStyle/>
          <a:p>
            <a:pPr algn="just"/>
            <a:r>
              <a:rPr lang="es-ES" sz="900">
                <a:latin typeface="Arial" panose="020B0604020202020204" pitchFamily="34" charset="0"/>
                <a:cs typeface="Arial" panose="020B0604020202020204" pitchFamily="34" charset="0"/>
              </a:rPr>
              <a:t>ORDEN EDU/363/2015, de 4 de mayo, por la que se establece el currículo y se regula la implantación, evaluación y desarrollo del bachillerato en la Comunidad de Castilla y León. </a:t>
            </a:r>
            <a:r>
              <a:rPr lang="es-ES" sz="900" i="1">
                <a:latin typeface="Arial" panose="020B0604020202020204" pitchFamily="34" charset="0"/>
                <a:cs typeface="Arial" panose="020B0604020202020204" pitchFamily="34" charset="0"/>
              </a:rPr>
              <a:t>(art. 21)</a:t>
            </a:r>
          </a:p>
        </p:txBody>
      </p:sp>
      <p:graphicFrame>
        <p:nvGraphicFramePr>
          <p:cNvPr id="8" name="Diagrama 7"/>
          <p:cNvGraphicFramePr/>
          <p:nvPr>
            <p:extLst>
              <p:ext uri="{D42A27DB-BD31-4B8C-83A1-F6EECF244321}">
                <p14:modId xmlns:p14="http://schemas.microsoft.com/office/powerpoint/2010/main" val="3392340064"/>
              </p:ext>
            </p:extLst>
          </p:nvPr>
        </p:nvGraphicFramePr>
        <p:xfrm>
          <a:off x="3483428" y="3228484"/>
          <a:ext cx="8625977" cy="227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1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28351" y="19882"/>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100616" y="431768"/>
            <a:ext cx="9776298" cy="2890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Programaciones didácticas ESO</a:t>
            </a:r>
            <a:endParaRPr lang="es-ES" sz="1050" b="1">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984563621"/>
              </p:ext>
            </p:extLst>
          </p:nvPr>
        </p:nvGraphicFramePr>
        <p:xfrm>
          <a:off x="4439518" y="1077494"/>
          <a:ext cx="7621853" cy="453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100616" y="1605842"/>
            <a:ext cx="2124891" cy="679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latin typeface="Arial" panose="020B0604020202020204" pitchFamily="34" charset="0"/>
                <a:cs typeface="Arial" panose="020B0604020202020204" pitchFamily="34" charset="0"/>
              </a:rPr>
              <a:t>Elementos</a:t>
            </a:r>
          </a:p>
          <a:p>
            <a:pPr algn="ctr"/>
            <a:r>
              <a:rPr lang="es-ES" sz="1400" b="1">
                <a:latin typeface="Arial" panose="020B0604020202020204" pitchFamily="34" charset="0"/>
                <a:cs typeface="Arial" panose="020B0604020202020204" pitchFamily="34" charset="0"/>
              </a:rPr>
              <a:t>(ESO)</a:t>
            </a:r>
          </a:p>
        </p:txBody>
      </p:sp>
      <p:sp>
        <p:nvSpPr>
          <p:cNvPr id="7" name="Rectángulo 6"/>
          <p:cNvSpPr/>
          <p:nvPr/>
        </p:nvSpPr>
        <p:spPr>
          <a:xfrm>
            <a:off x="2028349" y="754631"/>
            <a:ext cx="9848565" cy="400110"/>
          </a:xfrm>
          <a:prstGeom prst="rect">
            <a:avLst/>
          </a:prstGeom>
        </p:spPr>
        <p:txBody>
          <a:bodyPr wrap="square">
            <a:spAutoFit/>
          </a:bodyPr>
          <a:lstStyle/>
          <a:p>
            <a:r>
              <a:rPr lang="es-ES" sz="1000" i="1">
                <a:latin typeface="Arial" panose="020B0604020202020204" pitchFamily="34" charset="0"/>
                <a:cs typeface="Arial" panose="020B0604020202020204" pitchFamily="34" charset="0"/>
              </a:rPr>
              <a:t>ORDEN EDU/362/2015, de 4 de mayo, por la que se establece el currículo y se regula la implantación, evaluación y desarrollo de la educación secundaria obligatoria en la Comunidad de Castilla y León. (art. 18)</a:t>
            </a:r>
          </a:p>
        </p:txBody>
      </p:sp>
    </p:spTree>
    <p:extLst>
      <p:ext uri="{BB962C8B-B14F-4D97-AF65-F5344CB8AC3E}">
        <p14:creationId xmlns:p14="http://schemas.microsoft.com/office/powerpoint/2010/main" val="168227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28351" y="19882"/>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100616" y="431768"/>
            <a:ext cx="9776298" cy="2890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Programaciones didácticas Bachillerato</a:t>
            </a:r>
            <a:endParaRPr lang="es-ES" sz="1050" b="1">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1071691420"/>
              </p:ext>
            </p:extLst>
          </p:nvPr>
        </p:nvGraphicFramePr>
        <p:xfrm>
          <a:off x="4326306" y="1330994"/>
          <a:ext cx="7639271" cy="4914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100616" y="1330994"/>
            <a:ext cx="2124891" cy="679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latin typeface="Arial" panose="020B0604020202020204" pitchFamily="34" charset="0"/>
                <a:cs typeface="Arial" panose="020B0604020202020204" pitchFamily="34" charset="0"/>
              </a:rPr>
              <a:t>Elementos</a:t>
            </a:r>
          </a:p>
          <a:p>
            <a:pPr algn="ctr"/>
            <a:r>
              <a:rPr lang="es-ES" sz="1400" b="1">
                <a:latin typeface="Arial" panose="020B0604020202020204" pitchFamily="34" charset="0"/>
                <a:cs typeface="Arial" panose="020B0604020202020204" pitchFamily="34" charset="0"/>
              </a:rPr>
              <a:t>(Bachillerato)</a:t>
            </a:r>
          </a:p>
        </p:txBody>
      </p:sp>
      <p:sp>
        <p:nvSpPr>
          <p:cNvPr id="7" name="Rectángulo 6"/>
          <p:cNvSpPr/>
          <p:nvPr/>
        </p:nvSpPr>
        <p:spPr>
          <a:xfrm>
            <a:off x="2028349" y="754631"/>
            <a:ext cx="9848565" cy="400110"/>
          </a:xfrm>
          <a:prstGeom prst="rect">
            <a:avLst/>
          </a:prstGeom>
        </p:spPr>
        <p:txBody>
          <a:bodyPr wrap="square">
            <a:spAutoFit/>
          </a:bodyPr>
          <a:lstStyle/>
          <a:p>
            <a:pPr algn="just"/>
            <a:r>
              <a:rPr lang="es-ES" sz="1000">
                <a:latin typeface="Arial" panose="020B0604020202020204" pitchFamily="34" charset="0"/>
                <a:cs typeface="Arial" panose="020B0604020202020204" pitchFamily="34" charset="0"/>
              </a:rPr>
              <a:t>ORDEN EDU/363/2015, de 4 de mayo, por la que se establece el currículo y se regula la implantación, evaluación y desarrollo del bachillerato en la Comunidad de Castilla y León. </a:t>
            </a:r>
            <a:r>
              <a:rPr lang="es-ES" sz="1000" i="1">
                <a:latin typeface="Arial" panose="020B0604020202020204" pitchFamily="34" charset="0"/>
                <a:cs typeface="Arial" panose="020B0604020202020204" pitchFamily="34" charset="0"/>
              </a:rPr>
              <a:t>(art. 21)</a:t>
            </a:r>
          </a:p>
        </p:txBody>
      </p:sp>
    </p:spTree>
    <p:extLst>
      <p:ext uri="{BB962C8B-B14F-4D97-AF65-F5344CB8AC3E}">
        <p14:creationId xmlns:p14="http://schemas.microsoft.com/office/powerpoint/2010/main" val="127575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02226" y="57379"/>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080602" y="362608"/>
            <a:ext cx="9841431" cy="5074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Programaciones didácticas FP </a:t>
            </a:r>
          </a:p>
          <a:p>
            <a:pPr algn="just"/>
            <a:r>
              <a:rPr lang="es-ES" sz="800">
                <a:latin typeface="Arial" panose="020B0604020202020204" pitchFamily="34" charset="0"/>
                <a:cs typeface="Arial" panose="020B0604020202020204" pitchFamily="34" charset="0"/>
              </a:rPr>
              <a:t>ORDEN EDU/1051/2016, de 12 de diciembre, por la que se regula la organización y funcionamiento de los centros integrados de formación profesional de titularidad pública dependientes de la consejería competente en materia de educación.</a:t>
            </a:r>
            <a:endParaRPr lang="es-ES" sz="800" b="1">
              <a:latin typeface="Arial" panose="020B0604020202020204" pitchFamily="34" charset="0"/>
              <a:cs typeface="Arial" panose="020B0604020202020204" pitchFamily="34" charset="0"/>
            </a:endParaRPr>
          </a:p>
        </p:txBody>
      </p:sp>
      <p:sp>
        <p:nvSpPr>
          <p:cNvPr id="3" name="Rectángulo 2"/>
          <p:cNvSpPr/>
          <p:nvPr/>
        </p:nvSpPr>
        <p:spPr>
          <a:xfrm>
            <a:off x="2002225" y="1676224"/>
            <a:ext cx="10040153" cy="830997"/>
          </a:xfrm>
          <a:prstGeom prst="rect">
            <a:avLst/>
          </a:prstGeom>
        </p:spPr>
        <p:txBody>
          <a:bodyPr wrap="square">
            <a:spAutoFit/>
          </a:bodyPr>
          <a:lstStyle/>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profesorado desarrollará su actividad docente de acuerdo con las programaciones didácticas de los departamentos a los que pertenezcan. En caso de que algún profesor decida incluir en su actividad docente alguna variación respecto de la programación del departamento, dicha variación y su justificación deberá ser incluida en la programación didáctica del departamento una vez consensuada por el conjunto de sus miembros.</a:t>
            </a:r>
          </a:p>
        </p:txBody>
      </p:sp>
      <p:graphicFrame>
        <p:nvGraphicFramePr>
          <p:cNvPr id="4" name="Diagrama 3"/>
          <p:cNvGraphicFramePr/>
          <p:nvPr>
            <p:extLst>
              <p:ext uri="{D42A27DB-BD31-4B8C-83A1-F6EECF244321}">
                <p14:modId xmlns:p14="http://schemas.microsoft.com/office/powerpoint/2010/main" val="2034132875"/>
              </p:ext>
            </p:extLst>
          </p:nvPr>
        </p:nvGraphicFramePr>
        <p:xfrm>
          <a:off x="5486399" y="2418891"/>
          <a:ext cx="6555980" cy="430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743663" y="2558229"/>
            <a:ext cx="2420983" cy="679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latin typeface="Arial" panose="020B0604020202020204" pitchFamily="34" charset="0"/>
                <a:cs typeface="Arial" panose="020B0604020202020204" pitchFamily="34" charset="0"/>
              </a:rPr>
              <a:t>Elementos</a:t>
            </a:r>
          </a:p>
          <a:p>
            <a:pPr algn="ctr"/>
            <a:r>
              <a:rPr lang="es-ES" sz="1400" b="1">
                <a:latin typeface="Arial" panose="020B0604020202020204" pitchFamily="34" charset="0"/>
                <a:cs typeface="Arial" panose="020B0604020202020204" pitchFamily="34" charset="0"/>
              </a:rPr>
              <a:t>(FP)</a:t>
            </a:r>
          </a:p>
        </p:txBody>
      </p:sp>
      <p:sp>
        <p:nvSpPr>
          <p:cNvPr id="6" name="Rectángulo 5"/>
          <p:cNvSpPr/>
          <p:nvPr/>
        </p:nvSpPr>
        <p:spPr>
          <a:xfrm>
            <a:off x="2709292" y="3237497"/>
            <a:ext cx="2489726" cy="861774"/>
          </a:xfrm>
          <a:prstGeom prst="rect">
            <a:avLst/>
          </a:prstGeom>
        </p:spPr>
        <p:txBody>
          <a:bodyPr wrap="square">
            <a:spAutoFit/>
          </a:bodyPr>
          <a:lstStyle/>
          <a:p>
            <a:r>
              <a:rPr lang="es-ES" sz="1000">
                <a:latin typeface="Arial" panose="020B0604020202020204" pitchFamily="34" charset="0"/>
                <a:cs typeface="Arial" panose="020B0604020202020204" pitchFamily="34" charset="0"/>
              </a:rPr>
              <a:t>Las programaciones didácticas de los ciclos formativos incluirán necesariamente, </a:t>
            </a:r>
            <a:r>
              <a:rPr lang="es-ES" sz="1000" b="1" i="1">
                <a:latin typeface="Arial" panose="020B0604020202020204" pitchFamily="34" charset="0"/>
                <a:cs typeface="Arial" panose="020B0604020202020204" pitchFamily="34" charset="0"/>
              </a:rPr>
              <a:t>en relación con cada uno de los módulos profesionales </a:t>
            </a:r>
            <a:r>
              <a:rPr lang="es-ES" sz="1000">
                <a:latin typeface="Arial" panose="020B0604020202020204" pitchFamily="34" charset="0"/>
                <a:cs typeface="Arial" panose="020B0604020202020204" pitchFamily="34" charset="0"/>
              </a:rPr>
              <a:t>que los componen, los siguientes aspectos:</a:t>
            </a:r>
          </a:p>
        </p:txBody>
      </p:sp>
      <p:sp>
        <p:nvSpPr>
          <p:cNvPr id="7" name="Rectángulo 6"/>
          <p:cNvSpPr/>
          <p:nvPr/>
        </p:nvSpPr>
        <p:spPr>
          <a:xfrm>
            <a:off x="2002226" y="921092"/>
            <a:ext cx="9854675" cy="830997"/>
          </a:xfrm>
          <a:prstGeom prst="rect">
            <a:avLst/>
          </a:prstGeom>
        </p:spPr>
        <p:txBody>
          <a:bodyPr wrap="square">
            <a:spAutoFit/>
          </a:bodyPr>
          <a:lstStyle/>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Cada departamento didáctico elaborará la programación didáctica de las enseñanzas que tenga encomendadas, </a:t>
            </a:r>
            <a:r>
              <a:rPr lang="es-ES" sz="1200" i="1" u="sng">
                <a:latin typeface="Arial" panose="020B0604020202020204" pitchFamily="34" charset="0"/>
                <a:cs typeface="Arial" panose="020B0604020202020204" pitchFamily="34" charset="0"/>
              </a:rPr>
              <a:t>de acuerdo con la normativa reguladora de las mismas y siguiendo las directrices generales establecidas por la comisión de coordinación y gestión</a:t>
            </a:r>
            <a:r>
              <a:rPr lang="es-ES" sz="120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Una vez elaboradas, las programaciones didácticas se someterán a su aprobación por el claustro de profesores y se incluirán en el proyecto funcional de centro.</a:t>
            </a:r>
          </a:p>
        </p:txBody>
      </p:sp>
    </p:spTree>
    <p:extLst>
      <p:ext uri="{BB962C8B-B14F-4D97-AF65-F5344CB8AC3E}">
        <p14:creationId xmlns:p14="http://schemas.microsoft.com/office/powerpoint/2010/main" val="248824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02226" y="57379"/>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080602" y="435452"/>
            <a:ext cx="9841431" cy="5074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Programaciones didácticas Enseñanzas de Régimen Especial </a:t>
            </a:r>
          </a:p>
          <a:p>
            <a:r>
              <a:rPr lang="es-ES" sz="900">
                <a:latin typeface="Arial" panose="020B0604020202020204" pitchFamily="34" charset="0"/>
                <a:cs typeface="Arial" panose="020B0604020202020204" pitchFamily="34" charset="0"/>
              </a:rPr>
              <a:t>DECRETO 65/2005, de 15 de septiembre, por el que se aprueba el Reglamento Orgánico de los centros que imparten Enseñanzas Escolares de Régimen Especial. Art. 42</a:t>
            </a:r>
          </a:p>
        </p:txBody>
      </p:sp>
      <p:graphicFrame>
        <p:nvGraphicFramePr>
          <p:cNvPr id="4" name="Diagrama 3"/>
          <p:cNvGraphicFramePr/>
          <p:nvPr>
            <p:extLst>
              <p:ext uri="{D42A27DB-BD31-4B8C-83A1-F6EECF244321}">
                <p14:modId xmlns:p14="http://schemas.microsoft.com/office/powerpoint/2010/main" val="2721442305"/>
              </p:ext>
            </p:extLst>
          </p:nvPr>
        </p:nvGraphicFramePr>
        <p:xfrm>
          <a:off x="5366053" y="1419495"/>
          <a:ext cx="6555980" cy="4066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080602" y="1374522"/>
            <a:ext cx="3214209" cy="679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latin typeface="Arial" panose="020B0604020202020204" pitchFamily="34" charset="0"/>
                <a:cs typeface="Arial" panose="020B0604020202020204" pitchFamily="34" charset="0"/>
              </a:rPr>
              <a:t>Elementos</a:t>
            </a:r>
          </a:p>
          <a:p>
            <a:pPr algn="ctr"/>
            <a:r>
              <a:rPr lang="es-ES" sz="1400" b="1">
                <a:latin typeface="Arial" panose="020B0604020202020204" pitchFamily="34" charset="0"/>
                <a:cs typeface="Arial" panose="020B0604020202020204" pitchFamily="34" charset="0"/>
              </a:rPr>
              <a:t>(Enseñanzas de Régimen Especial)</a:t>
            </a:r>
          </a:p>
        </p:txBody>
      </p:sp>
      <p:sp>
        <p:nvSpPr>
          <p:cNvPr id="6" name="Rectángulo 5"/>
          <p:cNvSpPr/>
          <p:nvPr/>
        </p:nvSpPr>
        <p:spPr>
          <a:xfrm>
            <a:off x="1934229" y="2053790"/>
            <a:ext cx="3360582" cy="861774"/>
          </a:xfrm>
          <a:prstGeom prst="rect">
            <a:avLst/>
          </a:prstGeom>
        </p:spPr>
        <p:txBody>
          <a:bodyPr wrap="square">
            <a:spAutoFit/>
          </a:bodyPr>
          <a:lstStyle/>
          <a:p>
            <a:pPr algn="ctr"/>
            <a:r>
              <a:rPr lang="es-ES" sz="1000">
                <a:latin typeface="Arial" panose="020B0604020202020204" pitchFamily="34" charset="0"/>
                <a:cs typeface="Arial" panose="020B0604020202020204" pitchFamily="34" charset="0"/>
              </a:rPr>
              <a:t>Las programaciones didácticas </a:t>
            </a:r>
            <a:r>
              <a:rPr lang="es-ES" sz="1000" b="1" i="1">
                <a:latin typeface="Arial" panose="020B0604020202020204" pitchFamily="34" charset="0"/>
                <a:cs typeface="Arial" panose="020B0604020202020204" pitchFamily="34" charset="0"/>
              </a:rPr>
              <a:t>desarrollarán el currículo oficial </a:t>
            </a:r>
            <a:r>
              <a:rPr lang="es-ES" sz="1000">
                <a:latin typeface="Arial" panose="020B0604020202020204" pitchFamily="34" charset="0"/>
                <a:cs typeface="Arial" panose="020B0604020202020204" pitchFamily="34" charset="0"/>
              </a:rPr>
              <a:t>establecido para cada una de las diversas enseñanzas escolares de régimen especial, en las que se tendrá en cuenta las necesidades y características de los alumnos</a:t>
            </a:r>
          </a:p>
        </p:txBody>
      </p:sp>
    </p:spTree>
    <p:extLst>
      <p:ext uri="{BB962C8B-B14F-4D97-AF65-F5344CB8AC3E}">
        <p14:creationId xmlns:p14="http://schemas.microsoft.com/office/powerpoint/2010/main" val="273721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02226" y="57379"/>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1934230" y="435452"/>
            <a:ext cx="10257770" cy="651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Plan de Actividades del Departamento de Orientación</a:t>
            </a:r>
          </a:p>
          <a:p>
            <a:r>
              <a:rPr lang="es-ES" sz="900">
                <a:latin typeface="Arial" panose="020B0604020202020204" pitchFamily="34" charset="0"/>
                <a:cs typeface="Arial" panose="020B0604020202020204" pitchFamily="34" charset="0"/>
              </a:rPr>
              <a:t>ORDEN EDU/1054/2012, de 5 de diciembre, por la que se regula la organización y funcionamiento de los departamentos de orientación de los centros docentes de la Comunidad de Castilla y León Art. 12..</a:t>
            </a:r>
          </a:p>
        </p:txBody>
      </p:sp>
      <p:sp>
        <p:nvSpPr>
          <p:cNvPr id="3" name="Rectángulo 2"/>
          <p:cNvSpPr/>
          <p:nvPr/>
        </p:nvSpPr>
        <p:spPr>
          <a:xfrm>
            <a:off x="1934230" y="1262300"/>
            <a:ext cx="10117093" cy="1200329"/>
          </a:xfrm>
          <a:prstGeom prst="rect">
            <a:avLst/>
          </a:prstGeom>
        </p:spPr>
        <p:txBody>
          <a:bodyPr wrap="square">
            <a:spAutoFit/>
          </a:bodyPr>
          <a:lstStyle/>
          <a:p>
            <a:pPr marL="171450" indent="-171450">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El plan de actividades es un instrumento de planificación que formará parte de la programación general anual del centro y deberá recoger y </a:t>
            </a:r>
            <a:r>
              <a:rPr lang="es-ES" sz="1200" b="1">
                <a:solidFill>
                  <a:srgbClr val="000000"/>
                </a:solidFill>
                <a:latin typeface="Arial" panose="020B0604020202020204" pitchFamily="34" charset="0"/>
                <a:cs typeface="Arial" panose="020B0604020202020204" pitchFamily="34" charset="0"/>
              </a:rPr>
              <a:t>sistematizar todas las actuaciones que el departamento de orientación llevará a cabo con los distintos sectores de la comunidad educativa</a:t>
            </a:r>
            <a:r>
              <a:rPr lang="es-ES" sz="1200">
                <a:solidFill>
                  <a:srgbClr val="00000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En su elaboración el departamento de orientación tendrá en cuenta las aportaciones de los tutores, las directrices de la comisión de coordinación pedagógica, el principio de atención a la diversidad, el plan de orientación académica y profesional y el plan de acción tutorial.</a:t>
            </a:r>
          </a:p>
        </p:txBody>
      </p:sp>
      <p:graphicFrame>
        <p:nvGraphicFramePr>
          <p:cNvPr id="8" name="Diagrama 7"/>
          <p:cNvGraphicFramePr/>
          <p:nvPr>
            <p:extLst>
              <p:ext uri="{D42A27DB-BD31-4B8C-83A1-F6EECF244321}">
                <p14:modId xmlns:p14="http://schemas.microsoft.com/office/powerpoint/2010/main" val="2926035005"/>
              </p:ext>
            </p:extLst>
          </p:nvPr>
        </p:nvGraphicFramePr>
        <p:xfrm>
          <a:off x="5076093" y="2825261"/>
          <a:ext cx="6975230" cy="3692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18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p:cNvSpPr txBox="1">
            <a:spLocks/>
          </p:cNvSpPr>
          <p:nvPr/>
        </p:nvSpPr>
        <p:spPr>
          <a:xfrm>
            <a:off x="2002226" y="57379"/>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1934230" y="435452"/>
            <a:ext cx="10257770" cy="4437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b="1">
                <a:latin typeface="Arial" panose="020B0604020202020204" pitchFamily="34" charset="0"/>
                <a:cs typeface="Arial" panose="020B0604020202020204" pitchFamily="34" charset="0"/>
              </a:rPr>
              <a:t>Plan de Actuación anual</a:t>
            </a:r>
          </a:p>
          <a:p>
            <a:r>
              <a:rPr lang="es-ES" sz="900">
                <a:latin typeface="Arial" panose="020B0604020202020204" pitchFamily="34" charset="0"/>
                <a:cs typeface="Arial" panose="020B0604020202020204" pitchFamily="34" charset="0"/>
              </a:rPr>
              <a:t>ORDEN EDU/987/2012, de 14 de noviembre, por la que se regula la organización y funcionamiento de los equipos de orientación educativa de la Comunidad de Castilla y León Art. 9..</a:t>
            </a:r>
          </a:p>
        </p:txBody>
      </p:sp>
      <p:sp>
        <p:nvSpPr>
          <p:cNvPr id="3" name="Rectángulo 2"/>
          <p:cNvSpPr/>
          <p:nvPr/>
        </p:nvSpPr>
        <p:spPr>
          <a:xfrm>
            <a:off x="1781830" y="1004392"/>
            <a:ext cx="10117093" cy="1938992"/>
          </a:xfrm>
          <a:prstGeom prst="rect">
            <a:avLst/>
          </a:prstGeom>
        </p:spPr>
        <p:txBody>
          <a:bodyPr wrap="square">
            <a:spAutoFit/>
          </a:bodyPr>
          <a:lstStyle/>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plan de actuación anual es el documento que debe presidir y guiar el trabajo de los equipos de orientación educativa. Excepcionalmente podrán introducirse cambios respecto a lo inicialmente establecido cuando el desarrollo del plan de trabajo así lo aconseje o cuando se produzcan situaciones imprevistas. </a:t>
            </a:r>
          </a:p>
          <a:p>
            <a:pPr marL="171450" indent="-171450" algn="just">
              <a:buFont typeface="Arial" panose="020B0604020202020204" pitchFamily="34" charset="0"/>
              <a:buChar char="•"/>
            </a:pPr>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Las Direcciones Provinciales de Educación fijarán las líneas básicas de actuación de los equipos de orientación educativa de carácter general y de carácter específico, de la provincia y determinarán, oídas las propuestas de los respectivos equipos, los centros educativos de atención preferente y continuada para cada curso.</a:t>
            </a:r>
          </a:p>
          <a:p>
            <a:pPr marL="171450" indent="-171450" algn="just">
              <a:buFont typeface="Arial" panose="020B0604020202020204" pitchFamily="34" charset="0"/>
              <a:buChar char="•"/>
            </a:pPr>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plan de actuación anual deberá reflejar las tareas concretas que se van a desarrollar, así como la finalidad y criterios tenidos en cuenta para definirlas, incluyendo, como mínimo, los siguientes aspectos:</a:t>
            </a:r>
            <a:endParaRPr lang="es-ES" sz="1200">
              <a:solidFill>
                <a:srgbClr val="000000"/>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432413018"/>
              </p:ext>
            </p:extLst>
          </p:nvPr>
        </p:nvGraphicFramePr>
        <p:xfrm>
          <a:off x="5310554" y="3068545"/>
          <a:ext cx="6588369" cy="369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14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6" name="Diagrama 5"/>
          <p:cNvGraphicFramePr/>
          <p:nvPr>
            <p:extLst>
              <p:ext uri="{D42A27DB-BD31-4B8C-83A1-F6EECF244321}">
                <p14:modId xmlns:p14="http://schemas.microsoft.com/office/powerpoint/2010/main" val="3537824788"/>
              </p:ext>
            </p:extLst>
          </p:nvPr>
        </p:nvGraphicFramePr>
        <p:xfrm>
          <a:off x="2194560" y="1554480"/>
          <a:ext cx="3892731" cy="432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Teorías de la administración del personal - UTEL-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0530" y="3039035"/>
            <a:ext cx="5097014" cy="181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pic>
        <p:nvPicPr>
          <p:cNvPr id="1030" name="Picture 6" descr="Organización - Qué es, definición y concepto | 2021 | Econom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785" y="4893324"/>
            <a:ext cx="2037129" cy="1507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11326" y="686213"/>
            <a:ext cx="9980674" cy="1308050"/>
          </a:xfrm>
          <a:prstGeom prst="rect">
            <a:avLst/>
          </a:prstGeom>
        </p:spPr>
        <p:txBody>
          <a:bodyPr wrap="square">
            <a:spAutoFit/>
          </a:bodyPr>
          <a:lstStyle/>
          <a:p>
            <a:r>
              <a:rPr lang="es-ES" sz="1400" b="1">
                <a:latin typeface="Arial" panose="020B0604020202020204" pitchFamily="34" charset="0"/>
                <a:cs typeface="Arial" panose="020B0604020202020204" pitchFamily="34" charset="0"/>
              </a:rPr>
              <a:t>LOMLOE: Artículo 119. Participación en el funcionamiento y el gobierno de los centros públicos y privados concertados.</a:t>
            </a:r>
          </a:p>
          <a:p>
            <a:pPr marL="285750" indent="-285750">
              <a:buFont typeface="Arial" panose="020B0604020202020204" pitchFamily="34" charset="0"/>
              <a:buChar char="•"/>
            </a:pPr>
            <a:r>
              <a:rPr lang="es-ES" sz="1400">
                <a:latin typeface="Arial" panose="020B0604020202020204" pitchFamily="34" charset="0"/>
                <a:cs typeface="Arial" panose="020B0604020202020204" pitchFamily="34" charset="0"/>
              </a:rPr>
              <a:t>Los centros tendrán al menos los siguientes </a:t>
            </a:r>
            <a:r>
              <a:rPr lang="es-ES" sz="1400" b="1" i="1">
                <a:latin typeface="Arial" panose="020B0604020202020204" pitchFamily="34" charset="0"/>
                <a:cs typeface="Arial" panose="020B0604020202020204" pitchFamily="34" charset="0"/>
              </a:rPr>
              <a:t>órganos colegiados de gobierno</a:t>
            </a:r>
            <a:r>
              <a:rPr lang="es-ES" sz="140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Consejo Escolar </a:t>
            </a:r>
            <a:r>
              <a:rPr lang="es-ES" sz="1000">
                <a:latin typeface="Arial" panose="020B0604020202020204" pitchFamily="34" charset="0"/>
                <a:cs typeface="Arial" panose="020B0604020202020204" pitchFamily="34" charset="0"/>
              </a:rPr>
              <a:t>(art. 126 y 127 LOMLOE).   /   </a:t>
            </a:r>
            <a:r>
              <a:rPr lang="es-ES" sz="1400">
                <a:latin typeface="Arial" panose="020B0604020202020204" pitchFamily="34" charset="0"/>
                <a:cs typeface="Arial" panose="020B0604020202020204" pitchFamily="34" charset="0"/>
              </a:rPr>
              <a:t>Consejo Social CIFP </a:t>
            </a:r>
            <a:r>
              <a:rPr lang="es-ES" sz="900">
                <a:latin typeface="Arial" panose="020B0604020202020204" pitchFamily="34" charset="0"/>
                <a:cs typeface="Arial" panose="020B0604020202020204" pitchFamily="34" charset="0"/>
              </a:rPr>
              <a:t>(art. 12 Real Decreto 1558/2005, de 23 de diciembre, requisitos básicos CIFP).</a:t>
            </a:r>
          </a:p>
          <a:p>
            <a:pPr lvl="1"/>
            <a:endParaRPr lang="es-ES" sz="9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Claustro del profesorado </a:t>
            </a:r>
            <a:r>
              <a:rPr lang="es-ES" sz="1000">
                <a:latin typeface="Arial" panose="020B0604020202020204" pitchFamily="34" charset="0"/>
                <a:cs typeface="Arial" panose="020B0604020202020204" pitchFamily="34" charset="0"/>
              </a:rPr>
              <a:t>(art. 128 y 129 LOMLOE). </a:t>
            </a:r>
          </a:p>
        </p:txBody>
      </p:sp>
      <p:sp>
        <p:nvSpPr>
          <p:cNvPr id="6" name="Rectángulo 5"/>
          <p:cNvSpPr/>
          <p:nvPr/>
        </p:nvSpPr>
        <p:spPr>
          <a:xfrm>
            <a:off x="2294910" y="2038823"/>
            <a:ext cx="7876161" cy="954107"/>
          </a:xfrm>
          <a:prstGeom prst="rect">
            <a:avLst/>
          </a:prstGeom>
        </p:spPr>
        <p:txBody>
          <a:bodyPr wrap="square">
            <a:spAutoFit/>
          </a:bodyPr>
          <a:lstStyle/>
          <a:p>
            <a:r>
              <a:rPr lang="es-ES" sz="1400" b="1">
                <a:latin typeface="Arial" panose="020B0604020202020204" pitchFamily="34" charset="0"/>
                <a:cs typeface="Arial" panose="020B0604020202020204" pitchFamily="34" charset="0"/>
              </a:rPr>
              <a:t>LOMLOE: Artículo 130. Órganos de coordinación docente y de orientación:</a:t>
            </a:r>
          </a:p>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Departamentos de coordinación didáctica.</a:t>
            </a:r>
          </a:p>
          <a:p>
            <a:pPr lvl="1"/>
            <a:endParaRPr lang="es-ES" sz="14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Departamento de Orientación. </a:t>
            </a:r>
          </a:p>
        </p:txBody>
      </p:sp>
      <p:sp>
        <p:nvSpPr>
          <p:cNvPr id="3" name="Rectángulo 2"/>
          <p:cNvSpPr/>
          <p:nvPr/>
        </p:nvSpPr>
        <p:spPr>
          <a:xfrm>
            <a:off x="2396199" y="3187998"/>
            <a:ext cx="9610928" cy="121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2396199" y="3504423"/>
            <a:ext cx="9307356" cy="738664"/>
          </a:xfrm>
          <a:prstGeom prst="rect">
            <a:avLst/>
          </a:prstGeom>
        </p:spPr>
        <p:txBody>
          <a:bodyPr wrap="none">
            <a:spAutoFit/>
          </a:bodyPr>
          <a:lstStyle/>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Comisión de Coordinación Pedagógica </a:t>
            </a:r>
            <a:r>
              <a:rPr lang="es-ES" sz="1100">
                <a:latin typeface="Arial" panose="020B0604020202020204" pitchFamily="34" charset="0"/>
                <a:cs typeface="Arial" panose="020B0604020202020204" pitchFamily="34" charset="0"/>
              </a:rPr>
              <a:t>(IES, Conservatorios, EOI) </a:t>
            </a:r>
            <a:r>
              <a:rPr lang="es-ES" sz="1400">
                <a:latin typeface="Arial" panose="020B0604020202020204" pitchFamily="34" charset="0"/>
                <a:cs typeface="Arial" panose="020B0604020202020204" pitchFamily="34" charset="0"/>
              </a:rPr>
              <a:t>/ Comisión de Coordinación y Gestión </a:t>
            </a:r>
            <a:r>
              <a:rPr lang="es-ES" sz="1100">
                <a:latin typeface="Arial" panose="020B0604020202020204" pitchFamily="34" charset="0"/>
                <a:cs typeface="Arial" panose="020B0604020202020204" pitchFamily="34" charset="0"/>
              </a:rPr>
              <a:t>(CIFP)</a:t>
            </a:r>
          </a:p>
          <a:p>
            <a:pPr lvl="1"/>
            <a:endParaRPr lang="es-ES" sz="14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s-ES" sz="1400">
                <a:latin typeface="Arial" panose="020B0604020202020204" pitchFamily="34" charset="0"/>
                <a:cs typeface="Arial" panose="020B0604020202020204" pitchFamily="34" charset="0"/>
              </a:rPr>
              <a:t>Equipos docentes </a:t>
            </a:r>
            <a:r>
              <a:rPr lang="es-ES" sz="1050">
                <a:latin typeface="Arial" panose="020B0604020202020204" pitchFamily="34" charset="0"/>
                <a:cs typeface="Arial" panose="020B0604020202020204" pitchFamily="34" charset="0"/>
              </a:rPr>
              <a:t>(IES, CIFP)</a:t>
            </a:r>
            <a:r>
              <a:rPr lang="es-ES" sz="1400">
                <a:latin typeface="Arial" panose="020B0604020202020204" pitchFamily="34" charset="0"/>
                <a:cs typeface="Arial" panose="020B0604020202020204" pitchFamily="34" charset="0"/>
              </a:rPr>
              <a:t> / Juntas de profesores de grupo </a:t>
            </a:r>
            <a:r>
              <a:rPr lang="es-ES" sz="1050">
                <a:latin typeface="Arial" panose="020B0604020202020204" pitchFamily="34" charset="0"/>
                <a:cs typeface="Arial" panose="020B0604020202020204" pitchFamily="34" charset="0"/>
              </a:rPr>
              <a:t>(Conservatorios, EOI)  </a:t>
            </a:r>
          </a:p>
        </p:txBody>
      </p:sp>
      <p:sp>
        <p:nvSpPr>
          <p:cNvPr id="5" name="CuadroTexto 4"/>
          <p:cNvSpPr txBox="1"/>
          <p:nvPr/>
        </p:nvSpPr>
        <p:spPr>
          <a:xfrm>
            <a:off x="8978630" y="5116147"/>
            <a:ext cx="3028497" cy="1061829"/>
          </a:xfrm>
          <a:prstGeom prst="rect">
            <a:avLst/>
          </a:prstGeom>
          <a:noFill/>
        </p:spPr>
        <p:txBody>
          <a:bodyPr wrap="square" rtlCol="0">
            <a:spAutoFit/>
          </a:bodyPr>
          <a:lstStyle/>
          <a:p>
            <a:pPr algn="just"/>
            <a:r>
              <a:rPr lang="es-ES" sz="900">
                <a:latin typeface="Arial" panose="020B0604020202020204" pitchFamily="34" charset="0"/>
                <a:cs typeface="Arial" panose="020B0604020202020204" pitchFamily="34" charset="0"/>
              </a:rPr>
              <a:t>Corresponde a las Administraciones educativas regular el funcionamiento de los órganos de coordinación docente y de orientación y </a:t>
            </a:r>
            <a:r>
              <a:rPr lang="es-ES" sz="900" b="1" i="1" u="sng">
                <a:latin typeface="Arial" panose="020B0604020202020204" pitchFamily="34" charset="0"/>
                <a:cs typeface="Arial" panose="020B0604020202020204" pitchFamily="34" charset="0"/>
              </a:rPr>
              <a:t>potenciar los equipos de profesores que impartan clase en el mismo curso</a:t>
            </a:r>
            <a:r>
              <a:rPr lang="es-ES" sz="900">
                <a:latin typeface="Arial" panose="020B0604020202020204" pitchFamily="34" charset="0"/>
                <a:cs typeface="Arial" panose="020B0604020202020204" pitchFamily="34" charset="0"/>
              </a:rPr>
              <a:t>, así como la colaboración y el trabajo en equipo de los profesores que impartan clase a un mismo grupo de alumnos.</a:t>
            </a:r>
          </a:p>
        </p:txBody>
      </p:sp>
    </p:spTree>
    <p:extLst>
      <p:ext uri="{BB962C8B-B14F-4D97-AF65-F5344CB8AC3E}">
        <p14:creationId xmlns:p14="http://schemas.microsoft.com/office/powerpoint/2010/main" val="278060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5552" y="1320420"/>
            <a:ext cx="1745991"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118. </a:t>
            </a:r>
          </a:p>
        </p:txBody>
      </p:sp>
      <p:sp>
        <p:nvSpPr>
          <p:cNvPr id="5" name="Rectángulo 4"/>
          <p:cNvSpPr/>
          <p:nvPr/>
        </p:nvSpPr>
        <p:spPr>
          <a:xfrm>
            <a:off x="4464996" y="1550341"/>
            <a:ext cx="7519481" cy="1384995"/>
          </a:xfrm>
          <a:prstGeom prst="rect">
            <a:avLst/>
          </a:prstGeom>
        </p:spPr>
        <p:txBody>
          <a:bodyPr wrap="square">
            <a:spAutoFit/>
          </a:bodyPr>
          <a:lstStyle/>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Las Administraciones educativas fomentarán, en el ámbito de su competencia, el ejercicio efectivo de la </a:t>
            </a:r>
            <a:r>
              <a:rPr lang="es-ES" sz="1400" b="1" u="sng">
                <a:latin typeface="Arial" panose="020B0604020202020204" pitchFamily="34" charset="0"/>
                <a:cs typeface="Arial" panose="020B0604020202020204" pitchFamily="34" charset="0"/>
              </a:rPr>
              <a:t>participación de alumnado, profesorado, familias y personal de administración y servicios en los centros educativos</a:t>
            </a:r>
            <a:r>
              <a:rPr lang="es-ES" sz="140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A fin de hacer efectiva la corresponsabilidad entre el profesorado y las familias en la educación de sus hijos, las Administraciones educativas adoptarán medidas que promuevan e incentiven la colaboración efectiva entre la familia y la escuela.</a:t>
            </a:r>
            <a:endParaRPr lang="es-ES" sz="1400" i="1">
              <a:solidFill>
                <a:srgbClr val="000000"/>
              </a:solidFill>
              <a:effectLst/>
              <a:latin typeface="Arial" panose="020B0604020202020204" pitchFamily="34" charset="0"/>
              <a:cs typeface="Arial" panose="020B0604020202020204" pitchFamily="34" charset="0"/>
            </a:endParaRPr>
          </a:p>
        </p:txBody>
      </p:sp>
      <p:sp>
        <p:nvSpPr>
          <p:cNvPr id="6" name="CuadroTexto 5"/>
          <p:cNvSpPr txBox="1"/>
          <p:nvPr/>
        </p:nvSpPr>
        <p:spPr>
          <a:xfrm>
            <a:off x="2295552" y="3034452"/>
            <a:ext cx="8149988"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119. Participación en el funcionamiento y el gobierno de los centros públicos y privados concertados</a:t>
            </a:r>
          </a:p>
        </p:txBody>
      </p:sp>
      <p:sp>
        <p:nvSpPr>
          <p:cNvPr id="7" name="Rectángulo 6"/>
          <p:cNvSpPr/>
          <p:nvPr/>
        </p:nvSpPr>
        <p:spPr>
          <a:xfrm>
            <a:off x="4464996" y="3264373"/>
            <a:ext cx="7519481" cy="2677656"/>
          </a:xfrm>
          <a:prstGeom prst="rect">
            <a:avLst/>
          </a:prstGeom>
        </p:spPr>
        <p:txBody>
          <a:bodyPr wrap="square">
            <a:spAutoFit/>
          </a:bodyPr>
          <a:lstStyle/>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Las Administraciones educativas garantizarán la </a:t>
            </a:r>
            <a:r>
              <a:rPr lang="es-ES" sz="1400" b="1" u="sng">
                <a:latin typeface="Arial" panose="020B0604020202020204" pitchFamily="34" charset="0"/>
                <a:cs typeface="Arial" panose="020B0604020202020204" pitchFamily="34" charset="0"/>
              </a:rPr>
              <a:t>participación activa de la comunidad educativa en las cuestiones relevantes de la organización, el gobierno, el funcionamiento y la evaluación de los centros</a:t>
            </a:r>
            <a:r>
              <a:rPr lang="es-ES" sz="1400">
                <a:latin typeface="Arial" panose="020B0604020202020204" pitchFamily="34" charset="0"/>
                <a:cs typeface="Arial" panose="020B0604020202020204" pitchFamily="34" charset="0"/>
              </a:rPr>
              <a:t>, fomentando dicha participación especialmente en el caso del alumnado, como parte de su proceso de formación.</a:t>
            </a:r>
          </a:p>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La </a:t>
            </a:r>
            <a:r>
              <a:rPr lang="es-ES" sz="1400" b="1" u="sng">
                <a:latin typeface="Arial" panose="020B0604020202020204" pitchFamily="34" charset="0"/>
                <a:cs typeface="Arial" panose="020B0604020202020204" pitchFamily="34" charset="0"/>
              </a:rPr>
              <a:t>comunidad educativa participará en el gobierno de los centros a través de su Consejo Escolar</a:t>
            </a:r>
            <a:r>
              <a:rPr lang="es-ES" sz="140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El </a:t>
            </a:r>
            <a:r>
              <a:rPr lang="es-ES" sz="1400" b="1" u="sng">
                <a:latin typeface="Arial" panose="020B0604020202020204" pitchFamily="34" charset="0"/>
                <a:cs typeface="Arial" panose="020B0604020202020204" pitchFamily="34" charset="0"/>
              </a:rPr>
              <a:t>profesorado participará también en la toma de decisiones pedagógicas que corresponden al Claustro</a:t>
            </a:r>
            <a:r>
              <a:rPr lang="es-ES" sz="1400">
                <a:latin typeface="Arial" panose="020B0604020202020204" pitchFamily="34" charset="0"/>
                <a:cs typeface="Arial" panose="020B0604020202020204" pitchFamily="34" charset="0"/>
              </a:rPr>
              <a:t>, a los </a:t>
            </a:r>
            <a:r>
              <a:rPr lang="es-ES" sz="1400" b="1" u="sng">
                <a:latin typeface="Arial" panose="020B0604020202020204" pitchFamily="34" charset="0"/>
                <a:cs typeface="Arial" panose="020B0604020202020204" pitchFamily="34" charset="0"/>
              </a:rPr>
              <a:t>órganos de coordinación docente y a los equipos de profesores y profesoras</a:t>
            </a:r>
            <a:r>
              <a:rPr lang="es-ES" sz="1400">
                <a:latin typeface="Arial" panose="020B0604020202020204" pitchFamily="34" charset="0"/>
                <a:cs typeface="Arial" panose="020B0604020202020204" pitchFamily="34" charset="0"/>
              </a:rPr>
              <a:t> que impartan clase en el mismo curso o ciclo.</a:t>
            </a:r>
          </a:p>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Corresponde a las Administraciones educativas favorecer la participación del alumnado en el funcionamiento de los centros, a través de sus delegados de grupo y curso, así como de sus representantes en el Consejo Escolar. </a:t>
            </a: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155376" y="613210"/>
            <a:ext cx="9829101" cy="577081"/>
          </a:xfrm>
          <a:prstGeom prst="rect">
            <a:avLst/>
          </a:prstGeom>
        </p:spPr>
        <p:txBody>
          <a:bodyPr wrap="square">
            <a:spAutoFit/>
          </a:bodyPr>
          <a:lstStyle/>
          <a:p>
            <a:r>
              <a:rPr lang="es-ES" sz="1050" b="1">
                <a:latin typeface="Arial" panose="020B0604020202020204" pitchFamily="34" charset="0"/>
                <a:cs typeface="Arial" panose="020B0604020202020204" pitchFamily="34" charset="0"/>
              </a:rPr>
              <a:t>TÍTULO V Participación, autonomía y gobierno de los centros </a:t>
            </a:r>
          </a:p>
          <a:p>
            <a:endParaRPr lang="es-ES" sz="1050" b="1">
              <a:latin typeface="Arial" panose="020B0604020202020204" pitchFamily="34" charset="0"/>
              <a:cs typeface="Arial" panose="020B0604020202020204" pitchFamily="34" charset="0"/>
            </a:endParaRPr>
          </a:p>
          <a:p>
            <a:r>
              <a:rPr lang="es-ES" sz="1050" b="1">
                <a:latin typeface="Arial" panose="020B0604020202020204" pitchFamily="34" charset="0"/>
                <a:cs typeface="Arial" panose="020B0604020202020204" pitchFamily="34" charset="0"/>
              </a:rPr>
              <a:t>CAPÍTULO I Participación en el funcionamiento y el gobierno de los centros </a:t>
            </a:r>
          </a:p>
        </p:txBody>
      </p:sp>
    </p:spTree>
    <p:extLst>
      <p:ext uri="{BB962C8B-B14F-4D97-AF65-F5344CB8AC3E}">
        <p14:creationId xmlns:p14="http://schemas.microsoft.com/office/powerpoint/2010/main" val="110628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36190" y="525256"/>
            <a:ext cx="10258102" cy="496236"/>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a:latin typeface="Arial" panose="020B0604020202020204" pitchFamily="34" charset="0"/>
                <a:cs typeface="Arial" panose="020B0604020202020204" pitchFamily="34" charset="0"/>
              </a:rPr>
              <a:t>Organización: concepto y características</a:t>
            </a:r>
          </a:p>
        </p:txBody>
      </p:sp>
      <p:sp>
        <p:nvSpPr>
          <p:cNvPr id="3" name="CuadroTexto 2"/>
          <p:cNvSpPr txBox="1"/>
          <p:nvPr/>
        </p:nvSpPr>
        <p:spPr>
          <a:xfrm>
            <a:off x="1736191" y="1458097"/>
            <a:ext cx="10258102" cy="2031325"/>
          </a:xfrm>
          <a:prstGeom prst="rect">
            <a:avLst/>
          </a:prstGeom>
          <a:noFill/>
        </p:spPr>
        <p:txBody>
          <a:bodyPr wrap="square" rtlCol="0">
            <a:spAutoFit/>
          </a:bodyPr>
          <a:lstStyle/>
          <a:p>
            <a:pPr marL="285750" indent="-285750">
              <a:buFont typeface="Arial" panose="020B0604020202020204" pitchFamily="34" charset="0"/>
              <a:buChar char="•"/>
            </a:pPr>
            <a:r>
              <a:rPr lang="es-ES"/>
              <a:t>Un grupo de personas que interactúan entre sí.</a:t>
            </a:r>
          </a:p>
          <a:p>
            <a:pPr marL="285750" indent="-285750">
              <a:buFont typeface="Arial" panose="020B0604020202020204" pitchFamily="34" charset="0"/>
              <a:buChar char="•"/>
            </a:pPr>
            <a:r>
              <a:rPr lang="es-ES"/>
              <a:t>Un conjunto de tareas o actividades que se realizan de forma coordinada con el fin de alcanzar algún objetivo.</a:t>
            </a:r>
          </a:p>
          <a:p>
            <a:pPr marL="285750" indent="-285750">
              <a:buFont typeface="Arial" panose="020B0604020202020204" pitchFamily="34" charset="0"/>
              <a:buChar char="•"/>
            </a:pPr>
            <a:r>
              <a:rPr lang="es-ES"/>
              <a:t>Objetivos y metas.</a:t>
            </a:r>
          </a:p>
          <a:p>
            <a:pPr marL="285750" indent="-285750">
              <a:buFont typeface="Arial" panose="020B0604020202020204" pitchFamily="34" charset="0"/>
              <a:buChar char="•"/>
            </a:pPr>
            <a:r>
              <a:rPr lang="es-ES"/>
              <a:t>Recursos o materiales.</a:t>
            </a:r>
          </a:p>
          <a:p>
            <a:pPr marL="285750" indent="-285750" algn="just">
              <a:buFont typeface="Arial" panose="020B0604020202020204" pitchFamily="34" charset="0"/>
              <a:buChar char="•"/>
            </a:pPr>
            <a:r>
              <a:rPr lang="es-ES"/>
              <a:t>Normas o convenciones que definen la relación de las personas y su rol en la organización.</a:t>
            </a:r>
          </a:p>
        </p:txBody>
      </p:sp>
      <p:sp>
        <p:nvSpPr>
          <p:cNvPr id="4" name="Rectángulo 3"/>
          <p:cNvSpPr/>
          <p:nvPr/>
        </p:nvSpPr>
        <p:spPr>
          <a:xfrm>
            <a:off x="2234712" y="6350169"/>
            <a:ext cx="10508609" cy="507831"/>
          </a:xfrm>
          <a:prstGeom prst="rect">
            <a:avLst/>
          </a:prstGeom>
        </p:spPr>
        <p:txBody>
          <a:bodyPr wrap="square">
            <a:spAutoFit/>
          </a:bodyPr>
          <a:lstStyle/>
          <a:p>
            <a:r>
              <a:rPr lang="es-ES" sz="900" err="1">
                <a:latin typeface="Arial" panose="020B0604020202020204" pitchFamily="34" charset="0"/>
                <a:cs typeface="Arial" panose="020B0604020202020204" pitchFamily="34" charset="0"/>
              </a:rPr>
              <a:t>Allaire</a:t>
            </a:r>
            <a:r>
              <a:rPr lang="es-ES" sz="900">
                <a:latin typeface="Arial" panose="020B0604020202020204" pitchFamily="34" charset="0"/>
                <a:cs typeface="Arial" panose="020B0604020202020204" pitchFamily="34" charset="0"/>
              </a:rPr>
              <a:t>, Y. y </a:t>
            </a:r>
            <a:r>
              <a:rPr lang="es-ES" sz="900" err="1">
                <a:latin typeface="Arial" panose="020B0604020202020204" pitchFamily="34" charset="0"/>
                <a:cs typeface="Arial" panose="020B0604020202020204" pitchFamily="34" charset="0"/>
              </a:rPr>
              <a:t>Firsirotu</a:t>
            </a:r>
            <a:r>
              <a:rPr lang="es-ES" sz="900">
                <a:latin typeface="Arial" panose="020B0604020202020204" pitchFamily="34" charset="0"/>
                <a:cs typeface="Arial" panose="020B0604020202020204" pitchFamily="34" charset="0"/>
              </a:rPr>
              <a:t>, M. E. (1984). </a:t>
            </a:r>
            <a:r>
              <a:rPr lang="es-ES" sz="900" err="1">
                <a:latin typeface="Arial" panose="020B0604020202020204" pitchFamily="34" charset="0"/>
                <a:cs typeface="Arial" panose="020B0604020202020204" pitchFamily="34" charset="0"/>
              </a:rPr>
              <a:t>Theories</a:t>
            </a:r>
            <a:r>
              <a:rPr lang="es-ES" sz="900">
                <a:latin typeface="Arial" panose="020B0604020202020204" pitchFamily="34" charset="0"/>
                <a:cs typeface="Arial" panose="020B0604020202020204" pitchFamily="34" charset="0"/>
              </a:rPr>
              <a:t> of </a:t>
            </a:r>
            <a:r>
              <a:rPr lang="es-ES" sz="900" err="1">
                <a:latin typeface="Arial" panose="020B0604020202020204" pitchFamily="34" charset="0"/>
                <a:cs typeface="Arial" panose="020B0604020202020204" pitchFamily="34" charset="0"/>
              </a:rPr>
              <a:t>Organizational</a:t>
            </a:r>
            <a:r>
              <a:rPr lang="es-ES" sz="900">
                <a:latin typeface="Arial" panose="020B0604020202020204" pitchFamily="34" charset="0"/>
                <a:cs typeface="Arial" panose="020B0604020202020204" pitchFamily="34" charset="0"/>
              </a:rPr>
              <a:t> Culture [Teorías de cultura organizacional]. </a:t>
            </a:r>
            <a:r>
              <a:rPr lang="es-ES" sz="900" i="1" err="1">
                <a:latin typeface="Arial" panose="020B0604020202020204" pitchFamily="34" charset="0"/>
                <a:cs typeface="Arial" panose="020B0604020202020204" pitchFamily="34" charset="0"/>
              </a:rPr>
              <a:t>Organization</a:t>
            </a:r>
            <a:r>
              <a:rPr lang="es-ES" sz="900" i="1">
                <a:latin typeface="Arial" panose="020B0604020202020204" pitchFamily="34" charset="0"/>
                <a:cs typeface="Arial" panose="020B0604020202020204" pitchFamily="34" charset="0"/>
              </a:rPr>
              <a:t> </a:t>
            </a:r>
            <a:r>
              <a:rPr lang="es-ES" sz="900" i="1" err="1">
                <a:latin typeface="Arial" panose="020B0604020202020204" pitchFamily="34" charset="0"/>
                <a:cs typeface="Arial" panose="020B0604020202020204" pitchFamily="34" charset="0"/>
              </a:rPr>
              <a:t>studies</a:t>
            </a:r>
            <a:r>
              <a:rPr lang="es-ES" sz="900" i="1">
                <a:latin typeface="Arial" panose="020B0604020202020204" pitchFamily="34" charset="0"/>
                <a:cs typeface="Arial" panose="020B0604020202020204" pitchFamily="34" charset="0"/>
              </a:rPr>
              <a:t>, 5</a:t>
            </a:r>
            <a:r>
              <a:rPr lang="es-ES" sz="900">
                <a:latin typeface="Arial" panose="020B0604020202020204" pitchFamily="34" charset="0"/>
                <a:cs typeface="Arial" panose="020B0604020202020204" pitchFamily="34" charset="0"/>
              </a:rPr>
              <a:t>(3), 193-226. </a:t>
            </a:r>
            <a:r>
              <a:rPr lang="es-ES" sz="900" err="1">
                <a:latin typeface="Arial" panose="020B0604020202020204" pitchFamily="34" charset="0"/>
                <a:cs typeface="Arial" panose="020B0604020202020204" pitchFamily="34" charset="0"/>
              </a:rPr>
              <a:t>doi</a:t>
            </a:r>
            <a:r>
              <a:rPr lang="es-ES" sz="900">
                <a:latin typeface="Arial" panose="020B0604020202020204" pitchFamily="34" charset="0"/>
                <a:cs typeface="Arial" panose="020B0604020202020204" pitchFamily="34" charset="0"/>
              </a:rPr>
              <a:t>: </a:t>
            </a:r>
            <a:r>
              <a:rPr lang="es-ES" sz="900">
                <a:latin typeface="Arial" panose="020B0604020202020204" pitchFamily="34" charset="0"/>
                <a:cs typeface="Arial" panose="020B0604020202020204" pitchFamily="34" charset="0"/>
                <a:hlinkClick r:id="rId2"/>
              </a:rPr>
              <a:t>http://dx.doi.org/10.1177/017084068400500301</a:t>
            </a:r>
            <a:r>
              <a:rPr lang="es-ES" sz="900">
                <a:latin typeface="Arial" panose="020B0604020202020204" pitchFamily="34" charset="0"/>
                <a:cs typeface="Arial" panose="020B0604020202020204" pitchFamily="34" charset="0"/>
              </a:rPr>
              <a:t>.</a:t>
            </a:r>
          </a:p>
          <a:p>
            <a:r>
              <a:rPr lang="es-ES" sz="900" err="1">
                <a:solidFill>
                  <a:srgbClr val="000000"/>
                </a:solidFill>
                <a:latin typeface="Arial" panose="020B0604020202020204" pitchFamily="34" charset="0"/>
                <a:cs typeface="Arial" panose="020B0604020202020204" pitchFamily="34" charset="0"/>
              </a:rPr>
              <a:t>Schein</a:t>
            </a:r>
            <a:r>
              <a:rPr lang="es-ES" sz="900">
                <a:solidFill>
                  <a:srgbClr val="000000"/>
                </a:solidFill>
                <a:latin typeface="Arial" panose="020B0604020202020204" pitchFamily="34" charset="0"/>
                <a:cs typeface="Arial" panose="020B0604020202020204" pitchFamily="34" charset="0"/>
              </a:rPr>
              <a:t>, E. H. (1985). </a:t>
            </a:r>
            <a:r>
              <a:rPr lang="es-ES" sz="900" i="1" err="1">
                <a:solidFill>
                  <a:srgbClr val="000000"/>
                </a:solidFill>
                <a:latin typeface="Arial" panose="020B0604020202020204" pitchFamily="34" charset="0"/>
                <a:cs typeface="Arial" panose="020B0604020202020204" pitchFamily="34" charset="0"/>
              </a:rPr>
              <a:t>Organizational</a:t>
            </a:r>
            <a:r>
              <a:rPr lang="es-ES" sz="900" i="1">
                <a:solidFill>
                  <a:srgbClr val="000000"/>
                </a:solidFill>
                <a:latin typeface="Arial" panose="020B0604020202020204" pitchFamily="34" charset="0"/>
                <a:cs typeface="Arial" panose="020B0604020202020204" pitchFamily="34" charset="0"/>
              </a:rPr>
              <a:t> Culture and </a:t>
            </a:r>
            <a:r>
              <a:rPr lang="es-ES" sz="900" i="1" err="1">
                <a:solidFill>
                  <a:srgbClr val="000000"/>
                </a:solidFill>
                <a:latin typeface="Arial" panose="020B0604020202020204" pitchFamily="34" charset="0"/>
                <a:cs typeface="Arial" panose="020B0604020202020204" pitchFamily="34" charset="0"/>
              </a:rPr>
              <a:t>Leadership</a:t>
            </a:r>
            <a:r>
              <a:rPr lang="es-ES" sz="900" i="1">
                <a:solidFill>
                  <a:srgbClr val="000000"/>
                </a:solidFill>
                <a:latin typeface="Arial" panose="020B0604020202020204" pitchFamily="34" charset="0"/>
                <a:cs typeface="Arial" panose="020B0604020202020204" pitchFamily="34" charset="0"/>
              </a:rPr>
              <a:t> [Cultura organizacional y liderazgo]</a:t>
            </a:r>
            <a:r>
              <a:rPr lang="es-ES" sz="900">
                <a:solidFill>
                  <a:srgbClr val="000000"/>
                </a:solidFill>
                <a:latin typeface="Arial" panose="020B0604020202020204" pitchFamily="34" charset="0"/>
                <a:cs typeface="Arial" panose="020B0604020202020204" pitchFamily="34" charset="0"/>
              </a:rPr>
              <a:t>. San Francisco, CA: </a:t>
            </a:r>
            <a:r>
              <a:rPr lang="es-ES" sz="900" err="1">
                <a:solidFill>
                  <a:srgbClr val="000000"/>
                </a:solidFill>
                <a:latin typeface="Arial" panose="020B0604020202020204" pitchFamily="34" charset="0"/>
                <a:cs typeface="Arial" panose="020B0604020202020204" pitchFamily="34" charset="0"/>
              </a:rPr>
              <a:t>Jossey</a:t>
            </a:r>
            <a:r>
              <a:rPr lang="es-ES" sz="900">
                <a:solidFill>
                  <a:srgbClr val="000000"/>
                </a:solidFill>
                <a:latin typeface="Arial" panose="020B0604020202020204" pitchFamily="34" charset="0"/>
                <a:cs typeface="Arial" panose="020B0604020202020204" pitchFamily="34" charset="0"/>
              </a:rPr>
              <a:t>-Bass.</a:t>
            </a:r>
          </a:p>
          <a:p>
            <a:r>
              <a:rPr lang="es-ES" sz="900">
                <a:solidFill>
                  <a:srgbClr val="000000"/>
                </a:solidFill>
                <a:latin typeface="Arial" panose="020B0604020202020204" pitchFamily="34" charset="0"/>
                <a:cs typeface="Arial" panose="020B0604020202020204" pitchFamily="34" charset="0"/>
              </a:rPr>
              <a:t> </a:t>
            </a:r>
            <a:endParaRPr lang="es-ES" sz="900">
              <a:latin typeface="Arial" panose="020B0604020202020204" pitchFamily="34" charset="0"/>
              <a:cs typeface="Arial" panose="020B0604020202020204" pitchFamily="34" charset="0"/>
            </a:endParaRPr>
          </a:p>
        </p:txBody>
      </p:sp>
      <p:pic>
        <p:nvPicPr>
          <p:cNvPr id="1028" name="Picture 4" descr="Organización empresarial: características, objetivos y tipos de organización  | OBS Business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362" y="3773689"/>
            <a:ext cx="45720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4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2228495"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CLAUSTRO DE PROFESORES</a:t>
            </a:r>
          </a:p>
        </p:txBody>
      </p:sp>
      <p:sp>
        <p:nvSpPr>
          <p:cNvPr id="5" name="Rectángulo 4"/>
          <p:cNvSpPr/>
          <p:nvPr/>
        </p:nvSpPr>
        <p:spPr>
          <a:xfrm>
            <a:off x="2083307" y="726142"/>
            <a:ext cx="9897678" cy="892552"/>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800">
                <a:latin typeface="Arial" panose="020B0604020202020204" pitchFamily="34" charset="0"/>
                <a:cs typeface="Arial" panose="020B0604020202020204" pitchFamily="34" charset="0"/>
              </a:rPr>
              <a:t>Art. 128 de la LOMLOE</a:t>
            </a:r>
          </a:p>
          <a:p>
            <a:r>
              <a:rPr lang="es-ES" sz="800">
                <a:latin typeface="Arial" panose="020B0604020202020204" pitchFamily="34" charset="0"/>
                <a:cs typeface="Arial" panose="020B0604020202020204" pitchFamily="34" charset="0"/>
              </a:rPr>
              <a:t>Real Decreto 83/1996, de 26 de enero, por el que se aprueba el Reglamento Orgánico de los Institutos de Educación Secundaria.</a:t>
            </a:r>
          </a:p>
          <a:p>
            <a:r>
              <a:rPr lang="es-ES" sz="800">
                <a:latin typeface="Arial" panose="020B0604020202020204" pitchFamily="34" charset="0"/>
                <a:cs typeface="Arial" panose="020B0604020202020204" pitchFamily="34" charset="0"/>
              </a:rPr>
              <a:t>DECRETO 65/2005, de 15 de septiembre, por el que se aprueba el Reglamento Orgánico de los centros que imparten Enseñanzas Escolares de Régimen Especial.</a:t>
            </a:r>
          </a:p>
          <a:p>
            <a:endParaRPr lang="es-ES" sz="800" i="1">
              <a:solidFill>
                <a:srgbClr val="000000"/>
              </a:solidFill>
              <a:latin typeface="Arial" panose="020B0604020202020204" pitchFamily="34" charset="0"/>
              <a:cs typeface="Arial" panose="020B0604020202020204" pitchFamily="34" charset="0"/>
            </a:endParaRPr>
          </a:p>
          <a:p>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graphicFrame>
        <p:nvGraphicFramePr>
          <p:cNvPr id="2" name="Diagrama 1"/>
          <p:cNvGraphicFramePr/>
          <p:nvPr>
            <p:extLst>
              <p:ext uri="{D42A27DB-BD31-4B8C-83A1-F6EECF244321}">
                <p14:modId xmlns:p14="http://schemas.microsoft.com/office/powerpoint/2010/main" val="3833133737"/>
              </p:ext>
            </p:extLst>
          </p:nvPr>
        </p:nvGraphicFramePr>
        <p:xfrm>
          <a:off x="5917078" y="3035030"/>
          <a:ext cx="4540156" cy="3822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312521" y="1193930"/>
            <a:ext cx="9679875" cy="1754326"/>
          </a:xfrm>
          <a:prstGeom prst="rect">
            <a:avLst/>
          </a:prstGeom>
        </p:spPr>
        <p:txBody>
          <a:bodyPr wrap="square">
            <a:spAutoFit/>
          </a:bodyPr>
          <a:lstStyle/>
          <a:p>
            <a:pPr algn="just"/>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Es el órgano propio de participación de los profesores en el gobierno del centro y tiene la responsabilidad de planificar, coordinar, informar y, en su caso, decidir sobre todos los aspectos educativos del centro. </a:t>
            </a: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Será presidido por el director y estará integrado por la totalidad de los profesores que presten servicio en el centro.</a:t>
            </a:r>
          </a:p>
          <a:p>
            <a:pPr algn="just"/>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El claustro se reunirá, como mínimo, una vez al trimestre y siempre que lo convoque el director o lo solicite un tercio, al menos, de sus miembros. </a:t>
            </a: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Será preceptiva, además, una sesión del claustro al principio del curso y otra al final del mismo.</a:t>
            </a: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La asistencia a las sesiones del claustro es obligatoria para todos sus miembros.</a:t>
            </a:r>
            <a:endParaRPr lang="es-ES" sz="1200">
              <a:latin typeface="Arial" panose="020B0604020202020204" pitchFamily="34" charset="0"/>
              <a:cs typeface="Arial" panose="020B0604020202020204" pitchFamily="34" charset="0"/>
            </a:endParaRPr>
          </a:p>
        </p:txBody>
      </p:sp>
      <p:sp>
        <p:nvSpPr>
          <p:cNvPr id="9" name="Rectángulo redondeado 8"/>
          <p:cNvSpPr/>
          <p:nvPr/>
        </p:nvSpPr>
        <p:spPr>
          <a:xfrm>
            <a:off x="7458831" y="4055799"/>
            <a:ext cx="1698172" cy="1489165"/>
          </a:xfrm>
          <a:prstGeom prst="roundRect">
            <a:avLst>
              <a:gd name="adj" fmla="val 493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a:ln>
                  <a:solidFill>
                    <a:schemeClr val="accent6">
                      <a:lumMod val="50000"/>
                    </a:schemeClr>
                  </a:solidFill>
                </a:ln>
                <a:solidFill>
                  <a:schemeClr val="tx2">
                    <a:lumMod val="90000"/>
                    <a:lumOff val="10000"/>
                  </a:schemeClr>
                </a:solidFill>
                <a:latin typeface="Arial" panose="020B0604020202020204" pitchFamily="34" charset="0"/>
                <a:cs typeface="Arial" panose="020B0604020202020204" pitchFamily="34" charset="0"/>
              </a:rPr>
              <a:t>Aspectos educativos</a:t>
            </a:r>
          </a:p>
        </p:txBody>
      </p:sp>
    </p:spTree>
    <p:extLst>
      <p:ext uri="{BB962C8B-B14F-4D97-AF65-F5344CB8AC3E}">
        <p14:creationId xmlns:p14="http://schemas.microsoft.com/office/powerpoint/2010/main" val="88414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2228495"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CLAUSTRO DE PROFESORES</a:t>
            </a:r>
          </a:p>
        </p:txBody>
      </p:sp>
      <p:sp>
        <p:nvSpPr>
          <p:cNvPr id="5" name="Rectángulo 4"/>
          <p:cNvSpPr/>
          <p:nvPr/>
        </p:nvSpPr>
        <p:spPr>
          <a:xfrm>
            <a:off x="2083307" y="726142"/>
            <a:ext cx="9897678" cy="738664"/>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800">
                <a:latin typeface="Arial" panose="020B0604020202020204" pitchFamily="34" charset="0"/>
                <a:cs typeface="Arial" panose="020B0604020202020204" pitchFamily="34" charset="0"/>
              </a:rPr>
              <a:t>Art. 129 de la LOMLOE</a:t>
            </a:r>
          </a:p>
          <a:p>
            <a:r>
              <a:rPr lang="es-ES" sz="800">
                <a:latin typeface="Arial" panose="020B0604020202020204" pitchFamily="34" charset="0"/>
                <a:cs typeface="Arial" panose="020B0604020202020204" pitchFamily="34" charset="0"/>
              </a:rPr>
              <a:t>Real Decreto 83/1996, de 26 de enero, por el que se aprueba el Reglamento Orgánico de los Institutos de Educación Secundaria.</a:t>
            </a:r>
          </a:p>
          <a:p>
            <a:r>
              <a:rPr lang="es-ES" sz="800">
                <a:latin typeface="Arial" panose="020B0604020202020204" pitchFamily="34" charset="0"/>
                <a:cs typeface="Arial" panose="020B0604020202020204" pitchFamily="34" charset="0"/>
              </a:rPr>
              <a:t>DECRETO 65/2005, de 15 de septiembre, por el que se aprueba el Reglamento Orgánico de los centros que imparten Enseñanzas Escolares de Régimen Especial.</a:t>
            </a:r>
          </a:p>
          <a:p>
            <a:endParaRPr lang="es-ES" sz="8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pic>
        <p:nvPicPr>
          <p:cNvPr id="3074" name="Picture 2" descr="Ya tenemos el claustro de profesores / as defi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307" y="1576960"/>
            <a:ext cx="3963966" cy="17148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132352" y="1203289"/>
            <a:ext cx="5721292" cy="4524315"/>
          </a:xfrm>
          <a:prstGeom prst="rect">
            <a:avLst/>
          </a:prstGeom>
        </p:spPr>
        <p:txBody>
          <a:bodyPr wrap="square">
            <a:spAutoFit/>
          </a:bodyPr>
          <a:lstStyle/>
          <a:p>
            <a:pPr algn="just"/>
            <a:endParaRPr lang="es-ES" sz="1200">
              <a:solidFill>
                <a:srgbClr val="000000"/>
              </a:solidFill>
              <a:latin typeface="Arial" panose="020B0604020202020204" pitchFamily="34" charset="0"/>
              <a:cs typeface="Arial" panose="020B0604020202020204" pitchFamily="34" charset="0"/>
            </a:endParaRPr>
          </a:p>
          <a:p>
            <a:pPr algn="just"/>
            <a:r>
              <a:rPr lang="es-ES" sz="1200" b="1">
                <a:solidFill>
                  <a:srgbClr val="000000"/>
                </a:solidFill>
                <a:latin typeface="Arial" panose="020B0604020202020204" pitchFamily="34" charset="0"/>
                <a:cs typeface="Arial" panose="020B0604020202020204" pitchFamily="34" charset="0"/>
              </a:rPr>
              <a:t>Artículo 129. </a:t>
            </a:r>
            <a:r>
              <a:rPr lang="es-ES" sz="1200" i="1">
                <a:solidFill>
                  <a:srgbClr val="000000"/>
                </a:solidFill>
                <a:latin typeface="Arial" panose="020B0604020202020204" pitchFamily="34" charset="0"/>
                <a:cs typeface="Arial" panose="020B0604020202020204" pitchFamily="34" charset="0"/>
              </a:rPr>
              <a:t>Competencias del claustro.</a:t>
            </a:r>
            <a:endParaRPr lang="es-ES" sz="1200">
              <a:solidFill>
                <a:srgbClr val="000000"/>
              </a:solidFill>
              <a:latin typeface="Arial" panose="020B0604020202020204" pitchFamily="34" charset="0"/>
              <a:cs typeface="Arial" panose="020B0604020202020204" pitchFamily="34" charset="0"/>
            </a:endParaRPr>
          </a:p>
          <a:p>
            <a:pPr algn="just"/>
            <a:endParaRPr lang="es-ES" sz="1200">
              <a:solidFill>
                <a:srgbClr val="000000"/>
              </a:solidFill>
              <a:latin typeface="Arial" panose="020B0604020202020204" pitchFamily="34" charset="0"/>
              <a:cs typeface="Arial" panose="020B0604020202020204" pitchFamily="34" charset="0"/>
            </a:endParaRPr>
          </a:p>
          <a:p>
            <a:pPr marL="228600" indent="-228600" algn="just">
              <a:buAutoNum type="alphaLcParenR"/>
            </a:pPr>
            <a:r>
              <a:rPr lang="es-ES" sz="1200">
                <a:latin typeface="Arial" panose="020B0604020202020204" pitchFamily="34" charset="0"/>
                <a:cs typeface="Arial" panose="020B0604020202020204" pitchFamily="34" charset="0"/>
              </a:rPr>
              <a:t>Formular al equipo directivo y al Consejo Escolar propuestas para la elaboración de los proyectos del centro y de la programación general anual. </a:t>
            </a:r>
          </a:p>
          <a:p>
            <a:pPr marL="228600" indent="-228600" algn="just">
              <a:buAutoNum type="alphaLcParenR"/>
            </a:pPr>
            <a:r>
              <a:rPr lang="es-ES" sz="1200">
                <a:latin typeface="Arial" panose="020B0604020202020204" pitchFamily="34" charset="0"/>
                <a:cs typeface="Arial" panose="020B0604020202020204" pitchFamily="34" charset="0"/>
              </a:rPr>
              <a:t>Aprobar y evaluar la concreción del currículo y todos los aspectos educativos de los proyectos y de la programación general anual. </a:t>
            </a:r>
          </a:p>
          <a:p>
            <a:pPr marL="228600" indent="-228600" algn="just">
              <a:buAutoNum type="alphaLcParenR"/>
            </a:pPr>
            <a:r>
              <a:rPr lang="es-ES" sz="1200">
                <a:latin typeface="Arial" panose="020B0604020202020204" pitchFamily="34" charset="0"/>
                <a:cs typeface="Arial" panose="020B0604020202020204" pitchFamily="34" charset="0"/>
              </a:rPr>
              <a:t>Fijar los criterios referentes a la orientación, tutoría, evaluación y recuperación de los alumnos. </a:t>
            </a:r>
          </a:p>
          <a:p>
            <a:pPr marL="228600" indent="-228600" algn="just">
              <a:buAutoNum type="alphaLcParenR"/>
            </a:pPr>
            <a:r>
              <a:rPr lang="es-ES" sz="1200">
                <a:latin typeface="Arial" panose="020B0604020202020204" pitchFamily="34" charset="0"/>
                <a:cs typeface="Arial" panose="020B0604020202020204" pitchFamily="34" charset="0"/>
              </a:rPr>
              <a:t>Promover iniciativas en el ámbito de la experimentación y de la investigación pedagógica y en la formación del profesorado del centro. </a:t>
            </a:r>
          </a:p>
          <a:p>
            <a:pPr marL="228600" indent="-228600" algn="just">
              <a:buAutoNum type="alphaLcParenR"/>
            </a:pPr>
            <a:r>
              <a:rPr lang="es-ES" sz="1200">
                <a:latin typeface="Arial" panose="020B0604020202020204" pitchFamily="34" charset="0"/>
                <a:cs typeface="Arial" panose="020B0604020202020204" pitchFamily="34" charset="0"/>
              </a:rPr>
              <a:t>Elegir sus representantes en el Consejo Escolar del centro y participar en la selección del director en los términos establecidos por la presente Ley. </a:t>
            </a:r>
          </a:p>
          <a:p>
            <a:pPr marL="228600" indent="-228600" algn="just">
              <a:buAutoNum type="alphaLcParenR"/>
            </a:pPr>
            <a:r>
              <a:rPr lang="es-ES" sz="1200">
                <a:latin typeface="Arial" panose="020B0604020202020204" pitchFamily="34" charset="0"/>
                <a:cs typeface="Arial" panose="020B0604020202020204" pitchFamily="34" charset="0"/>
              </a:rPr>
              <a:t>Conocer las candidaturas a la dirección y los proyectos de dirección presentados por los candidatos. </a:t>
            </a:r>
          </a:p>
          <a:p>
            <a:pPr marL="228600" indent="-228600" algn="just">
              <a:buAutoNum type="alphaLcParenR"/>
            </a:pPr>
            <a:r>
              <a:rPr lang="es-ES" sz="1200">
                <a:latin typeface="Arial" panose="020B0604020202020204" pitchFamily="34" charset="0"/>
                <a:cs typeface="Arial" panose="020B0604020202020204" pitchFamily="34" charset="0"/>
              </a:rPr>
              <a:t>Analizar y valorar el funcionamiento general del centro, la evolución del rendimiento escolar y los resultados de las evaluaciones internas y externas en las que participe el centro.</a:t>
            </a:r>
          </a:p>
          <a:p>
            <a:pPr marL="228600" indent="-228600" algn="just">
              <a:buAutoNum type="alphaLcParenR"/>
            </a:pPr>
            <a:r>
              <a:rPr lang="es-ES" sz="1200">
                <a:latin typeface="Arial" panose="020B0604020202020204" pitchFamily="34" charset="0"/>
                <a:cs typeface="Arial" panose="020B0604020202020204" pitchFamily="34" charset="0"/>
              </a:rPr>
              <a:t>Informar las normas de organización y funcionamiento del centro. </a:t>
            </a:r>
          </a:p>
          <a:p>
            <a:pPr marL="228600" indent="-228600" algn="just">
              <a:buAutoNum type="alphaLcParenR"/>
            </a:pPr>
            <a:r>
              <a:rPr lang="es-ES" sz="1200">
                <a:latin typeface="Arial" panose="020B0604020202020204" pitchFamily="34" charset="0"/>
                <a:cs typeface="Arial" panose="020B0604020202020204" pitchFamily="34" charset="0"/>
              </a:rPr>
              <a:t>Conocer la resolución de conflictos disciplinarios y la imposición de sanciones y velar porque éstas se atengan a la normativa vigente. </a:t>
            </a:r>
          </a:p>
          <a:p>
            <a:pPr marL="228600" indent="-228600" algn="just">
              <a:buAutoNum type="alphaLcParenR"/>
            </a:pPr>
            <a:r>
              <a:rPr lang="es-ES" sz="1200">
                <a:latin typeface="Arial" panose="020B0604020202020204" pitchFamily="34" charset="0"/>
                <a:cs typeface="Arial" panose="020B0604020202020204" pitchFamily="34" charset="0"/>
              </a:rPr>
              <a:t>Proponer medidas e iniciativas que favorezcan la convivencia en el centro. </a:t>
            </a:r>
          </a:p>
          <a:p>
            <a:pPr marL="228600" indent="-228600" algn="just">
              <a:buAutoNum type="alphaLcParenR"/>
            </a:pPr>
            <a:r>
              <a:rPr lang="es-ES" sz="1200">
                <a:latin typeface="Arial" panose="020B0604020202020204" pitchFamily="34" charset="0"/>
                <a:cs typeface="Arial" panose="020B0604020202020204" pitchFamily="34" charset="0"/>
              </a:rPr>
              <a:t>Cualesquiera otras que le sean atribuidas por la Administración educativa o por las respectivas normas de organización y funcionamiento.</a:t>
            </a:r>
          </a:p>
        </p:txBody>
      </p:sp>
    </p:spTree>
    <p:extLst>
      <p:ext uri="{BB962C8B-B14F-4D97-AF65-F5344CB8AC3E}">
        <p14:creationId xmlns:p14="http://schemas.microsoft.com/office/powerpoint/2010/main" val="124826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2228495"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CLAUSTRO DE PROFESORES</a:t>
            </a: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7" name="Subtítulo 2"/>
          <p:cNvSpPr>
            <a:spLocks noGrp="1"/>
          </p:cNvSpPr>
          <p:nvPr>
            <p:ph type="subTitle" idx="1"/>
          </p:nvPr>
        </p:nvSpPr>
        <p:spPr>
          <a:xfrm>
            <a:off x="2071895" y="1341695"/>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800" b="1">
                <a:solidFill>
                  <a:srgbClr val="FF0000"/>
                </a:solidFill>
                <a:latin typeface="Arial" panose="020B0604020202020204" pitchFamily="34" charset="0"/>
                <a:cs typeface="Arial" panose="020B0604020202020204" pitchFamily="34" charset="0"/>
              </a:rPr>
              <a:t>Actividad </a:t>
            </a:r>
          </a:p>
        </p:txBody>
      </p:sp>
      <p:pic>
        <p:nvPicPr>
          <p:cNvPr id="9" name="Picture 2" descr="Designación del Hospital Reina Sofía de Córdoba como centro nacional de  referencia en cardiopatías congénitas del adulto - Asociación Corazón y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653" y="4562333"/>
            <a:ext cx="2136776" cy="213677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194560" y="1952121"/>
            <a:ext cx="9718766" cy="830997"/>
          </a:xfrm>
          <a:prstGeom prst="rect">
            <a:avLst/>
          </a:prstGeom>
          <a:noFill/>
        </p:spPr>
        <p:txBody>
          <a:bodyPr wrap="square" rtlCol="0">
            <a:spAutoFit/>
          </a:bodyPr>
          <a:lstStyle/>
          <a:p>
            <a:pPr algn="just"/>
            <a:r>
              <a:rPr lang="es-ES" sz="1600" b="1">
                <a:latin typeface="Arial" panose="020B0604020202020204" pitchFamily="34" charset="0"/>
                <a:cs typeface="Arial" panose="020B0604020202020204" pitchFamily="34" charset="0"/>
              </a:rPr>
              <a:t>Teniendo en cuenta las competencias del </a:t>
            </a:r>
            <a:r>
              <a:rPr lang="es-ES" sz="16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Claustro de profesores </a:t>
            </a:r>
            <a:r>
              <a:rPr lang="es-ES" sz="1600" b="1">
                <a:latin typeface="Arial" panose="020B0604020202020204" pitchFamily="34" charset="0"/>
                <a:cs typeface="Arial" panose="020B0604020202020204" pitchFamily="34" charset="0"/>
              </a:rPr>
              <a:t>establecidas en el artículo 129 de la LOMLOE, reflexione y analice cada una de ellas y haga una ordenación en función de la importancia o valoración que conceda a cada una de ellas.</a:t>
            </a:r>
          </a:p>
        </p:txBody>
      </p:sp>
      <p:graphicFrame>
        <p:nvGraphicFramePr>
          <p:cNvPr id="2" name="Diagrama 1"/>
          <p:cNvGraphicFramePr/>
          <p:nvPr>
            <p:extLst>
              <p:ext uri="{D42A27DB-BD31-4B8C-83A1-F6EECF244321}">
                <p14:modId xmlns:p14="http://schemas.microsoft.com/office/powerpoint/2010/main" val="1219742834"/>
              </p:ext>
            </p:extLst>
          </p:nvPr>
        </p:nvGraphicFramePr>
        <p:xfrm>
          <a:off x="3285322" y="3132917"/>
          <a:ext cx="5556674" cy="313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35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1323439"/>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Art. 130 de la LOMLOE</a:t>
            </a:r>
          </a:p>
          <a:p>
            <a:endParaRPr lang="es-ES" sz="1000">
              <a:latin typeface="Arial" panose="020B0604020202020204" pitchFamily="34" charset="0"/>
              <a:cs typeface="Arial" panose="020B0604020202020204" pitchFamily="34" charset="0"/>
            </a:endParaRPr>
          </a:p>
          <a:p>
            <a:r>
              <a:rPr lang="es-ES" sz="1000" b="1">
                <a:latin typeface="Arial" panose="020B0604020202020204" pitchFamily="34" charset="0"/>
                <a:cs typeface="Arial" panose="020B0604020202020204" pitchFamily="34" charset="0"/>
              </a:rPr>
              <a:t>Título V. Participación, autonomía y gobierno de los centros</a:t>
            </a:r>
          </a:p>
          <a:p>
            <a:r>
              <a:rPr lang="es-ES" sz="1000" b="1">
                <a:latin typeface="Arial" panose="020B0604020202020204" pitchFamily="34" charset="0"/>
                <a:cs typeface="Arial" panose="020B0604020202020204" pitchFamily="34" charset="0"/>
              </a:rPr>
              <a:t>	Capítulo 3. Órganos colegiados de gobierno y de coordinación docente de los centros públicos.</a:t>
            </a:r>
          </a:p>
          <a:p>
            <a:r>
              <a:rPr lang="es-ES" sz="1000" b="1">
                <a:latin typeface="Arial" panose="020B0604020202020204" pitchFamily="34" charset="0"/>
                <a:cs typeface="Arial" panose="020B0604020202020204" pitchFamily="34" charset="0"/>
              </a:rPr>
              <a:t>		Sección tercera. Otros órganos de coordinación docente.</a:t>
            </a:r>
          </a:p>
          <a:p>
            <a:endParaRPr lang="es-ES" sz="1000">
              <a:latin typeface="Arial" panose="020B0604020202020204" pitchFamily="34" charset="0"/>
              <a:cs typeface="Arial" panose="020B0604020202020204" pitchFamily="34" charset="0"/>
            </a:endParaRPr>
          </a:p>
          <a:p>
            <a:endParaRPr lang="es-ES" sz="1000">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Rectángulo 1"/>
          <p:cNvSpPr/>
          <p:nvPr/>
        </p:nvSpPr>
        <p:spPr>
          <a:xfrm>
            <a:off x="2164133" y="1864484"/>
            <a:ext cx="9816852" cy="1200329"/>
          </a:xfrm>
          <a:prstGeom prst="rect">
            <a:avLst/>
          </a:prstGeom>
        </p:spPr>
        <p:txBody>
          <a:bodyPr wrap="square">
            <a:spAutoFit/>
          </a:bodyPr>
          <a:lstStyle/>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Corresponde a las </a:t>
            </a:r>
            <a:r>
              <a:rPr lang="es-ES" sz="1200" b="1" i="1">
                <a:solidFill>
                  <a:srgbClr val="000000"/>
                </a:solidFill>
                <a:latin typeface="Arial" panose="020B0604020202020204" pitchFamily="34" charset="0"/>
                <a:cs typeface="Arial" panose="020B0604020202020204" pitchFamily="34" charset="0"/>
              </a:rPr>
              <a:t>Administraciones educativas </a:t>
            </a:r>
            <a:r>
              <a:rPr lang="es-ES" sz="1200">
                <a:solidFill>
                  <a:srgbClr val="000000"/>
                </a:solidFill>
                <a:latin typeface="Arial" panose="020B0604020202020204" pitchFamily="34" charset="0"/>
                <a:cs typeface="Arial" panose="020B0604020202020204" pitchFamily="34" charset="0"/>
              </a:rPr>
              <a:t>regular el </a:t>
            </a:r>
            <a:r>
              <a:rPr lang="es-ES" sz="1200" b="1" u="sng">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funcionamiento</a:t>
            </a:r>
            <a:r>
              <a:rPr lang="es-ES" sz="12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200">
                <a:solidFill>
                  <a:srgbClr val="000000"/>
                </a:solidFill>
                <a:latin typeface="Arial" panose="020B0604020202020204" pitchFamily="34" charset="0"/>
                <a:cs typeface="Arial" panose="020B0604020202020204" pitchFamily="34" charset="0"/>
              </a:rPr>
              <a:t>de los órganos de coordinación docente y de orientación y potenciar los equipos de profesores que impartan clase en el mismo curso, así como la colaboración y el trabajo en equipo de los profesores que impartan clase a un mismo grupo de alumnos.</a:t>
            </a:r>
          </a:p>
          <a:p>
            <a:pPr marL="171450" indent="-171450" algn="just">
              <a:buFont typeface="Arial" panose="020B0604020202020204" pitchFamily="34" charset="0"/>
              <a:buChar char="•"/>
            </a:pPr>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solidFill>
                  <a:srgbClr val="000000"/>
                </a:solidFill>
                <a:latin typeface="Arial" panose="020B0604020202020204" pitchFamily="34" charset="0"/>
                <a:cs typeface="Arial" panose="020B0604020202020204" pitchFamily="34" charset="0"/>
              </a:rPr>
              <a:t>En los institutos de educación secundaria existirán, entre los </a:t>
            </a:r>
            <a:r>
              <a:rPr lang="es-ES" sz="1200" b="1" i="1">
                <a:solidFill>
                  <a:srgbClr val="000000"/>
                </a:solidFill>
                <a:latin typeface="Arial" panose="020B0604020202020204" pitchFamily="34" charset="0"/>
                <a:cs typeface="Arial" panose="020B0604020202020204" pitchFamily="34" charset="0"/>
              </a:rPr>
              <a:t>órganos de coordinación docente</a:t>
            </a:r>
            <a:r>
              <a:rPr lang="es-ES" sz="1200">
                <a:solidFill>
                  <a:srgbClr val="000000"/>
                </a:solidFill>
                <a:latin typeface="Arial" panose="020B0604020202020204" pitchFamily="34" charset="0"/>
                <a:cs typeface="Arial" panose="020B0604020202020204" pitchFamily="34" charset="0"/>
              </a:rPr>
              <a:t>, </a:t>
            </a:r>
            <a:r>
              <a:rPr lang="es-ES" sz="1200" u="sng">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departamentos de coordinación didáctica </a:t>
            </a:r>
            <a:r>
              <a:rPr lang="es-ES" sz="1200">
                <a:solidFill>
                  <a:srgbClr val="000000"/>
                </a:solidFill>
                <a:latin typeface="Arial" panose="020B0604020202020204" pitchFamily="34" charset="0"/>
                <a:cs typeface="Arial" panose="020B0604020202020204" pitchFamily="34" charset="0"/>
              </a:rPr>
              <a:t>que se encargarán de la organización y desarrollo de las enseñanzas propias de las materias o módulos que se les encomienden.</a:t>
            </a:r>
            <a:endParaRPr lang="es-ES" sz="1200" b="0" i="0">
              <a:solidFill>
                <a:srgbClr val="000000"/>
              </a:solidFill>
              <a:effectLst/>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564349197"/>
              </p:ext>
            </p:extLst>
          </p:nvPr>
        </p:nvGraphicFramePr>
        <p:xfrm>
          <a:off x="4169326" y="3064813"/>
          <a:ext cx="7751429" cy="2835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34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graphicFrame>
        <p:nvGraphicFramePr>
          <p:cNvPr id="6" name="Diagrama 5"/>
          <p:cNvGraphicFramePr/>
          <p:nvPr>
            <p:extLst>
              <p:ext uri="{D42A27DB-BD31-4B8C-83A1-F6EECF244321}">
                <p14:modId xmlns:p14="http://schemas.microsoft.com/office/powerpoint/2010/main" val="906944402"/>
              </p:ext>
            </p:extLst>
          </p:nvPr>
        </p:nvGraphicFramePr>
        <p:xfrm>
          <a:off x="718457" y="1300976"/>
          <a:ext cx="11262528" cy="534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8068440" y="3851730"/>
            <a:ext cx="3912545" cy="2462213"/>
          </a:xfrm>
          <a:prstGeom prst="rect">
            <a:avLst/>
          </a:prstGeom>
          <a:noFill/>
        </p:spPr>
        <p:txBody>
          <a:bodyPr wrap="square" rtlCol="0">
            <a:spAutoFit/>
          </a:bodyPr>
          <a:lstStyle/>
          <a:p>
            <a:pPr lvl="0" algn="just"/>
            <a:r>
              <a:rPr lang="es-ES" sz="1100" b="1">
                <a:latin typeface="Arial" panose="020B0604020202020204" pitchFamily="34" charset="0"/>
                <a:cs typeface="Arial" panose="020B0604020202020204" pitchFamily="34" charset="0"/>
              </a:rPr>
              <a:t>Podrán constituirse además departamentos de otras lenguas extranjeras, cuando sean impartidas como primera lengua con reflejo en la plantilla del centro, así como para la enseñanza de la lengua propia de las </a:t>
            </a:r>
          </a:p>
          <a:p>
            <a:pPr lvl="0" algn="just"/>
            <a:r>
              <a:rPr lang="es-ES" sz="1100" b="1">
                <a:latin typeface="Arial" panose="020B0604020202020204" pitchFamily="34" charset="0"/>
                <a:cs typeface="Arial" panose="020B0604020202020204" pitchFamily="34" charset="0"/>
              </a:rPr>
              <a:t>Comunidades Autónomas, y cuantos reglamentariamente se establezcan. </a:t>
            </a:r>
          </a:p>
          <a:p>
            <a:pPr lvl="0" algn="just"/>
            <a:endParaRPr lang="es-ES" sz="1100" b="1">
              <a:latin typeface="Arial" panose="020B0604020202020204" pitchFamily="34" charset="0"/>
              <a:cs typeface="Arial" panose="020B0604020202020204" pitchFamily="34" charset="0"/>
            </a:endParaRPr>
          </a:p>
          <a:p>
            <a:pPr lvl="0" algn="just"/>
            <a:r>
              <a:rPr lang="es-ES" sz="1100" b="1">
                <a:latin typeface="Arial" panose="020B0604020202020204" pitchFamily="34" charset="0"/>
                <a:cs typeface="Arial" panose="020B0604020202020204" pitchFamily="34" charset="0"/>
              </a:rPr>
              <a:t>En los institutos en los que se imparta formación profesional específica, se constituirán departamentos de familia profesional. Estos agruparán a los profesores que impartan formación profesional específica en ciclos formativos de una misma familia profesional y que no pertenezcan a otro departamento.</a:t>
            </a:r>
          </a:p>
          <a:p>
            <a:pPr algn="just"/>
            <a:endParaRPr lang="es-ES" sz="1100"/>
          </a:p>
        </p:txBody>
      </p:sp>
    </p:spTree>
    <p:extLst>
      <p:ext uri="{BB962C8B-B14F-4D97-AF65-F5344CB8AC3E}">
        <p14:creationId xmlns:p14="http://schemas.microsoft.com/office/powerpoint/2010/main" val="3784231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5460149"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 </a:t>
            </a:r>
            <a:r>
              <a:rPr lang="es-ES" sz="1100" b="1">
                <a:latin typeface="Arial" panose="020B0604020202020204" pitchFamily="34" charset="0"/>
                <a:cs typeface="Arial" panose="020B0604020202020204" pitchFamily="34" charset="0"/>
                <a:sym typeface="Wingdings 3" panose="05040102010807070707" pitchFamily="18" charset="2"/>
              </a:rPr>
              <a:t> DEPARTAMENTOS DIDÁCTICOS</a:t>
            </a:r>
            <a:endParaRPr lang="es-ES" sz="1100" b="1">
              <a:latin typeface="Arial" panose="020B0604020202020204" pitchFamily="34" charset="0"/>
              <a:cs typeface="Arial" panose="020B0604020202020204" pitchFamily="34" charset="0"/>
            </a:endParaRP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9" name="Rectángulo 8"/>
          <p:cNvSpPr/>
          <p:nvPr/>
        </p:nvSpPr>
        <p:spPr>
          <a:xfrm>
            <a:off x="2094719" y="787697"/>
            <a:ext cx="9897678" cy="615553"/>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400" b="1" i="1">
                <a:solidFill>
                  <a:srgbClr val="002060"/>
                </a:solidFill>
                <a:latin typeface="Arial" panose="020B0604020202020204" pitchFamily="34" charset="0"/>
                <a:cs typeface="Arial" panose="020B0604020202020204" pitchFamily="34" charset="0"/>
              </a:rPr>
              <a:t>Carácter y composición de los departamentos didácticos</a:t>
            </a:r>
          </a:p>
          <a:p>
            <a:r>
              <a:rPr lang="es-ES" sz="1000">
                <a:latin typeface="Arial" panose="020B0604020202020204" pitchFamily="34" charset="0"/>
                <a:cs typeface="Arial" panose="020B0604020202020204" pitchFamily="34" charset="0"/>
              </a:rPr>
              <a:t>Art. 48.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2" name="Rectángulo 1"/>
          <p:cNvSpPr/>
          <p:nvPr/>
        </p:nvSpPr>
        <p:spPr>
          <a:xfrm>
            <a:off x="3598876" y="1502311"/>
            <a:ext cx="8204433" cy="3477875"/>
          </a:xfrm>
          <a:prstGeom prst="rect">
            <a:avLst/>
          </a:prstGeom>
        </p:spPr>
        <p:txBody>
          <a:bodyPr wrap="square">
            <a:spAutoFit/>
          </a:bodyPr>
          <a:lstStyle/>
          <a:p>
            <a:pPr marL="285750" indent="-285750" algn="just">
              <a:buFont typeface="Arial" panose="020B0604020202020204" pitchFamily="34" charset="0"/>
              <a:buChar char="•"/>
            </a:pPr>
            <a:r>
              <a:rPr lang="es-ES" sz="1100">
                <a:latin typeface="Arial" panose="020B0604020202020204" pitchFamily="34" charset="0"/>
                <a:cs typeface="Arial" panose="020B0604020202020204" pitchFamily="34" charset="0"/>
              </a:rPr>
              <a:t>A cada departamento didáctico pertenecerán los profesores de las especialidades que impartan las enseñanzas propias de las </a:t>
            </a:r>
            <a:r>
              <a:rPr lang="es-ES" sz="11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áreas, materias o módulos asignados al departamento</a:t>
            </a:r>
            <a:r>
              <a:rPr lang="es-ES" sz="1100">
                <a:latin typeface="Arial" panose="020B0604020202020204" pitchFamily="34" charset="0"/>
                <a:cs typeface="Arial" panose="020B0604020202020204" pitchFamily="34" charset="0"/>
              </a:rPr>
              <a:t>. </a:t>
            </a:r>
          </a:p>
          <a:p>
            <a:pPr marL="742950" lvl="1" indent="-285750" algn="just">
              <a:buFont typeface="Wingdings 3" panose="05040102010807070707" pitchFamily="18" charset="2"/>
              <a:buChar char="_"/>
            </a:pPr>
            <a:r>
              <a:rPr lang="es-ES" sz="1100" b="1" i="1">
                <a:solidFill>
                  <a:srgbClr val="002060"/>
                </a:solidFill>
                <a:latin typeface="Arial" panose="020B0604020202020204" pitchFamily="34" charset="0"/>
                <a:cs typeface="Arial" panose="020B0604020202020204" pitchFamily="34" charset="0"/>
                <a:sym typeface="Wingdings 3" panose="05040102010807070707" pitchFamily="18" charset="2"/>
              </a:rPr>
              <a:t>REAL DECRETO 665/2015, de 17 de julio, por el que se desarrollan </a:t>
            </a:r>
            <a:r>
              <a:rPr lang="es-ES" sz="1100" b="1" i="1">
                <a:solidFill>
                  <a:srgbClr val="002060"/>
                </a:solidFill>
                <a:latin typeface="Arial" panose="020B0604020202020204" pitchFamily="34" charset="0"/>
                <a:cs typeface="Arial" panose="020B0604020202020204" pitchFamily="34" charset="0"/>
              </a:rPr>
              <a:t>determinadas disposiciones relativas al ejercicio de la docencia en la Educación Secundaria Obligatoria, el Bachillerato, la Formación Profesional y las enseñanzas de régimen especial, a la formación inicial del profesorado y a las especialidades de los cuerpos docentes de Enseñanza Secundaria.</a:t>
            </a:r>
          </a:p>
          <a:p>
            <a:pPr marL="285750" indent="-285750" algn="just">
              <a:buFont typeface="Arial" panose="020B0604020202020204" pitchFamily="34" charset="0"/>
              <a:buChar char="•"/>
            </a:pPr>
            <a:endParaRPr lang="es-ES" sz="110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100">
                <a:latin typeface="Arial" panose="020B0604020202020204" pitchFamily="34" charset="0"/>
                <a:cs typeface="Arial" panose="020B0604020202020204" pitchFamily="34" charset="0"/>
              </a:rPr>
              <a:t>Estarán adscritos a un departamento los profesores que, aun perteneciendo a otro, impartan algún área o materia del primero. </a:t>
            </a:r>
            <a:r>
              <a:rPr lang="es-ES" sz="1100" i="1">
                <a:latin typeface="Arial" panose="020B0604020202020204" pitchFamily="34" charset="0"/>
                <a:cs typeface="Arial" panose="020B0604020202020204" pitchFamily="34" charset="0"/>
              </a:rPr>
              <a:t>Aquellos profesores que posean más de una especialidad o que ocupen una plaza asociada a varias especialidades pertenecerán al departamento al que corresponda la plaza que ocupan, por concurso de traslado o por cualquier otro procedimiento, con independencia de que, en su caso, pudieran estar adscritos a otros departamentos</a:t>
            </a:r>
            <a:r>
              <a:rPr lang="es-ES" sz="110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ES" sz="110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100">
                <a:latin typeface="Arial" panose="020B0604020202020204" pitchFamily="34" charset="0"/>
                <a:cs typeface="Arial" panose="020B0604020202020204" pitchFamily="34" charset="0"/>
              </a:rPr>
              <a:t>Cuando en un departamento se integren profesores de más de una de las especialidades establecidas, la programación e impartición de las áreas, materias o módulos de cada especialidad corresponderá a los profesores respectivos. </a:t>
            </a:r>
          </a:p>
          <a:p>
            <a:pPr marL="285750" indent="-285750" algn="just">
              <a:buFont typeface="Arial" panose="020B0604020202020204" pitchFamily="34" charset="0"/>
              <a:buChar char="•"/>
            </a:pPr>
            <a:endParaRPr lang="es-ES" sz="110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100">
                <a:latin typeface="Arial" panose="020B0604020202020204" pitchFamily="34" charset="0"/>
                <a:cs typeface="Arial" panose="020B0604020202020204" pitchFamily="34" charset="0"/>
              </a:rPr>
              <a:t>Cuando en un centro se impartan materias o módulos que o bien no están asignadas a un departamento, o bien pueden ser impartidas por profesores de distintos departamentos y la prioridad de su atribución no esté establecida por la normativa vigente, </a:t>
            </a:r>
            <a:r>
              <a:rPr lang="es-ES" sz="1100" b="1" i="1">
                <a:latin typeface="Arial" panose="020B0604020202020204" pitchFamily="34" charset="0"/>
                <a:cs typeface="Arial" panose="020B0604020202020204" pitchFamily="34" charset="0"/>
              </a:rPr>
              <a:t>el director, a propuesta de la comisión de coordinación pedagógica, adscribirá dichas enseñanzas a uno de dichos departamentos. </a:t>
            </a:r>
            <a:r>
              <a:rPr lang="es-ES" sz="1100">
                <a:latin typeface="Arial" panose="020B0604020202020204" pitchFamily="34" charset="0"/>
                <a:cs typeface="Arial" panose="020B0604020202020204" pitchFamily="34" charset="0"/>
              </a:rPr>
              <a:t>Este departamento será el responsable de resolver todas las cuestiones pertinentes a ese módulo o materia asignada.</a:t>
            </a:r>
          </a:p>
        </p:txBody>
      </p:sp>
    </p:spTree>
    <p:extLst>
      <p:ext uri="{BB962C8B-B14F-4D97-AF65-F5344CB8AC3E}">
        <p14:creationId xmlns:p14="http://schemas.microsoft.com/office/powerpoint/2010/main" val="39919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5460149"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 </a:t>
            </a:r>
            <a:r>
              <a:rPr lang="es-ES" sz="1100" b="1">
                <a:latin typeface="Arial" panose="020B0604020202020204" pitchFamily="34" charset="0"/>
                <a:cs typeface="Arial" panose="020B0604020202020204" pitchFamily="34" charset="0"/>
                <a:sym typeface="Wingdings 3" panose="05040102010807070707" pitchFamily="18" charset="2"/>
              </a:rPr>
              <a:t> DEPARTAMENTOS DIDÁCTICOS</a:t>
            </a:r>
            <a:endParaRPr lang="es-ES" sz="1100" b="1">
              <a:latin typeface="Arial" panose="020B0604020202020204" pitchFamily="34" charset="0"/>
              <a:cs typeface="Arial" panose="020B0604020202020204" pitchFamily="34" charset="0"/>
            </a:endParaRP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6" name="CuadroTexto 5"/>
          <p:cNvSpPr txBox="1"/>
          <p:nvPr/>
        </p:nvSpPr>
        <p:spPr>
          <a:xfrm>
            <a:off x="2214694" y="1199626"/>
            <a:ext cx="3212983" cy="400110"/>
          </a:xfrm>
          <a:prstGeom prst="rect">
            <a:avLst/>
          </a:prstGeom>
          <a:noFill/>
        </p:spPr>
        <p:txBody>
          <a:bodyPr wrap="square" rtlCol="0">
            <a:spAutoFit/>
          </a:bodyPr>
          <a:lstStyle/>
          <a:p>
            <a:pPr algn="just"/>
            <a:r>
              <a:rPr lang="es-ES" sz="1000" b="1">
                <a:solidFill>
                  <a:srgbClr val="002060"/>
                </a:solidFill>
                <a:latin typeface="Arial" panose="020B0604020202020204" pitchFamily="34" charset="0"/>
                <a:cs typeface="Arial" panose="020B0604020202020204" pitchFamily="34" charset="0"/>
              </a:rPr>
              <a:t>Asignación de materias de la ESO a las especialidades docentes</a:t>
            </a:r>
          </a:p>
        </p:txBody>
      </p:sp>
      <p:pic>
        <p:nvPicPr>
          <p:cNvPr id="7" name="Imagen 6"/>
          <p:cNvPicPr>
            <a:picLocks noChangeAspect="1"/>
          </p:cNvPicPr>
          <p:nvPr/>
        </p:nvPicPr>
        <p:blipFill>
          <a:blip r:embed="rId2"/>
          <a:stretch>
            <a:fillRect/>
          </a:stretch>
        </p:blipFill>
        <p:spPr>
          <a:xfrm>
            <a:off x="6368680" y="1094798"/>
            <a:ext cx="5612305" cy="5660618"/>
          </a:xfrm>
          <a:prstGeom prst="rect">
            <a:avLst/>
          </a:prstGeom>
        </p:spPr>
      </p:pic>
    </p:spTree>
    <p:extLst>
      <p:ext uri="{BB962C8B-B14F-4D97-AF65-F5344CB8AC3E}">
        <p14:creationId xmlns:p14="http://schemas.microsoft.com/office/powerpoint/2010/main" val="1333920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5460149"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 </a:t>
            </a:r>
            <a:r>
              <a:rPr lang="es-ES" sz="1100" b="1">
                <a:latin typeface="Arial" panose="020B0604020202020204" pitchFamily="34" charset="0"/>
                <a:cs typeface="Arial" panose="020B0604020202020204" pitchFamily="34" charset="0"/>
                <a:sym typeface="Wingdings 3" panose="05040102010807070707" pitchFamily="18" charset="2"/>
              </a:rPr>
              <a:t> DEPARTAMENTOS DIDÁCTICOS</a:t>
            </a:r>
            <a:endParaRPr lang="es-ES" sz="1100" b="1">
              <a:latin typeface="Arial" panose="020B0604020202020204" pitchFamily="34" charset="0"/>
              <a:cs typeface="Arial" panose="020B0604020202020204" pitchFamily="34" charset="0"/>
            </a:endParaRP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6" name="CuadroTexto 5"/>
          <p:cNvSpPr txBox="1"/>
          <p:nvPr/>
        </p:nvSpPr>
        <p:spPr>
          <a:xfrm>
            <a:off x="2214694" y="1199626"/>
            <a:ext cx="3212983" cy="400110"/>
          </a:xfrm>
          <a:prstGeom prst="rect">
            <a:avLst/>
          </a:prstGeom>
          <a:noFill/>
        </p:spPr>
        <p:txBody>
          <a:bodyPr wrap="square" rtlCol="0">
            <a:spAutoFit/>
          </a:bodyPr>
          <a:lstStyle/>
          <a:p>
            <a:pPr algn="just"/>
            <a:r>
              <a:rPr lang="es-ES" sz="1000" b="1">
                <a:solidFill>
                  <a:srgbClr val="002060"/>
                </a:solidFill>
                <a:latin typeface="Arial" panose="020B0604020202020204" pitchFamily="34" charset="0"/>
                <a:cs typeface="Arial" panose="020B0604020202020204" pitchFamily="34" charset="0"/>
              </a:rPr>
              <a:t>Asignación de materias del Bachillerato a las especialidades docentes</a:t>
            </a:r>
          </a:p>
        </p:txBody>
      </p:sp>
      <p:pic>
        <p:nvPicPr>
          <p:cNvPr id="2" name="Imagen 1"/>
          <p:cNvPicPr>
            <a:picLocks noChangeAspect="1"/>
          </p:cNvPicPr>
          <p:nvPr/>
        </p:nvPicPr>
        <p:blipFill>
          <a:blip r:embed="rId2"/>
          <a:stretch>
            <a:fillRect/>
          </a:stretch>
        </p:blipFill>
        <p:spPr>
          <a:xfrm>
            <a:off x="6827959" y="1027120"/>
            <a:ext cx="5153026" cy="5767773"/>
          </a:xfrm>
          <a:prstGeom prst="rect">
            <a:avLst/>
          </a:prstGeom>
        </p:spPr>
      </p:pic>
    </p:spTree>
    <p:extLst>
      <p:ext uri="{BB962C8B-B14F-4D97-AF65-F5344CB8AC3E}">
        <p14:creationId xmlns:p14="http://schemas.microsoft.com/office/powerpoint/2010/main" val="196483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71895" y="722185"/>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309571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Departamentos Didácticos</a:t>
            </a:r>
          </a:p>
        </p:txBody>
      </p:sp>
      <p:sp>
        <p:nvSpPr>
          <p:cNvPr id="6" name="Rectángulo 5"/>
          <p:cNvSpPr/>
          <p:nvPr/>
        </p:nvSpPr>
        <p:spPr>
          <a:xfrm>
            <a:off x="4395831" y="1378596"/>
            <a:ext cx="7614761" cy="4324261"/>
          </a:xfrm>
          <a:prstGeom prst="rect">
            <a:avLst/>
          </a:prstGeom>
        </p:spPr>
        <p:txBody>
          <a:bodyPr wrap="square">
            <a:spAutoFit/>
          </a:bodyPr>
          <a:lstStyle/>
          <a:p>
            <a:pPr algn="just"/>
            <a:endParaRPr lang="es-ES" sz="1100">
              <a:solidFill>
                <a:srgbClr val="000000"/>
              </a:solidFill>
              <a:latin typeface="Arial" panose="020B0604020202020204" pitchFamily="34" charset="0"/>
              <a:cs typeface="Arial" panose="020B0604020202020204" pitchFamily="34" charset="0"/>
            </a:endParaRP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Son </a:t>
            </a:r>
            <a:r>
              <a:rPr lang="es-ES" sz="1100" b="1">
                <a:latin typeface="Arial" panose="020B0604020202020204" pitchFamily="34" charset="0"/>
                <a:cs typeface="Arial" panose="020B0604020202020204" pitchFamily="34" charset="0"/>
              </a:rPr>
              <a:t>competencias</a:t>
            </a:r>
            <a:r>
              <a:rPr lang="es-ES" sz="1100">
                <a:latin typeface="Arial" panose="020B0604020202020204" pitchFamily="34" charset="0"/>
                <a:cs typeface="Arial" panose="020B0604020202020204" pitchFamily="34" charset="0"/>
              </a:rPr>
              <a:t> de los departamentos didácticos:</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a)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Formular propuestas </a:t>
            </a:r>
            <a:r>
              <a:rPr lang="es-ES" sz="1100">
                <a:latin typeface="Arial" panose="020B0604020202020204" pitchFamily="34" charset="0"/>
                <a:cs typeface="Arial" panose="020B0604020202020204" pitchFamily="34" charset="0"/>
              </a:rPr>
              <a:t>al equipo directivo y al claustro relativas a la </a:t>
            </a:r>
            <a:r>
              <a:rPr lang="es-ES" sz="1100" b="1" i="1">
                <a:latin typeface="Arial" panose="020B0604020202020204" pitchFamily="34" charset="0"/>
                <a:cs typeface="Arial" panose="020B0604020202020204" pitchFamily="34" charset="0"/>
              </a:rPr>
              <a:t>elaboración o modificación del proyecto educativo del instituto y la programación general anual</a:t>
            </a:r>
            <a:r>
              <a:rPr lang="es-ES" sz="1100">
                <a:latin typeface="Arial" panose="020B0604020202020204" pitchFamily="34" charset="0"/>
                <a:cs typeface="Arial" panose="020B0604020202020204" pitchFamily="34" charset="0"/>
              </a:rPr>
              <a:t>.</a:t>
            </a:r>
          </a:p>
          <a:p>
            <a:pPr algn="just"/>
            <a:r>
              <a:rPr lang="es-ES" sz="1100">
                <a:latin typeface="Arial" panose="020B0604020202020204" pitchFamily="34" charset="0"/>
                <a:cs typeface="Arial" panose="020B0604020202020204" pitchFamily="34" charset="0"/>
              </a:rPr>
              <a:t>b)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Formular propuestas </a:t>
            </a:r>
            <a:r>
              <a:rPr lang="es-ES" sz="1100">
                <a:latin typeface="Arial" panose="020B0604020202020204" pitchFamily="34" charset="0"/>
                <a:cs typeface="Arial" panose="020B0604020202020204" pitchFamily="34" charset="0"/>
              </a:rPr>
              <a:t>a la CCP relativas a la </a:t>
            </a:r>
            <a:r>
              <a:rPr lang="es-ES" sz="1100" b="1" i="1" u="sng">
                <a:latin typeface="Arial" panose="020B0604020202020204" pitchFamily="34" charset="0"/>
                <a:cs typeface="Arial" panose="020B0604020202020204" pitchFamily="34" charset="0"/>
              </a:rPr>
              <a:t>elaboración o modificación de los proyectos curriculares de etapa</a:t>
            </a:r>
            <a:r>
              <a:rPr lang="es-ES" sz="1100">
                <a:latin typeface="Arial" panose="020B0604020202020204" pitchFamily="34" charset="0"/>
                <a:cs typeface="Arial" panose="020B0604020202020204" pitchFamily="34" charset="0"/>
              </a:rPr>
              <a:t>.</a:t>
            </a:r>
          </a:p>
          <a:p>
            <a:pPr algn="just"/>
            <a:r>
              <a:rPr lang="es-ES" sz="1100">
                <a:latin typeface="Arial" panose="020B0604020202020204" pitchFamily="34" charset="0"/>
                <a:cs typeface="Arial" panose="020B0604020202020204" pitchFamily="34" charset="0"/>
              </a:rPr>
              <a:t>c)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Elaborar</a:t>
            </a:r>
            <a:r>
              <a:rPr lang="es-ES" sz="1100">
                <a:latin typeface="Arial" panose="020B0604020202020204" pitchFamily="34" charset="0"/>
                <a:cs typeface="Arial" panose="020B0604020202020204" pitchFamily="34" charset="0"/>
              </a:rPr>
              <a:t>, antes del comienzo del curso académico, la </a:t>
            </a:r>
            <a:r>
              <a:rPr lang="es-ES" sz="11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programación didáctica </a:t>
            </a:r>
            <a:r>
              <a:rPr lang="es-ES" sz="1100">
                <a:latin typeface="Arial" panose="020B0604020202020204" pitchFamily="34" charset="0"/>
                <a:cs typeface="Arial" panose="020B0604020202020204" pitchFamily="34" charset="0"/>
              </a:rPr>
              <a:t>de las enseñanzas correspondientes a las áreas, materias y módulos integrados en el departamento, bajo la coordinación y dirección del jefe del mismo, y de acuerdo con las directrices generales establecidas por la CCP.</a:t>
            </a:r>
          </a:p>
          <a:p>
            <a:pPr algn="just"/>
            <a:r>
              <a:rPr lang="es-ES" sz="1100">
                <a:latin typeface="Arial" panose="020B0604020202020204" pitchFamily="34" charset="0"/>
                <a:cs typeface="Arial" panose="020B0604020202020204" pitchFamily="34" charset="0"/>
              </a:rPr>
              <a:t>d) </a:t>
            </a:r>
            <a:r>
              <a:rPr lang="es-ES" sz="1100" b="1" i="1" u="sng">
                <a:latin typeface="Arial" panose="020B0604020202020204" pitchFamily="34" charset="0"/>
                <a:cs typeface="Arial" panose="020B0604020202020204" pitchFamily="34" charset="0"/>
              </a:rPr>
              <a:t>Promover la investigación educativa y proponer actividades de perfeccionamiento de sus miembros</a:t>
            </a:r>
            <a:r>
              <a:rPr lang="es-ES" sz="1100">
                <a:latin typeface="Arial" panose="020B0604020202020204" pitchFamily="34" charset="0"/>
                <a:cs typeface="Arial" panose="020B0604020202020204" pitchFamily="34" charset="0"/>
              </a:rPr>
              <a:t>.</a:t>
            </a:r>
          </a:p>
          <a:p>
            <a:pPr algn="just"/>
            <a:r>
              <a:rPr lang="es-ES" sz="1100">
                <a:latin typeface="Arial" panose="020B0604020202020204" pitchFamily="34" charset="0"/>
                <a:cs typeface="Arial" panose="020B0604020202020204" pitchFamily="34" charset="0"/>
              </a:rPr>
              <a:t>e) </a:t>
            </a:r>
            <a:r>
              <a:rPr lang="es-ES" sz="1100" b="1" i="1" u="sng">
                <a:latin typeface="Arial" panose="020B0604020202020204" pitchFamily="34" charset="0"/>
                <a:cs typeface="Arial" panose="020B0604020202020204" pitchFamily="34" charset="0"/>
              </a:rPr>
              <a:t>Mantener actualizada la metodología didáctica</a:t>
            </a:r>
            <a:r>
              <a:rPr lang="es-ES" sz="1100">
                <a:latin typeface="Arial" panose="020B0604020202020204" pitchFamily="34" charset="0"/>
                <a:cs typeface="Arial" panose="020B0604020202020204" pitchFamily="34" charset="0"/>
              </a:rPr>
              <a:t>.</a:t>
            </a:r>
          </a:p>
          <a:p>
            <a:pPr algn="just"/>
            <a:r>
              <a:rPr lang="es-ES" sz="1100">
                <a:latin typeface="Arial" panose="020B0604020202020204" pitchFamily="34" charset="0"/>
                <a:cs typeface="Arial" panose="020B0604020202020204" pitchFamily="34" charset="0"/>
              </a:rPr>
              <a:t>f) </a:t>
            </a:r>
            <a:r>
              <a:rPr lang="es-ES" sz="11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Colaborar con el departamento de orientación, bajo la dirección del jefe de estudios, en la prevención y detección temprana de problemas de aprendizaje</a:t>
            </a:r>
            <a:r>
              <a:rPr lang="es-ES" sz="1100">
                <a:latin typeface="Arial" panose="020B0604020202020204" pitchFamily="34" charset="0"/>
                <a:cs typeface="Arial" panose="020B0604020202020204" pitchFamily="34" charset="0"/>
              </a:rPr>
              <a:t>, y elaborar la programación y aplicación de adaptaciones curriculares para los alumnos que lo precisen, entre ellos los alumnos con necesidades educativas especiales y los que sigan programas de diversificación.</a:t>
            </a:r>
          </a:p>
          <a:p>
            <a:pPr algn="just"/>
            <a:r>
              <a:rPr lang="es-ES" sz="1100">
                <a:latin typeface="Arial" panose="020B0604020202020204" pitchFamily="34" charset="0"/>
                <a:cs typeface="Arial" panose="020B0604020202020204" pitchFamily="34" charset="0"/>
              </a:rPr>
              <a:t>g) </a:t>
            </a:r>
            <a:r>
              <a:rPr lang="es-ES" sz="1100"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Organizar y realizar actividades complementarias en colaboración con el departamento correspondiente</a:t>
            </a:r>
            <a:r>
              <a:rPr lang="es-ES" sz="1100">
                <a:latin typeface="Arial" panose="020B0604020202020204" pitchFamily="34" charset="0"/>
                <a:cs typeface="Arial" panose="020B0604020202020204" pitchFamily="34" charset="0"/>
              </a:rPr>
              <a:t>.</a:t>
            </a:r>
          </a:p>
          <a:p>
            <a:pPr algn="just"/>
            <a:r>
              <a:rPr lang="es-ES" sz="1100">
                <a:latin typeface="Arial" panose="020B0604020202020204" pitchFamily="34" charset="0"/>
                <a:cs typeface="Arial" panose="020B0604020202020204" pitchFamily="34" charset="0"/>
              </a:rPr>
              <a:t>h) Organizar y realizar las pruebas necesarias para los alumnos de bachillerato o de ciclos formativos con materias o módulos pendientes y, en su caso, para los alumnos libres.</a:t>
            </a:r>
          </a:p>
          <a:p>
            <a:pPr algn="just"/>
            <a:r>
              <a:rPr lang="es-ES" sz="1100">
                <a:latin typeface="Arial" panose="020B0604020202020204" pitchFamily="34" charset="0"/>
                <a:cs typeface="Arial" panose="020B0604020202020204" pitchFamily="34" charset="0"/>
              </a:rPr>
              <a:t>i) </a:t>
            </a:r>
            <a:r>
              <a:rPr lang="es-ES" sz="1100" b="1" i="1">
                <a:latin typeface="Arial" panose="020B0604020202020204" pitchFamily="34" charset="0"/>
                <a:cs typeface="Arial" panose="020B0604020202020204" pitchFamily="34" charset="0"/>
              </a:rPr>
              <a:t>Resolver las reclamaciones </a:t>
            </a:r>
            <a:r>
              <a:rPr lang="es-ES" sz="1100">
                <a:latin typeface="Arial" panose="020B0604020202020204" pitchFamily="34" charset="0"/>
                <a:cs typeface="Arial" panose="020B0604020202020204" pitchFamily="34" charset="0"/>
              </a:rPr>
              <a:t>derivadas del proceso de evaluación que los alumnos formulen al departamento y dictar los informes pertinentes.</a:t>
            </a:r>
          </a:p>
          <a:p>
            <a:pPr algn="just"/>
            <a:r>
              <a:rPr lang="es-ES" sz="1100">
                <a:latin typeface="Arial" panose="020B0604020202020204" pitchFamily="34" charset="0"/>
                <a:cs typeface="Arial" panose="020B0604020202020204" pitchFamily="34" charset="0"/>
              </a:rPr>
              <a:t>j) </a:t>
            </a:r>
            <a:r>
              <a:rPr lang="es-ES" sz="11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Elaborar</a:t>
            </a:r>
            <a:r>
              <a:rPr lang="es-ES" sz="1100">
                <a:latin typeface="Arial" panose="020B0604020202020204" pitchFamily="34" charset="0"/>
                <a:cs typeface="Arial" panose="020B0604020202020204" pitchFamily="34" charset="0"/>
              </a:rPr>
              <a:t>, a final de curso, una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memoria</a:t>
            </a:r>
            <a:r>
              <a:rPr lang="es-ES" sz="11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100">
                <a:latin typeface="Arial" panose="020B0604020202020204" pitchFamily="34" charset="0"/>
                <a:cs typeface="Arial" panose="020B0604020202020204" pitchFamily="34" charset="0"/>
              </a:rPr>
              <a:t>en la que se evalúe el desarrollo de la programación didáctica, la práctica docente y los resultados obtenidos.</a:t>
            </a:r>
          </a:p>
          <a:p>
            <a:pPr algn="just"/>
            <a:r>
              <a:rPr lang="es-ES" sz="1100">
                <a:latin typeface="Arial" panose="020B0604020202020204" pitchFamily="34" charset="0"/>
                <a:cs typeface="Arial" panose="020B0604020202020204" pitchFamily="34" charset="0"/>
              </a:rPr>
              <a:t>k) </a:t>
            </a:r>
            <a:r>
              <a:rPr lang="es-ES" sz="1100"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Proponer materias optativas </a:t>
            </a:r>
            <a:r>
              <a:rPr lang="es-ES" sz="1100">
                <a:latin typeface="Arial" panose="020B0604020202020204" pitchFamily="34" charset="0"/>
                <a:cs typeface="Arial" panose="020B0604020202020204" pitchFamily="34" charset="0"/>
              </a:rPr>
              <a:t>dependientes del departamento, que serán impartidas por los profesores del mismo.</a:t>
            </a:r>
            <a:endParaRPr lang="es-ES" sz="11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587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71895" y="722185"/>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309571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Departamentos Didácticos</a:t>
            </a:r>
          </a:p>
        </p:txBody>
      </p:sp>
      <p:sp>
        <p:nvSpPr>
          <p:cNvPr id="6" name="Rectángulo 5"/>
          <p:cNvSpPr/>
          <p:nvPr/>
        </p:nvSpPr>
        <p:spPr>
          <a:xfrm>
            <a:off x="4857226" y="1378596"/>
            <a:ext cx="7153366" cy="4693593"/>
          </a:xfrm>
          <a:prstGeom prst="rect">
            <a:avLst/>
          </a:prstGeom>
        </p:spPr>
        <p:txBody>
          <a:bodyPr wrap="square">
            <a:spAutoFit/>
          </a:bodyPr>
          <a:lstStyle/>
          <a:p>
            <a:pPr algn="just"/>
            <a:endParaRPr lang="es-ES" sz="1100">
              <a:solidFill>
                <a:srgbClr val="000000"/>
              </a:solidFill>
              <a:latin typeface="Arial" panose="020B0604020202020204" pitchFamily="34" charset="0"/>
              <a:cs typeface="Arial" panose="020B0604020202020204" pitchFamily="34" charset="0"/>
            </a:endParaRPr>
          </a:p>
          <a:p>
            <a:pPr algn="just"/>
            <a:r>
              <a:rPr lang="es-ES" sz="1200">
                <a:latin typeface="Arial" panose="020B0604020202020204" pitchFamily="34" charset="0"/>
                <a:cs typeface="Arial" panose="020B0604020202020204" pitchFamily="34" charset="0"/>
              </a:rPr>
              <a:t>Son competencias del </a:t>
            </a:r>
            <a:r>
              <a:rPr lang="es-ES" sz="12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jefe de departamento</a:t>
            </a:r>
            <a:r>
              <a:rPr lang="es-ES" sz="1200">
                <a:latin typeface="Arial" panose="020B0604020202020204" pitchFamily="34" charset="0"/>
                <a:cs typeface="Arial" panose="020B0604020202020204" pitchFamily="34" charset="0"/>
              </a:rPr>
              <a:t>:</a:t>
            </a:r>
          </a:p>
          <a:p>
            <a:pPr algn="just"/>
            <a:endParaRPr lang="es-ES" sz="1200">
              <a:latin typeface="Arial" panose="020B0604020202020204" pitchFamily="34" charset="0"/>
              <a:cs typeface="Arial" panose="020B0604020202020204" pitchFamily="34" charset="0"/>
            </a:endParaRPr>
          </a:p>
          <a:p>
            <a:pPr algn="just"/>
            <a:r>
              <a:rPr lang="es-ES" sz="1200">
                <a:latin typeface="Arial" panose="020B0604020202020204" pitchFamily="34" charset="0"/>
                <a:cs typeface="Arial" panose="020B0604020202020204" pitchFamily="34" charset="0"/>
              </a:rPr>
              <a:t>a) Participar en la elaboración del proyecto curricular de etapa, coordinar la elaboración de la programación didáctica de las áreas, materias o módulos que se integran en el departamento y la memoria final de curso, así como redactar ambas.</a:t>
            </a:r>
          </a:p>
          <a:p>
            <a:pPr algn="just"/>
            <a:r>
              <a:rPr lang="es-ES" sz="1200">
                <a:latin typeface="Arial" panose="020B0604020202020204" pitchFamily="34" charset="0"/>
                <a:cs typeface="Arial" panose="020B0604020202020204" pitchFamily="34" charset="0"/>
              </a:rPr>
              <a:t>b) Dirigir y coordinar las actividades académicas del departamento.</a:t>
            </a:r>
          </a:p>
          <a:p>
            <a:pPr algn="just"/>
            <a:r>
              <a:rPr lang="es-ES" sz="1200">
                <a:latin typeface="Arial" panose="020B0604020202020204" pitchFamily="34" charset="0"/>
                <a:cs typeface="Arial" panose="020B0604020202020204" pitchFamily="34" charset="0"/>
              </a:rPr>
              <a:t>c) Convocar y presidir las reuniones ordinarias del departamento y las que, con carácter extraordinario, fuera preciso celebrar.</a:t>
            </a:r>
          </a:p>
          <a:p>
            <a:pPr algn="just"/>
            <a:r>
              <a:rPr lang="es-ES" sz="1200">
                <a:latin typeface="Arial" panose="020B0604020202020204" pitchFamily="34" charset="0"/>
                <a:cs typeface="Arial" panose="020B0604020202020204" pitchFamily="34" charset="0"/>
              </a:rPr>
              <a:t>d) Elaborar y dar a conocer a los alumnos la información relativa a la programación, con especial referencia a los objetivos, los mínimos exigibles y los criterios de evaluación.</a:t>
            </a:r>
          </a:p>
          <a:p>
            <a:pPr algn="just"/>
            <a:r>
              <a:rPr lang="es-ES" sz="1200">
                <a:latin typeface="Arial" panose="020B0604020202020204" pitchFamily="34" charset="0"/>
                <a:cs typeface="Arial" panose="020B0604020202020204" pitchFamily="34" charset="0"/>
              </a:rPr>
              <a:t>e) Realizar las convocatorias, cuando corresponda, de los exámenes para los alumnos de bachillerato o ciclos formativos con materias o módulos pendientes, alumnos libres, y de las pruebas extraordinarias, siempre en coordinación con la jefatura de estudios. Presidir la realización de los ejercicios correspondientes y evaluarlos en colaboración con los miembros del departamento.</a:t>
            </a:r>
          </a:p>
          <a:p>
            <a:pPr algn="just"/>
            <a:r>
              <a:rPr lang="es-ES" sz="1200">
                <a:latin typeface="Arial" panose="020B0604020202020204" pitchFamily="34" charset="0"/>
                <a:cs typeface="Arial" panose="020B0604020202020204" pitchFamily="34" charset="0"/>
              </a:rPr>
              <a:t>f) Velar por el cumplimiento de la programación didáctica del departamento y la correcta aplicación de los criterios de evaluación.</a:t>
            </a:r>
          </a:p>
          <a:p>
            <a:pPr algn="just"/>
            <a:r>
              <a:rPr lang="es-ES" sz="1200">
                <a:latin typeface="Arial" panose="020B0604020202020204" pitchFamily="34" charset="0"/>
                <a:cs typeface="Arial" panose="020B0604020202020204" pitchFamily="34" charset="0"/>
              </a:rPr>
              <a:t>g) Resolver las reclamaciones de final de curso que afecten a su departamento, de acuerdo con las deliberaciones de sus miembros, y elaborar los informes pertinentes.</a:t>
            </a:r>
          </a:p>
          <a:p>
            <a:pPr algn="just"/>
            <a:r>
              <a:rPr lang="es-ES" sz="1200">
                <a:latin typeface="Arial" panose="020B0604020202020204" pitchFamily="34" charset="0"/>
                <a:cs typeface="Arial" panose="020B0604020202020204" pitchFamily="34" charset="0"/>
              </a:rPr>
              <a:t>h) Coordinar la organización de espacios e instalaciones, adquirir el material y el equipamiento específico asignado al departamento, y velar por su mantenimiento.</a:t>
            </a:r>
          </a:p>
          <a:p>
            <a:pPr algn="just"/>
            <a:r>
              <a:rPr lang="es-ES" sz="1200">
                <a:latin typeface="Arial" panose="020B0604020202020204" pitchFamily="34" charset="0"/>
                <a:cs typeface="Arial" panose="020B0604020202020204" pitchFamily="34" charset="0"/>
              </a:rPr>
              <a:t>i) Promover la evaluación de la práctica docente de su departamento y de los distintos proyectos y actividades del mismo.</a:t>
            </a:r>
          </a:p>
          <a:p>
            <a:pPr algn="just"/>
            <a:r>
              <a:rPr lang="es-ES" sz="1200">
                <a:latin typeface="Arial" panose="020B0604020202020204" pitchFamily="34" charset="0"/>
                <a:cs typeface="Arial" panose="020B0604020202020204" pitchFamily="34" charset="0"/>
              </a:rPr>
              <a:t>j) Colaborar en las evaluaciones que, sobre el funcionamiento y las actividades del instituto, promuevan los órganos de gobierno del mismo o la Administración educativa.</a:t>
            </a:r>
          </a:p>
        </p:txBody>
      </p:sp>
    </p:spTree>
    <p:extLst>
      <p:ext uri="{BB962C8B-B14F-4D97-AF65-F5344CB8AC3E}">
        <p14:creationId xmlns:p14="http://schemas.microsoft.com/office/powerpoint/2010/main" val="380666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3048000" y="2063931"/>
            <a:ext cx="6484510" cy="3895808"/>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Tipos de clasificadores de documentos: cómo escoger el mej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56" y="3553098"/>
            <a:ext cx="1985553" cy="1323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finición de Jerarquizar - Qué es y Concep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148" y="1172622"/>
            <a:ext cx="1323704" cy="1323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deas sobre la estructura organizacional circular | E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990" y="3683411"/>
            <a:ext cx="1591040" cy="11933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acios y equipamiento | Biblioteca de la Universidad de Zarago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148" y="5382591"/>
            <a:ext cx="1935707" cy="13685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ue Hacer Frente A La Auto-Duda? | Plenitud Psicológ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856" y="3215059"/>
            <a:ext cx="1448798" cy="144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14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3416320"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Orientación</a:t>
            </a:r>
          </a:p>
        </p:txBody>
      </p:sp>
      <p:sp>
        <p:nvSpPr>
          <p:cNvPr id="6" name="Rectángulo 5"/>
          <p:cNvSpPr/>
          <p:nvPr/>
        </p:nvSpPr>
        <p:spPr>
          <a:xfrm>
            <a:off x="2071895" y="1363207"/>
            <a:ext cx="9897678" cy="553998"/>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pPr algn="just"/>
            <a:r>
              <a:rPr lang="es-ES" sz="1000">
                <a:latin typeface="Arial" panose="020B0604020202020204" pitchFamily="34" charset="0"/>
                <a:cs typeface="Arial" panose="020B0604020202020204" pitchFamily="34" charset="0"/>
              </a:rPr>
              <a:t>ORDEN EDU/1054/2012, de 5 de diciembre, por la que se regula la organización y funcionamiento de los departamentos de orientación de los centros docentes de la Comunidad de Castilla y León.</a:t>
            </a:r>
            <a:endParaRPr lang="es-ES" sz="1000" i="1">
              <a:solidFill>
                <a:srgbClr val="000000"/>
              </a:solidFill>
              <a:effectLst/>
              <a:latin typeface="Arial" panose="020B0604020202020204" pitchFamily="34" charset="0"/>
              <a:cs typeface="Arial" panose="020B0604020202020204" pitchFamily="34" charset="0"/>
            </a:endParaRPr>
          </a:p>
        </p:txBody>
      </p:sp>
      <p:sp>
        <p:nvSpPr>
          <p:cNvPr id="3" name="Rectángulo 2"/>
          <p:cNvSpPr/>
          <p:nvPr/>
        </p:nvSpPr>
        <p:spPr>
          <a:xfrm>
            <a:off x="4428309" y="2006394"/>
            <a:ext cx="7552676" cy="4062651"/>
          </a:xfrm>
          <a:prstGeom prst="rect">
            <a:avLst/>
          </a:prstGeom>
        </p:spPr>
        <p:txBody>
          <a:bodyPr wrap="square">
            <a:spAutoFit/>
          </a:bodyPr>
          <a:lstStyle/>
          <a:p>
            <a:pPr algn="just"/>
            <a:r>
              <a:rPr lang="es-ES" sz="1400" b="1">
                <a:solidFill>
                  <a:srgbClr val="000000"/>
                </a:solidFill>
                <a:latin typeface="Arial" panose="020B0604020202020204" pitchFamily="34" charset="0"/>
                <a:cs typeface="Arial" panose="020B0604020202020204" pitchFamily="34" charset="0"/>
              </a:rPr>
              <a:t>ÁMBITO DE ACTUACIÓN 1:</a:t>
            </a:r>
          </a:p>
          <a:p>
            <a:pPr algn="just"/>
            <a:r>
              <a:rPr lang="es-ES" sz="1400" b="1">
                <a:solidFill>
                  <a:srgbClr val="000000"/>
                </a:solidFill>
                <a:latin typeface="Arial" panose="020B0604020202020204" pitchFamily="34" charset="0"/>
                <a:cs typeface="Arial" panose="020B0604020202020204" pitchFamily="34" charset="0"/>
              </a:rPr>
              <a:t>Apoyo al Proceso de Enseñanza y Aprendizaje</a:t>
            </a:r>
          </a:p>
          <a:p>
            <a:pPr algn="just"/>
            <a:endParaRPr lang="es-ES" sz="1400" b="1">
              <a:solidFill>
                <a:srgbClr val="000000"/>
              </a:solidFill>
              <a:latin typeface="Arial" panose="020B0604020202020204" pitchFamily="34" charset="0"/>
              <a:cs typeface="Arial" panose="020B0604020202020204" pitchFamily="34" charset="0"/>
            </a:endParaRPr>
          </a:p>
          <a:p>
            <a:pPr algn="just"/>
            <a:r>
              <a:rPr lang="es-ES" sz="1200">
                <a:solidFill>
                  <a:srgbClr val="000000"/>
                </a:solidFill>
                <a:latin typeface="Arial" panose="020B0604020202020204" pitchFamily="34" charset="0"/>
                <a:cs typeface="Arial" panose="020B0604020202020204" pitchFamily="34" charset="0"/>
              </a:rPr>
              <a:t>	a) </a:t>
            </a:r>
            <a:r>
              <a:rPr lang="es-ES" sz="1200">
                <a:latin typeface="Arial" panose="020B0604020202020204" pitchFamily="34" charset="0"/>
                <a:cs typeface="Arial" panose="020B0604020202020204" pitchFamily="34" charset="0"/>
              </a:rPr>
              <a:t>Colaborar con los departamentos del centro en la elaboración o revisión del Proyecto Educativo y la Programación General Anual, fundamentalmente en los temas relacionados con su ámbito de competencias.</a:t>
            </a:r>
          </a:p>
          <a:p>
            <a:pPr algn="just"/>
            <a:r>
              <a:rPr lang="es-ES" sz="1200">
                <a:latin typeface="Arial" panose="020B0604020202020204" pitchFamily="34" charset="0"/>
                <a:cs typeface="Arial" panose="020B0604020202020204" pitchFamily="34" charset="0"/>
              </a:rPr>
              <a:t>	b) Formular propuestas a la comisión de coordinación pedagógica sobre estrategias para la prevención de dificultades de aprendizaje, sobre criterios para la atención a las necesidades educativas, y sobre la programación de medidas de atención específica y adaptaciones curriculares dirigidas al alumnado que lo precise.</a:t>
            </a:r>
          </a:p>
          <a:p>
            <a:pPr algn="just"/>
            <a:r>
              <a:rPr lang="es-ES" sz="1200">
                <a:latin typeface="Arial" panose="020B0604020202020204" pitchFamily="34" charset="0"/>
                <a:cs typeface="Arial" panose="020B0604020202020204" pitchFamily="34" charset="0"/>
              </a:rPr>
              <a:t>	c) Colaborar con el profesorado, a través de las estructuras organizativas que sean apropiadas, aportando criterios, procedimientos y asesoramiento técnico en la elaboración de las medidas preventivas y de apoyo que precise el alumnado con necesidad específica de apoyo educativo.</a:t>
            </a:r>
          </a:p>
          <a:p>
            <a:pPr algn="just"/>
            <a:r>
              <a:rPr lang="es-ES" sz="1200">
                <a:latin typeface="Arial" panose="020B0604020202020204" pitchFamily="34" charset="0"/>
                <a:cs typeface="Arial" panose="020B0604020202020204" pitchFamily="34" charset="0"/>
              </a:rPr>
              <a:t>	d) Asesorar al equipo directivo del centro y al conjunto del profesorado en la elaboración, seguimiento y evaluación del plan de atención a la diversidad, con el objeto de contribuir a adecuar la respuesta educativa del centro a las necesidades educativas del alumnado escolarizado.</a:t>
            </a:r>
          </a:p>
          <a:p>
            <a:pPr algn="just"/>
            <a:r>
              <a:rPr lang="es-ES" sz="1200">
                <a:latin typeface="Arial" panose="020B0604020202020204" pitchFamily="34" charset="0"/>
                <a:cs typeface="Arial" panose="020B0604020202020204" pitchFamily="34" charset="0"/>
              </a:rPr>
              <a:t>	e) Asesorar y colaborar ante problemas que afecten a la convivencia del centro y ante situaciones de absentismo y de abandono temprano de la educación y la formación, junto al profesorado del centro y bajo la dirección del jefe de estudios.</a:t>
            </a:r>
          </a:p>
          <a:p>
            <a:pPr algn="just"/>
            <a:r>
              <a:rPr lang="es-ES" sz="1200">
                <a:latin typeface="Arial" panose="020B0604020202020204" pitchFamily="34" charset="0"/>
                <a:cs typeface="Arial" panose="020B0604020202020204" pitchFamily="34" charset="0"/>
              </a:rPr>
              <a:t>	f) Realizar la evaluación psicopedagógica, el informe psicopedagógico y el dictamen de escolarización, de acuerdo a la normativa vigente y en colaboración con el tutor y el equipo de profesores que atienda al alumno.</a:t>
            </a:r>
            <a:endParaRPr lang="es-E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010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3416320"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Orientación</a:t>
            </a:r>
          </a:p>
        </p:txBody>
      </p:sp>
      <p:sp>
        <p:nvSpPr>
          <p:cNvPr id="6" name="Rectángulo 5"/>
          <p:cNvSpPr/>
          <p:nvPr/>
        </p:nvSpPr>
        <p:spPr>
          <a:xfrm>
            <a:off x="2071895" y="1363207"/>
            <a:ext cx="9897678" cy="553998"/>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pPr algn="just"/>
            <a:r>
              <a:rPr lang="es-ES" sz="1000">
                <a:latin typeface="Arial" panose="020B0604020202020204" pitchFamily="34" charset="0"/>
                <a:cs typeface="Arial" panose="020B0604020202020204" pitchFamily="34" charset="0"/>
              </a:rPr>
              <a:t>ORDEN EDU/1054/2012, de 5 de diciembre, por la que se regula la organización y funcionamiento de los departamentos de orientación de los centros docentes de la Comunidad de Castilla y León.</a:t>
            </a:r>
            <a:endParaRPr lang="es-ES" sz="1000" i="1">
              <a:solidFill>
                <a:srgbClr val="000000"/>
              </a:solidFill>
              <a:effectLst/>
              <a:latin typeface="Arial" panose="020B0604020202020204" pitchFamily="34" charset="0"/>
              <a:cs typeface="Arial" panose="020B0604020202020204" pitchFamily="34" charset="0"/>
            </a:endParaRPr>
          </a:p>
        </p:txBody>
      </p:sp>
      <p:sp>
        <p:nvSpPr>
          <p:cNvPr id="3" name="Rectángulo 2"/>
          <p:cNvSpPr/>
          <p:nvPr/>
        </p:nvSpPr>
        <p:spPr>
          <a:xfrm>
            <a:off x="4637313" y="2006394"/>
            <a:ext cx="7343671" cy="4431983"/>
          </a:xfrm>
          <a:prstGeom prst="rect">
            <a:avLst/>
          </a:prstGeom>
        </p:spPr>
        <p:txBody>
          <a:bodyPr wrap="square">
            <a:spAutoFit/>
          </a:bodyPr>
          <a:lstStyle/>
          <a:p>
            <a:pPr algn="just"/>
            <a:r>
              <a:rPr lang="es-ES" sz="1400" b="1">
                <a:solidFill>
                  <a:srgbClr val="000000"/>
                </a:solidFill>
                <a:latin typeface="Arial" panose="020B0604020202020204" pitchFamily="34" charset="0"/>
                <a:cs typeface="Arial" panose="020B0604020202020204" pitchFamily="34" charset="0"/>
              </a:rPr>
              <a:t>ÁMBITO DE ACTUACIÓN 2:</a:t>
            </a:r>
          </a:p>
          <a:p>
            <a:pPr algn="just"/>
            <a:r>
              <a:rPr lang="es-ES" sz="1400" b="1">
                <a:solidFill>
                  <a:srgbClr val="000000"/>
                </a:solidFill>
                <a:latin typeface="Arial" panose="020B0604020202020204" pitchFamily="34" charset="0"/>
                <a:cs typeface="Arial" panose="020B0604020202020204" pitchFamily="34" charset="0"/>
              </a:rPr>
              <a:t>Apoyo a la Orientación Académica y Profesional</a:t>
            </a:r>
          </a:p>
          <a:p>
            <a:pPr algn="just"/>
            <a:endParaRPr lang="es-ES" sz="1400" b="1">
              <a:solidFill>
                <a:srgbClr val="000000"/>
              </a:solidFill>
              <a:latin typeface="Arial" panose="020B0604020202020204" pitchFamily="34" charset="0"/>
              <a:cs typeface="Arial" panose="020B0604020202020204" pitchFamily="34" charset="0"/>
            </a:endParaRPr>
          </a:p>
          <a:p>
            <a:pPr algn="just"/>
            <a:r>
              <a:rPr lang="es-ES" sz="1200">
                <a:solidFill>
                  <a:srgbClr val="000000"/>
                </a:solidFill>
                <a:latin typeface="Arial" panose="020B0604020202020204" pitchFamily="34" charset="0"/>
                <a:cs typeface="Arial" panose="020B0604020202020204" pitchFamily="34" charset="0"/>
              </a:rPr>
              <a:t>	a) </a:t>
            </a:r>
            <a:r>
              <a:rPr lang="es-ES" sz="1200">
                <a:latin typeface="Arial" panose="020B0604020202020204" pitchFamily="34" charset="0"/>
                <a:cs typeface="Arial" panose="020B0604020202020204" pitchFamily="34" charset="0"/>
              </a:rPr>
              <a:t>Orientar e informar al alumnado del centro sobre itinerarios formativos y profesionales incluido el acceso a la universidad, sobre el acceso a los ciclos formativos de grado medio y superior, sobre la oferta de enseñanzas de régimen especial y de enseñanzas en los centros de personas adultas, sobre las oportunidades de aprendizaje a lo largo de la vida, así como de ayudas a la formación, entre otras cuestiones, teniendo en cuenta sus capacidades, motivaciones, necesidades e intereses. </a:t>
            </a:r>
          </a:p>
          <a:p>
            <a:pPr algn="just"/>
            <a:r>
              <a:rPr lang="es-ES" sz="1200">
                <a:latin typeface="Arial" panose="020B0604020202020204" pitchFamily="34" charset="0"/>
                <a:cs typeface="Arial" panose="020B0604020202020204" pitchFamily="34" charset="0"/>
              </a:rPr>
              <a:t>	b) Orientar al alumnado que finaliza su etapa educativa y/o desea insertarse en el mundo laboral proporcionándole información sobre itinerarios formativos y profesionales, tendencias del mercado laboral, oportunidades de autoempleo, movilidad laboral y profesional, sectores económicos, entre otras cuestiones, ajustando capacidad, expectativas y preferencias, e identificando metas profesionales realistas y adecuadas.</a:t>
            </a:r>
          </a:p>
          <a:p>
            <a:pPr algn="just"/>
            <a:r>
              <a:rPr lang="es-ES" sz="1200">
                <a:latin typeface="Arial" panose="020B0604020202020204" pitchFamily="34" charset="0"/>
                <a:cs typeface="Arial" panose="020B0604020202020204" pitchFamily="34" charset="0"/>
              </a:rPr>
              <a:t>	c) Informar al alumnado sobre los procedimientos de evaluación y acreditación de las competencias profesionales adquiridas a través de la experiencia laboral y aprendizajes no formales, y sobre la oferta de formación complementaria necesaria para obtener un título de formación profesional o un certificado de profesionalidad, facilitando su toma de decisiones. </a:t>
            </a:r>
          </a:p>
          <a:p>
            <a:pPr algn="just"/>
            <a:r>
              <a:rPr lang="es-ES" sz="1200">
                <a:latin typeface="Arial" panose="020B0604020202020204" pitchFamily="34" charset="0"/>
                <a:cs typeface="Arial" panose="020B0604020202020204" pitchFamily="34" charset="0"/>
              </a:rPr>
              <a:t>	d) Favorecer en el alumnado el desarrollo de las capacidades y competencias implicadas en el proceso de toma de decisiones.</a:t>
            </a:r>
          </a:p>
          <a:p>
            <a:pPr algn="just"/>
            <a:r>
              <a:rPr lang="es-ES" sz="1200">
                <a:latin typeface="Arial" panose="020B0604020202020204" pitchFamily="34" charset="0"/>
                <a:cs typeface="Arial" panose="020B0604020202020204" pitchFamily="34" charset="0"/>
              </a:rPr>
              <a:t>	e) Favorecer el acercamiento entre las familias o representantes legales del alumnado y el centro a través de propuestas de cooperación y colaboración, asesorando en su puesta en marcha. </a:t>
            </a:r>
          </a:p>
          <a:p>
            <a:pPr algn="just"/>
            <a:r>
              <a:rPr lang="es-ES" sz="1200">
                <a:latin typeface="Arial" panose="020B0604020202020204" pitchFamily="34" charset="0"/>
                <a:cs typeface="Arial" panose="020B0604020202020204" pitchFamily="34" charset="0"/>
              </a:rPr>
              <a:t>	f) Entablar relaciones con los distintos ámbitos educativos, sociales, sanitarios y de inserción laboral del entorno.</a:t>
            </a:r>
            <a:endParaRPr lang="es-E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25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3416320"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Orientación</a:t>
            </a:r>
          </a:p>
        </p:txBody>
      </p:sp>
      <p:sp>
        <p:nvSpPr>
          <p:cNvPr id="6" name="Rectángulo 5"/>
          <p:cNvSpPr/>
          <p:nvPr/>
        </p:nvSpPr>
        <p:spPr>
          <a:xfrm>
            <a:off x="2071895" y="1363207"/>
            <a:ext cx="9897678" cy="553998"/>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pPr algn="just"/>
            <a:r>
              <a:rPr lang="es-ES" sz="1000">
                <a:latin typeface="Arial" panose="020B0604020202020204" pitchFamily="34" charset="0"/>
                <a:cs typeface="Arial" panose="020B0604020202020204" pitchFamily="34" charset="0"/>
              </a:rPr>
              <a:t>ORDEN EDU/1054/2012, de 5 de diciembre, por la que se regula la organización y funcionamiento de los departamentos de orientación de los centros docentes de la Comunidad de Castilla y León.</a:t>
            </a:r>
            <a:endParaRPr lang="es-ES" sz="1000" i="1">
              <a:solidFill>
                <a:srgbClr val="000000"/>
              </a:solidFill>
              <a:effectLst/>
              <a:latin typeface="Arial" panose="020B0604020202020204" pitchFamily="34" charset="0"/>
              <a:cs typeface="Arial" panose="020B0604020202020204" pitchFamily="34" charset="0"/>
            </a:endParaRPr>
          </a:p>
        </p:txBody>
      </p:sp>
      <p:sp>
        <p:nvSpPr>
          <p:cNvPr id="3" name="Rectángulo 2"/>
          <p:cNvSpPr/>
          <p:nvPr/>
        </p:nvSpPr>
        <p:spPr>
          <a:xfrm>
            <a:off x="4428309" y="2006394"/>
            <a:ext cx="7552676" cy="2031325"/>
          </a:xfrm>
          <a:prstGeom prst="rect">
            <a:avLst/>
          </a:prstGeom>
        </p:spPr>
        <p:txBody>
          <a:bodyPr wrap="square">
            <a:spAutoFit/>
          </a:bodyPr>
          <a:lstStyle/>
          <a:p>
            <a:pPr algn="just"/>
            <a:r>
              <a:rPr lang="es-ES" sz="1400" b="1">
                <a:solidFill>
                  <a:srgbClr val="000000"/>
                </a:solidFill>
                <a:latin typeface="Arial" panose="020B0604020202020204" pitchFamily="34" charset="0"/>
                <a:cs typeface="Arial" panose="020B0604020202020204" pitchFamily="34" charset="0"/>
              </a:rPr>
              <a:t>ÁMBITO DE ACTUACIÓN 3:</a:t>
            </a:r>
          </a:p>
          <a:p>
            <a:pPr algn="just"/>
            <a:r>
              <a:rPr lang="es-ES" sz="1400" b="1">
                <a:solidFill>
                  <a:srgbClr val="000000"/>
                </a:solidFill>
                <a:latin typeface="Arial" panose="020B0604020202020204" pitchFamily="34" charset="0"/>
                <a:cs typeface="Arial" panose="020B0604020202020204" pitchFamily="34" charset="0"/>
              </a:rPr>
              <a:t>Apoyo a la Acción Tutorial</a:t>
            </a:r>
          </a:p>
          <a:p>
            <a:pPr algn="just"/>
            <a:endParaRPr lang="es-ES" sz="1400" b="1">
              <a:solidFill>
                <a:srgbClr val="000000"/>
              </a:solidFill>
              <a:latin typeface="Arial" panose="020B0604020202020204" pitchFamily="34" charset="0"/>
              <a:cs typeface="Arial" panose="020B0604020202020204" pitchFamily="34" charset="0"/>
            </a:endParaRPr>
          </a:p>
          <a:p>
            <a:pPr algn="just"/>
            <a:r>
              <a:rPr lang="es-ES" sz="1400">
                <a:solidFill>
                  <a:srgbClr val="000000"/>
                </a:solidFill>
                <a:latin typeface="Arial" panose="020B0604020202020204" pitchFamily="34" charset="0"/>
                <a:cs typeface="Arial" panose="020B0604020202020204" pitchFamily="34" charset="0"/>
              </a:rPr>
              <a:t>	a) </a:t>
            </a:r>
            <a:r>
              <a:rPr lang="es-ES" sz="1400">
                <a:latin typeface="Arial" panose="020B0604020202020204" pitchFamily="34" charset="0"/>
                <a:cs typeface="Arial" panose="020B0604020202020204" pitchFamily="34" charset="0"/>
              </a:rPr>
              <a:t>Elaborar propuestas para el Plan de Acción Tutorial, contribuyendo a su desarrollo y evaluación. </a:t>
            </a:r>
          </a:p>
          <a:p>
            <a:pPr algn="just"/>
            <a:r>
              <a:rPr lang="es-ES" sz="1400">
                <a:latin typeface="Arial" panose="020B0604020202020204" pitchFamily="34" charset="0"/>
                <a:cs typeface="Arial" panose="020B0604020202020204" pitchFamily="34" charset="0"/>
              </a:rPr>
              <a:t>	b) Colaborar con el jefe de estudios en la elaboración del plan y en el desarrollo de las actuaciones en él incluidas. </a:t>
            </a:r>
          </a:p>
          <a:p>
            <a:pPr algn="just"/>
            <a:r>
              <a:rPr lang="es-ES" sz="1400">
                <a:latin typeface="Arial" panose="020B0604020202020204" pitchFamily="34" charset="0"/>
                <a:cs typeface="Arial" panose="020B0604020202020204" pitchFamily="34" charset="0"/>
              </a:rPr>
              <a:t>	c) Asesorar a los tutores en sus funciones. </a:t>
            </a:r>
          </a:p>
          <a:p>
            <a:pPr algn="just"/>
            <a:r>
              <a:rPr lang="es-ES" sz="1400">
                <a:latin typeface="Arial" panose="020B0604020202020204" pitchFamily="34" charset="0"/>
                <a:cs typeface="Arial" panose="020B0604020202020204" pitchFamily="34" charset="0"/>
              </a:rPr>
              <a:t>	d) Asesorar al alumnado y familias.</a:t>
            </a:r>
            <a:endParaRPr lang="es-ES" sz="1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71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7319055"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Actividades Complementarias y Extraescolares</a:t>
            </a:r>
          </a:p>
        </p:txBody>
      </p:sp>
      <p:sp>
        <p:nvSpPr>
          <p:cNvPr id="3" name="Rectángulo 2"/>
          <p:cNvSpPr/>
          <p:nvPr/>
        </p:nvSpPr>
        <p:spPr>
          <a:xfrm>
            <a:off x="2246811" y="1193930"/>
            <a:ext cx="9734174" cy="1384995"/>
          </a:xfrm>
          <a:prstGeom prst="rect">
            <a:avLst/>
          </a:prstGeom>
        </p:spPr>
        <p:txBody>
          <a:bodyPr wrap="square">
            <a:spAutoFit/>
          </a:bodyPr>
          <a:lstStyle/>
          <a:p>
            <a:pPr marL="171450" indent="-171450" algn="just">
              <a:buFont typeface="Arial" panose="020B0604020202020204" pitchFamily="34" charset="0"/>
              <a:buChar char="•"/>
            </a:pPr>
            <a:endParaRPr lang="es-ES" sz="120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El departamento de actividades complementarias y extraescolares se encargará de </a:t>
            </a:r>
            <a:r>
              <a:rPr lang="es-ES" sz="12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promover, organizar y facilitar este tipo de actividades</a:t>
            </a:r>
            <a:r>
              <a:rPr lang="es-ES" sz="120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endParaRPr lang="es-ES" sz="120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a:latin typeface="Arial" panose="020B0604020202020204" pitchFamily="34" charset="0"/>
                <a:cs typeface="Arial" panose="020B0604020202020204" pitchFamily="34" charset="0"/>
              </a:rPr>
              <a:t>Este departamento estará integrado por el jefe del mismo y, para cada actividad concreta, por los profesores y alumnos responsables de la misma. </a:t>
            </a:r>
          </a:p>
        </p:txBody>
      </p:sp>
      <p:sp>
        <p:nvSpPr>
          <p:cNvPr id="7" name="Rectángulo 6"/>
          <p:cNvSpPr/>
          <p:nvPr/>
        </p:nvSpPr>
        <p:spPr>
          <a:xfrm>
            <a:off x="5436067" y="2369200"/>
            <a:ext cx="6618913" cy="4324261"/>
          </a:xfrm>
          <a:prstGeom prst="rect">
            <a:avLst/>
          </a:prstGeom>
        </p:spPr>
        <p:txBody>
          <a:bodyPr wrap="square">
            <a:spAutoFit/>
          </a:bodyPr>
          <a:lstStyle/>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b="1" i="1" u="sng">
                <a:solidFill>
                  <a:srgbClr val="000000"/>
                </a:solidFill>
                <a:latin typeface="Arial" panose="020B0604020202020204" pitchFamily="34" charset="0"/>
                <a:cs typeface="Arial" panose="020B0604020202020204" pitchFamily="34" charset="0"/>
              </a:rPr>
              <a:t>Funciones del jefe del departamento </a:t>
            </a:r>
            <a:r>
              <a:rPr lang="es-ES" sz="1100" i="1">
                <a:solidFill>
                  <a:srgbClr val="000000"/>
                </a:solidFill>
                <a:latin typeface="Arial" panose="020B0604020202020204" pitchFamily="34" charset="0"/>
                <a:cs typeface="Arial" panose="020B0604020202020204" pitchFamily="34" charset="0"/>
              </a:rPr>
              <a:t>de actividades complementarias y extraescolares.</a:t>
            </a:r>
          </a:p>
          <a:p>
            <a:pPr algn="just"/>
            <a:endParaRPr lang="es-ES" sz="1100">
              <a:solidFill>
                <a:srgbClr val="000000"/>
              </a:solidFill>
              <a:latin typeface="Arial" panose="020B0604020202020204" pitchFamily="34" charset="0"/>
              <a:cs typeface="Arial" panose="020B0604020202020204" pitchFamily="34" charset="0"/>
            </a:endParaRPr>
          </a:p>
          <a:p>
            <a:pPr marL="228600" indent="-228600" algn="just">
              <a:buAutoNum type="alphaLcParenR"/>
            </a:pPr>
            <a:r>
              <a:rPr lang="es-ES" sz="1100">
                <a:solidFill>
                  <a:srgbClr val="000000"/>
                </a:solidFill>
                <a:latin typeface="Arial" panose="020B0604020202020204" pitchFamily="34" charset="0"/>
                <a:cs typeface="Arial" panose="020B0604020202020204" pitchFamily="34" charset="0"/>
              </a:rPr>
              <a:t>Participar en la elaboración del proyecto curricular de etapa / Propuesta Curricular.</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b) Elaborar el </a:t>
            </a:r>
            <a:r>
              <a:rPr lang="es-ES" sz="1100" b="1" i="1" u="sng">
                <a:solidFill>
                  <a:srgbClr val="002060"/>
                </a:solidFill>
                <a:latin typeface="Arial" panose="020B0604020202020204" pitchFamily="34" charset="0"/>
                <a:cs typeface="Arial" panose="020B0604020202020204" pitchFamily="34" charset="0"/>
              </a:rPr>
              <a:t>programa anual de las actividades complementarias y extraescolares </a:t>
            </a:r>
            <a:r>
              <a:rPr lang="es-ES" sz="1100">
                <a:solidFill>
                  <a:srgbClr val="000000"/>
                </a:solidFill>
                <a:latin typeface="Arial" panose="020B0604020202020204" pitchFamily="34" charset="0"/>
                <a:cs typeface="Arial" panose="020B0604020202020204" pitchFamily="34" charset="0"/>
              </a:rPr>
              <a:t>en el que se recogerán las propuestas de los departamentos, de los profesores, de los alumnos, de los padres y, en su caso, del equipo educativo de las residencias.</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c) Elaborar y dar a conocer a los alumnos la </a:t>
            </a:r>
            <a:r>
              <a:rPr lang="es-ES" sz="1100" b="1" i="1">
                <a:solidFill>
                  <a:srgbClr val="000000"/>
                </a:solidFill>
                <a:latin typeface="Arial" panose="020B0604020202020204" pitchFamily="34" charset="0"/>
                <a:cs typeface="Arial" panose="020B0604020202020204" pitchFamily="34" charset="0"/>
              </a:rPr>
              <a:t>información relativa a las actividades del departamento</a:t>
            </a:r>
            <a:r>
              <a:rPr lang="es-ES" sz="1100">
                <a:solidFill>
                  <a:srgbClr val="000000"/>
                </a:solidFill>
                <a:latin typeface="Arial" panose="020B0604020202020204" pitchFamily="34" charset="0"/>
                <a:cs typeface="Arial" panose="020B0604020202020204" pitchFamily="34" charset="0"/>
              </a:rPr>
              <a:t>.</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d) </a:t>
            </a:r>
            <a:r>
              <a:rPr lang="es-ES" sz="1100" b="1" i="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Promover y coordinar </a:t>
            </a:r>
            <a:r>
              <a:rPr lang="es-ES" sz="1100">
                <a:solidFill>
                  <a:srgbClr val="000000"/>
                </a:solidFill>
                <a:latin typeface="Arial" panose="020B0604020202020204" pitchFamily="34" charset="0"/>
                <a:cs typeface="Arial" panose="020B0604020202020204" pitchFamily="34" charset="0"/>
              </a:rPr>
              <a:t>las actividades culturales y deportivas en colaboración con el claustro, los departamentos, la junta de delegados de alumnos, las AMPAS.</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e) Coordinar la organización de los viajes de estudios, los intercambios escolares y cualquier tipo de viajes que se realicen con los alumnos.</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f) Distribuir los recursos económicos destinados por el consejo escolar a las actividades complementarias y extraescolares.</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g) Organizar la utilización de la biblioteca del instituto.</a:t>
            </a:r>
          </a:p>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a:solidFill>
                  <a:srgbClr val="000000"/>
                </a:solidFill>
                <a:latin typeface="Arial" panose="020B0604020202020204" pitchFamily="34" charset="0"/>
                <a:cs typeface="Arial" panose="020B0604020202020204" pitchFamily="34" charset="0"/>
              </a:rPr>
              <a:t>h) Elaborar una memoria final de curso con la evaluación de las actividades realizadas que se incluirá en la memoria de la dirección.</a:t>
            </a:r>
            <a:endParaRPr lang="es-E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270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7319055"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Actividades Complementarias y Extraescolares</a:t>
            </a:r>
          </a:p>
        </p:txBody>
      </p:sp>
      <p:sp>
        <p:nvSpPr>
          <p:cNvPr id="9" name="Rectángulo 8"/>
          <p:cNvSpPr/>
          <p:nvPr/>
        </p:nvSpPr>
        <p:spPr>
          <a:xfrm>
            <a:off x="2083307" y="1683141"/>
            <a:ext cx="9794165" cy="1477328"/>
          </a:xfrm>
          <a:prstGeom prst="rect">
            <a:avLst/>
          </a:prstGeom>
        </p:spPr>
        <p:txBody>
          <a:bodyPr wrap="square">
            <a:spAutoFit/>
          </a:bodyPr>
          <a:lstStyle/>
          <a:p>
            <a:pPr algn="just"/>
            <a:r>
              <a:rPr lang="es-ES" sz="1000" b="1" i="1">
                <a:latin typeface="Arial" panose="020B0604020202020204" pitchFamily="34" charset="0"/>
                <a:cs typeface="Arial" panose="020B0604020202020204" pitchFamily="34" charset="0"/>
              </a:rPr>
              <a:t>DECRETO 65/2005, de 15 de septiembre, por el que se aprueba el Reglamento Orgánico de los centros que imparten Enseñanzas Escolares de Régimen Especial.</a:t>
            </a:r>
          </a:p>
          <a:p>
            <a:pPr algn="just"/>
            <a:endParaRPr lang="es-ES" sz="1000" i="1">
              <a:latin typeface="Arial" panose="020B0604020202020204" pitchFamily="34" charset="0"/>
              <a:cs typeface="Arial" panose="020B0604020202020204" pitchFamily="34" charset="0"/>
            </a:endParaRPr>
          </a:p>
          <a:p>
            <a:pPr algn="just"/>
            <a:r>
              <a:rPr lang="es-ES" sz="1000" i="1">
                <a:latin typeface="Arial" panose="020B0604020202020204" pitchFamily="34" charset="0"/>
                <a:cs typeface="Arial" panose="020B0604020202020204" pitchFamily="34" charset="0"/>
              </a:rPr>
              <a:t>Artículo 28.– Departamento de actividades complementarias y extraescolares.</a:t>
            </a:r>
          </a:p>
          <a:p>
            <a:pPr marL="228600" indent="-228600" algn="just">
              <a:buAutoNum type="alphaLcParenR"/>
            </a:pPr>
            <a:r>
              <a:rPr lang="es-ES" sz="1000" b="1" i="1">
                <a:latin typeface="Arial" panose="020B0604020202020204" pitchFamily="34" charset="0"/>
                <a:cs typeface="Arial" panose="020B0604020202020204" pitchFamily="34" charset="0"/>
              </a:rPr>
              <a:t>Complementaria</a:t>
            </a:r>
            <a:r>
              <a:rPr lang="es-ES" sz="1000">
                <a:latin typeface="Arial" panose="020B0604020202020204" pitchFamily="34" charset="0"/>
                <a:cs typeface="Arial" panose="020B0604020202020204" pitchFamily="34" charset="0"/>
              </a:rPr>
              <a:t>s, aquellas que se realizan con el alumnado en horario lectivo y que, formando parte de la </a:t>
            </a:r>
            <a:r>
              <a:rPr lang="es-ES" sz="1000" b="1" u="sng">
                <a:latin typeface="Arial" panose="020B0604020202020204" pitchFamily="34" charset="0"/>
                <a:cs typeface="Arial" panose="020B0604020202020204" pitchFamily="34" charset="0"/>
              </a:rPr>
              <a:t>programación didáctica</a:t>
            </a:r>
            <a:r>
              <a:rPr lang="es-ES" sz="1000">
                <a:latin typeface="Arial" panose="020B0604020202020204" pitchFamily="34" charset="0"/>
                <a:cs typeface="Arial" panose="020B0604020202020204" pitchFamily="34" charset="0"/>
              </a:rPr>
              <a:t>, tienen carácter diferenciado por el momento, espacio o recursos que utilizan.</a:t>
            </a:r>
          </a:p>
          <a:p>
            <a:pPr algn="just"/>
            <a:endParaRPr lang="es-ES" sz="1000">
              <a:latin typeface="Arial" panose="020B0604020202020204" pitchFamily="34" charset="0"/>
              <a:cs typeface="Arial" panose="020B0604020202020204" pitchFamily="34" charset="0"/>
            </a:endParaRPr>
          </a:p>
          <a:p>
            <a:pPr marL="228600" indent="-228600" algn="just">
              <a:buAutoNum type="alphaLcParenR"/>
            </a:pPr>
            <a:r>
              <a:rPr lang="es-ES" sz="1000" b="1" i="1">
                <a:latin typeface="Arial" panose="020B0604020202020204" pitchFamily="34" charset="0"/>
                <a:cs typeface="Arial" panose="020B0604020202020204" pitchFamily="34" charset="0"/>
              </a:rPr>
              <a:t>Extraescolares</a:t>
            </a:r>
            <a:r>
              <a:rPr lang="es-ES" sz="1000">
                <a:latin typeface="Arial" panose="020B0604020202020204" pitchFamily="34" charset="0"/>
                <a:cs typeface="Arial" panose="020B0604020202020204" pitchFamily="34" charset="0"/>
              </a:rPr>
              <a:t> aquellas que, siendo organizadas por el centro y figurando en la </a:t>
            </a:r>
            <a:r>
              <a:rPr lang="es-ES" sz="1000" b="1" u="sng">
                <a:latin typeface="Arial" panose="020B0604020202020204" pitchFamily="34" charset="0"/>
                <a:cs typeface="Arial" panose="020B0604020202020204" pitchFamily="34" charset="0"/>
              </a:rPr>
              <a:t>programación general anual</a:t>
            </a:r>
            <a:r>
              <a:rPr lang="es-ES" sz="1000">
                <a:latin typeface="Arial" panose="020B0604020202020204" pitchFamily="34" charset="0"/>
                <a:cs typeface="Arial" panose="020B0604020202020204" pitchFamily="34" charset="0"/>
              </a:rPr>
              <a:t>, se realizan fuera del horario lectivo y cuya participación sea voluntaria.</a:t>
            </a:r>
          </a:p>
        </p:txBody>
      </p:sp>
      <p:sp>
        <p:nvSpPr>
          <p:cNvPr id="10" name="Rectángulo 9"/>
          <p:cNvSpPr/>
          <p:nvPr/>
        </p:nvSpPr>
        <p:spPr>
          <a:xfrm>
            <a:off x="3907217" y="3952952"/>
            <a:ext cx="7600425" cy="861774"/>
          </a:xfrm>
          <a:prstGeom prst="rect">
            <a:avLst/>
          </a:prstGeom>
        </p:spPr>
        <p:txBody>
          <a:bodyPr wrap="square">
            <a:spAutoFit/>
          </a:bodyPr>
          <a:lstStyle/>
          <a:p>
            <a:pPr algn="just"/>
            <a:r>
              <a:rPr lang="es-ES" sz="1000" b="1" i="1">
                <a:latin typeface="Arial" panose="020B0604020202020204" pitchFamily="34" charset="0"/>
                <a:cs typeface="Arial" panose="020B0604020202020204" pitchFamily="34" charset="0"/>
              </a:rPr>
              <a:t>LOMLOE</a:t>
            </a:r>
          </a:p>
          <a:p>
            <a:pPr algn="just"/>
            <a:endParaRPr lang="es-ES" sz="1000" i="1">
              <a:latin typeface="Arial" panose="020B0604020202020204" pitchFamily="34" charset="0"/>
              <a:cs typeface="Arial" panose="020B0604020202020204" pitchFamily="34" charset="0"/>
            </a:endParaRPr>
          </a:p>
          <a:p>
            <a:pPr algn="just"/>
            <a:r>
              <a:rPr lang="es-ES" sz="1000" i="1">
                <a:latin typeface="Arial" panose="020B0604020202020204" pitchFamily="34" charset="0"/>
                <a:cs typeface="Arial" panose="020B0604020202020204" pitchFamily="34" charset="0"/>
              </a:rPr>
              <a:t>Artículo 91.– Funciones del profesorado.</a:t>
            </a:r>
          </a:p>
          <a:p>
            <a:pPr algn="just"/>
            <a:r>
              <a:rPr lang="es-ES" sz="1000" b="1" i="1">
                <a:latin typeface="Arial" panose="020B0604020202020204" pitchFamily="34" charset="0"/>
                <a:cs typeface="Arial" panose="020B0604020202020204" pitchFamily="34" charset="0"/>
              </a:rPr>
              <a:t>f) La promoción, organización y participación en las </a:t>
            </a:r>
            <a:r>
              <a:rPr lang="es-ES" sz="10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complementarias</a:t>
            </a:r>
            <a:r>
              <a:rPr lang="es-ES" sz="1000" b="1" i="1">
                <a:latin typeface="Arial" panose="020B0604020202020204" pitchFamily="34" charset="0"/>
                <a:cs typeface="Arial" panose="020B0604020202020204" pitchFamily="34" charset="0"/>
              </a:rPr>
              <a:t>, dentro o fuera del recinto educativo, programadas por los centros.</a:t>
            </a:r>
            <a:endParaRPr lang="es-ES" sz="1000">
              <a:latin typeface="Arial" panose="020B0604020202020204" pitchFamily="34" charset="0"/>
              <a:cs typeface="Arial" panose="020B0604020202020204" pitchFamily="34" charset="0"/>
            </a:endParaRPr>
          </a:p>
        </p:txBody>
      </p:sp>
      <p:sp>
        <p:nvSpPr>
          <p:cNvPr id="6" name="Rectángulo 5"/>
          <p:cNvSpPr/>
          <p:nvPr/>
        </p:nvSpPr>
        <p:spPr>
          <a:xfrm>
            <a:off x="3777891" y="3926000"/>
            <a:ext cx="8203094" cy="101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a:ln>
                <a:solidFill>
                  <a:srgbClr val="FF0000"/>
                </a:solidFill>
              </a:ln>
              <a:noFill/>
            </a:endParaRPr>
          </a:p>
        </p:txBody>
      </p:sp>
      <p:sp>
        <p:nvSpPr>
          <p:cNvPr id="11" name="Rectángulo 10"/>
          <p:cNvSpPr/>
          <p:nvPr/>
        </p:nvSpPr>
        <p:spPr>
          <a:xfrm>
            <a:off x="5220116" y="5502387"/>
            <a:ext cx="6845029" cy="1169551"/>
          </a:xfrm>
          <a:prstGeom prst="rect">
            <a:avLst/>
          </a:prstGeom>
        </p:spPr>
        <p:txBody>
          <a:bodyPr wrap="square">
            <a:spAutoFit/>
          </a:bodyPr>
          <a:lstStyle/>
          <a:p>
            <a:pPr algn="just"/>
            <a:r>
              <a:rPr lang="es-ES" sz="1000" b="1" i="1">
                <a:latin typeface="Arial" panose="020B0604020202020204" pitchFamily="34" charset="0"/>
                <a:cs typeface="Arial" panose="020B0604020202020204" pitchFamily="34" charset="0"/>
              </a:rPr>
              <a:t>Orden de 29 de junio de 1994 por la que se aprueban las instrucciones que regulan la organización y funcionamiento de los institutos de educación secundaria.</a:t>
            </a:r>
          </a:p>
          <a:p>
            <a:pPr algn="just"/>
            <a:endParaRPr lang="es-ES" sz="1000" b="1" i="1">
              <a:latin typeface="Arial" panose="020B0604020202020204" pitchFamily="34" charset="0"/>
              <a:cs typeface="Arial" panose="020B0604020202020204" pitchFamily="34" charset="0"/>
            </a:endParaRPr>
          </a:p>
          <a:p>
            <a:pPr algn="just"/>
            <a:r>
              <a:rPr lang="es-ES" sz="1000" i="1">
                <a:latin typeface="Arial" panose="020B0604020202020204" pitchFamily="34" charset="0"/>
                <a:cs typeface="Arial" panose="020B0604020202020204" pitchFamily="34" charset="0"/>
              </a:rPr>
              <a:t>50. Las actividades complementarias y extraescolares </a:t>
            </a:r>
            <a:r>
              <a:rPr lang="es-ES" sz="1000" b="1" i="1" u="sng">
                <a:latin typeface="Arial" panose="020B0604020202020204" pitchFamily="34" charset="0"/>
                <a:cs typeface="Arial" panose="020B0604020202020204" pitchFamily="34" charset="0"/>
              </a:rPr>
              <a:t>tendrán carácter voluntario </a:t>
            </a:r>
            <a:r>
              <a:rPr lang="es-ES" sz="1000" i="1">
                <a:latin typeface="Arial" panose="020B0604020202020204" pitchFamily="34" charset="0"/>
                <a:cs typeface="Arial" panose="020B0604020202020204" pitchFamily="34" charset="0"/>
              </a:rPr>
              <a:t>para alumnos y Profesores, no constituirán discriminación para ningún miembro de la comunidad educativa y carecerán de ánimo de lucro.</a:t>
            </a:r>
          </a:p>
          <a:p>
            <a:pPr algn="just"/>
            <a:endParaRPr lang="es-ES" sz="1000" i="1">
              <a:latin typeface="Arial" panose="020B0604020202020204" pitchFamily="34" charset="0"/>
              <a:cs typeface="Arial" panose="020B0604020202020204" pitchFamily="34" charset="0"/>
            </a:endParaRPr>
          </a:p>
          <a:p>
            <a:pPr algn="just"/>
            <a:endParaRPr lang="es-ES" sz="1000">
              <a:latin typeface="Arial" panose="020B0604020202020204" pitchFamily="34" charset="0"/>
              <a:cs typeface="Arial" panose="020B0604020202020204" pitchFamily="34" charset="0"/>
            </a:endParaRPr>
          </a:p>
        </p:txBody>
      </p:sp>
      <p:sp>
        <p:nvSpPr>
          <p:cNvPr id="13" name="Flecha abajo 12"/>
          <p:cNvSpPr/>
          <p:nvPr/>
        </p:nvSpPr>
        <p:spPr>
          <a:xfrm>
            <a:off x="4075889" y="3287949"/>
            <a:ext cx="252920" cy="350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bajo 13"/>
          <p:cNvSpPr/>
          <p:nvPr/>
        </p:nvSpPr>
        <p:spPr>
          <a:xfrm>
            <a:off x="5288604" y="5028083"/>
            <a:ext cx="252920" cy="350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41806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7319055"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Departamento de Actividades Complementarias y Extraescolares</a:t>
            </a:r>
          </a:p>
        </p:txBody>
      </p:sp>
      <p:sp>
        <p:nvSpPr>
          <p:cNvPr id="10" name="Subtítulo 2"/>
          <p:cNvSpPr>
            <a:spLocks noGrp="1"/>
          </p:cNvSpPr>
          <p:nvPr>
            <p:ph type="subTitle" idx="1"/>
          </p:nvPr>
        </p:nvSpPr>
        <p:spPr>
          <a:xfrm>
            <a:off x="2083307" y="1563262"/>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800" b="1">
                <a:solidFill>
                  <a:srgbClr val="FF0000"/>
                </a:solidFill>
                <a:latin typeface="Arial" panose="020B0604020202020204" pitchFamily="34" charset="0"/>
                <a:cs typeface="Arial" panose="020B0604020202020204" pitchFamily="34" charset="0"/>
              </a:rPr>
              <a:t>Actividad </a:t>
            </a:r>
          </a:p>
        </p:txBody>
      </p:sp>
      <p:pic>
        <p:nvPicPr>
          <p:cNvPr id="11" name="Picture 2" descr="Designación del Hospital Reina Sofía de Córdoba como centro nacional de  referencia en cardiopatías congénitas del adulto - Asociación Corazón y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949" y="5058244"/>
            <a:ext cx="1530124" cy="153012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2083307" y="1962846"/>
            <a:ext cx="9718766" cy="584775"/>
          </a:xfrm>
          <a:prstGeom prst="rect">
            <a:avLst/>
          </a:prstGeom>
          <a:noFill/>
        </p:spPr>
        <p:txBody>
          <a:bodyPr wrap="square" rtlCol="0">
            <a:spAutoFit/>
          </a:bodyPr>
          <a:lstStyle/>
          <a:p>
            <a:pPr algn="just"/>
            <a:r>
              <a:rPr lang="es-ES" sz="1600" b="1">
                <a:latin typeface="Arial" panose="020B0604020202020204" pitchFamily="34" charset="0"/>
                <a:cs typeface="Arial" panose="020B0604020202020204" pitchFamily="34" charset="0"/>
              </a:rPr>
              <a:t>Es generalizada la confusión existente entre “actividades complementarias” y “actividades extraescolares”. Analice la diferencia entre cada una de ellas y ponga ejemplos de las mismas.</a:t>
            </a:r>
          </a:p>
        </p:txBody>
      </p:sp>
    </p:spTree>
    <p:extLst>
      <p:ext uri="{BB962C8B-B14F-4D97-AF65-F5344CB8AC3E}">
        <p14:creationId xmlns:p14="http://schemas.microsoft.com/office/powerpoint/2010/main" val="3370495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4480714"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Comisión de Coordinación Pedagógica</a:t>
            </a:r>
          </a:p>
        </p:txBody>
      </p:sp>
      <p:graphicFrame>
        <p:nvGraphicFramePr>
          <p:cNvPr id="3" name="Diagrama 2"/>
          <p:cNvGraphicFramePr/>
          <p:nvPr>
            <p:extLst>
              <p:ext uri="{D42A27DB-BD31-4B8C-83A1-F6EECF244321}">
                <p14:modId xmlns:p14="http://schemas.microsoft.com/office/powerpoint/2010/main" val="2778858345"/>
              </p:ext>
            </p:extLst>
          </p:nvPr>
        </p:nvGraphicFramePr>
        <p:xfrm>
          <a:off x="3670662" y="719667"/>
          <a:ext cx="8521337" cy="46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330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658464"/>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83307" y="72614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3307" y="1193930"/>
            <a:ext cx="4480714"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Comisión de Coordinación Pedagógica</a:t>
            </a:r>
          </a:p>
        </p:txBody>
      </p:sp>
      <p:sp>
        <p:nvSpPr>
          <p:cNvPr id="7" name="Rectángulo 6"/>
          <p:cNvSpPr/>
          <p:nvPr/>
        </p:nvSpPr>
        <p:spPr>
          <a:xfrm>
            <a:off x="5214026" y="1378596"/>
            <a:ext cx="6796566" cy="4832092"/>
          </a:xfrm>
          <a:prstGeom prst="rect">
            <a:avLst/>
          </a:prstGeom>
        </p:spPr>
        <p:txBody>
          <a:bodyPr wrap="square">
            <a:spAutoFit/>
          </a:bodyPr>
          <a:lstStyle/>
          <a:p>
            <a:pPr algn="just"/>
            <a:endParaRPr lang="es-ES" sz="1100">
              <a:solidFill>
                <a:srgbClr val="000000"/>
              </a:solidFill>
              <a:latin typeface="Arial" panose="020B0604020202020204" pitchFamily="34" charset="0"/>
              <a:cs typeface="Arial" panose="020B0604020202020204" pitchFamily="34" charset="0"/>
            </a:endParaRPr>
          </a:p>
          <a:p>
            <a:pPr algn="just"/>
            <a:r>
              <a:rPr lang="es-ES" sz="1100" b="1">
                <a:latin typeface="Arial" panose="020B0604020202020204" pitchFamily="34" charset="0"/>
                <a:cs typeface="Arial" panose="020B0604020202020204" pitchFamily="34" charset="0"/>
              </a:rPr>
              <a:t>Competencias</a:t>
            </a:r>
            <a:r>
              <a:rPr lang="es-ES" sz="1100">
                <a:latin typeface="Arial" panose="020B0604020202020204" pitchFamily="34" charset="0"/>
                <a:cs typeface="Arial" panose="020B0604020202020204" pitchFamily="34" charset="0"/>
              </a:rPr>
              <a:t>:</a:t>
            </a:r>
          </a:p>
          <a:p>
            <a:pPr algn="just"/>
            <a:endParaRPr lang="es-ES" sz="1100">
              <a:latin typeface="Arial" panose="020B0604020202020204" pitchFamily="34" charset="0"/>
              <a:cs typeface="Arial" panose="020B0604020202020204" pitchFamily="34" charset="0"/>
            </a:endParaRPr>
          </a:p>
          <a:p>
            <a:pPr marL="228600" indent="-228600" algn="just">
              <a:buAutoNum type="alphaLcParenR"/>
            </a:pPr>
            <a:r>
              <a:rPr lang="es-ES" sz="1100">
                <a:latin typeface="Arial" panose="020B0604020202020204" pitchFamily="34" charset="0"/>
                <a:cs typeface="Arial" panose="020B0604020202020204" pitchFamily="34" charset="0"/>
              </a:rPr>
              <a:t>Establecer las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directrices generales </a:t>
            </a:r>
            <a:r>
              <a:rPr lang="es-ES" sz="1100">
                <a:latin typeface="Arial" panose="020B0604020202020204" pitchFamily="34" charset="0"/>
                <a:cs typeface="Arial" panose="020B0604020202020204" pitchFamily="34" charset="0"/>
              </a:rPr>
              <a:t>para la elaboración y revisión de los </a:t>
            </a:r>
          </a:p>
          <a:p>
            <a:pPr algn="just"/>
            <a:r>
              <a:rPr lang="es-ES" sz="1100" b="1">
                <a:latin typeface="Arial" panose="020B0604020202020204" pitchFamily="34" charset="0"/>
                <a:cs typeface="Arial" panose="020B0604020202020204" pitchFamily="34" charset="0"/>
              </a:rPr>
              <a:t>	proyectos curriculares de etapa/Propuestas Curriculares</a:t>
            </a:r>
            <a:r>
              <a:rPr lang="es-ES" sz="1100">
                <a:latin typeface="Arial" panose="020B0604020202020204" pitchFamily="34" charset="0"/>
                <a:cs typeface="Arial" panose="020B0604020202020204" pitchFamily="34" charset="0"/>
              </a:rPr>
              <a:t>.</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b) Supervisar la elaboración y revisión, así como coordinar y </a:t>
            </a:r>
            <a:r>
              <a:rPr lang="es-ES" sz="11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responsabilizarse de la redacción de los proyectos curriculares de etapa y su posible modificación</a:t>
            </a:r>
            <a:r>
              <a:rPr lang="es-ES" sz="1100">
                <a:latin typeface="Arial" panose="020B0604020202020204" pitchFamily="34" charset="0"/>
                <a:cs typeface="Arial" panose="020B0604020202020204" pitchFamily="34" charset="0"/>
              </a:rPr>
              <a:t>, y asegurar su coherencia con el proyecto educativo del instituto.</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c) Establecer las </a:t>
            </a:r>
            <a:r>
              <a:rPr lang="es-ES" sz="11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directrices generales para la elaboración y revisión de las programaciones didácticas </a:t>
            </a:r>
            <a:r>
              <a:rPr lang="es-ES" sz="1100">
                <a:latin typeface="Arial" panose="020B0604020202020204" pitchFamily="34" charset="0"/>
                <a:cs typeface="Arial" panose="020B0604020202020204" pitchFamily="34" charset="0"/>
              </a:rPr>
              <a:t>de los departamentos, del plan de orientación académica y profesional y del plan de acción tutorial, incluidos en el proyecto curricular de etapa.</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d) Proponer al claustro los </a:t>
            </a:r>
            <a:r>
              <a:rPr lang="es-ES" sz="1100" b="1" i="1" u="sng">
                <a:latin typeface="Arial" panose="020B0604020202020204" pitchFamily="34" charset="0"/>
                <a:cs typeface="Arial" panose="020B0604020202020204" pitchFamily="34" charset="0"/>
              </a:rPr>
              <a:t>proyectos curriculares/Propuestas Curriculares </a:t>
            </a:r>
            <a:r>
              <a:rPr lang="es-ES" sz="1100">
                <a:latin typeface="Arial" panose="020B0604020202020204" pitchFamily="34" charset="0"/>
                <a:cs typeface="Arial" panose="020B0604020202020204" pitchFamily="34" charset="0"/>
              </a:rPr>
              <a:t>para su aprobación.</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e) Velar por el cumplimiento y posterior evaluación de los proyectos curriculares de etapa. </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f) Proponer al claustro la </a:t>
            </a:r>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planificación general de las sesiones de evaluación y calificación </a:t>
            </a:r>
            <a:r>
              <a:rPr lang="es-ES" sz="1100">
                <a:latin typeface="Arial" panose="020B0604020202020204" pitchFamily="34" charset="0"/>
                <a:cs typeface="Arial" panose="020B0604020202020204" pitchFamily="34" charset="0"/>
              </a:rPr>
              <a:t>y el calendario de exámenes o pruebas extraordinarias, de acuerdo con la jefatura de estudios.</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g) Proponer al claustro de profesores el </a:t>
            </a:r>
            <a:r>
              <a:rPr lang="es-ES" sz="1100" b="1" i="1" u="sng">
                <a:latin typeface="Arial" panose="020B0604020202020204" pitchFamily="34" charset="0"/>
                <a:cs typeface="Arial" panose="020B0604020202020204" pitchFamily="34" charset="0"/>
              </a:rPr>
              <a:t>plan para evaluar </a:t>
            </a:r>
            <a:r>
              <a:rPr lang="es-ES" sz="1100" i="1" u="sng">
                <a:latin typeface="Arial" panose="020B0604020202020204" pitchFamily="34" charset="0"/>
                <a:cs typeface="Arial" panose="020B0604020202020204" pitchFamily="34" charset="0"/>
              </a:rPr>
              <a:t>el proyecto curricular </a:t>
            </a:r>
            <a:r>
              <a:rPr lang="es-ES" sz="1100">
                <a:latin typeface="Arial" panose="020B0604020202020204" pitchFamily="34" charset="0"/>
                <a:cs typeface="Arial" panose="020B0604020202020204" pitchFamily="34" charset="0"/>
              </a:rPr>
              <a:t>de cada etapa, los aspectos docentes del proyecto educativo y la programación general anual, la evolución del rendimiento escolar del instituto y el proceso de enseñanza.</a:t>
            </a:r>
          </a:p>
          <a:p>
            <a:pPr algn="just"/>
            <a:endParaRPr lang="es-ES" sz="1100">
              <a:latin typeface="Arial" panose="020B0604020202020204" pitchFamily="34" charset="0"/>
              <a:cs typeface="Arial" panose="020B0604020202020204" pitchFamily="34" charset="0"/>
            </a:endParaRPr>
          </a:p>
          <a:p>
            <a:pPr algn="just"/>
            <a:r>
              <a:rPr lang="es-ES" sz="1100">
                <a:latin typeface="Arial" panose="020B0604020202020204" pitchFamily="34" charset="0"/>
                <a:cs typeface="Arial" panose="020B0604020202020204" pitchFamily="34" charset="0"/>
              </a:rPr>
              <a:t>h) Fomentar la </a:t>
            </a:r>
            <a:r>
              <a:rPr lang="es-ES" sz="1100" b="1" i="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todas las actividades y proyectos del instituto</a:t>
            </a:r>
            <a:r>
              <a:rPr lang="es-ES" sz="1100">
                <a:latin typeface="Arial" panose="020B0604020202020204" pitchFamily="34" charset="0"/>
                <a:cs typeface="Arial" panose="020B0604020202020204" pitchFamily="34" charset="0"/>
              </a:rPr>
              <a:t>, colaborar con las evaluaciones que se lleven a cabo a iniciativa de los órganos de gobierno o de la Administración educativa e impulsar planes de mejora en caso de que se estime necesario, como resultado de dichas evaluaciones.</a:t>
            </a:r>
          </a:p>
        </p:txBody>
      </p:sp>
      <p:pic>
        <p:nvPicPr>
          <p:cNvPr id="1026" name="Picture 2" descr="Reunión del Grupo de Trabajo de Trasl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78" y="1948397"/>
            <a:ext cx="3003134" cy="150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8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464532"/>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32449" y="46453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7620" y="977810"/>
            <a:ext cx="191590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Equipo docente</a:t>
            </a:r>
          </a:p>
        </p:txBody>
      </p:sp>
      <p:sp>
        <p:nvSpPr>
          <p:cNvPr id="6" name="Rectángulo 5"/>
          <p:cNvSpPr/>
          <p:nvPr/>
        </p:nvSpPr>
        <p:spPr>
          <a:xfrm>
            <a:off x="5583803" y="2872294"/>
            <a:ext cx="6608197" cy="3985706"/>
          </a:xfrm>
          <a:prstGeom prst="rect">
            <a:avLst/>
          </a:prstGeom>
        </p:spPr>
        <p:txBody>
          <a:bodyPr wrap="square">
            <a:spAutoFit/>
          </a:bodyPr>
          <a:lstStyle/>
          <a:p>
            <a:pPr marR="7800" algn="just"/>
            <a:r>
              <a:rPr lang="es-ES" sz="1100" b="1">
                <a:solidFill>
                  <a:srgbClr val="000000"/>
                </a:solidFill>
                <a:latin typeface="Arial" panose="020B0604020202020204" pitchFamily="34" charset="0"/>
                <a:cs typeface="Arial" panose="020B0604020202020204" pitchFamily="34" charset="0"/>
              </a:rPr>
              <a:t>Funciones</a:t>
            </a:r>
            <a:r>
              <a:rPr lang="es-ES" sz="1100">
                <a:solidFill>
                  <a:srgbClr val="000000"/>
                </a:solidFill>
                <a:latin typeface="Arial" panose="020B0604020202020204" pitchFamily="34" charset="0"/>
                <a:cs typeface="Arial" panose="020B0604020202020204" pitchFamily="34" charset="0"/>
              </a:rPr>
              <a:t>:</a:t>
            </a:r>
          </a:p>
          <a:p>
            <a:pPr marR="7800" algn="just"/>
            <a:endParaRPr lang="es-ES" sz="1100">
              <a:solidFill>
                <a:srgbClr val="000000"/>
              </a:solidFill>
              <a:latin typeface="Arial" panose="020B0604020202020204" pitchFamily="34" charset="0"/>
              <a:cs typeface="Arial" panose="020B0604020202020204" pitchFamily="34" charset="0"/>
            </a:endParaRPr>
          </a:p>
          <a:p>
            <a:pPr marL="228600" marR="7800" indent="-228600" algn="just">
              <a:buAutoNum type="alphaLcParenR"/>
            </a:pPr>
            <a:r>
              <a:rPr lang="es-ES" sz="1100">
                <a:solidFill>
                  <a:srgbClr val="000000"/>
                </a:solidFill>
                <a:latin typeface="Arial" panose="020B0604020202020204" pitchFamily="34" charset="0"/>
                <a:cs typeface="Arial" panose="020B0604020202020204" pitchFamily="34" charset="0"/>
              </a:rPr>
              <a:t>Valorar la </a:t>
            </a:r>
            <a:r>
              <a:rPr lang="es-ES" sz="1100" b="1" i="1" u="sng">
                <a:solidFill>
                  <a:srgbClr val="000000"/>
                </a:solidFill>
                <a:latin typeface="Arial" panose="020B0604020202020204" pitchFamily="34" charset="0"/>
                <a:cs typeface="Arial" panose="020B0604020202020204" pitchFamily="34" charset="0"/>
              </a:rPr>
              <a:t>evolución del alumnado </a:t>
            </a:r>
            <a:r>
              <a:rPr lang="es-ES" sz="1100">
                <a:solidFill>
                  <a:srgbClr val="000000"/>
                </a:solidFill>
                <a:latin typeface="Arial" panose="020B0604020202020204" pitchFamily="34" charset="0"/>
                <a:cs typeface="Arial" panose="020B0604020202020204" pitchFamily="34" charset="0"/>
              </a:rPr>
              <a:t>en el conjunto de las materias y su madurez académica en el conjunto de los objetivos y las competencias correspondientes.</a:t>
            </a:r>
          </a:p>
          <a:p>
            <a:pPr marR="7800" algn="just"/>
            <a:endParaRPr lang="es-ES" sz="1100">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b) Realizar la </a:t>
            </a:r>
            <a:r>
              <a:rPr lang="es-ES" sz="1100" b="1" i="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del alumnado</a:t>
            </a:r>
            <a:r>
              <a:rPr lang="es-ES" sz="1100">
                <a:solidFill>
                  <a:srgbClr val="000000"/>
                </a:solidFill>
                <a:latin typeface="Arial" panose="020B0604020202020204" pitchFamily="34" charset="0"/>
                <a:cs typeface="Arial" panose="020B0604020202020204" pitchFamily="34" charset="0"/>
              </a:rPr>
              <a:t>, de acuerdo con la normativa vigente y con el proyecto educativo del centro y adoptar las decisiones que correspondan como resultado del mismo.</a:t>
            </a:r>
          </a:p>
          <a:p>
            <a:pPr marR="7800" algn="just"/>
            <a:endParaRPr lang="es-ES" sz="1100">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c) Garantizar que el profesorado proporcione al alumnado </a:t>
            </a:r>
            <a:r>
              <a:rPr lang="es-ES" sz="1100" b="1" i="1">
                <a:solidFill>
                  <a:srgbClr val="000000"/>
                </a:solidFill>
                <a:latin typeface="Arial" panose="020B0604020202020204" pitchFamily="34" charset="0"/>
                <a:cs typeface="Arial" panose="020B0604020202020204" pitchFamily="34" charset="0"/>
              </a:rPr>
              <a:t>información relativa a la programación de la materia </a:t>
            </a:r>
            <a:r>
              <a:rPr lang="es-ES" sz="1100">
                <a:solidFill>
                  <a:srgbClr val="000000"/>
                </a:solidFill>
                <a:latin typeface="Arial" panose="020B0604020202020204" pitchFamily="34" charset="0"/>
                <a:cs typeface="Arial" panose="020B0604020202020204" pitchFamily="34" charset="0"/>
              </a:rPr>
              <a:t>que imparte, con especial referencia a lo relativo a la evaluación.</a:t>
            </a:r>
          </a:p>
          <a:p>
            <a:pPr marR="7800" algn="just"/>
            <a:endParaRPr lang="es-ES" sz="1100">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d) Establecer actuaciones para </a:t>
            </a:r>
            <a:r>
              <a:rPr lang="es-ES" sz="1100" b="1" i="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mejorar el clima de convivencia del grupo</a:t>
            </a:r>
            <a:r>
              <a:rPr lang="es-ES" sz="1100">
                <a:solidFill>
                  <a:srgbClr val="000000"/>
                </a:solidFill>
                <a:latin typeface="Arial" panose="020B0604020202020204" pitchFamily="34" charset="0"/>
                <a:cs typeface="Arial" panose="020B0604020202020204" pitchFamily="34" charset="0"/>
              </a:rPr>
              <a:t>, interviniendo coordinadamente en la resolución los conflictos que puedan surgir en el seno del grupo, sin perjuicio de las competencias que correspondan a otros órganos en materia de prevención y resolución de conflictos. </a:t>
            </a:r>
          </a:p>
          <a:p>
            <a:pPr marR="7800" algn="just"/>
            <a:endParaRPr lang="es-ES" sz="1100">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e) Conocer y participar en la elaboración de la </a:t>
            </a:r>
            <a:r>
              <a:rPr lang="es-ES" sz="1100" b="1" i="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a:t>
            </a:r>
            <a:r>
              <a:rPr lang="es-ES" sz="11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100">
                <a:solidFill>
                  <a:srgbClr val="000000"/>
                </a:solidFill>
                <a:latin typeface="Arial" panose="020B0604020202020204" pitchFamily="34" charset="0"/>
                <a:cs typeface="Arial" panose="020B0604020202020204" pitchFamily="34" charset="0"/>
              </a:rPr>
              <a:t>que, en su caso, se proporcione a los </a:t>
            </a:r>
            <a:r>
              <a:rPr lang="es-ES" sz="1100" b="1" i="1">
                <a:solidFill>
                  <a:srgbClr val="000000"/>
                </a:solidFill>
                <a:latin typeface="Arial" panose="020B0604020202020204" pitchFamily="34" charset="0"/>
                <a:cs typeface="Arial" panose="020B0604020202020204" pitchFamily="34" charset="0"/>
              </a:rPr>
              <a:t>padres, madres o tutores legales del alumnado del grupo.</a:t>
            </a:r>
          </a:p>
          <a:p>
            <a:pPr marR="7800" algn="just"/>
            <a:endParaRPr lang="es-ES" sz="1100" b="1" i="1">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f) </a:t>
            </a:r>
            <a:r>
              <a:rPr lang="es-ES" sz="1100" b="1" i="1">
                <a:solidFill>
                  <a:srgbClr val="000000"/>
                </a:solidFill>
                <a:latin typeface="Arial" panose="020B0604020202020204" pitchFamily="34" charset="0"/>
                <a:cs typeface="Arial" panose="020B0604020202020204" pitchFamily="34" charset="0"/>
              </a:rPr>
              <a:t>Atender a los padres, madres o tutores legales del alumnado del grupo</a:t>
            </a:r>
            <a:r>
              <a:rPr lang="es-ES" sz="1100">
                <a:solidFill>
                  <a:srgbClr val="000000"/>
                </a:solidFill>
                <a:latin typeface="Arial" panose="020B0604020202020204" pitchFamily="34" charset="0"/>
                <a:cs typeface="Arial" panose="020B0604020202020204" pitchFamily="34" charset="0"/>
              </a:rPr>
              <a:t>.</a:t>
            </a:r>
          </a:p>
          <a:p>
            <a:pPr marR="7800" algn="just"/>
            <a:endParaRPr lang="es-ES" sz="1100">
              <a:solidFill>
                <a:srgbClr val="000000"/>
              </a:solidFill>
              <a:latin typeface="Arial" panose="020B0604020202020204" pitchFamily="34" charset="0"/>
              <a:cs typeface="Arial" panose="020B0604020202020204" pitchFamily="34" charset="0"/>
            </a:endParaRPr>
          </a:p>
          <a:p>
            <a:pPr marR="7800" algn="just"/>
            <a:r>
              <a:rPr lang="es-ES" sz="1100">
                <a:solidFill>
                  <a:srgbClr val="000000"/>
                </a:solidFill>
                <a:latin typeface="Arial" panose="020B0604020202020204" pitchFamily="34" charset="0"/>
                <a:cs typeface="Arial" panose="020B0604020202020204" pitchFamily="34" charset="0"/>
              </a:rPr>
              <a:t>g) Cuantas otras se determinen en el reglamento de régimen interior del centro o en el desarrollo normativo. </a:t>
            </a:r>
            <a:endParaRPr lang="es-ES" sz="1100">
              <a:latin typeface="Arial" panose="020B0604020202020204" pitchFamily="34" charset="0"/>
              <a:cs typeface="Arial" panose="020B0604020202020204" pitchFamily="34" charset="0"/>
            </a:endParaRPr>
          </a:p>
        </p:txBody>
      </p:sp>
      <p:sp>
        <p:nvSpPr>
          <p:cNvPr id="7" name="Rectángulo 6"/>
          <p:cNvSpPr/>
          <p:nvPr/>
        </p:nvSpPr>
        <p:spPr>
          <a:xfrm>
            <a:off x="1948917" y="2578075"/>
            <a:ext cx="9981210" cy="276999"/>
          </a:xfrm>
          <a:prstGeom prst="rect">
            <a:avLst/>
          </a:prstGeom>
        </p:spPr>
        <p:txBody>
          <a:bodyPr wrap="square">
            <a:spAutoFit/>
          </a:bodyPr>
          <a:lstStyle/>
          <a:p>
            <a:pPr marR="7800" algn="just"/>
            <a:r>
              <a:rPr lang="es-ES" sz="1200">
                <a:solidFill>
                  <a:srgbClr val="000000"/>
                </a:solidFill>
                <a:latin typeface="Arial" panose="020B0604020202020204" pitchFamily="34" charset="0"/>
                <a:cs typeface="Arial" panose="020B0604020202020204" pitchFamily="34" charset="0"/>
              </a:rPr>
              <a:t>El equipo docente estará constituido por todo el profesorado que imparta docencia a un mismo grupo de alumnos y será coordinado por su </a:t>
            </a:r>
            <a:r>
              <a:rPr lang="es-ES" sz="1200" b="1">
                <a:solidFill>
                  <a:srgbClr val="000000"/>
                </a:solidFill>
                <a:latin typeface="Arial" panose="020B0604020202020204" pitchFamily="34" charset="0"/>
                <a:cs typeface="Arial" panose="020B0604020202020204" pitchFamily="34" charset="0"/>
              </a:rPr>
              <a:t>tutor</a:t>
            </a:r>
            <a:r>
              <a:rPr lang="es-ES" sz="1200">
                <a:solidFill>
                  <a:srgbClr val="000000"/>
                </a:solidFill>
                <a:latin typeface="Arial" panose="020B0604020202020204" pitchFamily="34" charset="0"/>
                <a:cs typeface="Arial" panose="020B0604020202020204" pitchFamily="34" charset="0"/>
              </a:rPr>
              <a:t>.</a:t>
            </a:r>
          </a:p>
        </p:txBody>
      </p:sp>
      <p:sp>
        <p:nvSpPr>
          <p:cNvPr id="9" name="Rectángulo 8"/>
          <p:cNvSpPr/>
          <p:nvPr/>
        </p:nvSpPr>
        <p:spPr>
          <a:xfrm>
            <a:off x="2063429" y="1090978"/>
            <a:ext cx="2937850" cy="1754326"/>
          </a:xfrm>
          <a:prstGeom prst="rect">
            <a:avLst/>
          </a:prstGeom>
        </p:spPr>
        <p:txBody>
          <a:bodyPr wrap="square">
            <a:spAutoFit/>
          </a:bodyPr>
          <a:lstStyle/>
          <a:p>
            <a:endParaRPr lang="es-ES" sz="900">
              <a:solidFill>
                <a:srgbClr val="000000"/>
              </a:solidFill>
              <a:latin typeface="Arial" panose="020B0604020202020204" pitchFamily="34" charset="0"/>
              <a:cs typeface="Arial" panose="020B0604020202020204" pitchFamily="34" charset="0"/>
            </a:endParaRPr>
          </a:p>
          <a:p>
            <a:r>
              <a:rPr lang="es-ES" sz="900" i="1">
                <a:solidFill>
                  <a:srgbClr val="000000"/>
                </a:solidFill>
                <a:latin typeface="Arial" panose="020B0604020202020204" pitchFamily="34" charset="0"/>
                <a:cs typeface="Arial" panose="020B0604020202020204" pitchFamily="34" charset="0"/>
              </a:rPr>
              <a:t>ORDEN EDU/362/2015, de 4 de mayo, por la que se establece el currículo y se regula la implantación, evaluación y desarrollo de la educación secundaria obligatoria en la Comunidad de Castilla y León. </a:t>
            </a:r>
          </a:p>
          <a:p>
            <a:pPr marR="7800" algn="just"/>
            <a:endParaRPr lang="es-ES" sz="900" i="1">
              <a:solidFill>
                <a:srgbClr val="000000"/>
              </a:solidFill>
              <a:latin typeface="Arial" panose="020B0604020202020204" pitchFamily="34" charset="0"/>
              <a:cs typeface="Arial" panose="020B0604020202020204" pitchFamily="34" charset="0"/>
            </a:endParaRPr>
          </a:p>
          <a:p>
            <a:pPr marR="7800" algn="just"/>
            <a:r>
              <a:rPr lang="es-ES" sz="900" i="1">
                <a:solidFill>
                  <a:srgbClr val="000000"/>
                </a:solidFill>
                <a:latin typeface="Arial" panose="020B0604020202020204" pitchFamily="34" charset="0"/>
                <a:cs typeface="Arial" panose="020B0604020202020204" pitchFamily="34" charset="0"/>
              </a:rPr>
              <a:t>ORDEN EDU/363/2015, de 4 de mayo, por la que se establece el currículo y se regula la implantación, evaluación y desarrollo del bachillerato en la Comunidad de Castilla y León.</a:t>
            </a:r>
          </a:p>
          <a:p>
            <a:pPr marR="7800" algn="just"/>
            <a:endParaRPr lang="es-ES" sz="900" i="1">
              <a:solidFill>
                <a:srgbClr val="000000"/>
              </a:solidFill>
              <a:latin typeface="Arial" panose="020B0604020202020204" pitchFamily="34" charset="0"/>
              <a:cs typeface="Arial" panose="020B0604020202020204" pitchFamily="34" charset="0"/>
            </a:endParaRPr>
          </a:p>
          <a:p>
            <a:pPr marR="7800" algn="just"/>
            <a:endParaRPr lang="es-ES" sz="900">
              <a:latin typeface="Arial" panose="020B0604020202020204" pitchFamily="34" charset="0"/>
              <a:cs typeface="Arial" panose="020B0604020202020204" pitchFamily="34" charset="0"/>
            </a:endParaRPr>
          </a:p>
        </p:txBody>
      </p:sp>
      <p:sp>
        <p:nvSpPr>
          <p:cNvPr id="10" name="Rectángulo 9"/>
          <p:cNvSpPr/>
          <p:nvPr/>
        </p:nvSpPr>
        <p:spPr>
          <a:xfrm>
            <a:off x="8362364" y="1121962"/>
            <a:ext cx="3291371" cy="669414"/>
          </a:xfrm>
          <a:prstGeom prst="rect">
            <a:avLst/>
          </a:prstGeom>
        </p:spPr>
        <p:txBody>
          <a:bodyPr wrap="square">
            <a:spAutoFit/>
          </a:bodyPr>
          <a:lstStyle/>
          <a:p>
            <a:r>
              <a:rPr lang="es-ES" sz="1050">
                <a:solidFill>
                  <a:srgbClr val="000000"/>
                </a:solidFill>
                <a:latin typeface="Arial" panose="020B0604020202020204" pitchFamily="34" charset="0"/>
                <a:cs typeface="Arial" panose="020B0604020202020204" pitchFamily="34" charset="0"/>
              </a:rPr>
              <a:t> </a:t>
            </a:r>
          </a:p>
          <a:p>
            <a:pPr algn="just"/>
            <a:r>
              <a:rPr lang="es-ES" sz="900">
                <a:latin typeface="Arial" panose="020B0604020202020204" pitchFamily="34" charset="0"/>
                <a:cs typeface="Arial" panose="020B0604020202020204" pitchFamily="34" charset="0"/>
              </a:rPr>
              <a:t>DECRETO 65/2005, de 15 de septiembre, por el que se aprueba el Reglamento Orgánico de los </a:t>
            </a:r>
            <a:r>
              <a:rPr lang="es-ES" sz="900" b="1">
                <a:latin typeface="Arial" panose="020B0604020202020204" pitchFamily="34" charset="0"/>
                <a:cs typeface="Arial" panose="020B0604020202020204" pitchFamily="34" charset="0"/>
              </a:rPr>
              <a:t>centros que imparten Enseñanzas Escolares de Régimen Especial</a:t>
            </a:r>
            <a:r>
              <a:rPr lang="es-ES" sz="900">
                <a:latin typeface="Arial" panose="020B0604020202020204" pitchFamily="34" charset="0"/>
                <a:cs typeface="Arial" panose="020B0604020202020204" pitchFamily="34" charset="0"/>
              </a:rPr>
              <a:t>.</a:t>
            </a:r>
          </a:p>
        </p:txBody>
      </p:sp>
      <p:sp>
        <p:nvSpPr>
          <p:cNvPr id="11" name="CuadroTexto 10"/>
          <p:cNvSpPr txBox="1"/>
          <p:nvPr/>
        </p:nvSpPr>
        <p:spPr>
          <a:xfrm>
            <a:off x="8282983" y="998984"/>
            <a:ext cx="3441968"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Junta de profesores de grupo</a:t>
            </a:r>
          </a:p>
        </p:txBody>
      </p:sp>
      <p:sp>
        <p:nvSpPr>
          <p:cNvPr id="12" name="CuadroTexto 11"/>
          <p:cNvSpPr txBox="1"/>
          <p:nvPr/>
        </p:nvSpPr>
        <p:spPr>
          <a:xfrm>
            <a:off x="5160271" y="997629"/>
            <a:ext cx="210826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Equipo educativo</a:t>
            </a:r>
          </a:p>
        </p:txBody>
      </p:sp>
      <p:sp>
        <p:nvSpPr>
          <p:cNvPr id="13" name="Rectángulo 12"/>
          <p:cNvSpPr/>
          <p:nvPr/>
        </p:nvSpPr>
        <p:spPr>
          <a:xfrm>
            <a:off x="5138744" y="1070293"/>
            <a:ext cx="3183930" cy="946413"/>
          </a:xfrm>
          <a:prstGeom prst="rect">
            <a:avLst/>
          </a:prstGeom>
        </p:spPr>
        <p:txBody>
          <a:bodyPr wrap="square">
            <a:spAutoFit/>
          </a:bodyPr>
          <a:lstStyle/>
          <a:p>
            <a:r>
              <a:rPr lang="es-ES" sz="1050">
                <a:solidFill>
                  <a:srgbClr val="000000"/>
                </a:solidFill>
                <a:latin typeface="Arial" panose="020B0604020202020204" pitchFamily="34" charset="0"/>
                <a:cs typeface="Arial" panose="020B0604020202020204" pitchFamily="34" charset="0"/>
              </a:rPr>
              <a:t> </a:t>
            </a:r>
          </a:p>
          <a:p>
            <a:pPr algn="just"/>
            <a:r>
              <a:rPr lang="es-ES" sz="900" i="1">
                <a:solidFill>
                  <a:srgbClr val="000000"/>
                </a:solidFill>
                <a:latin typeface="Arial" panose="020B0604020202020204" pitchFamily="34" charset="0"/>
                <a:cs typeface="Arial" panose="020B0604020202020204" pitchFamily="34" charset="0"/>
              </a:rPr>
              <a:t>ORDEN EDU/1051/2016, de 12 de diciembre, por la que se regula la organización y funcionamiento de los </a:t>
            </a:r>
            <a:r>
              <a:rPr lang="es-ES" sz="900" b="1" i="1">
                <a:solidFill>
                  <a:srgbClr val="000000"/>
                </a:solidFill>
                <a:latin typeface="Arial" panose="020B0604020202020204" pitchFamily="34" charset="0"/>
                <a:cs typeface="Arial" panose="020B0604020202020204" pitchFamily="34" charset="0"/>
              </a:rPr>
              <a:t>centros integrados de formación profesional de titularidad pública </a:t>
            </a:r>
            <a:r>
              <a:rPr lang="es-ES" sz="900" i="1">
                <a:solidFill>
                  <a:srgbClr val="000000"/>
                </a:solidFill>
                <a:latin typeface="Arial" panose="020B0604020202020204" pitchFamily="34" charset="0"/>
                <a:cs typeface="Arial" panose="020B0604020202020204" pitchFamily="34" charset="0"/>
              </a:rPr>
              <a:t>dependientes de la consejería competente en materia de educación.</a:t>
            </a:r>
          </a:p>
        </p:txBody>
      </p:sp>
    </p:spTree>
    <p:extLst>
      <p:ext uri="{BB962C8B-B14F-4D97-AF65-F5344CB8AC3E}">
        <p14:creationId xmlns:p14="http://schemas.microsoft.com/office/powerpoint/2010/main" val="1174807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71895" y="464532"/>
            <a:ext cx="3041217" cy="261610"/>
          </a:xfrm>
          <a:prstGeom prst="rect">
            <a:avLst/>
          </a:prstGeom>
          <a:noFill/>
        </p:spPr>
        <p:txBody>
          <a:bodyPr wrap="none" rtlCol="0">
            <a:spAutoFit/>
          </a:bodyPr>
          <a:lstStyle/>
          <a:p>
            <a:r>
              <a:rPr lang="es-ES" sz="1100" b="1">
                <a:latin typeface="Arial" panose="020B0604020202020204" pitchFamily="34" charset="0"/>
                <a:cs typeface="Arial" panose="020B0604020202020204" pitchFamily="34" charset="0"/>
              </a:rPr>
              <a:t>ÓRGANOS DE COORDINACIÓN DOCENTE</a:t>
            </a:r>
          </a:p>
        </p:txBody>
      </p:sp>
      <p:sp>
        <p:nvSpPr>
          <p:cNvPr id="5" name="Rectángulo 4"/>
          <p:cNvSpPr/>
          <p:nvPr/>
        </p:nvSpPr>
        <p:spPr>
          <a:xfrm>
            <a:off x="2032449" y="464532"/>
            <a:ext cx="9897678" cy="400110"/>
          </a:xfrm>
          <a:prstGeom prst="rect">
            <a:avLst/>
          </a:prstGeom>
        </p:spPr>
        <p:txBody>
          <a:bodyPr wrap="square">
            <a:spAutoFit/>
          </a:bodyPr>
          <a:lstStyle/>
          <a:p>
            <a:endParaRPr lang="es-ES" sz="1000">
              <a:latin typeface="Arial" panose="020B0604020202020204" pitchFamily="34" charset="0"/>
              <a:cs typeface="Arial" panose="020B0604020202020204" pitchFamily="34" charset="0"/>
            </a:endParaRPr>
          </a:p>
          <a:p>
            <a:r>
              <a:rPr lang="es-ES" sz="1000">
                <a:latin typeface="Arial" panose="020B0604020202020204" pitchFamily="34" charset="0"/>
                <a:cs typeface="Arial" panose="020B0604020202020204" pitchFamily="34" charset="0"/>
              </a:rPr>
              <a:t> Real Decreto 83/1996, de 26 de enero, por el que se aprueba el Reglamento Orgánico de los Institutos de Educación Secundaria.</a:t>
            </a:r>
            <a:endParaRPr lang="es-ES" sz="1000"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2" name="CuadroTexto 1"/>
          <p:cNvSpPr txBox="1"/>
          <p:nvPr/>
        </p:nvSpPr>
        <p:spPr>
          <a:xfrm>
            <a:off x="2087620" y="977810"/>
            <a:ext cx="191590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Equipo docente</a:t>
            </a:r>
          </a:p>
        </p:txBody>
      </p:sp>
      <p:sp>
        <p:nvSpPr>
          <p:cNvPr id="9" name="Rectángulo 8"/>
          <p:cNvSpPr/>
          <p:nvPr/>
        </p:nvSpPr>
        <p:spPr>
          <a:xfrm>
            <a:off x="2071896" y="1090978"/>
            <a:ext cx="2937850" cy="507831"/>
          </a:xfrm>
          <a:prstGeom prst="rect">
            <a:avLst/>
          </a:prstGeom>
        </p:spPr>
        <p:txBody>
          <a:bodyPr wrap="square">
            <a:spAutoFit/>
          </a:bodyPr>
          <a:lstStyle/>
          <a:p>
            <a:endParaRPr lang="es-ES" sz="900">
              <a:solidFill>
                <a:srgbClr val="000000"/>
              </a:solidFill>
              <a:latin typeface="Arial" panose="020B0604020202020204" pitchFamily="34" charset="0"/>
              <a:cs typeface="Arial" panose="020B0604020202020204" pitchFamily="34" charset="0"/>
            </a:endParaRPr>
          </a:p>
          <a:p>
            <a:pPr marR="7800" algn="just"/>
            <a:endParaRPr lang="es-ES" sz="900" i="1">
              <a:solidFill>
                <a:srgbClr val="000000"/>
              </a:solidFill>
              <a:latin typeface="Arial" panose="020B0604020202020204" pitchFamily="34" charset="0"/>
              <a:cs typeface="Arial" panose="020B0604020202020204" pitchFamily="34" charset="0"/>
            </a:endParaRPr>
          </a:p>
          <a:p>
            <a:pPr marR="7800" algn="just"/>
            <a:endParaRPr lang="es-ES" sz="900">
              <a:latin typeface="Arial" panose="020B0604020202020204" pitchFamily="34" charset="0"/>
              <a:cs typeface="Arial" panose="020B0604020202020204" pitchFamily="34" charset="0"/>
            </a:endParaRPr>
          </a:p>
        </p:txBody>
      </p:sp>
      <p:sp>
        <p:nvSpPr>
          <p:cNvPr id="10" name="Rectángulo 9"/>
          <p:cNvSpPr/>
          <p:nvPr/>
        </p:nvSpPr>
        <p:spPr>
          <a:xfrm>
            <a:off x="8362364" y="1121962"/>
            <a:ext cx="3291371" cy="253916"/>
          </a:xfrm>
          <a:prstGeom prst="rect">
            <a:avLst/>
          </a:prstGeom>
        </p:spPr>
        <p:txBody>
          <a:bodyPr wrap="square">
            <a:spAutoFit/>
          </a:bodyPr>
          <a:lstStyle/>
          <a:p>
            <a:r>
              <a:rPr lang="es-ES" sz="1050">
                <a:solidFill>
                  <a:srgbClr val="000000"/>
                </a:solidFill>
                <a:latin typeface="Arial" panose="020B0604020202020204" pitchFamily="34" charset="0"/>
                <a:cs typeface="Arial" panose="020B0604020202020204" pitchFamily="34" charset="0"/>
              </a:rPr>
              <a:t> </a:t>
            </a:r>
          </a:p>
        </p:txBody>
      </p:sp>
      <p:sp>
        <p:nvSpPr>
          <p:cNvPr id="11" name="CuadroTexto 10"/>
          <p:cNvSpPr txBox="1"/>
          <p:nvPr/>
        </p:nvSpPr>
        <p:spPr>
          <a:xfrm>
            <a:off x="8282983" y="998984"/>
            <a:ext cx="3441968"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Junta de profesores de grupo</a:t>
            </a:r>
          </a:p>
        </p:txBody>
      </p:sp>
      <p:sp>
        <p:nvSpPr>
          <p:cNvPr id="12" name="CuadroTexto 11"/>
          <p:cNvSpPr txBox="1"/>
          <p:nvPr/>
        </p:nvSpPr>
        <p:spPr>
          <a:xfrm>
            <a:off x="5160271" y="997629"/>
            <a:ext cx="2108269" cy="369332"/>
          </a:xfrm>
          <a:prstGeom prst="rect">
            <a:avLst/>
          </a:prstGeom>
          <a:noFill/>
        </p:spPr>
        <p:txBody>
          <a:bodyPr wrap="none" rtlCol="0">
            <a:spAutoFit/>
          </a:bodyPr>
          <a:lstStyle/>
          <a:p>
            <a:r>
              <a:rPr lang="es-ES" b="1">
                <a:latin typeface="Arial" panose="020B0604020202020204" pitchFamily="34" charset="0"/>
                <a:cs typeface="Arial" panose="020B0604020202020204" pitchFamily="34" charset="0"/>
              </a:rPr>
              <a:t>Equipo educativo</a:t>
            </a:r>
          </a:p>
        </p:txBody>
      </p:sp>
      <p:sp>
        <p:nvSpPr>
          <p:cNvPr id="13" name="Rectángulo 12"/>
          <p:cNvSpPr/>
          <p:nvPr/>
        </p:nvSpPr>
        <p:spPr>
          <a:xfrm>
            <a:off x="5138744" y="1070293"/>
            <a:ext cx="3183930" cy="253916"/>
          </a:xfrm>
          <a:prstGeom prst="rect">
            <a:avLst/>
          </a:prstGeom>
        </p:spPr>
        <p:txBody>
          <a:bodyPr wrap="square">
            <a:spAutoFit/>
          </a:bodyPr>
          <a:lstStyle/>
          <a:p>
            <a:r>
              <a:rPr lang="es-ES" sz="1050">
                <a:solidFill>
                  <a:srgbClr val="000000"/>
                </a:solidFill>
                <a:latin typeface="Arial" panose="020B0604020202020204" pitchFamily="34" charset="0"/>
                <a:cs typeface="Arial" panose="020B0604020202020204" pitchFamily="34" charset="0"/>
              </a:rPr>
              <a:t> </a:t>
            </a:r>
          </a:p>
        </p:txBody>
      </p:sp>
      <p:sp>
        <p:nvSpPr>
          <p:cNvPr id="15" name="Subtítulo 2"/>
          <p:cNvSpPr>
            <a:spLocks noGrp="1"/>
          </p:cNvSpPr>
          <p:nvPr>
            <p:ph type="subTitle" idx="1"/>
          </p:nvPr>
        </p:nvSpPr>
        <p:spPr>
          <a:xfrm>
            <a:off x="2032449" y="1849461"/>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800" b="1">
                <a:solidFill>
                  <a:srgbClr val="FF0000"/>
                </a:solidFill>
                <a:latin typeface="Arial" panose="020B0604020202020204" pitchFamily="34" charset="0"/>
                <a:cs typeface="Arial" panose="020B0604020202020204" pitchFamily="34" charset="0"/>
              </a:rPr>
              <a:t>Actividad </a:t>
            </a:r>
          </a:p>
        </p:txBody>
      </p:sp>
      <p:pic>
        <p:nvPicPr>
          <p:cNvPr id="16" name="Picture 2" descr="Designación del Hospital Reina Sofía de Córdoba como centro nacional de  referencia en cardiopatías congénitas del adulto - Asociación Corazón y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827" y="5013702"/>
            <a:ext cx="1530124" cy="1530124"/>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2032449" y="2249045"/>
            <a:ext cx="9718766" cy="830997"/>
          </a:xfrm>
          <a:prstGeom prst="rect">
            <a:avLst/>
          </a:prstGeom>
          <a:noFill/>
        </p:spPr>
        <p:txBody>
          <a:bodyPr wrap="square" rtlCol="0">
            <a:spAutoFit/>
          </a:bodyPr>
          <a:lstStyle/>
          <a:p>
            <a:pPr algn="just"/>
            <a:r>
              <a:rPr lang="es-ES" sz="1600" b="1">
                <a:latin typeface="Arial" panose="020B0604020202020204" pitchFamily="34" charset="0"/>
                <a:cs typeface="Arial" panose="020B0604020202020204" pitchFamily="34" charset="0"/>
              </a:rPr>
              <a:t>Piensa y reflexiona. ¿Considera que el equipo docente en el que se encuentra impartiendo docencia este curso escolar desarrolla todas las funciones señaladas para dicho órgano de coordinación?</a:t>
            </a:r>
          </a:p>
        </p:txBody>
      </p:sp>
    </p:spTree>
    <p:extLst>
      <p:ext uri="{BB962C8B-B14F-4D97-AF65-F5344CB8AC3E}">
        <p14:creationId xmlns:p14="http://schemas.microsoft.com/office/powerpoint/2010/main" val="359402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71895" y="173345"/>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4" name="CuadroTexto 3"/>
          <p:cNvSpPr txBox="1"/>
          <p:nvPr/>
        </p:nvSpPr>
        <p:spPr>
          <a:xfrm>
            <a:off x="1993995" y="674309"/>
            <a:ext cx="3772186"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1. Principios del sistema educativo</a:t>
            </a:r>
          </a:p>
        </p:txBody>
      </p:sp>
      <p:sp>
        <p:nvSpPr>
          <p:cNvPr id="5" name="Rectángulo 4"/>
          <p:cNvSpPr/>
          <p:nvPr/>
        </p:nvSpPr>
        <p:spPr>
          <a:xfrm>
            <a:off x="4961105" y="977941"/>
            <a:ext cx="6883761" cy="2308324"/>
          </a:xfrm>
          <a:prstGeom prst="rect">
            <a:avLst/>
          </a:prstGeom>
        </p:spPr>
        <p:txBody>
          <a:bodyPr wrap="square">
            <a:spAutoFit/>
          </a:bodyPr>
          <a:lstStyle/>
          <a:p>
            <a:pPr marL="171450" indent="-171450" algn="just">
              <a:buFont typeface="Arial" panose="020B0604020202020204" pitchFamily="34" charset="0"/>
              <a:buChar char="•"/>
            </a:pPr>
            <a:r>
              <a:rPr lang="es-ES" sz="1200" i="1">
                <a:latin typeface="Arial" panose="020B0604020202020204" pitchFamily="34" charset="0"/>
                <a:cs typeface="Arial" panose="020B0604020202020204" pitchFamily="34" charset="0"/>
              </a:rPr>
              <a:t>h) El esfuerzo compartido por alumnado, familias, profesores, centros, Administraciones, instituciones y el conjunto de la sociedad. </a:t>
            </a:r>
          </a:p>
          <a:p>
            <a:pPr marL="171450" indent="-171450" algn="just">
              <a:buFont typeface="Arial" panose="020B0604020202020204" pitchFamily="34" charset="0"/>
              <a:buChar char="•"/>
            </a:pPr>
            <a:endParaRPr lang="es-ES" sz="1200" i="1">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i="1">
                <a:latin typeface="Arial" panose="020B0604020202020204" pitchFamily="34" charset="0"/>
                <a:cs typeface="Arial" panose="020B0604020202020204" pitchFamily="34" charset="0"/>
              </a:rPr>
              <a:t>h bis) El reconocimiento del papel que corresponde a los padres, madres y tutores legales como primeros responsables de la educación de sus hijos. </a:t>
            </a:r>
          </a:p>
          <a:p>
            <a:pPr marL="171450" indent="-171450" algn="just">
              <a:buFont typeface="Arial" panose="020B0604020202020204" pitchFamily="34" charset="0"/>
              <a:buChar char="•"/>
            </a:pPr>
            <a:endParaRPr lang="es-ES" sz="1200" i="1">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i="1">
                <a:latin typeface="Arial" panose="020B0604020202020204" pitchFamily="34" charset="0"/>
                <a:cs typeface="Arial" panose="020B0604020202020204" pitchFamily="34" charset="0"/>
              </a:rPr>
              <a:t>i) La autonomía para establecer y adecuar las actuaciones organizativas y curriculares en el marco de las competencias y responsabilidades que corresponden al Estado, a las Comunidades Autónomas, a las corporaciones locales y a los centros educativos.</a:t>
            </a:r>
          </a:p>
          <a:p>
            <a:pPr marL="171450" indent="-171450" algn="just">
              <a:buFont typeface="Arial" panose="020B0604020202020204" pitchFamily="34" charset="0"/>
              <a:buChar char="•"/>
            </a:pPr>
            <a:endParaRPr lang="es-ES" sz="1200" i="1">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200" i="1">
                <a:latin typeface="Arial" panose="020B0604020202020204" pitchFamily="34" charset="0"/>
                <a:cs typeface="Arial" panose="020B0604020202020204" pitchFamily="34" charset="0"/>
              </a:rPr>
              <a:t>j) La participación de la comunidad educativa en la organización, gobierno y funcionamiento de los centros docentes.</a:t>
            </a:r>
            <a:endParaRPr lang="es-ES" sz="1200" i="1">
              <a:solidFill>
                <a:srgbClr val="000000"/>
              </a:solidFill>
              <a:effectLst/>
              <a:latin typeface="Arial" panose="020B0604020202020204" pitchFamily="34" charset="0"/>
              <a:cs typeface="Arial" panose="020B0604020202020204" pitchFamily="34" charset="0"/>
            </a:endParaRPr>
          </a:p>
        </p:txBody>
      </p:sp>
      <p:sp>
        <p:nvSpPr>
          <p:cNvPr id="7" name="CuadroTexto 6"/>
          <p:cNvSpPr txBox="1"/>
          <p:nvPr/>
        </p:nvSpPr>
        <p:spPr>
          <a:xfrm>
            <a:off x="2506318" y="3618548"/>
            <a:ext cx="3459601"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2. Fines del sistema educativo</a:t>
            </a:r>
          </a:p>
        </p:txBody>
      </p:sp>
      <p:sp>
        <p:nvSpPr>
          <p:cNvPr id="8" name="Rectángulo 7"/>
          <p:cNvSpPr/>
          <p:nvPr/>
        </p:nvSpPr>
        <p:spPr>
          <a:xfrm>
            <a:off x="4863830" y="3880158"/>
            <a:ext cx="7220986" cy="1107996"/>
          </a:xfrm>
          <a:prstGeom prst="rect">
            <a:avLst/>
          </a:prstGeom>
        </p:spPr>
        <p:txBody>
          <a:bodyPr wrap="square">
            <a:spAutoFit/>
          </a:bodyPr>
          <a:lstStyle/>
          <a:p>
            <a:pPr marL="171450" indent="-171450" algn="just">
              <a:buFont typeface="Arial" panose="020B0604020202020204" pitchFamily="34" charset="0"/>
              <a:buChar char="•"/>
            </a:pPr>
            <a:r>
              <a:rPr lang="es-ES" sz="1100">
                <a:latin typeface="Arial" panose="020B0604020202020204" pitchFamily="34" charset="0"/>
                <a:cs typeface="Arial" panose="020B0604020202020204" pitchFamily="34" charset="0"/>
              </a:rPr>
              <a:t>Los poderes públicos prestarán una </a:t>
            </a:r>
            <a:r>
              <a:rPr lang="es-ES" sz="1100" b="1" i="1" u="sng">
                <a:latin typeface="Arial" panose="020B0604020202020204" pitchFamily="34" charset="0"/>
                <a:cs typeface="Arial" panose="020B0604020202020204" pitchFamily="34" charset="0"/>
              </a:rPr>
              <a:t>atención prioritaria al conjunto de factores que favorecen la calidad de la enseñanza</a:t>
            </a:r>
            <a:r>
              <a:rPr lang="es-ES" sz="1100">
                <a:latin typeface="Arial" panose="020B0604020202020204" pitchFamily="34" charset="0"/>
                <a:cs typeface="Arial" panose="020B0604020202020204" pitchFamily="34" charset="0"/>
              </a:rPr>
              <a:t> y, en especial, la cualificación y formación del profesorado, su </a:t>
            </a:r>
            <a:r>
              <a:rPr lang="es-ES" sz="1100" b="1" u="sng">
                <a:latin typeface="Arial" panose="020B0604020202020204" pitchFamily="34" charset="0"/>
                <a:cs typeface="Arial" panose="020B0604020202020204" pitchFamily="34" charset="0"/>
              </a:rPr>
              <a:t>trabajo en equipo</a:t>
            </a:r>
            <a:r>
              <a:rPr lang="es-ES" sz="1100">
                <a:latin typeface="Arial" panose="020B0604020202020204" pitchFamily="34" charset="0"/>
                <a:cs typeface="Arial" panose="020B0604020202020204" pitchFamily="34" charset="0"/>
              </a:rPr>
              <a:t>, la dotación de recursos educativos, humanos y materiales, las condiciones ambientales y de salud del centro escolar y su entorno, la investigación, la experimentación y la renovación educativa, el fomento de la lectura y el uso de bibliotecas, la autonomía pedagógica, organizativa y de gestión, la función directiva, la orientación educativa y profesional, la inspección educativa y la evaluación.</a:t>
            </a:r>
            <a:endParaRPr lang="es-ES" sz="1100" i="1">
              <a:solidFill>
                <a:srgbClr val="000000"/>
              </a:solidFill>
              <a:effectLst/>
              <a:latin typeface="Arial" panose="020B0604020202020204" pitchFamily="34" charset="0"/>
              <a:cs typeface="Arial" panose="020B0604020202020204" pitchFamily="34" charset="0"/>
            </a:endParaRPr>
          </a:p>
        </p:txBody>
      </p:sp>
      <p:pic>
        <p:nvPicPr>
          <p:cNvPr id="5122" name="Picture 2" descr="9 dinámicas de trabajo en equipo altamente efectiv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566" y="5136286"/>
            <a:ext cx="2802488" cy="1573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365631" y="977941"/>
            <a:ext cx="832338" cy="241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9" name="Rectángulo 8"/>
          <p:cNvSpPr/>
          <p:nvPr/>
        </p:nvSpPr>
        <p:spPr>
          <a:xfrm>
            <a:off x="9073660" y="1517203"/>
            <a:ext cx="2309447" cy="252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10" name="Rectángulo 9"/>
          <p:cNvSpPr/>
          <p:nvPr/>
        </p:nvSpPr>
        <p:spPr>
          <a:xfrm>
            <a:off x="5580185" y="2095158"/>
            <a:ext cx="785446" cy="179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11" name="Rectángulo 10"/>
          <p:cNvSpPr/>
          <p:nvPr/>
        </p:nvSpPr>
        <p:spPr>
          <a:xfrm>
            <a:off x="5140570" y="2747540"/>
            <a:ext cx="6704296" cy="538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0000"/>
                </a:solidFill>
              </a:ln>
            </a:endParaRPr>
          </a:p>
        </p:txBody>
      </p:sp>
      <p:sp>
        <p:nvSpPr>
          <p:cNvPr id="6" name="Rectángulo redondeado 5"/>
          <p:cNvSpPr/>
          <p:nvPr/>
        </p:nvSpPr>
        <p:spPr>
          <a:xfrm>
            <a:off x="10492154" y="4114800"/>
            <a:ext cx="1352712" cy="17584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3542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6" name="Diagrama 5"/>
          <p:cNvGraphicFramePr/>
          <p:nvPr>
            <p:extLst>
              <p:ext uri="{D42A27DB-BD31-4B8C-83A1-F6EECF244321}">
                <p14:modId xmlns:p14="http://schemas.microsoft.com/office/powerpoint/2010/main" val="477536416"/>
              </p:ext>
            </p:extLst>
          </p:nvPr>
        </p:nvGraphicFramePr>
        <p:xfrm>
          <a:off x="2194560" y="1554480"/>
          <a:ext cx="3971109" cy="432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descr="Las diez habilidades IT más valoradas en el mercado - IT Masters M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2351" y="2664824"/>
            <a:ext cx="3847242" cy="26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69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oría de sistemas | TECNOLOGÍAS EDUCATIVAS PARA EL APRENDIZ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786" y="212942"/>
            <a:ext cx="8618200" cy="65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09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EMA 4: LA ADMINISTRACIÓN EDUCATIVA Y EL CENTRO ESCOLAR. - ppt video online  descar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643" y="0"/>
            <a:ext cx="9005562" cy="675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3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s centros educativos como organizaciones seguras y saludables. Resultados  de un estudio diagnóstico - D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281" y="690664"/>
            <a:ext cx="5431224" cy="572861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ál es la mejor forma de organización? – Jon Aldazabal Basau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951" y="2799735"/>
            <a:ext cx="2183886" cy="151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9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160338"/>
            <a:ext cx="10508949" cy="40807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Organización y funcionamiento</a:t>
            </a:r>
          </a:p>
        </p:txBody>
      </p:sp>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Buscando Posicionamiento: ¿Cómo elegir a un SEO profesional? – SEOChar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53" y="2644346"/>
            <a:ext cx="2091843" cy="1923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918084922"/>
              </p:ext>
            </p:extLst>
          </p:nvPr>
        </p:nvGraphicFramePr>
        <p:xfrm>
          <a:off x="2031999" y="719666"/>
          <a:ext cx="8981989" cy="5862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478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rqué es tan difícil tomar decisiones? | Real Systems Integramos  Aplicaciones de Negoc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980" y="1563505"/>
            <a:ext cx="6375853" cy="478777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Gestión del tiempo</a:t>
            </a:r>
          </a:p>
        </p:txBody>
      </p:sp>
      <p:sp>
        <p:nvSpPr>
          <p:cNvPr id="3" name="Rectángulo 2"/>
          <p:cNvSpPr/>
          <p:nvPr/>
        </p:nvSpPr>
        <p:spPr>
          <a:xfrm>
            <a:off x="1737359" y="692331"/>
            <a:ext cx="10293531" cy="646331"/>
          </a:xfrm>
          <a:prstGeom prst="rect">
            <a:avLst/>
          </a:prstGeom>
        </p:spPr>
        <p:txBody>
          <a:bodyPr wrap="square">
            <a:spAutoFit/>
          </a:bodyPr>
          <a:lstStyle/>
          <a:p>
            <a:pPr algn="just"/>
            <a:r>
              <a:rPr lang="es-ES">
                <a:solidFill>
                  <a:srgbClr val="202124"/>
                </a:solidFill>
                <a:latin typeface="arial" panose="020B0604020202020204" pitchFamily="34" charset="0"/>
              </a:rPr>
              <a:t>La matriz o caja de </a:t>
            </a:r>
            <a:r>
              <a:rPr lang="es-ES" b="1">
                <a:solidFill>
                  <a:srgbClr val="202124"/>
                </a:solidFill>
                <a:latin typeface="arial" panose="020B0604020202020204" pitchFamily="34" charset="0"/>
              </a:rPr>
              <a:t>Eisenhower</a:t>
            </a:r>
            <a:r>
              <a:rPr lang="es-ES">
                <a:solidFill>
                  <a:srgbClr val="202124"/>
                </a:solidFill>
                <a:latin typeface="arial" panose="020B0604020202020204" pitchFamily="34" charset="0"/>
              </a:rPr>
              <a:t> </a:t>
            </a:r>
            <a:r>
              <a:rPr lang="es-ES">
                <a:solidFill>
                  <a:srgbClr val="202124"/>
                </a:solidFill>
                <a:latin typeface="arial" panose="020B0604020202020204" pitchFamily="34" charset="0"/>
                <a:sym typeface="Wingdings" panose="05000000000000000000" pitchFamily="2" charset="2"/>
              </a:rPr>
              <a:t></a:t>
            </a:r>
            <a:r>
              <a:rPr lang="es-ES">
                <a:solidFill>
                  <a:srgbClr val="202124"/>
                </a:solidFill>
                <a:latin typeface="arial" panose="020B0604020202020204" pitchFamily="34" charset="0"/>
              </a:rPr>
              <a:t> </a:t>
            </a:r>
            <a:r>
              <a:rPr lang="es-ES" b="1">
                <a:solidFill>
                  <a:srgbClr val="FF0000"/>
                </a:solidFill>
                <a:latin typeface="arial" panose="020B0604020202020204" pitchFamily="34" charset="0"/>
              </a:rPr>
              <a:t>matriz urgente/importante</a:t>
            </a:r>
          </a:p>
          <a:p>
            <a:pPr algn="just"/>
            <a:r>
              <a:rPr lang="es-ES">
                <a:solidFill>
                  <a:srgbClr val="202124"/>
                </a:solidFill>
                <a:latin typeface="arial" panose="020B0604020202020204" pitchFamily="34" charset="0"/>
              </a:rPr>
              <a:t>marco de trabajo simple para priorizar las tareas y administrar la carga de trabajo.</a:t>
            </a:r>
            <a:endParaRPr lang="es-ES"/>
          </a:p>
        </p:txBody>
      </p:sp>
    </p:spTree>
    <p:extLst>
      <p:ext uri="{BB962C8B-B14F-4D97-AF65-F5344CB8AC3E}">
        <p14:creationId xmlns:p14="http://schemas.microsoft.com/office/powerpoint/2010/main" val="485549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Gestión del tiempo</a:t>
            </a:r>
          </a:p>
        </p:txBody>
      </p:sp>
      <p:sp>
        <p:nvSpPr>
          <p:cNvPr id="3" name="Rectángulo 2"/>
          <p:cNvSpPr/>
          <p:nvPr/>
        </p:nvSpPr>
        <p:spPr>
          <a:xfrm>
            <a:off x="1737359" y="692331"/>
            <a:ext cx="10293531" cy="369332"/>
          </a:xfrm>
          <a:prstGeom prst="rect">
            <a:avLst/>
          </a:prstGeom>
        </p:spPr>
        <p:txBody>
          <a:bodyPr wrap="square">
            <a:spAutoFit/>
          </a:bodyPr>
          <a:lstStyle/>
          <a:p>
            <a:pPr algn="just"/>
            <a:r>
              <a:rPr lang="es-ES" b="1">
                <a:solidFill>
                  <a:srgbClr val="FF0000"/>
                </a:solidFill>
                <a:latin typeface="arial" panose="020B0604020202020204" pitchFamily="34" charset="0"/>
              </a:rPr>
              <a:t>Actividad</a:t>
            </a:r>
            <a:endParaRPr lang="es-ES" b="1">
              <a:solidFill>
                <a:srgbClr val="FF000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515" y="4979386"/>
            <a:ext cx="2619375" cy="1743075"/>
          </a:xfrm>
          <a:prstGeom prst="rect">
            <a:avLst/>
          </a:prstGeom>
        </p:spPr>
      </p:pic>
      <p:sp>
        <p:nvSpPr>
          <p:cNvPr id="7" name="CuadroTexto 6"/>
          <p:cNvSpPr txBox="1"/>
          <p:nvPr/>
        </p:nvSpPr>
        <p:spPr>
          <a:xfrm>
            <a:off x="1812324" y="1136822"/>
            <a:ext cx="10124303" cy="584775"/>
          </a:xfrm>
          <a:prstGeom prst="rect">
            <a:avLst/>
          </a:prstGeom>
          <a:noFill/>
        </p:spPr>
        <p:txBody>
          <a:bodyPr wrap="square" rtlCol="0">
            <a:spAutoFit/>
          </a:bodyPr>
          <a:lstStyle/>
          <a:p>
            <a:pPr algn="just"/>
            <a:r>
              <a:rPr lang="es-ES" sz="1600" b="1" i="1">
                <a:latin typeface="Arial" panose="020B0604020202020204" pitchFamily="34" charset="0"/>
                <a:cs typeface="Arial" panose="020B0604020202020204" pitchFamily="34" charset="0"/>
              </a:rPr>
              <a:t>Ante las siguientes situaciones aplique la matriz de Eisenhower, valorando de manera argumentativa cada una de ellas.</a:t>
            </a:r>
          </a:p>
        </p:txBody>
      </p:sp>
      <p:pic>
        <p:nvPicPr>
          <p:cNvPr id="2052" name="Picture 4" descr="Matriz Eisenhower: Toma decisiones y prioriza tus tareas » SARUQ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59" y="1992783"/>
            <a:ext cx="4029247" cy="288762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054811" y="2904215"/>
            <a:ext cx="5799438" cy="954107"/>
          </a:xfrm>
          <a:prstGeom prst="rect">
            <a:avLst/>
          </a:prstGeom>
          <a:noFill/>
        </p:spPr>
        <p:txBody>
          <a:bodyPr wrap="square" rtlCol="0">
            <a:spAutoFit/>
          </a:bodyPr>
          <a:lstStyle/>
          <a:p>
            <a:pPr marL="342900" indent="-342900" algn="just">
              <a:buAutoNum type="arabicPeriod"/>
            </a:pPr>
            <a:r>
              <a:rPr lang="es-ES" sz="1400">
                <a:latin typeface="Arial" panose="020B0604020202020204" pitchFamily="34" charset="0"/>
                <a:cs typeface="Arial" panose="020B0604020202020204" pitchFamily="34" charset="0"/>
              </a:rPr>
              <a:t>Corrección de pruebas de evaluación.</a:t>
            </a:r>
          </a:p>
          <a:p>
            <a:pPr marL="342900" indent="-342900" algn="just">
              <a:buAutoNum type="arabicPeriod"/>
            </a:pPr>
            <a:r>
              <a:rPr lang="es-ES" sz="1400">
                <a:latin typeface="Arial" panose="020B0604020202020204" pitchFamily="34" charset="0"/>
                <a:cs typeface="Arial" panose="020B0604020202020204" pitchFamily="34" charset="0"/>
              </a:rPr>
              <a:t>Introducir una fotografía en la página Web del instituto.</a:t>
            </a:r>
          </a:p>
          <a:p>
            <a:pPr marL="342900" indent="-342900" algn="just">
              <a:buAutoNum type="arabicPeriod"/>
            </a:pPr>
            <a:r>
              <a:rPr lang="es-ES" sz="1400">
                <a:latin typeface="Arial" panose="020B0604020202020204" pitchFamily="34" charset="0"/>
                <a:cs typeface="Arial" panose="020B0604020202020204" pitchFamily="34" charset="0"/>
              </a:rPr>
              <a:t>Organizar y llevar a cabo una actividad complementaria.</a:t>
            </a:r>
          </a:p>
          <a:p>
            <a:pPr marL="342900" indent="-342900" algn="just">
              <a:buAutoNum type="arabicPeriod"/>
            </a:pPr>
            <a:r>
              <a:rPr lang="es-ES" sz="1400">
                <a:latin typeface="Arial" panose="020B0604020202020204" pitchFamily="34" charset="0"/>
                <a:cs typeface="Arial" panose="020B0604020202020204" pitchFamily="34" charset="0"/>
              </a:rPr>
              <a:t>Llevar a cabo una tutoría con familias.</a:t>
            </a:r>
          </a:p>
        </p:txBody>
      </p:sp>
    </p:spTree>
    <p:extLst>
      <p:ext uri="{BB962C8B-B14F-4D97-AF65-F5344CB8AC3E}">
        <p14:creationId xmlns:p14="http://schemas.microsoft.com/office/powerpoint/2010/main" val="1424321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7" name="CuadroTexto 6"/>
          <p:cNvSpPr txBox="1"/>
          <p:nvPr/>
        </p:nvSpPr>
        <p:spPr>
          <a:xfrm>
            <a:off x="1737360" y="1015068"/>
            <a:ext cx="3627916" cy="738664"/>
          </a:xfrm>
          <a:prstGeom prst="rect">
            <a:avLst/>
          </a:prstGeom>
          <a:noFill/>
        </p:spPr>
        <p:txBody>
          <a:bodyPr wrap="none" rtlCol="0">
            <a:spAutoFit/>
          </a:bodyPr>
          <a:lstStyle/>
          <a:p>
            <a:pPr marL="285750" indent="-285750">
              <a:buFont typeface="Arial" panose="020B0604020202020204" pitchFamily="34" charset="0"/>
              <a:buChar char="•"/>
            </a:pPr>
            <a:r>
              <a:rPr lang="es-ES" sz="1400">
                <a:latin typeface="Arial" panose="020B0604020202020204" pitchFamily="34" charset="0"/>
                <a:cs typeface="Arial" panose="020B0604020202020204" pitchFamily="34" charset="0"/>
              </a:rPr>
              <a:t>Incrementa la eficiencia operacional</a:t>
            </a:r>
          </a:p>
          <a:p>
            <a:pPr marL="285750" indent="-285750">
              <a:buFont typeface="Arial" panose="020B0604020202020204" pitchFamily="34" charset="0"/>
              <a:buChar char="•"/>
            </a:pPr>
            <a:r>
              <a:rPr lang="es-ES" sz="1400">
                <a:latin typeface="Arial" panose="020B0604020202020204" pitchFamily="34" charset="0"/>
                <a:cs typeface="Arial" panose="020B0604020202020204" pitchFamily="34" charset="0"/>
              </a:rPr>
              <a:t>Permite la toma de decisiones eficaces.</a:t>
            </a:r>
          </a:p>
          <a:p>
            <a:pPr marL="285750" indent="-285750">
              <a:buFont typeface="Arial" panose="020B0604020202020204" pitchFamily="34" charset="0"/>
              <a:buChar char="•"/>
            </a:pPr>
            <a:r>
              <a:rPr lang="es-ES" sz="1400">
                <a:latin typeface="Arial" panose="020B0604020202020204" pitchFamily="34" charset="0"/>
                <a:cs typeface="Arial" panose="020B0604020202020204" pitchFamily="34" charset="0"/>
              </a:rPr>
              <a:t>Optimización de tiempo y recursos.</a:t>
            </a:r>
          </a:p>
        </p:txBody>
      </p:sp>
      <p:pic>
        <p:nvPicPr>
          <p:cNvPr id="3088" name="Picture 16" descr="Plan estratégico y gestión de proce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276" y="1171586"/>
            <a:ext cx="6515140" cy="4891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3424582247"/>
              </p:ext>
            </p:extLst>
          </p:nvPr>
        </p:nvGraphicFramePr>
        <p:xfrm>
          <a:off x="1276562" y="2056102"/>
          <a:ext cx="4442594" cy="4146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5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7" name="CuadroTexto 6"/>
          <p:cNvSpPr txBox="1"/>
          <p:nvPr/>
        </p:nvSpPr>
        <p:spPr>
          <a:xfrm>
            <a:off x="1654982" y="846530"/>
            <a:ext cx="1580882" cy="307777"/>
          </a:xfrm>
          <a:prstGeom prst="rect">
            <a:avLst/>
          </a:prstGeom>
          <a:noFill/>
        </p:spPr>
        <p:txBody>
          <a:bodyPr wrap="none" rtlCol="0">
            <a:spAutoFit/>
          </a:bodyPr>
          <a:lstStyle/>
          <a:p>
            <a:r>
              <a:rPr lang="es-ES" sz="1400" b="1">
                <a:solidFill>
                  <a:srgbClr val="FF0000"/>
                </a:solidFill>
                <a:latin typeface="Arial" panose="020B0604020202020204" pitchFamily="34" charset="0"/>
                <a:cs typeface="Arial" panose="020B0604020202020204" pitchFamily="34" charset="0"/>
              </a:rPr>
              <a:t>ANÁLISIS DAFO</a:t>
            </a:r>
          </a:p>
        </p:txBody>
      </p:sp>
      <p:pic>
        <p:nvPicPr>
          <p:cNvPr id="3084" name="Picture 12" descr="Análisis DAFO del Proyecto educativo del ce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801" y="1715688"/>
            <a:ext cx="5420652" cy="41908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écnicas de diagnóstico de la situación -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2126330"/>
            <a:ext cx="4469456" cy="2981128"/>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6145427" y="3451654"/>
            <a:ext cx="450374" cy="49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3987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7" name="CuadroTexto 6"/>
          <p:cNvSpPr txBox="1"/>
          <p:nvPr/>
        </p:nvSpPr>
        <p:spPr>
          <a:xfrm>
            <a:off x="1654982" y="846530"/>
            <a:ext cx="2228495" cy="307777"/>
          </a:xfrm>
          <a:prstGeom prst="rect">
            <a:avLst/>
          </a:prstGeom>
          <a:noFill/>
        </p:spPr>
        <p:txBody>
          <a:bodyPr wrap="none" rtlCol="0">
            <a:spAutoFit/>
          </a:bodyPr>
          <a:lstStyle/>
          <a:p>
            <a:r>
              <a:rPr lang="es-ES" sz="1400" b="1">
                <a:solidFill>
                  <a:srgbClr val="FF0000"/>
                </a:solidFill>
                <a:latin typeface="Arial" panose="020B0604020202020204" pitchFamily="34" charset="0"/>
                <a:cs typeface="Arial" panose="020B0604020202020204" pitchFamily="34" charset="0"/>
              </a:rPr>
              <a:t>DIAGRAMAS DE FLUJO</a:t>
            </a:r>
          </a:p>
        </p:txBody>
      </p:sp>
      <p:pic>
        <p:nvPicPr>
          <p:cNvPr id="5122" name="Picture 2" descr="Qué es un Diagrama de Flujo de Proceso o Flujogram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867" y="1878226"/>
            <a:ext cx="5143170" cy="34748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lujograma del proceso &amp;quot;Evaluación de la calidad de las accione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890" y="1452481"/>
            <a:ext cx="4776354" cy="477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6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566056" y="202528"/>
            <a:ext cx="10508949" cy="639683"/>
          </a:xfrm>
          <a:prstGeom prst="rect">
            <a:avLst/>
          </a:prstGeom>
          <a:noFill/>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buNone/>
            </a:pPr>
            <a:r>
              <a:rPr lang="es-ES" b="1">
                <a:solidFill>
                  <a:schemeClr val="tx1"/>
                </a:solidFill>
                <a:latin typeface="Arial" panose="020B0604020202020204" pitchFamily="34" charset="0"/>
                <a:cs typeface="Arial" panose="020B0604020202020204" pitchFamily="34" charset="0"/>
              </a:rPr>
              <a:t>El trabajo docente en un centro educativo: niveles organizacionales</a:t>
            </a:r>
          </a:p>
        </p:txBody>
      </p:sp>
      <p:graphicFrame>
        <p:nvGraphicFramePr>
          <p:cNvPr id="2" name="Diagrama 1"/>
          <p:cNvGraphicFramePr/>
          <p:nvPr>
            <p:extLst>
              <p:ext uri="{D42A27DB-BD31-4B8C-83A1-F6EECF244321}">
                <p14:modId xmlns:p14="http://schemas.microsoft.com/office/powerpoint/2010/main" val="2351662620"/>
              </p:ext>
            </p:extLst>
          </p:nvPr>
        </p:nvGraphicFramePr>
        <p:xfrm>
          <a:off x="1471525" y="87775"/>
          <a:ext cx="9650961" cy="6022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4" descr="IMPORTANCIA DE LA FORMACION DOCENTE | Web Oficial EUROIN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Profesor o estudiante masculino trabajando — hombre, Trabajos - Stock Photo  | #1766553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6919" y="1001949"/>
            <a:ext cx="2563171" cy="17087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unión del Departamento de Patrimonio del Consell de Mallorca y  representantes municipales del Ayuntamiento de Son Servera - Son Serv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6918" y="2870468"/>
            <a:ext cx="2563171" cy="19223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rint Map Quiz: Comunidad Escolar (sociologí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6918" y="4952584"/>
            <a:ext cx="2646005" cy="1751655"/>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bajo 4"/>
          <p:cNvSpPr/>
          <p:nvPr/>
        </p:nvSpPr>
        <p:spPr>
          <a:xfrm>
            <a:off x="10515600" y="2626468"/>
            <a:ext cx="311285" cy="33074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3" name="Flecha abajo 12"/>
          <p:cNvSpPr/>
          <p:nvPr/>
        </p:nvSpPr>
        <p:spPr>
          <a:xfrm>
            <a:off x="10515599" y="4670878"/>
            <a:ext cx="311285" cy="33074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7840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pic>
        <p:nvPicPr>
          <p:cNvPr id="4100" name="Picture 4" descr="▷ Diagrama de Ishikawa ¿Qué es y cómo hacer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2482961"/>
            <a:ext cx="3438597" cy="13865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n en tarj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526" y="1318782"/>
            <a:ext cx="6256510" cy="425823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654982" y="846530"/>
            <a:ext cx="3500510" cy="307777"/>
          </a:xfrm>
          <a:prstGeom prst="rect">
            <a:avLst/>
          </a:prstGeom>
          <a:noFill/>
        </p:spPr>
        <p:txBody>
          <a:bodyPr wrap="none" rtlCol="0">
            <a:spAutoFit/>
          </a:bodyPr>
          <a:lstStyle/>
          <a:p>
            <a:r>
              <a:rPr lang="es-ES" sz="1400" b="1">
                <a:solidFill>
                  <a:srgbClr val="FF0000"/>
                </a:solidFill>
                <a:latin typeface="Arial" panose="020B0604020202020204" pitchFamily="34" charset="0"/>
                <a:cs typeface="Arial" panose="020B0604020202020204" pitchFamily="34" charset="0"/>
              </a:rPr>
              <a:t>“ESPINA DE PESCADO” DE ISHIKAWA</a:t>
            </a:r>
          </a:p>
        </p:txBody>
      </p:sp>
    </p:spTree>
    <p:extLst>
      <p:ext uri="{BB962C8B-B14F-4D97-AF65-F5344CB8AC3E}">
        <p14:creationId xmlns:p14="http://schemas.microsoft.com/office/powerpoint/2010/main" val="2856853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11" name="CuadroTexto 10"/>
          <p:cNvSpPr txBox="1"/>
          <p:nvPr/>
        </p:nvSpPr>
        <p:spPr>
          <a:xfrm>
            <a:off x="1675447" y="851668"/>
            <a:ext cx="2132059" cy="307777"/>
          </a:xfrm>
          <a:prstGeom prst="rect">
            <a:avLst/>
          </a:prstGeom>
          <a:noFill/>
        </p:spPr>
        <p:txBody>
          <a:bodyPr wrap="none" rtlCol="0">
            <a:spAutoFit/>
          </a:bodyPr>
          <a:lstStyle/>
          <a:p>
            <a:r>
              <a:rPr lang="es-ES" sz="1400" b="1">
                <a:solidFill>
                  <a:srgbClr val="FF0000"/>
                </a:solidFill>
                <a:latin typeface="Arial" panose="020B0604020202020204" pitchFamily="34" charset="0"/>
                <a:cs typeface="Arial" panose="020B0604020202020204" pitchFamily="34" charset="0"/>
              </a:rPr>
              <a:t>DIAGRAMA DE GANTT</a:t>
            </a:r>
          </a:p>
        </p:txBody>
      </p:sp>
      <p:pic>
        <p:nvPicPr>
          <p:cNvPr id="7170" name="Picture 2" descr="Diagrama de Gantt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910" y="1159445"/>
            <a:ext cx="9293105" cy="522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77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7" name="CuadroTexto 6"/>
          <p:cNvSpPr txBox="1"/>
          <p:nvPr/>
        </p:nvSpPr>
        <p:spPr>
          <a:xfrm>
            <a:off x="1654982" y="846530"/>
            <a:ext cx="1580882" cy="307777"/>
          </a:xfrm>
          <a:prstGeom prst="rect">
            <a:avLst/>
          </a:prstGeom>
          <a:noFill/>
        </p:spPr>
        <p:txBody>
          <a:bodyPr wrap="none" rtlCol="0">
            <a:spAutoFit/>
          </a:bodyPr>
          <a:lstStyle/>
          <a:p>
            <a:r>
              <a:rPr lang="es-ES" sz="1400" b="1">
                <a:solidFill>
                  <a:srgbClr val="FF0000"/>
                </a:solidFill>
                <a:latin typeface="Arial" panose="020B0604020202020204" pitchFamily="34" charset="0"/>
                <a:cs typeface="Arial" panose="020B0604020202020204" pitchFamily="34" charset="0"/>
              </a:rPr>
              <a:t>ANÁLISIS DAFO</a:t>
            </a:r>
          </a:p>
        </p:txBody>
      </p:sp>
      <p:pic>
        <p:nvPicPr>
          <p:cNvPr id="3084" name="Picture 12" descr="Análisis DAFO del Proyecto educativo del ce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801" y="1715688"/>
            <a:ext cx="5420652" cy="41908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écnicas de diagnóstico de la situación -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2126330"/>
            <a:ext cx="4469456" cy="2981128"/>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6145427" y="3451654"/>
            <a:ext cx="450374" cy="49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2682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Planificación estratégica</a:t>
            </a:r>
          </a:p>
        </p:txBody>
      </p:sp>
      <p:sp>
        <p:nvSpPr>
          <p:cNvPr id="3" name="Rectángulo 2"/>
          <p:cNvSpPr/>
          <p:nvPr/>
        </p:nvSpPr>
        <p:spPr>
          <a:xfrm>
            <a:off x="1737359" y="692331"/>
            <a:ext cx="10293531" cy="369332"/>
          </a:xfrm>
          <a:prstGeom prst="rect">
            <a:avLst/>
          </a:prstGeom>
        </p:spPr>
        <p:txBody>
          <a:bodyPr wrap="square">
            <a:spAutoFit/>
          </a:bodyPr>
          <a:lstStyle/>
          <a:p>
            <a:pPr algn="just"/>
            <a:r>
              <a:rPr lang="es-ES" b="1">
                <a:solidFill>
                  <a:srgbClr val="FF0000"/>
                </a:solidFill>
                <a:latin typeface="arial" panose="020B0604020202020204" pitchFamily="34" charset="0"/>
              </a:rPr>
              <a:t>Actividad</a:t>
            </a:r>
            <a:endParaRPr lang="es-ES" b="1">
              <a:solidFill>
                <a:srgbClr val="FF000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515" y="4979386"/>
            <a:ext cx="2619375" cy="1743075"/>
          </a:xfrm>
          <a:prstGeom prst="rect">
            <a:avLst/>
          </a:prstGeom>
        </p:spPr>
      </p:pic>
      <p:sp>
        <p:nvSpPr>
          <p:cNvPr id="7" name="CuadroTexto 6"/>
          <p:cNvSpPr txBox="1"/>
          <p:nvPr/>
        </p:nvSpPr>
        <p:spPr>
          <a:xfrm>
            <a:off x="1812324" y="1136822"/>
            <a:ext cx="10124303" cy="584775"/>
          </a:xfrm>
          <a:prstGeom prst="rect">
            <a:avLst/>
          </a:prstGeom>
          <a:noFill/>
        </p:spPr>
        <p:txBody>
          <a:bodyPr wrap="square" rtlCol="0">
            <a:spAutoFit/>
          </a:bodyPr>
          <a:lstStyle/>
          <a:p>
            <a:pPr algn="just"/>
            <a:r>
              <a:rPr lang="es-ES" sz="1600" b="1" i="1">
                <a:latin typeface="Arial" panose="020B0604020202020204" pitchFamily="34" charset="0"/>
                <a:cs typeface="Arial" panose="020B0604020202020204" pitchFamily="34" charset="0"/>
              </a:rPr>
              <a:t>Realice una aplicación del análisis DAFO a las tareas que como docente ha de desempeñar a lo largo de este trimestre.</a:t>
            </a:r>
          </a:p>
        </p:txBody>
      </p:sp>
      <p:pic>
        <p:nvPicPr>
          <p:cNvPr id="8194" name="Picture 2" descr="▷ DAFO PLANTILLA | En【Power Point, Excel y Word】para tus traba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247" y="2000566"/>
            <a:ext cx="6062814" cy="341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13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Comunicación efectiva</a:t>
            </a:r>
          </a:p>
        </p:txBody>
      </p:sp>
      <p:pic>
        <p:nvPicPr>
          <p:cNvPr id="10242" name="Picture 2" descr="Comunicación Efec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706" y="980303"/>
            <a:ext cx="5681134" cy="54084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a Comunicación Eficaz en el Traba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264" y="1219201"/>
            <a:ext cx="2929018" cy="12704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37360" y="2949146"/>
            <a:ext cx="2651688" cy="1815882"/>
          </a:xfrm>
          <a:prstGeom prst="rect">
            <a:avLst/>
          </a:prstGeom>
          <a:noFill/>
        </p:spPr>
        <p:txBody>
          <a:bodyPr wrap="none" rtlCol="0">
            <a:spAutoFit/>
          </a:bodyPr>
          <a:lstStyle/>
          <a:p>
            <a:pPr marL="285750" indent="-285750">
              <a:buFontTx/>
              <a:buChar char="-"/>
            </a:pPr>
            <a:r>
              <a:rPr lang="es-ES" sz="1600" i="1">
                <a:latin typeface="Arial" panose="020B0604020202020204" pitchFamily="34" charset="0"/>
                <a:cs typeface="Arial" panose="020B0604020202020204" pitchFamily="34" charset="0"/>
              </a:rPr>
              <a:t>Escucha activa</a:t>
            </a:r>
          </a:p>
          <a:p>
            <a:pPr marL="285750" indent="-285750">
              <a:buFontTx/>
              <a:buChar char="-"/>
            </a:pPr>
            <a:endParaRPr lang="es-ES" sz="1600" i="1">
              <a:latin typeface="Arial" panose="020B0604020202020204" pitchFamily="34" charset="0"/>
              <a:cs typeface="Arial" panose="020B0604020202020204" pitchFamily="34" charset="0"/>
            </a:endParaRPr>
          </a:p>
          <a:p>
            <a:pPr marL="285750" indent="-285750">
              <a:buFontTx/>
              <a:buChar char="-"/>
            </a:pPr>
            <a:r>
              <a:rPr lang="es-ES" sz="1600" i="1">
                <a:latin typeface="Arial" panose="020B0604020202020204" pitchFamily="34" charset="0"/>
                <a:cs typeface="Arial" panose="020B0604020202020204" pitchFamily="34" charset="0"/>
              </a:rPr>
              <a:t>Posturas y movimientos</a:t>
            </a:r>
          </a:p>
          <a:p>
            <a:pPr marL="285750" indent="-285750">
              <a:buFontTx/>
              <a:buChar char="-"/>
            </a:pPr>
            <a:endParaRPr lang="es-ES" sz="1600" i="1">
              <a:latin typeface="Arial" panose="020B0604020202020204" pitchFamily="34" charset="0"/>
              <a:cs typeface="Arial" panose="020B0604020202020204" pitchFamily="34" charset="0"/>
            </a:endParaRPr>
          </a:p>
          <a:p>
            <a:pPr marL="285750" indent="-285750">
              <a:buFontTx/>
              <a:buChar char="-"/>
            </a:pPr>
            <a:r>
              <a:rPr lang="es-ES" sz="1600" i="1">
                <a:latin typeface="Arial" panose="020B0604020202020204" pitchFamily="34" charset="0"/>
                <a:cs typeface="Arial" panose="020B0604020202020204" pitchFamily="34" charset="0"/>
              </a:rPr>
              <a:t>Gestos faciales</a:t>
            </a:r>
          </a:p>
          <a:p>
            <a:pPr marL="285750" indent="-285750">
              <a:buFontTx/>
              <a:buChar char="-"/>
            </a:pPr>
            <a:endParaRPr lang="es-ES" sz="1600" i="1">
              <a:latin typeface="Arial" panose="020B0604020202020204" pitchFamily="34" charset="0"/>
              <a:cs typeface="Arial" panose="020B0604020202020204" pitchFamily="34" charset="0"/>
            </a:endParaRPr>
          </a:p>
          <a:p>
            <a:pPr marL="285750" indent="-285750">
              <a:buFontTx/>
              <a:buChar char="-"/>
            </a:pPr>
            <a:r>
              <a:rPr lang="es-ES" sz="1600" i="1">
                <a:latin typeface="Arial" panose="020B0604020202020204" pitchFamily="34" charset="0"/>
                <a:cs typeface="Arial" panose="020B0604020202020204" pitchFamily="34" charset="0"/>
              </a:rPr>
              <a:t>Asertividad</a:t>
            </a:r>
          </a:p>
        </p:txBody>
      </p:sp>
    </p:spTree>
    <p:extLst>
      <p:ext uri="{BB962C8B-B14F-4D97-AF65-F5344CB8AC3E}">
        <p14:creationId xmlns:p14="http://schemas.microsoft.com/office/powerpoint/2010/main" val="2470009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Comunicación efectiva</a:t>
            </a:r>
          </a:p>
        </p:txBody>
      </p:sp>
      <p:graphicFrame>
        <p:nvGraphicFramePr>
          <p:cNvPr id="4" name="Diagrama 3"/>
          <p:cNvGraphicFramePr/>
          <p:nvPr>
            <p:extLst>
              <p:ext uri="{D42A27DB-BD31-4B8C-83A1-F6EECF244321}">
                <p14:modId xmlns:p14="http://schemas.microsoft.com/office/powerpoint/2010/main" val="1088395723"/>
              </p:ext>
            </p:extLst>
          </p:nvPr>
        </p:nvGraphicFramePr>
        <p:xfrm>
          <a:off x="2032000" y="1754659"/>
          <a:ext cx="6115222" cy="438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La comunicación...importante para la prevención | Prevencionar Perú |  Prevencionar Perú"/>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2397" y="2939578"/>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32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Comunicación efectiva</a:t>
            </a:r>
          </a:p>
        </p:txBody>
      </p:sp>
      <p:graphicFrame>
        <p:nvGraphicFramePr>
          <p:cNvPr id="4" name="Diagrama 3"/>
          <p:cNvGraphicFramePr/>
          <p:nvPr>
            <p:extLst>
              <p:ext uri="{D42A27DB-BD31-4B8C-83A1-F6EECF244321}">
                <p14:modId xmlns:p14="http://schemas.microsoft.com/office/powerpoint/2010/main" val="2585880008"/>
              </p:ext>
            </p:extLst>
          </p:nvPr>
        </p:nvGraphicFramePr>
        <p:xfrm>
          <a:off x="968898" y="757882"/>
          <a:ext cx="7293232" cy="595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2" name="Picture 4" descr="Proxemica c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203" y="3615389"/>
            <a:ext cx="3358890" cy="25218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ignificado de los Gestos de la Cara: 15 gestos [Conoce lo que no te  dic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7203" y="1243833"/>
            <a:ext cx="3358890" cy="213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72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Comunicación efectiva</a:t>
            </a:r>
          </a:p>
        </p:txBody>
      </p:sp>
      <p:pic>
        <p:nvPicPr>
          <p:cNvPr id="13314" name="Picture 2" descr="Al andar se hace camino: ELEMENTOS EXTRALINGÜÍSTICOS Y PARALINGÜÍS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369" y="1018831"/>
            <a:ext cx="695325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933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Asertividad</a:t>
            </a:r>
          </a:p>
        </p:txBody>
      </p:sp>
      <p:pic>
        <p:nvPicPr>
          <p:cNvPr id="14338" name="Picture 2" descr="▷ ¿Qué es la asertividad? Definición, Tipos y Ejemplos|▷ ¿Qué es la  asertividad? Definición, Tipos y Ejem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63" y="2342870"/>
            <a:ext cx="7153722" cy="32810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737359" y="810566"/>
            <a:ext cx="10293531" cy="954107"/>
          </a:xfrm>
          <a:prstGeom prst="rect">
            <a:avLst/>
          </a:prstGeom>
        </p:spPr>
        <p:txBody>
          <a:bodyPr wrap="square">
            <a:spAutoFit/>
          </a:bodyPr>
          <a:lstStyle/>
          <a:p>
            <a:pPr marL="285750" indent="-285750" algn="just">
              <a:buFont typeface="Arial" panose="020B0604020202020204" pitchFamily="34" charset="0"/>
              <a:buChar char="•"/>
            </a:pPr>
            <a:r>
              <a:rPr lang="es-ES" sz="1400" b="1">
                <a:latin typeface="Arial" panose="020B0604020202020204" pitchFamily="34" charset="0"/>
                <a:cs typeface="Arial" panose="020B0604020202020204" pitchFamily="34" charset="0"/>
              </a:rPr>
              <a:t>Habilidad social que nos permite expresar nuestros derechos, opiniones, ideas, necesidades y sentimientos de forma consciente, clara, honesta y sincera sin herir o perjudicar a los demás</a:t>
            </a:r>
            <a:r>
              <a:rPr lang="es-ES" sz="140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ES" sz="1400">
                <a:latin typeface="Arial" panose="020B0604020202020204" pitchFamily="34" charset="0"/>
                <a:cs typeface="Arial" panose="020B0604020202020204" pitchFamily="34" charset="0"/>
              </a:rPr>
              <a:t>Cuando nos comunicamos de manera asertiva actuamos desde un estado interior de autoconfianza y autoafirmación en vez de hacerlo desde emociones limitantes como pueden ser la ansiedad, la culpa, la rabia o la ira .</a:t>
            </a:r>
          </a:p>
        </p:txBody>
      </p:sp>
    </p:spTree>
    <p:extLst>
      <p:ext uri="{BB962C8B-B14F-4D97-AF65-F5344CB8AC3E}">
        <p14:creationId xmlns:p14="http://schemas.microsoft.com/office/powerpoint/2010/main" val="1706136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Asertividad</a:t>
            </a:r>
          </a:p>
        </p:txBody>
      </p:sp>
      <p:pic>
        <p:nvPicPr>
          <p:cNvPr id="15362" name="Picture 2" descr="La importancia la asertividad en la empresa. Las 7 fases del entrenamiento  asertivo. - Formación para Empresarios, Managers y Direc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65" y="1804087"/>
            <a:ext cx="6021329" cy="366969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écnicas de comunicación asertiva | Divulgación Diná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551" y="1985319"/>
            <a:ext cx="3821313" cy="333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1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71895" y="173345"/>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sp>
        <p:nvSpPr>
          <p:cNvPr id="4" name="CuadroTexto 3"/>
          <p:cNvSpPr txBox="1"/>
          <p:nvPr/>
        </p:nvSpPr>
        <p:spPr>
          <a:xfrm>
            <a:off x="2071894" y="783513"/>
            <a:ext cx="3870061" cy="276999"/>
          </a:xfrm>
          <a:prstGeom prst="rect">
            <a:avLst/>
          </a:prstGeom>
          <a:noFill/>
        </p:spPr>
        <p:txBody>
          <a:bodyPr wrap="square" rtlCol="0">
            <a:spAutoFit/>
          </a:bodyPr>
          <a:lstStyle/>
          <a:p>
            <a:pPr marL="285750" indent="-285750">
              <a:buFont typeface="Arial" panose="020B0604020202020204" pitchFamily="34" charset="0"/>
              <a:buChar char="•"/>
            </a:pPr>
            <a:r>
              <a:rPr lang="es-ES" sz="1200" b="1">
                <a:latin typeface="Arial" panose="020B0604020202020204" pitchFamily="34" charset="0"/>
                <a:cs typeface="Arial" panose="020B0604020202020204" pitchFamily="34" charset="0"/>
              </a:rPr>
              <a:t>LOMLOE. Art. 91. Funciones del profesorado</a:t>
            </a:r>
          </a:p>
        </p:txBody>
      </p:sp>
      <p:sp>
        <p:nvSpPr>
          <p:cNvPr id="5" name="Rectángulo 4"/>
          <p:cNvSpPr/>
          <p:nvPr/>
        </p:nvSpPr>
        <p:spPr>
          <a:xfrm>
            <a:off x="2723823" y="1013434"/>
            <a:ext cx="9309292" cy="3231654"/>
          </a:xfrm>
          <a:prstGeom prst="rect">
            <a:avLst/>
          </a:prstGeom>
        </p:spPr>
        <p:txBody>
          <a:bodyPr wrap="square">
            <a:spAutoFit/>
          </a:bodyPr>
          <a:lstStyle/>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programación y la enseñanza de las áreas, materias, módulos o ámbitos curriculares que tengan encomendados.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evaluación del proceso de aprendizaje del alumnado, así como la evaluación de los procesos de enseñanza.</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tutoría de los alumnos, la dirección y la orientación de su aprendizaje y el apoyo en su proceso educativo, en colaboración con las familias.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orientación educativa, académica y profesional de los alumnos, en colaboración, en su caso, con los servicios o departamentos especializados.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atención al desarrollo intelectual, afectivo, psicomotriz, social y moral del alumnado.</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promoción, organización y participación en las actividades complementarias, dentro o fuera del recinto educativo, programadas por los centros.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contribución a que las actividades del centro se desarrollen en un clima de respeto, de tolerancia, de participación y de libertad para fomentar en los alumnos los valores de la ciudadanía democrática y de la cultura de paz.</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información periódica a las familias sobre el proceso de aprendizaje de sus hijos e hijas, así como la orientación para su cooperación en el mismo.</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coordinación de las actividades docentes, de gestión y de dirección que les sean encomendadas.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participación en la actividad general del centro.</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participación en los planes de evaluación que determinen las Administraciones educativas o los propios centros.</a:t>
            </a:r>
          </a:p>
          <a:p>
            <a:pPr marL="171450" indent="-171450" algn="just">
              <a:buFont typeface="Arial" panose="020B0604020202020204" pitchFamily="34" charset="0"/>
              <a:buChar char="•"/>
            </a:pPr>
            <a:r>
              <a:rPr lang="es-ES" sz="1200" b="1" i="1">
                <a:solidFill>
                  <a:srgbClr val="000000"/>
                </a:solidFill>
                <a:latin typeface="Arial" panose="020B0604020202020204" pitchFamily="34" charset="0"/>
                <a:cs typeface="Arial" panose="020B0604020202020204" pitchFamily="34" charset="0"/>
              </a:rPr>
              <a:t>La investigación, la experimentación y la mejora continua de los procesos de enseñanza correspondiente.</a:t>
            </a:r>
            <a:endParaRPr lang="es-ES" sz="1200" b="1" i="1">
              <a:solidFill>
                <a:srgbClr val="000000"/>
              </a:solidFill>
              <a:effectLst/>
              <a:latin typeface="Arial" panose="020B0604020202020204" pitchFamily="34" charset="0"/>
              <a:cs typeface="Arial" panose="020B0604020202020204" pitchFamily="34" charset="0"/>
            </a:endParaRPr>
          </a:p>
        </p:txBody>
      </p:sp>
      <p:sp>
        <p:nvSpPr>
          <p:cNvPr id="2" name="Rectángulo 1"/>
          <p:cNvSpPr/>
          <p:nvPr/>
        </p:nvSpPr>
        <p:spPr>
          <a:xfrm>
            <a:off x="4905982" y="5289387"/>
            <a:ext cx="6601839" cy="923330"/>
          </a:xfrm>
          <a:prstGeom prst="rect">
            <a:avLst/>
          </a:prstGeom>
        </p:spPr>
        <p:txBody>
          <a:bodyPr wrap="square">
            <a:spAutoFit/>
          </a:bodyPr>
          <a:lstStyle/>
          <a:p>
            <a:r>
              <a:rPr lang="es-ES" b="1" i="1">
                <a:latin typeface="Arial" panose="020B0604020202020204" pitchFamily="34" charset="0"/>
                <a:cs typeface="Arial" panose="020B0604020202020204" pitchFamily="34" charset="0"/>
              </a:rPr>
              <a:t>Los profesores realizarán las funciones expresadas en el apartado anterior bajo el principio de </a:t>
            </a:r>
          </a:p>
          <a:p>
            <a:r>
              <a:rPr lang="es-ES" b="1" i="1" u="sng">
                <a:latin typeface="Arial" panose="020B0604020202020204" pitchFamily="34" charset="0"/>
                <a:cs typeface="Arial" panose="020B0604020202020204" pitchFamily="34" charset="0"/>
              </a:rPr>
              <a:t>colaboración</a:t>
            </a:r>
            <a:r>
              <a:rPr lang="es-ES" b="1" i="1">
                <a:latin typeface="Arial" panose="020B0604020202020204" pitchFamily="34" charset="0"/>
                <a:cs typeface="Arial" panose="020B0604020202020204" pitchFamily="34" charset="0"/>
              </a:rPr>
              <a:t> y </a:t>
            </a:r>
            <a:r>
              <a:rPr lang="es-ES" b="1" i="1" u="sng">
                <a:latin typeface="Arial" panose="020B0604020202020204" pitchFamily="34" charset="0"/>
                <a:cs typeface="Arial" panose="020B0604020202020204" pitchFamily="34" charset="0"/>
              </a:rPr>
              <a:t>trabajo en equipo</a:t>
            </a:r>
            <a:r>
              <a:rPr lang="es-ES" b="1" i="1">
                <a:latin typeface="Arial" panose="020B0604020202020204" pitchFamily="34" charset="0"/>
                <a:cs typeface="Arial" panose="020B0604020202020204" pitchFamily="34" charset="0"/>
              </a:rPr>
              <a:t>. </a:t>
            </a:r>
          </a:p>
        </p:txBody>
      </p:sp>
      <p:sp>
        <p:nvSpPr>
          <p:cNvPr id="6" name="Flecha abajo 5"/>
          <p:cNvSpPr/>
          <p:nvPr/>
        </p:nvSpPr>
        <p:spPr>
          <a:xfrm>
            <a:off x="6128425" y="4431095"/>
            <a:ext cx="330740" cy="552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66886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Asertividad</a:t>
            </a:r>
          </a:p>
        </p:txBody>
      </p:sp>
      <p:pic>
        <p:nvPicPr>
          <p:cNvPr id="17410" name="Picture 2" descr="PPT - ELEMENTOS PARA CONSEGUIR COMUNICACIONES EXITOSAS PowerPoint  Presentation - ID:67479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355" y="1367480"/>
            <a:ext cx="5167871" cy="38759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OSAS PARA TÍ: HABILIDADES SOCIALES Y ASERTIV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146" y="1345534"/>
            <a:ext cx="5197132" cy="389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47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Asertividad</a:t>
            </a:r>
          </a:p>
        </p:txBody>
      </p:sp>
      <p:pic>
        <p:nvPicPr>
          <p:cNvPr id="4" name="Imagen 3"/>
          <p:cNvPicPr>
            <a:picLocks noChangeAspect="1"/>
          </p:cNvPicPr>
          <p:nvPr/>
        </p:nvPicPr>
        <p:blipFill>
          <a:blip r:embed="rId2"/>
          <a:stretch>
            <a:fillRect/>
          </a:stretch>
        </p:blipFill>
        <p:spPr>
          <a:xfrm>
            <a:off x="4179496" y="815546"/>
            <a:ext cx="5826259" cy="5064082"/>
          </a:xfrm>
          <a:prstGeom prst="rect">
            <a:avLst/>
          </a:prstGeom>
        </p:spPr>
      </p:pic>
      <p:sp>
        <p:nvSpPr>
          <p:cNvPr id="5" name="Rectángulo 4"/>
          <p:cNvSpPr/>
          <p:nvPr/>
        </p:nvSpPr>
        <p:spPr>
          <a:xfrm>
            <a:off x="4179496" y="5938107"/>
            <a:ext cx="5575181" cy="369332"/>
          </a:xfrm>
          <a:prstGeom prst="rect">
            <a:avLst/>
          </a:prstGeom>
        </p:spPr>
        <p:txBody>
          <a:bodyPr wrap="none">
            <a:spAutoFit/>
          </a:bodyPr>
          <a:lstStyle/>
          <a:p>
            <a:r>
              <a:rPr lang="es-ES">
                <a:hlinkClick r:id="rId3"/>
              </a:rPr>
              <a:t>https://www.youtube.com/watch?v=Os-Yfp4YXnI&amp;t=82s</a:t>
            </a:r>
            <a:r>
              <a:rPr lang="es-ES"/>
              <a:t> </a:t>
            </a:r>
          </a:p>
        </p:txBody>
      </p:sp>
      <p:sp>
        <p:nvSpPr>
          <p:cNvPr id="3" name="CuadroTexto 2">
            <a:extLst>
              <a:ext uri="{FF2B5EF4-FFF2-40B4-BE49-F238E27FC236}">
                <a16:creationId xmlns:a16="http://schemas.microsoft.com/office/drawing/2014/main" id="{2B043551-0847-4886-8976-27D5CB579AB5}"/>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t>Haga clic para agregar texto</a:t>
            </a:r>
          </a:p>
        </p:txBody>
      </p:sp>
    </p:spTree>
    <p:extLst>
      <p:ext uri="{BB962C8B-B14F-4D97-AF65-F5344CB8AC3E}">
        <p14:creationId xmlns:p14="http://schemas.microsoft.com/office/powerpoint/2010/main" val="3255530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Resolución de conflictos</a:t>
            </a:r>
          </a:p>
        </p:txBody>
      </p:sp>
      <p:pic>
        <p:nvPicPr>
          <p:cNvPr id="19458" name="Picture 2" descr="SOLUCION DE CONFLIC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172" y="1120345"/>
            <a:ext cx="5964322" cy="51908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9 consejos que ayudan a resolver conflictos en el trabajo, por Daniel  Colo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8541" y="5560541"/>
            <a:ext cx="1500094" cy="112446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423176" y="1005745"/>
            <a:ext cx="4620176" cy="1954381"/>
          </a:xfrm>
          <a:prstGeom prst="rect">
            <a:avLst/>
          </a:prstGeom>
          <a:noFill/>
        </p:spPr>
        <p:txBody>
          <a:bodyPr wrap="none" rtlCol="0">
            <a:spAutoFit/>
          </a:bodyPr>
          <a:lstStyle/>
          <a:p>
            <a:r>
              <a:rPr lang="es-ES" sz="1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Tipos de conflicto</a:t>
            </a:r>
            <a:r>
              <a:rPr lang="es-ES" sz="1100">
                <a:latin typeface="Arial" panose="020B0604020202020204" pitchFamily="34" charset="0"/>
                <a:cs typeface="Arial" panose="020B0604020202020204" pitchFamily="34" charset="0"/>
              </a:rPr>
              <a:t>:</a:t>
            </a:r>
          </a:p>
          <a:p>
            <a:endParaRPr lang="es-ES" sz="1100">
              <a:latin typeface="Arial" panose="020B0604020202020204" pitchFamily="34" charset="0"/>
              <a:cs typeface="Arial" panose="020B0604020202020204" pitchFamily="34" charset="0"/>
            </a:endParaRPr>
          </a:p>
          <a:p>
            <a:pPr marL="342900" indent="-342900">
              <a:buAutoNum type="alphaLcParenR"/>
            </a:pPr>
            <a:r>
              <a:rPr lang="es-ES" sz="1100" b="1" i="1">
                <a:latin typeface="Arial" panose="020B0604020202020204" pitchFamily="34" charset="0"/>
                <a:cs typeface="Arial" panose="020B0604020202020204" pitchFamily="34" charset="0"/>
              </a:rPr>
              <a:t>Intrapersonal</a:t>
            </a:r>
            <a:r>
              <a:rPr lang="es-ES" sz="1100">
                <a:latin typeface="Arial" panose="020B0604020202020204" pitchFamily="34" charset="0"/>
                <a:cs typeface="Arial" panose="020B0604020202020204" pitchFamily="34" charset="0"/>
              </a:rPr>
              <a:t>: el conflicto ocurre dentro de los individuos.</a:t>
            </a:r>
          </a:p>
          <a:p>
            <a:pPr marL="342900" indent="-342900">
              <a:buAutoNum type="alphaLcParenR"/>
            </a:pPr>
            <a:endParaRPr lang="es-ES" sz="1100">
              <a:latin typeface="Arial" panose="020B0604020202020204" pitchFamily="34" charset="0"/>
              <a:cs typeface="Arial" panose="020B0604020202020204" pitchFamily="34" charset="0"/>
            </a:endParaRPr>
          </a:p>
          <a:p>
            <a:pPr marL="342900" indent="-342900">
              <a:buAutoNum type="alphaLcParenR"/>
            </a:pPr>
            <a:r>
              <a:rPr lang="es-ES" sz="1100" b="1" i="1">
                <a:latin typeface="Arial" panose="020B0604020202020204" pitchFamily="34" charset="0"/>
                <a:cs typeface="Arial" panose="020B0604020202020204" pitchFamily="34" charset="0"/>
              </a:rPr>
              <a:t>Interpersonal</a:t>
            </a:r>
            <a:r>
              <a:rPr lang="es-ES" sz="1100">
                <a:latin typeface="Arial" panose="020B0604020202020204" pitchFamily="34" charset="0"/>
                <a:cs typeface="Arial" panose="020B0604020202020204" pitchFamily="34" charset="0"/>
              </a:rPr>
              <a:t>: el conflicto ocurre entre las personas individuales.</a:t>
            </a:r>
          </a:p>
          <a:p>
            <a:pPr marL="342900" indent="-342900">
              <a:buAutoNum type="alphaLcParenR"/>
            </a:pPr>
            <a:endParaRPr lang="es-ES" sz="1100">
              <a:latin typeface="Arial" panose="020B0604020202020204" pitchFamily="34" charset="0"/>
              <a:cs typeface="Arial" panose="020B0604020202020204" pitchFamily="34" charset="0"/>
            </a:endParaRPr>
          </a:p>
          <a:p>
            <a:pPr marL="342900" indent="-342900">
              <a:buAutoNum type="alphaLcParenR"/>
            </a:pPr>
            <a:r>
              <a:rPr lang="es-ES" sz="1100" b="1" i="1" err="1">
                <a:latin typeface="Arial" panose="020B0604020202020204" pitchFamily="34" charset="0"/>
                <a:cs typeface="Arial" panose="020B0604020202020204" pitchFamily="34" charset="0"/>
              </a:rPr>
              <a:t>Intragrupal</a:t>
            </a:r>
            <a:r>
              <a:rPr lang="es-ES" sz="1100">
                <a:latin typeface="Arial" panose="020B0604020202020204" pitchFamily="34" charset="0"/>
                <a:cs typeface="Arial" panose="020B0604020202020204" pitchFamily="34" charset="0"/>
              </a:rPr>
              <a:t>: el conflicto ocurre dentro de un pequeño grupo.</a:t>
            </a:r>
          </a:p>
          <a:p>
            <a:pPr marL="342900" indent="-342900">
              <a:buAutoNum type="alphaLcParenR"/>
            </a:pPr>
            <a:endParaRPr lang="es-ES" sz="1100">
              <a:latin typeface="Arial" panose="020B0604020202020204" pitchFamily="34" charset="0"/>
              <a:cs typeface="Arial" panose="020B0604020202020204" pitchFamily="34" charset="0"/>
            </a:endParaRPr>
          </a:p>
          <a:p>
            <a:pPr marL="342900" indent="-342900">
              <a:buAutoNum type="alphaLcParenR"/>
            </a:pPr>
            <a:r>
              <a:rPr lang="es-ES" sz="1100" b="1" i="1">
                <a:latin typeface="Arial" panose="020B0604020202020204" pitchFamily="34" charset="0"/>
                <a:cs typeface="Arial" panose="020B0604020202020204" pitchFamily="34" charset="0"/>
              </a:rPr>
              <a:t>Intergrupal</a:t>
            </a:r>
            <a:r>
              <a:rPr lang="es-ES" sz="1100">
                <a:latin typeface="Arial" panose="020B0604020202020204" pitchFamily="34" charset="0"/>
                <a:cs typeface="Arial" panose="020B0604020202020204" pitchFamily="34" charset="0"/>
              </a:rPr>
              <a:t>: el conflicto se produce entre dos o más grupos.</a:t>
            </a:r>
          </a:p>
          <a:p>
            <a:endParaRPr lang="es-ES" sz="1100">
              <a:latin typeface="Arial" panose="020B0604020202020204" pitchFamily="34" charset="0"/>
              <a:cs typeface="Arial" panose="020B0604020202020204" pitchFamily="34" charset="0"/>
            </a:endParaRPr>
          </a:p>
          <a:p>
            <a:endParaRPr lang="es-ES" sz="1100">
              <a:latin typeface="Arial" panose="020B0604020202020204" pitchFamily="34" charset="0"/>
              <a:cs typeface="Arial" panose="020B0604020202020204" pitchFamily="34" charset="0"/>
            </a:endParaRPr>
          </a:p>
        </p:txBody>
      </p:sp>
      <p:pic>
        <p:nvPicPr>
          <p:cNvPr id="19464" name="Picture 8" descr="Cuatro maneras de abordar un conflicto (y solo una es la adecuada) | El  laboratorio de felicidad | EL PAÍ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894" y="2756393"/>
            <a:ext cx="3366379" cy="336638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919416" y="5815914"/>
            <a:ext cx="3361038" cy="306859"/>
          </a:xfrm>
          <a:prstGeom prst="rect">
            <a:avLst/>
          </a:prstGeom>
          <a:solidFill>
            <a:srgbClr val="F7732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15884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Resolución de conflictos</a:t>
            </a:r>
          </a:p>
        </p:txBody>
      </p:sp>
      <p:pic>
        <p:nvPicPr>
          <p:cNvPr id="2050" name="Picture 2" descr="Federación de Enseñanza de USO - El acoso de los padres: un problema para  los docentes españ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917071"/>
            <a:ext cx="2160221" cy="125731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14800" y="1137138"/>
            <a:ext cx="7916091" cy="369332"/>
          </a:xfrm>
          <a:prstGeom prst="rect">
            <a:avLst/>
          </a:prstGeom>
          <a:noFill/>
        </p:spPr>
        <p:txBody>
          <a:bodyPr wrap="square" rtlCol="0">
            <a:spAutoFit/>
          </a:bodyPr>
          <a:lstStyle/>
          <a:p>
            <a:r>
              <a:rPr lang="es-ES" b="1" i="1">
                <a:latin typeface="Arial" panose="020B0604020202020204" pitchFamily="34" charset="0"/>
                <a:cs typeface="Arial" panose="020B0604020202020204" pitchFamily="34" charset="0"/>
              </a:rPr>
              <a:t>Ante un conflicto…. ¿Qué hacer?</a:t>
            </a:r>
          </a:p>
        </p:txBody>
      </p:sp>
      <p:graphicFrame>
        <p:nvGraphicFramePr>
          <p:cNvPr id="4" name="Tabla 3"/>
          <p:cNvGraphicFramePr>
            <a:graphicFrameLocks noGrp="1"/>
          </p:cNvGraphicFramePr>
          <p:nvPr>
            <p:extLst>
              <p:ext uri="{D42A27DB-BD31-4B8C-83A1-F6EECF244321}">
                <p14:modId xmlns:p14="http://schemas.microsoft.com/office/powerpoint/2010/main" val="4257624195"/>
              </p:ext>
            </p:extLst>
          </p:nvPr>
        </p:nvGraphicFramePr>
        <p:xfrm>
          <a:off x="1737360" y="2442958"/>
          <a:ext cx="10149840" cy="3037840"/>
        </p:xfrm>
        <a:graphic>
          <a:graphicData uri="http://schemas.openxmlformats.org/drawingml/2006/table">
            <a:tbl>
              <a:tblPr firstRow="1" bandRow="1">
                <a:tableStyleId>{5C22544A-7EE6-4342-B048-85BDC9FD1C3A}</a:tableStyleId>
              </a:tblPr>
              <a:tblGrid>
                <a:gridCol w="5074920">
                  <a:extLst>
                    <a:ext uri="{9D8B030D-6E8A-4147-A177-3AD203B41FA5}">
                      <a16:colId xmlns:a16="http://schemas.microsoft.com/office/drawing/2014/main" val="20000"/>
                    </a:ext>
                  </a:extLst>
                </a:gridCol>
                <a:gridCol w="5074920">
                  <a:extLst>
                    <a:ext uri="{9D8B030D-6E8A-4147-A177-3AD203B41FA5}">
                      <a16:colId xmlns:a16="http://schemas.microsoft.com/office/drawing/2014/main" val="20001"/>
                    </a:ext>
                  </a:extLst>
                </a:gridCol>
              </a:tblGrid>
              <a:tr h="370840">
                <a:tc>
                  <a:txBody>
                    <a:bodyPr/>
                    <a:lstStyle/>
                    <a:p>
                      <a:r>
                        <a:rPr lang="es-ES" sz="1600">
                          <a:solidFill>
                            <a:srgbClr val="002060"/>
                          </a:solidFill>
                          <a:latin typeface="Arial" panose="020B0604020202020204" pitchFamily="34" charset="0"/>
                          <a:cs typeface="Arial" panose="020B0604020202020204" pitchFamily="34" charset="0"/>
                        </a:rPr>
                        <a:t>Lo que</a:t>
                      </a:r>
                      <a:r>
                        <a:rPr lang="es-ES" sz="1600" baseline="0">
                          <a:solidFill>
                            <a:srgbClr val="002060"/>
                          </a:solidFill>
                          <a:latin typeface="Arial" panose="020B0604020202020204" pitchFamily="34" charset="0"/>
                          <a:cs typeface="Arial" panose="020B0604020202020204" pitchFamily="34" charset="0"/>
                        </a:rPr>
                        <a:t> ayuda a resolverlo</a:t>
                      </a:r>
                      <a:endParaRPr lang="es-ES" sz="1600">
                        <a:solidFill>
                          <a:srgbClr val="002060"/>
                        </a:solidFill>
                        <a:latin typeface="Arial" panose="020B0604020202020204" pitchFamily="34" charset="0"/>
                        <a:cs typeface="Arial" panose="020B0604020202020204" pitchFamily="34" charset="0"/>
                      </a:endParaRPr>
                    </a:p>
                  </a:txBody>
                  <a:tcPr/>
                </a:tc>
                <a:tc>
                  <a:txBody>
                    <a:bodyPr/>
                    <a:lstStyle/>
                    <a:p>
                      <a:r>
                        <a:rPr lang="es-ES" sz="1600">
                          <a:solidFill>
                            <a:srgbClr val="002060"/>
                          </a:solidFill>
                          <a:latin typeface="Arial" panose="020B0604020202020204" pitchFamily="34" charset="0"/>
                          <a:cs typeface="Arial" panose="020B0604020202020204" pitchFamily="34" charset="0"/>
                        </a:rPr>
                        <a:t>Lo que</a:t>
                      </a:r>
                      <a:r>
                        <a:rPr lang="es-ES" sz="1600" baseline="0">
                          <a:solidFill>
                            <a:srgbClr val="002060"/>
                          </a:solidFill>
                          <a:latin typeface="Arial" panose="020B0604020202020204" pitchFamily="34" charset="0"/>
                          <a:cs typeface="Arial" panose="020B0604020202020204" pitchFamily="34" charset="0"/>
                        </a:rPr>
                        <a:t> entorpece su resolución</a:t>
                      </a:r>
                      <a:endParaRPr lang="es-ES" sz="16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171450" indent="-171450">
                        <a:buFont typeface="Arial" panose="020B0604020202020204" pitchFamily="34" charset="0"/>
                        <a:buChar char="•"/>
                      </a:pPr>
                      <a:r>
                        <a:rPr lang="es-ES" sz="1300" b="1">
                          <a:solidFill>
                            <a:srgbClr val="002060"/>
                          </a:solidFill>
                          <a:latin typeface="Arial" panose="020B0604020202020204" pitchFamily="34" charset="0"/>
                          <a:cs typeface="Arial" panose="020B0604020202020204" pitchFamily="34" charset="0"/>
                        </a:rPr>
                        <a:t>Calmarse</a:t>
                      </a:r>
                      <a:r>
                        <a:rPr lang="es-ES" sz="1300" b="1" baseline="0">
                          <a:solidFill>
                            <a:srgbClr val="002060"/>
                          </a:solidFill>
                          <a:latin typeface="Arial" panose="020B0604020202020204" pitchFamily="34" charset="0"/>
                          <a:cs typeface="Arial" panose="020B0604020202020204" pitchFamily="34" charset="0"/>
                        </a:rPr>
                        <a:t> (no utilizar la violencia)</a:t>
                      </a:r>
                      <a:endParaRPr lang="es-ES" sz="1300" b="1">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300" b="1">
                          <a:solidFill>
                            <a:srgbClr val="002060"/>
                          </a:solidFill>
                          <a:latin typeface="Arial" panose="020B0604020202020204" pitchFamily="34" charset="0"/>
                          <a:cs typeface="Arial" panose="020B0604020202020204" pitchFamily="34" charset="0"/>
                        </a:rPr>
                        <a:t>Escuchar</a:t>
                      </a:r>
                      <a:r>
                        <a:rPr lang="es-ES" sz="1300" b="1" baseline="0">
                          <a:solidFill>
                            <a:srgbClr val="002060"/>
                          </a:solidFill>
                          <a:latin typeface="Arial" panose="020B0604020202020204" pitchFamily="34" charset="0"/>
                          <a:cs typeface="Arial" panose="020B0604020202020204" pitchFamily="34" charset="0"/>
                        </a:rPr>
                        <a:t> activamente</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Ser respetuoso en la utilización del lenguaje</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Diferenciar el problema de la persona</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Focalizar la atención del problema sin “irse por las ramas”</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Saber defender las posiciones de cada cual respetando los sentimientos de la otra parte (asertividad y empatía)</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Saber pedir disculpas y perdón cuando se cometen faltas</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Buscar acuerdos y proponer soluciones, respetándolas</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Dedicar espacios y tiempos para afrontar los problemas</a:t>
                      </a:r>
                    </a:p>
                    <a:p>
                      <a:pPr marL="171450" indent="-171450">
                        <a:buFont typeface="Arial" panose="020B0604020202020204" pitchFamily="34" charset="0"/>
                        <a:buChar char="•"/>
                      </a:pPr>
                      <a:endParaRPr lang="es-ES" sz="1300" b="1" baseline="0">
                        <a:solidFill>
                          <a:srgbClr val="002060"/>
                        </a:solidFill>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S" sz="1300" b="1" kern="1200" baseline="0">
                          <a:solidFill>
                            <a:srgbClr val="002060"/>
                          </a:solidFill>
                          <a:latin typeface="Arial" panose="020B0604020202020204" pitchFamily="34" charset="0"/>
                          <a:ea typeface="+mn-ea"/>
                          <a:cs typeface="Arial" panose="020B0604020202020204" pitchFamily="34" charset="0"/>
                        </a:rPr>
                        <a:t>Provocar, insultar</a:t>
                      </a:r>
                    </a:p>
                    <a:p>
                      <a:pPr marL="171450" indent="-171450">
                        <a:buFont typeface="Arial" panose="020B0604020202020204" pitchFamily="34" charset="0"/>
                        <a:buChar char="•"/>
                      </a:pPr>
                      <a:r>
                        <a:rPr lang="es-ES" sz="1300" b="1" kern="1200" baseline="0">
                          <a:solidFill>
                            <a:srgbClr val="002060"/>
                          </a:solidFill>
                          <a:latin typeface="Arial" panose="020B0604020202020204" pitchFamily="34" charset="0"/>
                          <a:ea typeface="+mn-ea"/>
                          <a:cs typeface="Arial" panose="020B0604020202020204" pitchFamily="34" charset="0"/>
                        </a:rPr>
                        <a:t>Amenazar</a:t>
                      </a:r>
                    </a:p>
                    <a:p>
                      <a:pPr marL="171450" indent="-171450">
                        <a:buFont typeface="Arial" panose="020B0604020202020204" pitchFamily="34" charset="0"/>
                        <a:buChar char="•"/>
                      </a:pPr>
                      <a:r>
                        <a:rPr lang="es-ES" sz="1300" b="1" kern="1200" baseline="0">
                          <a:solidFill>
                            <a:srgbClr val="002060"/>
                          </a:solidFill>
                          <a:latin typeface="Arial" panose="020B0604020202020204" pitchFamily="34" charset="0"/>
                          <a:ea typeface="+mn-ea"/>
                          <a:cs typeface="Arial" panose="020B0604020202020204" pitchFamily="34" charset="0"/>
                        </a:rPr>
                        <a:t>Agredir</a:t>
                      </a:r>
                    </a:p>
                    <a:p>
                      <a:pPr marL="171450" indent="-171450">
                        <a:buFont typeface="Arial" panose="020B0604020202020204" pitchFamily="34" charset="0"/>
                        <a:buChar char="•"/>
                      </a:pPr>
                      <a:r>
                        <a:rPr lang="es-ES" sz="1300" b="1" kern="1200" baseline="0">
                          <a:solidFill>
                            <a:srgbClr val="002060"/>
                          </a:solidFill>
                          <a:latin typeface="Arial" panose="020B0604020202020204" pitchFamily="34" charset="0"/>
                          <a:ea typeface="+mn-ea"/>
                          <a:cs typeface="Arial" panose="020B0604020202020204" pitchFamily="34" charset="0"/>
                        </a:rPr>
                        <a:t>Culpabilizar</a:t>
                      </a:r>
                    </a:p>
                    <a:p>
                      <a:pPr marL="171450" indent="-171450">
                        <a:buFont typeface="Arial" panose="020B0604020202020204" pitchFamily="34" charset="0"/>
                        <a:buChar char="•"/>
                      </a:pPr>
                      <a:r>
                        <a:rPr lang="es-ES" sz="1300" b="1" kern="1200" baseline="0">
                          <a:solidFill>
                            <a:srgbClr val="002060"/>
                          </a:solidFill>
                          <a:latin typeface="Arial" panose="020B0604020202020204" pitchFamily="34" charset="0"/>
                          <a:ea typeface="+mn-ea"/>
                          <a:cs typeface="Arial" panose="020B0604020202020204" pitchFamily="34" charset="0"/>
                        </a:rPr>
                        <a:t>Acusar</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Despreciar / ridiculizar</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Juzgar</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Ver solamente nuestra posición como única verdad</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Generalizar / etiquetar: “trabajar contigo es perder el tiempo”, “siempre de portas mal”…</a:t>
                      </a:r>
                    </a:p>
                    <a:p>
                      <a:pPr marL="171450" indent="-171450">
                        <a:buFont typeface="Arial" panose="020B0604020202020204" pitchFamily="34" charset="0"/>
                        <a:buChar char="•"/>
                      </a:pPr>
                      <a:r>
                        <a:rPr lang="es-ES" sz="1300" b="1" baseline="0">
                          <a:solidFill>
                            <a:srgbClr val="002060"/>
                          </a:solidFill>
                          <a:latin typeface="Arial" panose="020B0604020202020204" pitchFamily="34" charset="0"/>
                          <a:cs typeface="Arial" panose="020B0604020202020204" pitchFamily="34" charset="0"/>
                        </a:rPr>
                        <a:t>Buscar excusas y/o sacar otras cuestiones sin estar relacionadas con el conflicto</a:t>
                      </a:r>
                    </a:p>
                    <a:p>
                      <a:endParaRPr lang="es-ES" sz="130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8152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0" y="130629"/>
            <a:ext cx="10293531" cy="56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b="1">
                <a:latin typeface="Arial" panose="020B0604020202020204" pitchFamily="34" charset="0"/>
                <a:cs typeface="Arial" panose="020B0604020202020204" pitchFamily="34" charset="0"/>
              </a:rPr>
              <a:t>Resolución de conflictos</a:t>
            </a:r>
          </a:p>
        </p:txBody>
      </p:sp>
      <p:pic>
        <p:nvPicPr>
          <p:cNvPr id="22532" name="Picture 4" descr="Emprenditool: EL MODELO THOMAS-KILMANN DE RESOLUCIÓN DE CONFLIC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53" y="1420238"/>
            <a:ext cx="4433241" cy="398280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Aprender a resolver conflictos de forma colaborativa y autónoma, un  objetivo educativo fundame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781" y="2385857"/>
            <a:ext cx="4117293" cy="292544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CLASE 6: “La Negociación en la Consultoría” - ppt descar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256" y="1443181"/>
            <a:ext cx="5279818" cy="395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25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378385111"/>
              </p:ext>
            </p:extLst>
          </p:nvPr>
        </p:nvGraphicFramePr>
        <p:xfrm>
          <a:off x="499763" y="1202724"/>
          <a:ext cx="7214022" cy="565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De los grupos a los equipos de trabajo en el campo de la Economía Social 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6341" y="5089082"/>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02981" y="352376"/>
            <a:ext cx="9704173"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a:t>
            </a:r>
          </a:p>
        </p:txBody>
      </p:sp>
      <p:sp>
        <p:nvSpPr>
          <p:cNvPr id="2" name="CuadroTexto 1"/>
          <p:cNvSpPr txBox="1"/>
          <p:nvPr/>
        </p:nvSpPr>
        <p:spPr>
          <a:xfrm>
            <a:off x="7233138" y="1493215"/>
            <a:ext cx="2649417" cy="1061829"/>
          </a:xfrm>
          <a:prstGeom prst="rect">
            <a:avLst/>
          </a:prstGeom>
          <a:noFill/>
        </p:spPr>
        <p:txBody>
          <a:bodyPr wrap="square" rtlCol="0">
            <a:spAutoFit/>
          </a:bodyPr>
          <a:lstStyle/>
          <a:p>
            <a:r>
              <a:rPr lang="es-ES" sz="1050" b="1">
                <a:latin typeface="Arial" panose="020B0604020202020204" pitchFamily="34" charset="0"/>
                <a:cs typeface="Arial" panose="020B0604020202020204" pitchFamily="34" charset="0"/>
              </a:rPr>
              <a:t>Metas</a:t>
            </a:r>
          </a:p>
          <a:p>
            <a:r>
              <a:rPr lang="es-ES" sz="1050">
                <a:latin typeface="Arial" panose="020B0604020202020204" pitchFamily="34" charset="0"/>
                <a:cs typeface="Arial" panose="020B0604020202020204" pitchFamily="34" charset="0"/>
              </a:rPr>
              <a:t>	- Específicas</a:t>
            </a:r>
          </a:p>
          <a:p>
            <a:r>
              <a:rPr lang="es-ES" sz="1050">
                <a:latin typeface="Arial" panose="020B0604020202020204" pitchFamily="34" charset="0"/>
                <a:cs typeface="Arial" panose="020B0604020202020204" pitchFamily="34" charset="0"/>
              </a:rPr>
              <a:t>	- Medibles</a:t>
            </a:r>
          </a:p>
          <a:p>
            <a:r>
              <a:rPr lang="es-ES" sz="1050">
                <a:latin typeface="Arial" panose="020B0604020202020204" pitchFamily="34" charset="0"/>
                <a:cs typeface="Arial" panose="020B0604020202020204" pitchFamily="34" charset="0"/>
              </a:rPr>
              <a:t>	- Alcanzables</a:t>
            </a:r>
          </a:p>
          <a:p>
            <a:r>
              <a:rPr lang="es-ES" sz="1050">
                <a:latin typeface="Arial" panose="020B0604020202020204" pitchFamily="34" charset="0"/>
                <a:cs typeface="Arial" panose="020B0604020202020204" pitchFamily="34" charset="0"/>
              </a:rPr>
              <a:t>	- Realistas</a:t>
            </a:r>
          </a:p>
          <a:p>
            <a:r>
              <a:rPr lang="es-ES" sz="1050">
                <a:latin typeface="Arial" panose="020B0604020202020204" pitchFamily="34" charset="0"/>
                <a:cs typeface="Arial" panose="020B0604020202020204" pitchFamily="34" charset="0"/>
              </a:rPr>
              <a:t>	- Delimitadas en el tiempo</a:t>
            </a:r>
          </a:p>
        </p:txBody>
      </p:sp>
      <p:sp>
        <p:nvSpPr>
          <p:cNvPr id="6" name="CuadroTexto 5"/>
          <p:cNvSpPr txBox="1"/>
          <p:nvPr/>
        </p:nvSpPr>
        <p:spPr>
          <a:xfrm>
            <a:off x="9284899" y="1493215"/>
            <a:ext cx="2649417" cy="900246"/>
          </a:xfrm>
          <a:prstGeom prst="rect">
            <a:avLst/>
          </a:prstGeom>
          <a:noFill/>
        </p:spPr>
        <p:txBody>
          <a:bodyPr wrap="square" rtlCol="0">
            <a:spAutoFit/>
          </a:bodyPr>
          <a:lstStyle/>
          <a:p>
            <a:r>
              <a:rPr lang="es-ES" sz="1050" b="1">
                <a:latin typeface="Arial" panose="020B0604020202020204" pitchFamily="34" charset="0"/>
                <a:cs typeface="Arial" panose="020B0604020202020204" pitchFamily="34" charset="0"/>
              </a:rPr>
              <a:t>Normas</a:t>
            </a:r>
          </a:p>
          <a:p>
            <a:r>
              <a:rPr lang="es-ES" sz="1050">
                <a:latin typeface="Arial" panose="020B0604020202020204" pitchFamily="34" charset="0"/>
                <a:cs typeface="Arial" panose="020B0604020202020204" pitchFamily="34" charset="0"/>
              </a:rPr>
              <a:t>	- Claras</a:t>
            </a:r>
          </a:p>
          <a:p>
            <a:r>
              <a:rPr lang="es-ES" sz="1050">
                <a:latin typeface="Arial" panose="020B0604020202020204" pitchFamily="34" charset="0"/>
                <a:cs typeface="Arial" panose="020B0604020202020204" pitchFamily="34" charset="0"/>
              </a:rPr>
              <a:t>	- Conocidas y aceptadas por los  miembros del equipo</a:t>
            </a:r>
          </a:p>
          <a:p>
            <a:r>
              <a:rPr lang="es-ES" sz="1050">
                <a:latin typeface="Arial" panose="020B0604020202020204" pitchFamily="34" charset="0"/>
                <a:cs typeface="Arial" panose="020B0604020202020204" pitchFamily="34" charset="0"/>
              </a:rPr>
              <a:t>	</a:t>
            </a:r>
          </a:p>
        </p:txBody>
      </p:sp>
      <p:sp>
        <p:nvSpPr>
          <p:cNvPr id="7" name="CuadroTexto 6"/>
          <p:cNvSpPr txBox="1"/>
          <p:nvPr/>
        </p:nvSpPr>
        <p:spPr>
          <a:xfrm>
            <a:off x="7233138" y="2699355"/>
            <a:ext cx="2649417" cy="900246"/>
          </a:xfrm>
          <a:prstGeom prst="rect">
            <a:avLst/>
          </a:prstGeom>
          <a:noFill/>
        </p:spPr>
        <p:txBody>
          <a:bodyPr wrap="square" rtlCol="0">
            <a:spAutoFit/>
          </a:bodyPr>
          <a:lstStyle/>
          <a:p>
            <a:r>
              <a:rPr lang="es-ES" sz="1050" b="1">
                <a:latin typeface="Arial" panose="020B0604020202020204" pitchFamily="34" charset="0"/>
                <a:cs typeface="Arial" panose="020B0604020202020204" pitchFamily="34" charset="0"/>
              </a:rPr>
              <a:t>Miembros</a:t>
            </a:r>
          </a:p>
          <a:p>
            <a:r>
              <a:rPr lang="es-ES" sz="1050">
                <a:latin typeface="Arial" panose="020B0604020202020204" pitchFamily="34" charset="0"/>
                <a:cs typeface="Arial" panose="020B0604020202020204" pitchFamily="34" charset="0"/>
              </a:rPr>
              <a:t>	- Heterogéneos</a:t>
            </a:r>
          </a:p>
          <a:p>
            <a:r>
              <a:rPr lang="es-ES" sz="1050">
                <a:latin typeface="Arial" panose="020B0604020202020204" pitchFamily="34" charset="0"/>
                <a:cs typeface="Arial" panose="020B0604020202020204" pitchFamily="34" charset="0"/>
              </a:rPr>
              <a:t>	- Motivados</a:t>
            </a:r>
          </a:p>
          <a:p>
            <a:r>
              <a:rPr lang="es-ES" sz="1050">
                <a:latin typeface="Arial" panose="020B0604020202020204" pitchFamily="34" charset="0"/>
                <a:cs typeface="Arial" panose="020B0604020202020204" pitchFamily="34" charset="0"/>
              </a:rPr>
              <a:t>	- Cooperación</a:t>
            </a:r>
          </a:p>
          <a:p>
            <a:r>
              <a:rPr lang="es-ES" sz="1050">
                <a:latin typeface="Arial" panose="020B0604020202020204" pitchFamily="34" charset="0"/>
                <a:cs typeface="Arial" panose="020B0604020202020204" pitchFamily="34" charset="0"/>
              </a:rPr>
              <a:t>	- Roles</a:t>
            </a:r>
          </a:p>
        </p:txBody>
      </p:sp>
      <p:sp>
        <p:nvSpPr>
          <p:cNvPr id="8" name="CuadroTexto 7"/>
          <p:cNvSpPr txBox="1"/>
          <p:nvPr/>
        </p:nvSpPr>
        <p:spPr>
          <a:xfrm>
            <a:off x="9319847" y="2679442"/>
            <a:ext cx="2649417" cy="738664"/>
          </a:xfrm>
          <a:prstGeom prst="rect">
            <a:avLst/>
          </a:prstGeom>
          <a:noFill/>
        </p:spPr>
        <p:txBody>
          <a:bodyPr wrap="square" rtlCol="0">
            <a:spAutoFit/>
          </a:bodyPr>
          <a:lstStyle/>
          <a:p>
            <a:r>
              <a:rPr lang="es-ES" sz="1050" b="1">
                <a:latin typeface="Arial" panose="020B0604020202020204" pitchFamily="34" charset="0"/>
                <a:cs typeface="Arial" panose="020B0604020202020204" pitchFamily="34" charset="0"/>
              </a:rPr>
              <a:t>Comunicación</a:t>
            </a:r>
          </a:p>
          <a:p>
            <a:r>
              <a:rPr lang="es-ES" sz="1050">
                <a:latin typeface="Arial" panose="020B0604020202020204" pitchFamily="34" charset="0"/>
                <a:cs typeface="Arial" panose="020B0604020202020204" pitchFamily="34" charset="0"/>
              </a:rPr>
              <a:t>	- Fluida, ágil </a:t>
            </a:r>
            <a:r>
              <a:rPr lang="es-ES" sz="1050">
                <a:latin typeface="Arial" panose="020B0604020202020204" pitchFamily="34" charset="0"/>
                <a:cs typeface="Arial" panose="020B0604020202020204" pitchFamily="34" charset="0"/>
                <a:sym typeface="Wingdings 3" panose="05040102010807070707" pitchFamily="18" charset="2"/>
              </a:rPr>
              <a:t> </a:t>
            </a:r>
            <a:r>
              <a:rPr lang="es-ES" sz="1050" err="1">
                <a:latin typeface="Arial" panose="020B0604020202020204" pitchFamily="34" charset="0"/>
                <a:cs typeface="Arial" panose="020B0604020202020204" pitchFamily="34" charset="0"/>
                <a:sym typeface="Wingdings 3" panose="05040102010807070707" pitchFamily="18" charset="2"/>
              </a:rPr>
              <a:t>Feedback</a:t>
            </a:r>
            <a:endParaRPr lang="es-ES" sz="1050">
              <a:latin typeface="Arial" panose="020B0604020202020204" pitchFamily="34" charset="0"/>
              <a:cs typeface="Arial" panose="020B0604020202020204" pitchFamily="34" charset="0"/>
              <a:sym typeface="Wingdings 3" panose="05040102010807070707" pitchFamily="18" charset="2"/>
            </a:endParaRPr>
          </a:p>
          <a:p>
            <a:r>
              <a:rPr lang="es-ES" sz="1050">
                <a:latin typeface="Arial" panose="020B0604020202020204" pitchFamily="34" charset="0"/>
                <a:cs typeface="Arial" panose="020B0604020202020204" pitchFamily="34" charset="0"/>
                <a:sym typeface="Wingdings 3" panose="05040102010807070707" pitchFamily="18" charset="2"/>
              </a:rPr>
              <a:t>	- Sinergia</a:t>
            </a:r>
          </a:p>
          <a:p>
            <a:r>
              <a:rPr lang="es-ES" sz="1050">
                <a:latin typeface="Arial" panose="020B0604020202020204" pitchFamily="34" charset="0"/>
                <a:cs typeface="Arial" panose="020B0604020202020204" pitchFamily="34" charset="0"/>
                <a:sym typeface="Wingdings 3" panose="05040102010807070707" pitchFamily="18" charset="2"/>
              </a:rPr>
              <a:t>	- Herramientas colaborativas</a:t>
            </a:r>
            <a:endParaRPr lang="es-ES" sz="1050">
              <a:latin typeface="Arial" panose="020B0604020202020204" pitchFamily="34" charset="0"/>
              <a:cs typeface="Arial" panose="020B0604020202020204" pitchFamily="34" charset="0"/>
            </a:endParaRPr>
          </a:p>
        </p:txBody>
      </p:sp>
      <p:sp>
        <p:nvSpPr>
          <p:cNvPr id="9" name="CuadroTexto 8"/>
          <p:cNvSpPr txBox="1"/>
          <p:nvPr/>
        </p:nvSpPr>
        <p:spPr>
          <a:xfrm>
            <a:off x="9319847" y="3595451"/>
            <a:ext cx="2649417" cy="738664"/>
          </a:xfrm>
          <a:prstGeom prst="rect">
            <a:avLst/>
          </a:prstGeom>
          <a:noFill/>
        </p:spPr>
        <p:txBody>
          <a:bodyPr wrap="square" rtlCol="0">
            <a:spAutoFit/>
          </a:bodyPr>
          <a:lstStyle/>
          <a:p>
            <a:r>
              <a:rPr lang="es-ES" sz="1050" b="1">
                <a:latin typeface="Arial" panose="020B0604020202020204" pitchFamily="34" charset="0"/>
                <a:cs typeface="Arial" panose="020B0604020202020204" pitchFamily="34" charset="0"/>
              </a:rPr>
              <a:t>Relaciones</a:t>
            </a:r>
          </a:p>
          <a:p>
            <a:r>
              <a:rPr lang="es-ES" sz="1050">
                <a:latin typeface="Arial" panose="020B0604020202020204" pitchFamily="34" charset="0"/>
                <a:cs typeface="Arial" panose="020B0604020202020204" pitchFamily="34" charset="0"/>
              </a:rPr>
              <a:t>	- Fluidas</a:t>
            </a:r>
          </a:p>
          <a:p>
            <a:r>
              <a:rPr lang="es-ES" sz="1050">
                <a:latin typeface="Arial" panose="020B0604020202020204" pitchFamily="34" charset="0"/>
                <a:cs typeface="Arial" panose="020B0604020202020204" pitchFamily="34" charset="0"/>
              </a:rPr>
              <a:t>	- Correctas</a:t>
            </a:r>
          </a:p>
          <a:p>
            <a:r>
              <a:rPr lang="es-ES" sz="1050">
                <a:latin typeface="Arial" panose="020B0604020202020204" pitchFamily="34" charset="0"/>
                <a:cs typeface="Arial" panose="020B0604020202020204" pitchFamily="34" charset="0"/>
              </a:rPr>
              <a:t>	- Relaciones informales</a:t>
            </a:r>
          </a:p>
        </p:txBody>
      </p:sp>
    </p:spTree>
    <p:extLst>
      <p:ext uri="{BB962C8B-B14F-4D97-AF65-F5344CB8AC3E}">
        <p14:creationId xmlns:p14="http://schemas.microsoft.com/office/powerpoint/2010/main" val="298328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703" y="245686"/>
            <a:ext cx="10313174"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a:t>
            </a:r>
          </a:p>
        </p:txBody>
      </p:sp>
      <p:graphicFrame>
        <p:nvGraphicFramePr>
          <p:cNvPr id="2" name="Diagrama 1"/>
          <p:cNvGraphicFramePr/>
          <p:nvPr>
            <p:extLst>
              <p:ext uri="{D42A27DB-BD31-4B8C-83A1-F6EECF244321}">
                <p14:modId xmlns:p14="http://schemas.microsoft.com/office/powerpoint/2010/main" val="4013441426"/>
              </p:ext>
            </p:extLst>
          </p:nvPr>
        </p:nvGraphicFramePr>
        <p:xfrm>
          <a:off x="2404797" y="5158154"/>
          <a:ext cx="8932986" cy="1148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923723214"/>
              </p:ext>
            </p:extLst>
          </p:nvPr>
        </p:nvGraphicFramePr>
        <p:xfrm>
          <a:off x="1619351" y="500137"/>
          <a:ext cx="10408526" cy="4235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95203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703" y="245686"/>
            <a:ext cx="10313174"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a:t>
            </a:r>
          </a:p>
        </p:txBody>
      </p:sp>
      <p:pic>
        <p:nvPicPr>
          <p:cNvPr id="3074" name="Picture 2" descr="Modelo Tuckman: Un clásico de los exámenes de certificación en gestión de  proyectos – Félix 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39" y="942159"/>
            <a:ext cx="9938353" cy="5587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977662" y="6529754"/>
            <a:ext cx="9296400" cy="253916"/>
          </a:xfrm>
          <a:prstGeom prst="rect">
            <a:avLst/>
          </a:prstGeom>
        </p:spPr>
        <p:txBody>
          <a:bodyPr wrap="square">
            <a:spAutoFit/>
          </a:bodyPr>
          <a:lstStyle/>
          <a:p>
            <a:r>
              <a:rPr lang="es-ES" sz="1050" b="1">
                <a:latin typeface="Arial" panose="020B0604020202020204" pitchFamily="34" charset="0"/>
                <a:cs typeface="Arial" panose="020B0604020202020204" pitchFamily="34" charset="0"/>
              </a:rPr>
              <a:t>Tomado de </a:t>
            </a:r>
            <a:r>
              <a:rPr lang="es-ES" sz="1050" b="1">
                <a:latin typeface="Arial" panose="020B0604020202020204" pitchFamily="34" charset="0"/>
                <a:cs typeface="Arial" panose="020B0604020202020204" pitchFamily="34" charset="0"/>
                <a:hlinkClick r:id="rId3"/>
              </a:rPr>
              <a:t>https://www.felixklein.cl/2018/01/22/how-florence-is-freeing-its-great-female-artists/</a:t>
            </a:r>
            <a:r>
              <a:rPr lang="es-ES" sz="1050" b="1">
                <a:latin typeface="Arial" panose="020B0604020202020204" pitchFamily="34" charset="0"/>
                <a:cs typeface="Arial" panose="020B0604020202020204" pitchFamily="34" charset="0"/>
              </a:rPr>
              <a:t> (19/10/2021)</a:t>
            </a:r>
          </a:p>
        </p:txBody>
      </p:sp>
    </p:spTree>
    <p:extLst>
      <p:ext uri="{BB962C8B-B14F-4D97-AF65-F5344CB8AC3E}">
        <p14:creationId xmlns:p14="http://schemas.microsoft.com/office/powerpoint/2010/main" val="4149760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703" y="245686"/>
            <a:ext cx="10313174"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a:t>
            </a:r>
          </a:p>
        </p:txBody>
      </p:sp>
      <p:graphicFrame>
        <p:nvGraphicFramePr>
          <p:cNvPr id="3" name="Diagrama 2"/>
          <p:cNvGraphicFramePr/>
          <p:nvPr>
            <p:extLst>
              <p:ext uri="{D42A27DB-BD31-4B8C-83A1-F6EECF244321}">
                <p14:modId xmlns:p14="http://schemas.microsoft.com/office/powerpoint/2010/main" val="1345664556"/>
              </p:ext>
            </p:extLst>
          </p:nvPr>
        </p:nvGraphicFramePr>
        <p:xfrm>
          <a:off x="2301629" y="1052226"/>
          <a:ext cx="9550401" cy="568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680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703" y="245686"/>
            <a:ext cx="10313174"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 técnicas</a:t>
            </a:r>
          </a:p>
        </p:txBody>
      </p:sp>
      <p:graphicFrame>
        <p:nvGraphicFramePr>
          <p:cNvPr id="2" name="Diagrama 1"/>
          <p:cNvGraphicFramePr/>
          <p:nvPr>
            <p:extLst>
              <p:ext uri="{D42A27DB-BD31-4B8C-83A1-F6EECF244321}">
                <p14:modId xmlns:p14="http://schemas.microsoft.com/office/powerpoint/2010/main" val="3602164516"/>
              </p:ext>
            </p:extLst>
          </p:nvPr>
        </p:nvGraphicFramePr>
        <p:xfrm>
          <a:off x="4185138" y="1305575"/>
          <a:ext cx="7733323" cy="481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Dinámicas de grupo para adolescentes | Educar Adolescen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599" y="2843252"/>
            <a:ext cx="2582985" cy="133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71895" y="173345"/>
            <a:ext cx="10508949" cy="378073"/>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l"/>
            <a:r>
              <a:rPr lang="es-ES" sz="1800" b="1">
                <a:solidFill>
                  <a:srgbClr val="FF0000"/>
                </a:solidFill>
                <a:latin typeface="Arial" panose="020B0604020202020204" pitchFamily="34" charset="0"/>
                <a:cs typeface="Arial" panose="020B0604020202020204" pitchFamily="34" charset="0"/>
              </a:rPr>
              <a:t>Actividad </a:t>
            </a:r>
          </a:p>
        </p:txBody>
      </p:sp>
      <p:pic>
        <p:nvPicPr>
          <p:cNvPr id="7" name="Picture 2" descr="Designación del Hospital Reina Sofía de Córdoba como centro nacional de  referencia en cardiopatías congénitas del adulto - Asociación Corazón y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112" y="2949366"/>
            <a:ext cx="2136776" cy="213677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194560" y="783771"/>
            <a:ext cx="9718766" cy="923330"/>
          </a:xfrm>
          <a:prstGeom prst="rect">
            <a:avLst/>
          </a:prstGeom>
          <a:noFill/>
        </p:spPr>
        <p:txBody>
          <a:bodyPr wrap="square" rtlCol="0">
            <a:spAutoFit/>
          </a:bodyPr>
          <a:lstStyle/>
          <a:p>
            <a:pPr algn="just"/>
            <a:r>
              <a:rPr lang="es-ES" b="1">
                <a:latin typeface="Arial" panose="020B0604020202020204" pitchFamily="34" charset="0"/>
                <a:cs typeface="Arial" panose="020B0604020202020204" pitchFamily="34" charset="0"/>
              </a:rPr>
              <a:t>Teniendo en cuenta las funciones del profesorado establecidas en el artículo 91 de la LOMLOE reflexione y analice cada una de ellas y haga una valoración de su grado de desarrollo individual o colectivo. </a:t>
            </a:r>
          </a:p>
        </p:txBody>
      </p:sp>
    </p:spTree>
    <p:extLst>
      <p:ext uri="{BB962C8B-B14F-4D97-AF65-F5344CB8AC3E}">
        <p14:creationId xmlns:p14="http://schemas.microsoft.com/office/powerpoint/2010/main" val="2999754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703" y="245686"/>
            <a:ext cx="10313174"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Dinámica grupal: técnicas</a:t>
            </a:r>
          </a:p>
        </p:txBody>
      </p:sp>
      <p:sp>
        <p:nvSpPr>
          <p:cNvPr id="3" name="CuadroTexto 2"/>
          <p:cNvSpPr txBox="1"/>
          <p:nvPr/>
        </p:nvSpPr>
        <p:spPr>
          <a:xfrm>
            <a:off x="1714703" y="1113692"/>
            <a:ext cx="3724096" cy="2893100"/>
          </a:xfrm>
          <a:prstGeom prst="rect">
            <a:avLst/>
          </a:prstGeom>
          <a:noFill/>
        </p:spPr>
        <p:txBody>
          <a:bodyPr wrap="none" rtlCol="0">
            <a:spAutoFit/>
          </a:bodyPr>
          <a:lstStyle/>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Phillips 66</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Paneles de discusión</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Simposio</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Seminario</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Método del caso</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Juego de rol (</a:t>
            </a:r>
            <a:r>
              <a:rPr lang="es-ES" sz="1400" b="1" i="1" err="1">
                <a:latin typeface="Arial" panose="020B0604020202020204" pitchFamily="34" charset="0"/>
                <a:cs typeface="Arial" panose="020B0604020202020204" pitchFamily="34" charset="0"/>
              </a:rPr>
              <a:t>roleplaying</a:t>
            </a:r>
            <a:r>
              <a:rPr lang="es-ES" sz="1400" b="1" i="1">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Lluvia de ideas (</a:t>
            </a:r>
            <a:r>
              <a:rPr lang="es-ES" sz="1400" b="1" i="1" err="1">
                <a:latin typeface="Arial" panose="020B0604020202020204" pitchFamily="34" charset="0"/>
                <a:cs typeface="Arial" panose="020B0604020202020204" pitchFamily="34" charset="0"/>
              </a:rPr>
              <a:t>brainstorming</a:t>
            </a:r>
            <a:r>
              <a:rPr lang="es-ES" sz="1400" b="1" i="1">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z="1400" b="1" i="1" err="1">
                <a:latin typeface="Arial" panose="020B0604020202020204" pitchFamily="34" charset="0"/>
                <a:cs typeface="Arial" panose="020B0604020202020204" pitchFamily="34" charset="0"/>
              </a:rPr>
              <a:t>Sinéctica</a:t>
            </a:r>
            <a:endParaRPr lang="es-ES" sz="1400" b="1" i="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Técnica del grupo nominal</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Técnica de las dos columnas</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Juegos y simulaciones</a:t>
            </a: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Training </a:t>
            </a:r>
            <a:r>
              <a:rPr lang="es-ES" sz="1400" b="1" i="1" err="1">
                <a:latin typeface="Arial" panose="020B0604020202020204" pitchFamily="34" charset="0"/>
                <a:cs typeface="Arial" panose="020B0604020202020204" pitchFamily="34" charset="0"/>
              </a:rPr>
              <a:t>group</a:t>
            </a:r>
            <a:endParaRPr lang="es-ES" sz="1400" b="1" i="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b="1" i="1">
                <a:latin typeface="Arial" panose="020B0604020202020204" pitchFamily="34" charset="0"/>
                <a:cs typeface="Arial" panose="020B0604020202020204" pitchFamily="34" charset="0"/>
              </a:rPr>
              <a:t>Grupo de intercambio de experiencias</a:t>
            </a:r>
          </a:p>
        </p:txBody>
      </p:sp>
      <p:sp>
        <p:nvSpPr>
          <p:cNvPr id="5" name="Rectángulo 4"/>
          <p:cNvSpPr/>
          <p:nvPr/>
        </p:nvSpPr>
        <p:spPr>
          <a:xfrm>
            <a:off x="1468519" y="4235088"/>
            <a:ext cx="3701358" cy="430887"/>
          </a:xfrm>
          <a:prstGeom prst="rect">
            <a:avLst/>
          </a:prstGeom>
        </p:spPr>
        <p:txBody>
          <a:bodyPr wrap="square">
            <a:spAutoFit/>
          </a:bodyPr>
          <a:lstStyle/>
          <a:p>
            <a:r>
              <a:rPr lang="es-ES" sz="1100" b="1">
                <a:latin typeface="Arial" panose="020B0604020202020204" pitchFamily="34" charset="0"/>
                <a:cs typeface="Arial" panose="020B0604020202020204" pitchFamily="34" charset="0"/>
                <a:hlinkClick r:id="rId2"/>
              </a:rPr>
              <a:t>https://www.infogerontologia.com/documents/estimulacion/dinamicas_grupo_animacion.pdf</a:t>
            </a:r>
            <a:r>
              <a:rPr lang="es-ES" sz="1100" b="1">
                <a:latin typeface="Arial" panose="020B0604020202020204" pitchFamily="34" charset="0"/>
                <a:cs typeface="Arial" panose="020B0604020202020204" pitchFamily="34" charset="0"/>
              </a:rPr>
              <a:t> </a:t>
            </a:r>
          </a:p>
        </p:txBody>
      </p:sp>
      <p:pic>
        <p:nvPicPr>
          <p:cNvPr id="5122" name="Picture 2" descr="Dinámica 08 | El Teléfono Descompuesto | ParaLideres.or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778" y="2825921"/>
            <a:ext cx="3235145" cy="18197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námica Grupal: Dibujo Descompuesto (Tercera Parte)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3778" y="942004"/>
            <a:ext cx="3016005" cy="16965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ar dinámicas de trabajo en equipo divertidas - Little Mo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8917" y="4772243"/>
            <a:ext cx="2754499" cy="17215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4 ideas de dinámicas para eventos de empre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065" y="4879836"/>
            <a:ext cx="3178734" cy="163075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inámicas de grupo divertidas para empleados presenciales y virtuales -  ¡Naturalmen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796" y="4873987"/>
            <a:ext cx="2450124" cy="163660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inámica de liderazgo - YouTu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8793" y="982887"/>
            <a:ext cx="2804991" cy="157780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Empezamos el nuevo curso aplicándonos nuestros métodos | Dinámica de grupo  para profesores - COLEGIO LOS NARANJ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792" y="2670256"/>
            <a:ext cx="2804991" cy="210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21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38074" y="5917195"/>
            <a:ext cx="4767074" cy="369332"/>
          </a:xfrm>
          <a:prstGeom prst="rect">
            <a:avLst/>
          </a:prstGeom>
        </p:spPr>
        <p:txBody>
          <a:bodyPr wrap="none">
            <a:spAutoFit/>
          </a:bodyPr>
          <a:lstStyle/>
          <a:p>
            <a:r>
              <a:rPr lang="es-ES" b="1">
                <a:latin typeface="Arial" panose="020B0604020202020204" pitchFamily="34" charset="0"/>
                <a:cs typeface="Arial" panose="020B0604020202020204" pitchFamily="34" charset="0"/>
                <a:hlinkClick r:id="rId2"/>
              </a:rPr>
              <a:t>https://forms.gle/RFCYSCWa8ChT3xMm6</a:t>
            </a:r>
            <a:r>
              <a:rPr lang="es-ES" b="1">
                <a:latin typeface="Arial" panose="020B0604020202020204" pitchFamily="34" charset="0"/>
                <a:cs typeface="Arial" panose="020B0604020202020204" pitchFamily="34" charset="0"/>
              </a:rPr>
              <a:t> </a:t>
            </a:r>
          </a:p>
        </p:txBody>
      </p:sp>
      <p:sp>
        <p:nvSpPr>
          <p:cNvPr id="6" name="Rectángulo 5"/>
          <p:cNvSpPr/>
          <p:nvPr/>
        </p:nvSpPr>
        <p:spPr>
          <a:xfrm>
            <a:off x="2183627" y="176530"/>
            <a:ext cx="9704173" cy="508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ES" sz="1600" b="1">
                <a:latin typeface="Arial" panose="020B0604020202020204" pitchFamily="34" charset="0"/>
                <a:cs typeface="Arial" panose="020B0604020202020204" pitchFamily="34" charset="0"/>
              </a:rPr>
              <a:t>Inteligencia emocional</a:t>
            </a:r>
          </a:p>
        </p:txBody>
      </p:sp>
      <p:graphicFrame>
        <p:nvGraphicFramePr>
          <p:cNvPr id="5" name="Diagrama 4"/>
          <p:cNvGraphicFramePr/>
          <p:nvPr>
            <p:extLst>
              <p:ext uri="{D42A27DB-BD31-4B8C-83A1-F6EECF244321}">
                <p14:modId xmlns:p14="http://schemas.microsoft.com/office/powerpoint/2010/main" val="3803473644"/>
              </p:ext>
            </p:extLst>
          </p:nvPr>
        </p:nvGraphicFramePr>
        <p:xfrm>
          <a:off x="2433397" y="1195754"/>
          <a:ext cx="4204677" cy="335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ompetencias de educación emocio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8074" y="1066799"/>
            <a:ext cx="5160236" cy="432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1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1846" y="1159804"/>
            <a:ext cx="6096000" cy="807913"/>
          </a:xfrm>
          <a:prstGeom prst="rect">
            <a:avLst/>
          </a:prstGeom>
        </p:spPr>
        <p:txBody>
          <a:bodyPr>
            <a:spAutoFit/>
          </a:bodyPr>
          <a:lstStyle/>
          <a:p>
            <a:r>
              <a:rPr lang="es-ES" b="1">
                <a:solidFill>
                  <a:srgbClr val="524D66"/>
                </a:solidFill>
                <a:latin typeface="Bahnschrift Condensed" panose="020B0502040204020203" pitchFamily="34" charset="0"/>
              </a:rPr>
              <a:t>Solos podemos hacer poco, juntos podemos hacer mucho</a:t>
            </a:r>
          </a:p>
          <a:p>
            <a:endParaRPr lang="es-ES" b="1">
              <a:solidFill>
                <a:srgbClr val="524D66"/>
              </a:solidFill>
              <a:latin typeface="Source Sans Pro"/>
            </a:endParaRPr>
          </a:p>
          <a:p>
            <a:r>
              <a:rPr lang="es-ES" sz="1050" b="1">
                <a:solidFill>
                  <a:srgbClr val="524D66"/>
                </a:solidFill>
                <a:latin typeface="Source Sans Pro"/>
              </a:rPr>
              <a:t>(</a:t>
            </a:r>
            <a:r>
              <a:rPr lang="es-ES" sz="1050" b="1" err="1">
                <a:solidFill>
                  <a:srgbClr val="524D66"/>
                </a:solidFill>
                <a:latin typeface="Source Sans Pro"/>
              </a:rPr>
              <a:t>Hellen</a:t>
            </a:r>
            <a:r>
              <a:rPr lang="es-ES" sz="1050" b="1">
                <a:solidFill>
                  <a:srgbClr val="524D66"/>
                </a:solidFill>
                <a:latin typeface="Source Sans Pro"/>
              </a:rPr>
              <a:t> </a:t>
            </a:r>
            <a:r>
              <a:rPr lang="es-ES" sz="1050" b="1" err="1">
                <a:solidFill>
                  <a:srgbClr val="524D66"/>
                </a:solidFill>
                <a:latin typeface="Source Sans Pro"/>
              </a:rPr>
              <a:t>Keller</a:t>
            </a:r>
            <a:r>
              <a:rPr lang="es-ES" sz="1050" b="1">
                <a:solidFill>
                  <a:srgbClr val="524D66"/>
                </a:solidFill>
                <a:latin typeface="Source Sans Pro"/>
              </a:rPr>
              <a:t>, 1950)</a:t>
            </a:r>
            <a:endParaRPr lang="es-ES" sz="1050" b="1" i="0">
              <a:solidFill>
                <a:srgbClr val="524D66"/>
              </a:solidFill>
              <a:effectLst/>
              <a:latin typeface="Source Sans Pro"/>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281" y="4633546"/>
            <a:ext cx="2857500" cy="1600200"/>
          </a:xfrm>
          <a:prstGeom prst="rect">
            <a:avLst/>
          </a:prstGeom>
        </p:spPr>
      </p:pic>
    </p:spTree>
    <p:extLst>
      <p:ext uri="{BB962C8B-B14F-4D97-AF65-F5344CB8AC3E}">
        <p14:creationId xmlns:p14="http://schemas.microsoft.com/office/powerpoint/2010/main" val="108704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5552" y="1320420"/>
            <a:ext cx="3305713" cy="261610"/>
          </a:xfrm>
          <a:prstGeom prst="rect">
            <a:avLst/>
          </a:prstGeom>
          <a:noFill/>
        </p:spPr>
        <p:txBody>
          <a:bodyPr wrap="none" rtlCol="0">
            <a:spAutoFit/>
          </a:bodyPr>
          <a:lstStyle/>
          <a:p>
            <a:pPr marL="285750" indent="-285750">
              <a:buFont typeface="Arial" panose="020B0604020202020204" pitchFamily="34" charset="0"/>
              <a:buChar char="•"/>
            </a:pPr>
            <a:r>
              <a:rPr lang="es-ES" sz="1100" b="1">
                <a:latin typeface="Arial" panose="020B0604020202020204" pitchFamily="34" charset="0"/>
                <a:cs typeface="Arial" panose="020B0604020202020204" pitchFamily="34" charset="0"/>
              </a:rPr>
              <a:t>LOMLOE. Art. 102. Formación permanente</a:t>
            </a:r>
          </a:p>
        </p:txBody>
      </p:sp>
      <p:sp>
        <p:nvSpPr>
          <p:cNvPr id="5" name="Rectángulo 4"/>
          <p:cNvSpPr/>
          <p:nvPr/>
        </p:nvSpPr>
        <p:spPr>
          <a:xfrm>
            <a:off x="2947480" y="1550341"/>
            <a:ext cx="9036997" cy="954107"/>
          </a:xfrm>
          <a:prstGeom prst="rect">
            <a:avLst/>
          </a:prstGeom>
        </p:spPr>
        <p:txBody>
          <a:bodyPr wrap="square">
            <a:spAutoFit/>
          </a:bodyPr>
          <a:lstStyle/>
          <a:p>
            <a:pPr marL="171450" indent="-171450" algn="just">
              <a:buFont typeface="Arial" panose="020B0604020202020204" pitchFamily="34" charset="0"/>
              <a:buChar char="•"/>
            </a:pPr>
            <a:r>
              <a:rPr lang="es-ES" sz="1400">
                <a:latin typeface="Arial" panose="020B0604020202020204" pitchFamily="34" charset="0"/>
                <a:cs typeface="Arial" panose="020B0604020202020204" pitchFamily="34" charset="0"/>
              </a:rPr>
              <a:t>Los programas de formación permanente deberán contemplar la adecuación de los conocimientos y métodos a la evolución de las ciencias y de las didácticas específicas, así como todos aquellos aspectos de </a:t>
            </a:r>
            <a:r>
              <a:rPr lang="es-ES" sz="1400" b="1">
                <a:latin typeface="Arial" panose="020B0604020202020204" pitchFamily="34" charset="0"/>
                <a:cs typeface="Arial" panose="020B0604020202020204" pitchFamily="34" charset="0"/>
              </a:rPr>
              <a:t>coordinación</a:t>
            </a:r>
            <a:r>
              <a:rPr lang="es-ES" sz="1400">
                <a:latin typeface="Arial" panose="020B0604020202020204" pitchFamily="34" charset="0"/>
                <a:cs typeface="Arial" panose="020B0604020202020204" pitchFamily="34" charset="0"/>
              </a:rPr>
              <a:t>, orientación, tutoría, educación inclusiva, atención a la diversidad y </a:t>
            </a:r>
            <a:r>
              <a:rPr lang="es-ES" sz="1400" b="1">
                <a:latin typeface="Arial" panose="020B0604020202020204" pitchFamily="34" charset="0"/>
                <a:cs typeface="Arial" panose="020B0604020202020204" pitchFamily="34" charset="0"/>
              </a:rPr>
              <a:t>organización</a:t>
            </a:r>
            <a:r>
              <a:rPr lang="es-ES" sz="1400">
                <a:latin typeface="Arial" panose="020B0604020202020204" pitchFamily="34" charset="0"/>
                <a:cs typeface="Arial" panose="020B0604020202020204" pitchFamily="34" charset="0"/>
              </a:rPr>
              <a:t> encaminados a mejorar la calidad de la enseñanza y el funcionamiento de los centros. ………</a:t>
            </a:r>
            <a:endParaRPr lang="es-ES" sz="1400" b="1" i="1">
              <a:solidFill>
                <a:srgbClr val="000000"/>
              </a:solidFill>
              <a:effectLst/>
              <a:latin typeface="Arial" panose="020B0604020202020204" pitchFamily="34" charset="0"/>
              <a:cs typeface="Arial" panose="020B0604020202020204" pitchFamily="34" charset="0"/>
            </a:endParaRPr>
          </a:p>
        </p:txBody>
      </p:sp>
      <p:sp>
        <p:nvSpPr>
          <p:cNvPr id="8" name="Subtítulo 2"/>
          <p:cNvSpPr txBox="1">
            <a:spLocks/>
          </p:cNvSpPr>
          <p:nvPr/>
        </p:nvSpPr>
        <p:spPr>
          <a:xfrm>
            <a:off x="2071895" y="173345"/>
            <a:ext cx="10508949" cy="378073"/>
          </a:xfrm>
          <a:prstGeom prst="rect">
            <a:avLst/>
          </a:prstGeom>
          <a:noFill/>
          <a:ln w="9525" cap="rnd" cmpd="sng" algn="ctr">
            <a:no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s-ES" sz="1400" b="1">
                <a:solidFill>
                  <a:srgbClr val="FF0000"/>
                </a:solidFill>
                <a:latin typeface="Arial" panose="020B0604020202020204" pitchFamily="34" charset="0"/>
                <a:cs typeface="Arial" panose="020B0604020202020204" pitchFamily="34" charset="0"/>
              </a:rPr>
              <a:t>Fundamentos normativos de la organización escolar</a:t>
            </a:r>
          </a:p>
        </p:txBody>
      </p:sp>
      <p:pic>
        <p:nvPicPr>
          <p:cNvPr id="6146" name="Picture 2" descr="Organización administrativa: concepto, principios, tipos, ejem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271" y="3171217"/>
            <a:ext cx="3320899" cy="249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78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8CA0957F8228E458449E9E44C7DBD26" ma:contentTypeVersion="6" ma:contentTypeDescription="Crear nuevo documento." ma:contentTypeScope="" ma:versionID="e8569ecaf0972f1084a665a1fc2d6ffe">
  <xsd:schema xmlns:xsd="http://www.w3.org/2001/XMLSchema" xmlns:xs="http://www.w3.org/2001/XMLSchema" xmlns:p="http://schemas.microsoft.com/office/2006/metadata/properties" xmlns:ns2="d2bf50a5-7261-4899-b239-73334a1e91b9" xmlns:ns3="657d2e70-6f75-4b8a-92b0-0b7dfcba2a4c" targetNamespace="http://schemas.microsoft.com/office/2006/metadata/properties" ma:root="true" ma:fieldsID="fe8a549c16e0e20bb8e36ee0d5d62b35" ns2:_="" ns3:_="">
    <xsd:import namespace="d2bf50a5-7261-4899-b239-73334a1e91b9"/>
    <xsd:import namespace="657d2e70-6f75-4b8a-92b0-0b7dfcba2a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f50a5-7261-4899-b239-73334a1e9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7d2e70-6f75-4b8a-92b0-0b7dfcba2a4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430FE6-6B87-4266-9948-8B2C746E862E}">
  <ds:schemaRefs>
    <ds:schemaRef ds:uri="http://schemas.microsoft.com/sharepoint/v3/contenttype/forms"/>
  </ds:schemaRefs>
</ds:datastoreItem>
</file>

<file path=customXml/itemProps2.xml><?xml version="1.0" encoding="utf-8"?>
<ds:datastoreItem xmlns:ds="http://schemas.openxmlformats.org/officeDocument/2006/customXml" ds:itemID="{2444087E-AAE9-4C57-B39E-2E58BD0DA4B6}">
  <ds:schemaRefs>
    <ds:schemaRef ds:uri="657d2e70-6f75-4b8a-92b0-0b7dfcba2a4c"/>
    <ds:schemaRef ds:uri="d2bf50a5-7261-4899-b239-73334a1e9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3532CA-5476-4F10-8CC4-F5FEE001AE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Parallax</Template>
  <Application>Microsoft Office PowerPoint</Application>
  <PresentationFormat>Widescreen</PresentationFormat>
  <Slides>82</Slides>
  <Notes>0</Notes>
  <HiddenSlides>0</HiddenSlide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Parallax</vt:lpstr>
      <vt:lpstr>El centro educativo como organización: principios y claves para el desarrollo profesional docente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JCYL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centro educativo como organización: principios y claves para el desarrollo profesional docente</dc:title>
  <dc:creator>Juan Antonio Valdivieso Buron</dc:creator>
  <cp:revision>1</cp:revision>
  <dcterms:created xsi:type="dcterms:W3CDTF">2021-10-07T09:04:59Z</dcterms:created>
  <dcterms:modified xsi:type="dcterms:W3CDTF">2021-10-28T17:21:51Z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0x01010068CA0957F8228E458449E9E44C7DBD26</vt:lpwstr>
  </property>
</Properties>
</file>