
<file path=[Content_Types].xml><?xml version="1.0" encoding="utf-8"?>
<Types xmlns="http://schemas.openxmlformats.org/package/2006/content-types">
  <Default Extension="png" ContentType="image/png"/>
  <Default Extension="svg" ContentType="image/svg+xml"/>
  <Default Extension="vtt" ContentType="text/vtt"/>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44" r:id="rId3"/>
  </p:sldMasterIdLst>
  <p:sldIdLst>
    <p:sldId id="256" r:id="rId4"/>
    <p:sldId id="261" r:id="rId5"/>
    <p:sldId id="257" r:id="rId6"/>
    <p:sldId id="258" r:id="rId7"/>
    <p:sldId id="262" r:id="rId8"/>
    <p:sldId id="263" r:id="rId9"/>
    <p:sldId id="264" r:id="rId10"/>
    <p:sldId id="265" r:id="rId11"/>
    <p:sldId id="266" r:id="rId12"/>
    <p:sldId id="267" r:id="rId13"/>
    <p:sldId id="268" r:id="rId14"/>
    <p:sldId id="269" r:id="rId15"/>
    <p:sldId id="271" r:id="rId16"/>
    <p:sldId id="272" r:id="rId17"/>
    <p:sldId id="274" r:id="rId18"/>
    <p:sldId id="275" r:id="rId19"/>
    <p:sldId id="270" r:id="rId20"/>
    <p:sldId id="276" r:id="rId21"/>
    <p:sldId id="277" r:id="rId22"/>
    <p:sldId id="279" r:id="rId23"/>
    <p:sldId id="280" r:id="rId24"/>
    <p:sldId id="281" r:id="rId25"/>
    <p:sldId id="282" r:id="rId26"/>
    <p:sldId id="283" r:id="rId27"/>
    <p:sldId id="285" r:id="rId28"/>
    <p:sldId id="284" r:id="rId29"/>
    <p:sldId id="286" r:id="rId30"/>
    <p:sldId id="287" r:id="rId31"/>
    <p:sldId id="288" r:id="rId32"/>
    <p:sldId id="289" r:id="rId33"/>
    <p:sldId id="291" r:id="rId34"/>
    <p:sldId id="292" r:id="rId35"/>
    <p:sldId id="293" r:id="rId36"/>
    <p:sldId id="294" r:id="rId37"/>
    <p:sldId id="295" r:id="rId38"/>
    <p:sldId id="296" r:id="rId39"/>
    <p:sldId id="297" r:id="rId40"/>
    <p:sldId id="302" r:id="rId41"/>
    <p:sldId id="303" r:id="rId42"/>
    <p:sldId id="304" r:id="rId43"/>
    <p:sldId id="298" r:id="rId44"/>
    <p:sldId id="300" r:id="rId45"/>
    <p:sldId id="299" r:id="rId46"/>
    <p:sldId id="301" r:id="rId47"/>
    <p:sldId id="305" r:id="rId48"/>
    <p:sldId id="306" r:id="rId49"/>
    <p:sldId id="307" r:id="rId50"/>
    <p:sldId id="314" r:id="rId51"/>
    <p:sldId id="308" r:id="rId52"/>
    <p:sldId id="309" r:id="rId53"/>
    <p:sldId id="310" r:id="rId54"/>
    <p:sldId id="311" r:id="rId55"/>
    <p:sldId id="312" r:id="rId56"/>
    <p:sldId id="31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936"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DE LA FUENTE CANTARINO" userId="1ad02cc7-ab98-4df2-a1d2-4be0bdd616ff" providerId="ADAL" clId="{08C12A00-A92B-4588-B105-34486ED9A6D2}"/>
    <pc:docChg chg="undo redo custSel addSld delSld modSld sldOrd">
      <pc:chgData name="ANA DE LA FUENTE CANTARINO" userId="1ad02cc7-ab98-4df2-a1d2-4be0bdd616ff" providerId="ADAL" clId="{08C12A00-A92B-4588-B105-34486ED9A6D2}" dt="2017-11-07T01:52:36.503" v="6960" actId="20577"/>
      <pc:docMkLst>
        <pc:docMk/>
      </pc:docMkLst>
      <pc:sldChg chg="modAnim">
        <pc:chgData name="ANA DE LA FUENTE CANTARINO" userId="1ad02cc7-ab98-4df2-a1d2-4be0bdd616ff" providerId="ADAL" clId="{08C12A00-A92B-4588-B105-34486ED9A6D2}" dt="2017-11-06T23:34:53.655" v="6586"/>
        <pc:sldMkLst>
          <pc:docMk/>
          <pc:sldMk cId="3003346800" sldId="258"/>
        </pc:sldMkLst>
      </pc:sldChg>
      <pc:sldChg chg="modSp">
        <pc:chgData name="ANA DE LA FUENTE CANTARINO" userId="1ad02cc7-ab98-4df2-a1d2-4be0bdd616ff" providerId="ADAL" clId="{08C12A00-A92B-4588-B105-34486ED9A6D2}" dt="2017-11-06T15:32:08.271" v="1" actId="27636"/>
        <pc:sldMkLst>
          <pc:docMk/>
          <pc:sldMk cId="3143904139" sldId="284"/>
        </pc:sldMkLst>
        <pc:spChg chg="mod">
          <ac:chgData name="ANA DE LA FUENTE CANTARINO" userId="1ad02cc7-ab98-4df2-a1d2-4be0bdd616ff" providerId="ADAL" clId="{08C12A00-A92B-4588-B105-34486ED9A6D2}" dt="2017-11-06T15:32:08.271" v="1" actId="27636"/>
          <ac:spMkLst>
            <pc:docMk/>
            <pc:sldMk cId="3143904139" sldId="284"/>
            <ac:spMk id="2" creationId="{71003636-CF5E-4A14-AFEC-FBCCE200E41D}"/>
          </ac:spMkLst>
        </pc:spChg>
      </pc:sldChg>
      <pc:sldChg chg="addSp delSp modSp add ord">
        <pc:chgData name="ANA DE LA FUENTE CANTARINO" userId="1ad02cc7-ab98-4df2-a1d2-4be0bdd616ff" providerId="ADAL" clId="{08C12A00-A92B-4588-B105-34486ED9A6D2}" dt="2017-11-06T17:37:56.890" v="271" actId="1076"/>
        <pc:sldMkLst>
          <pc:docMk/>
          <pc:sldMk cId="520371623" sldId="286"/>
        </pc:sldMkLst>
        <pc:spChg chg="add mod">
          <ac:chgData name="ANA DE LA FUENTE CANTARINO" userId="1ad02cc7-ab98-4df2-a1d2-4be0bdd616ff" providerId="ADAL" clId="{08C12A00-A92B-4588-B105-34486ED9A6D2}" dt="2017-11-06T17:09:12.878" v="85" actId="14100"/>
          <ac:spMkLst>
            <pc:docMk/>
            <pc:sldMk cId="520371623" sldId="286"/>
            <ac:spMk id="6" creationId="{038FBFC8-4709-41FB-A67B-724EAFDF0623}"/>
          </ac:spMkLst>
        </pc:spChg>
        <pc:spChg chg="mod">
          <ac:chgData name="ANA DE LA FUENTE CANTARINO" userId="1ad02cc7-ab98-4df2-a1d2-4be0bdd616ff" providerId="ADAL" clId="{08C12A00-A92B-4588-B105-34486ED9A6D2}" dt="2017-11-06T17:08:23.702" v="78" actId="20577"/>
          <ac:spMkLst>
            <pc:docMk/>
            <pc:sldMk cId="520371623" sldId="286"/>
            <ac:spMk id="10" creationId="{003B4922-79A8-44C7-93E6-1E830ABD1E8E}"/>
          </ac:spMkLst>
        </pc:spChg>
        <pc:spChg chg="mod">
          <ac:chgData name="ANA DE LA FUENTE CANTARINO" userId="1ad02cc7-ab98-4df2-a1d2-4be0bdd616ff" providerId="ADAL" clId="{08C12A00-A92B-4588-B105-34486ED9A6D2}" dt="2017-11-06T17:08:58.061" v="81" actId="1076"/>
          <ac:spMkLst>
            <pc:docMk/>
            <pc:sldMk cId="520371623" sldId="286"/>
            <ac:spMk id="11" creationId="{5CC3AD85-3C15-4E59-BED8-E6E276CF4E33}"/>
          </ac:spMkLst>
        </pc:spChg>
        <pc:spChg chg="mod ord">
          <ac:chgData name="ANA DE LA FUENTE CANTARINO" userId="1ad02cc7-ab98-4df2-a1d2-4be0bdd616ff" providerId="ADAL" clId="{08C12A00-A92B-4588-B105-34486ED9A6D2}" dt="2017-11-06T17:37:56.890" v="271" actId="1076"/>
          <ac:spMkLst>
            <pc:docMk/>
            <pc:sldMk cId="520371623" sldId="286"/>
            <ac:spMk id="22" creationId="{9CF8F7A5-D009-4A1E-8411-DA56FB10571D}"/>
          </ac:spMkLst>
        </pc:spChg>
        <pc:picChg chg="add mod">
          <ac:chgData name="ANA DE LA FUENTE CANTARINO" userId="1ad02cc7-ab98-4df2-a1d2-4be0bdd616ff" providerId="ADAL" clId="{08C12A00-A92B-4588-B105-34486ED9A6D2}" dt="2017-11-06T17:10:11.789" v="92" actId="1076"/>
          <ac:picMkLst>
            <pc:docMk/>
            <pc:sldMk cId="520371623" sldId="286"/>
            <ac:picMk id="4" creationId="{9408B8C4-B92F-4E89-B080-5F79D8FCB8E6}"/>
          </ac:picMkLst>
        </pc:picChg>
        <pc:cxnChg chg="add del mod">
          <ac:chgData name="ANA DE LA FUENTE CANTARINO" userId="1ad02cc7-ab98-4df2-a1d2-4be0bdd616ff" providerId="ADAL" clId="{08C12A00-A92B-4588-B105-34486ED9A6D2}" dt="2017-11-06T17:12:54.634" v="224" actId="478"/>
          <ac:cxnSpMkLst>
            <pc:docMk/>
            <pc:sldMk cId="520371623" sldId="286"/>
            <ac:cxnSpMk id="7" creationId="{EBED12D8-3389-4198-9FFA-92D2780187A0}"/>
          </ac:cxnSpMkLst>
        </pc:cxnChg>
        <pc:cxnChg chg="add del mod">
          <ac:chgData name="ANA DE LA FUENTE CANTARINO" userId="1ad02cc7-ab98-4df2-a1d2-4be0bdd616ff" providerId="ADAL" clId="{08C12A00-A92B-4588-B105-34486ED9A6D2}" dt="2017-11-06T17:12:52.457" v="223" actId="478"/>
          <ac:cxnSpMkLst>
            <pc:docMk/>
            <pc:sldMk cId="520371623" sldId="286"/>
            <ac:cxnSpMk id="9" creationId="{FDA5D3AA-F87E-4764-B7A6-99E5BC902E13}"/>
          </ac:cxnSpMkLst>
        </pc:cxnChg>
      </pc:sldChg>
      <pc:sldChg chg="add">
        <pc:chgData name="ANA DE LA FUENTE CANTARINO" userId="1ad02cc7-ab98-4df2-a1d2-4be0bdd616ff" providerId="ADAL" clId="{08C12A00-A92B-4588-B105-34486ED9A6D2}" dt="2017-11-06T17:45:19.485" v="272"/>
        <pc:sldMkLst>
          <pc:docMk/>
          <pc:sldMk cId="3293467781" sldId="287"/>
        </pc:sldMkLst>
      </pc:sldChg>
      <pc:sldChg chg="addSp delSp modSp add">
        <pc:chgData name="ANA DE LA FUENTE CANTARINO" userId="1ad02cc7-ab98-4df2-a1d2-4be0bdd616ff" providerId="ADAL" clId="{08C12A00-A92B-4588-B105-34486ED9A6D2}" dt="2017-11-06T18:00:34.115" v="613" actId="1076"/>
        <pc:sldMkLst>
          <pc:docMk/>
          <pc:sldMk cId="2401108290" sldId="288"/>
        </pc:sldMkLst>
        <pc:spChg chg="mod">
          <ac:chgData name="ANA DE LA FUENTE CANTARINO" userId="1ad02cc7-ab98-4df2-a1d2-4be0bdd616ff" providerId="ADAL" clId="{08C12A00-A92B-4588-B105-34486ED9A6D2}" dt="2017-11-06T17:53:54.615" v="395" actId="14100"/>
          <ac:spMkLst>
            <pc:docMk/>
            <pc:sldMk cId="2401108290" sldId="288"/>
            <ac:spMk id="6" creationId="{038FBFC8-4709-41FB-A67B-724EAFDF0623}"/>
          </ac:spMkLst>
        </pc:spChg>
        <pc:spChg chg="add del mod">
          <ac:chgData name="ANA DE LA FUENTE CANTARINO" userId="1ad02cc7-ab98-4df2-a1d2-4be0bdd616ff" providerId="ADAL" clId="{08C12A00-A92B-4588-B105-34486ED9A6D2}" dt="2017-11-06T17:53:25.408" v="389" actId="20577"/>
          <ac:spMkLst>
            <pc:docMk/>
            <pc:sldMk cId="2401108290" sldId="288"/>
            <ac:spMk id="10" creationId="{003B4922-79A8-44C7-93E6-1E830ABD1E8E}"/>
          </ac:spMkLst>
        </pc:spChg>
        <pc:spChg chg="del">
          <ac:chgData name="ANA DE LA FUENTE CANTARINO" userId="1ad02cc7-ab98-4df2-a1d2-4be0bdd616ff" providerId="ADAL" clId="{08C12A00-A92B-4588-B105-34486ED9A6D2}" dt="2017-11-06T17:54:00.054" v="396" actId="478"/>
          <ac:spMkLst>
            <pc:docMk/>
            <pc:sldMk cId="2401108290" sldId="288"/>
            <ac:spMk id="11" creationId="{5CC3AD85-3C15-4E59-BED8-E6E276CF4E33}"/>
          </ac:spMkLst>
        </pc:spChg>
        <pc:spChg chg="mod ord">
          <ac:chgData name="ANA DE LA FUENTE CANTARINO" userId="1ad02cc7-ab98-4df2-a1d2-4be0bdd616ff" providerId="ADAL" clId="{08C12A00-A92B-4588-B105-34486ED9A6D2}" dt="2017-11-06T18:00:34.115" v="613" actId="1076"/>
          <ac:spMkLst>
            <pc:docMk/>
            <pc:sldMk cId="2401108290" sldId="288"/>
            <ac:spMk id="22" creationId="{9CF8F7A5-D009-4A1E-8411-DA56FB10571D}"/>
          </ac:spMkLst>
        </pc:spChg>
        <pc:picChg chg="mod">
          <ac:chgData name="ANA DE LA FUENTE CANTARINO" userId="1ad02cc7-ab98-4df2-a1d2-4be0bdd616ff" providerId="ADAL" clId="{08C12A00-A92B-4588-B105-34486ED9A6D2}" dt="2017-11-06T17:53:41.248" v="392" actId="1076"/>
          <ac:picMkLst>
            <pc:docMk/>
            <pc:sldMk cId="2401108290" sldId="288"/>
            <ac:picMk id="3" creationId="{B3572A51-DFD3-40F1-A2ED-A1CC7E823727}"/>
          </ac:picMkLst>
        </pc:picChg>
        <pc:picChg chg="del">
          <ac:chgData name="ANA DE LA FUENTE CANTARINO" userId="1ad02cc7-ab98-4df2-a1d2-4be0bdd616ff" providerId="ADAL" clId="{08C12A00-A92B-4588-B105-34486ED9A6D2}" dt="2017-11-06T17:52:16.632" v="275" actId="478"/>
          <ac:picMkLst>
            <pc:docMk/>
            <pc:sldMk cId="2401108290" sldId="288"/>
            <ac:picMk id="4" creationId="{9408B8C4-B92F-4E89-B080-5F79D8FCB8E6}"/>
          </ac:picMkLst>
        </pc:picChg>
        <pc:picChg chg="add mod">
          <ac:chgData name="ANA DE LA FUENTE CANTARINO" userId="1ad02cc7-ab98-4df2-a1d2-4be0bdd616ff" providerId="ADAL" clId="{08C12A00-A92B-4588-B105-34486ED9A6D2}" dt="2017-11-06T17:57:51.133" v="612" actId="1076"/>
          <ac:picMkLst>
            <pc:docMk/>
            <pc:sldMk cId="2401108290" sldId="288"/>
            <ac:picMk id="5" creationId="{AEFD43F5-D24B-4676-9DF3-FD5D9A12D86E}"/>
          </ac:picMkLst>
        </pc:picChg>
        <pc:cxnChg chg="add mod">
          <ac:chgData name="ANA DE LA FUENTE CANTARINO" userId="1ad02cc7-ab98-4df2-a1d2-4be0bdd616ff" providerId="ADAL" clId="{08C12A00-A92B-4588-B105-34486ED9A6D2}" dt="2017-11-06T17:57:51.133" v="612" actId="1076"/>
          <ac:cxnSpMkLst>
            <pc:docMk/>
            <pc:sldMk cId="2401108290" sldId="288"/>
            <ac:cxnSpMk id="8" creationId="{299E752A-4076-403E-9D92-680A99C930A4}"/>
          </ac:cxnSpMkLst>
        </pc:cxnChg>
      </pc:sldChg>
      <pc:sldChg chg="addSp delSp modSp add">
        <pc:chgData name="ANA DE LA FUENTE CANTARINO" userId="1ad02cc7-ab98-4df2-a1d2-4be0bdd616ff" providerId="ADAL" clId="{08C12A00-A92B-4588-B105-34486ED9A6D2}" dt="2017-11-06T18:44:15.861" v="2096" actId="478"/>
        <pc:sldMkLst>
          <pc:docMk/>
          <pc:sldMk cId="1084564015" sldId="289"/>
        </pc:sldMkLst>
        <pc:spChg chg="mod">
          <ac:chgData name="ANA DE LA FUENTE CANTARINO" userId="1ad02cc7-ab98-4df2-a1d2-4be0bdd616ff" providerId="ADAL" clId="{08C12A00-A92B-4588-B105-34486ED9A6D2}" dt="2017-11-06T18:02:35.865" v="710" actId="14100"/>
          <ac:spMkLst>
            <pc:docMk/>
            <pc:sldMk cId="1084564015" sldId="289"/>
            <ac:spMk id="6" creationId="{038FBFC8-4709-41FB-A67B-724EAFDF0623}"/>
          </ac:spMkLst>
        </pc:spChg>
        <pc:spChg chg="mod">
          <ac:chgData name="ANA DE LA FUENTE CANTARINO" userId="1ad02cc7-ab98-4df2-a1d2-4be0bdd616ff" providerId="ADAL" clId="{08C12A00-A92B-4588-B105-34486ED9A6D2}" dt="2017-11-06T18:36:20.439" v="1949" actId="115"/>
          <ac:spMkLst>
            <pc:docMk/>
            <pc:sldMk cId="1084564015" sldId="289"/>
            <ac:spMk id="10" creationId="{003B4922-79A8-44C7-93E6-1E830ABD1E8E}"/>
          </ac:spMkLst>
        </pc:spChg>
        <pc:spChg chg="add mod">
          <ac:chgData name="ANA DE LA FUENTE CANTARINO" userId="1ad02cc7-ab98-4df2-a1d2-4be0bdd616ff" providerId="ADAL" clId="{08C12A00-A92B-4588-B105-34486ED9A6D2}" dt="2017-11-06T18:06:49.627" v="923" actId="1582"/>
          <ac:spMkLst>
            <pc:docMk/>
            <pc:sldMk cId="1084564015" sldId="289"/>
            <ac:spMk id="20" creationId="{F88E370C-197F-4174-B87F-076AAE1B6E72}"/>
          </ac:spMkLst>
        </pc:spChg>
        <pc:spChg chg="mod">
          <ac:chgData name="ANA DE LA FUENTE CANTARINO" userId="1ad02cc7-ab98-4df2-a1d2-4be0bdd616ff" providerId="ADAL" clId="{08C12A00-A92B-4588-B105-34486ED9A6D2}" dt="2017-11-06T18:07:26.552" v="927" actId="14100"/>
          <ac:spMkLst>
            <pc:docMk/>
            <pc:sldMk cId="1084564015" sldId="289"/>
            <ac:spMk id="22" creationId="{9CF8F7A5-D009-4A1E-8411-DA56FB10571D}"/>
          </ac:spMkLst>
        </pc:spChg>
        <pc:spChg chg="add mod">
          <ac:chgData name="ANA DE LA FUENTE CANTARINO" userId="1ad02cc7-ab98-4df2-a1d2-4be0bdd616ff" providerId="ADAL" clId="{08C12A00-A92B-4588-B105-34486ED9A6D2}" dt="2017-11-06T18:43:49.523" v="2094" actId="1582"/>
          <ac:spMkLst>
            <pc:docMk/>
            <pc:sldMk cId="1084564015" sldId="289"/>
            <ac:spMk id="26" creationId="{83C88673-A744-4AA5-94E0-D9942AB22F6C}"/>
          </ac:spMkLst>
        </pc:spChg>
        <pc:picChg chg="mod">
          <ac:chgData name="ANA DE LA FUENTE CANTARINO" userId="1ad02cc7-ab98-4df2-a1d2-4be0bdd616ff" providerId="ADAL" clId="{08C12A00-A92B-4588-B105-34486ED9A6D2}" dt="2017-11-06T18:03:02.753" v="711" actId="14826"/>
          <ac:picMkLst>
            <pc:docMk/>
            <pc:sldMk cId="1084564015" sldId="289"/>
            <ac:picMk id="5" creationId="{AEFD43F5-D24B-4676-9DF3-FD5D9A12D86E}"/>
          </ac:picMkLst>
        </pc:picChg>
        <pc:cxnChg chg="del mod">
          <ac:chgData name="ANA DE LA FUENTE CANTARINO" userId="1ad02cc7-ab98-4df2-a1d2-4be0bdd616ff" providerId="ADAL" clId="{08C12A00-A92B-4588-B105-34486ED9A6D2}" dt="2017-11-06T18:44:15.861" v="2096" actId="478"/>
          <ac:cxnSpMkLst>
            <pc:docMk/>
            <pc:sldMk cId="1084564015" sldId="289"/>
            <ac:cxnSpMk id="8" creationId="{299E752A-4076-403E-9D92-680A99C930A4}"/>
          </ac:cxnSpMkLst>
        </pc:cxnChg>
        <pc:cxnChg chg="add mod">
          <ac:chgData name="ANA DE LA FUENTE CANTARINO" userId="1ad02cc7-ab98-4df2-a1d2-4be0bdd616ff" providerId="ADAL" clId="{08C12A00-A92B-4588-B105-34486ED9A6D2}" dt="2017-11-06T18:07:26.552" v="927" actId="14100"/>
          <ac:cxnSpMkLst>
            <pc:docMk/>
            <pc:sldMk cId="1084564015" sldId="289"/>
            <ac:cxnSpMk id="13" creationId="{7216368E-A746-4E07-8E35-324C5CD0320F}"/>
          </ac:cxnSpMkLst>
        </pc:cxnChg>
      </pc:sldChg>
      <pc:sldChg chg="modSp add del">
        <pc:chgData name="ANA DE LA FUENTE CANTARINO" userId="1ad02cc7-ab98-4df2-a1d2-4be0bdd616ff" providerId="ADAL" clId="{08C12A00-A92B-4588-B105-34486ED9A6D2}" dt="2017-11-06T18:27:42.234" v="1486" actId="2696"/>
        <pc:sldMkLst>
          <pc:docMk/>
          <pc:sldMk cId="2835278734" sldId="290"/>
        </pc:sldMkLst>
        <pc:spChg chg="mod">
          <ac:chgData name="ANA DE LA FUENTE CANTARINO" userId="1ad02cc7-ab98-4df2-a1d2-4be0bdd616ff" providerId="ADAL" clId="{08C12A00-A92B-4588-B105-34486ED9A6D2}" dt="2017-11-06T18:21:43.160" v="1407" actId="20577"/>
          <ac:spMkLst>
            <pc:docMk/>
            <pc:sldMk cId="2835278734" sldId="290"/>
            <ac:spMk id="10" creationId="{003B4922-79A8-44C7-93E6-1E830ABD1E8E}"/>
          </ac:spMkLst>
        </pc:spChg>
      </pc:sldChg>
      <pc:sldChg chg="modSp add ord">
        <pc:chgData name="ANA DE LA FUENTE CANTARINO" userId="1ad02cc7-ab98-4df2-a1d2-4be0bdd616ff" providerId="ADAL" clId="{08C12A00-A92B-4588-B105-34486ED9A6D2}" dt="2017-11-06T18:27:02.313" v="1485" actId="1076"/>
        <pc:sldMkLst>
          <pc:docMk/>
          <pc:sldMk cId="22710617" sldId="291"/>
        </pc:sldMkLst>
        <pc:spChg chg="mod">
          <ac:chgData name="ANA DE LA FUENTE CANTARINO" userId="1ad02cc7-ab98-4df2-a1d2-4be0bdd616ff" providerId="ADAL" clId="{08C12A00-A92B-4588-B105-34486ED9A6D2}" dt="2017-11-06T18:24:30.131" v="1422" actId="14100"/>
          <ac:spMkLst>
            <pc:docMk/>
            <pc:sldMk cId="22710617" sldId="291"/>
            <ac:spMk id="6" creationId="{038FBFC8-4709-41FB-A67B-724EAFDF0623}"/>
          </ac:spMkLst>
        </pc:spChg>
        <pc:spChg chg="mod">
          <ac:chgData name="ANA DE LA FUENTE CANTARINO" userId="1ad02cc7-ab98-4df2-a1d2-4be0bdd616ff" providerId="ADAL" clId="{08C12A00-A92B-4588-B105-34486ED9A6D2}" dt="2017-11-06T18:25:05.643" v="1425"/>
          <ac:spMkLst>
            <pc:docMk/>
            <pc:sldMk cId="22710617" sldId="291"/>
            <ac:spMk id="10" creationId="{003B4922-79A8-44C7-93E6-1E830ABD1E8E}"/>
          </ac:spMkLst>
        </pc:spChg>
        <pc:spChg chg="mod">
          <ac:chgData name="ANA DE LA FUENTE CANTARINO" userId="1ad02cc7-ab98-4df2-a1d2-4be0bdd616ff" providerId="ADAL" clId="{08C12A00-A92B-4588-B105-34486ED9A6D2}" dt="2017-11-06T18:27:02.313" v="1485" actId="1076"/>
          <ac:spMkLst>
            <pc:docMk/>
            <pc:sldMk cId="22710617" sldId="291"/>
            <ac:spMk id="22" creationId="{9CF8F7A5-D009-4A1E-8411-DA56FB10571D}"/>
          </ac:spMkLst>
        </pc:spChg>
        <pc:picChg chg="mod">
          <ac:chgData name="ANA DE LA FUENTE CANTARINO" userId="1ad02cc7-ab98-4df2-a1d2-4be0bdd616ff" providerId="ADAL" clId="{08C12A00-A92B-4588-B105-34486ED9A6D2}" dt="2017-11-06T18:23:34.588" v="1412" actId="14826"/>
          <ac:picMkLst>
            <pc:docMk/>
            <pc:sldMk cId="22710617" sldId="291"/>
            <ac:picMk id="3" creationId="{B3572A51-DFD3-40F1-A2ED-A1CC7E823727}"/>
          </ac:picMkLst>
        </pc:picChg>
        <pc:picChg chg="mod">
          <ac:chgData name="ANA DE LA FUENTE CANTARINO" userId="1ad02cc7-ab98-4df2-a1d2-4be0bdd616ff" providerId="ADAL" clId="{08C12A00-A92B-4588-B105-34486ED9A6D2}" dt="2017-11-06T18:24:09.612" v="1416" actId="1076"/>
          <ac:picMkLst>
            <pc:docMk/>
            <pc:sldMk cId="22710617" sldId="291"/>
            <ac:picMk id="5" creationId="{AEFD43F5-D24B-4676-9DF3-FD5D9A12D86E}"/>
          </ac:picMkLst>
        </pc:picChg>
        <pc:cxnChg chg="mod">
          <ac:chgData name="ANA DE LA FUENTE CANTARINO" userId="1ad02cc7-ab98-4df2-a1d2-4be0bdd616ff" providerId="ADAL" clId="{08C12A00-A92B-4588-B105-34486ED9A6D2}" dt="2017-11-06T18:24:37.795" v="1424" actId="14100"/>
          <ac:cxnSpMkLst>
            <pc:docMk/>
            <pc:sldMk cId="22710617" sldId="291"/>
            <ac:cxnSpMk id="8" creationId="{299E752A-4076-403E-9D92-680A99C930A4}"/>
          </ac:cxnSpMkLst>
        </pc:cxnChg>
      </pc:sldChg>
      <pc:sldChg chg="addSp modSp add">
        <pc:chgData name="ANA DE LA FUENTE CANTARINO" userId="1ad02cc7-ab98-4df2-a1d2-4be0bdd616ff" providerId="ADAL" clId="{08C12A00-A92B-4588-B105-34486ED9A6D2}" dt="2017-11-06T18:35:37.964" v="1948" actId="1076"/>
        <pc:sldMkLst>
          <pc:docMk/>
          <pc:sldMk cId="13256832" sldId="292"/>
        </pc:sldMkLst>
        <pc:spChg chg="mod">
          <ac:chgData name="ANA DE LA FUENTE CANTARINO" userId="1ad02cc7-ab98-4df2-a1d2-4be0bdd616ff" providerId="ADAL" clId="{08C12A00-A92B-4588-B105-34486ED9A6D2}" dt="2017-11-06T18:35:37.964" v="1948" actId="1076"/>
          <ac:spMkLst>
            <pc:docMk/>
            <pc:sldMk cId="13256832" sldId="292"/>
            <ac:spMk id="6" creationId="{038FBFC8-4709-41FB-A67B-724EAFDF0623}"/>
          </ac:spMkLst>
        </pc:spChg>
        <pc:spChg chg="mod">
          <ac:chgData name="ANA DE LA FUENTE CANTARINO" userId="1ad02cc7-ab98-4df2-a1d2-4be0bdd616ff" providerId="ADAL" clId="{08C12A00-A92B-4588-B105-34486ED9A6D2}" dt="2017-11-06T18:34:22.337" v="1942" actId="14100"/>
          <ac:spMkLst>
            <pc:docMk/>
            <pc:sldMk cId="13256832" sldId="292"/>
            <ac:spMk id="10" creationId="{003B4922-79A8-44C7-93E6-1E830ABD1E8E}"/>
          </ac:spMkLst>
        </pc:spChg>
        <pc:spChg chg="add mod">
          <ac:chgData name="ANA DE LA FUENTE CANTARINO" userId="1ad02cc7-ab98-4df2-a1d2-4be0bdd616ff" providerId="ADAL" clId="{08C12A00-A92B-4588-B105-34486ED9A6D2}" dt="2017-11-06T18:34:31.892" v="1944" actId="1076"/>
          <ac:spMkLst>
            <pc:docMk/>
            <pc:sldMk cId="13256832" sldId="292"/>
            <ac:spMk id="15" creationId="{8D93B81A-BD74-45C0-90A7-9F5F71463779}"/>
          </ac:spMkLst>
        </pc:spChg>
        <pc:spChg chg="mod">
          <ac:chgData name="ANA DE LA FUENTE CANTARINO" userId="1ad02cc7-ab98-4df2-a1d2-4be0bdd616ff" providerId="ADAL" clId="{08C12A00-A92B-4588-B105-34486ED9A6D2}" dt="2017-11-06T18:34:43.469" v="1947" actId="1076"/>
          <ac:spMkLst>
            <pc:docMk/>
            <pc:sldMk cId="13256832" sldId="292"/>
            <ac:spMk id="22" creationId="{9CF8F7A5-D009-4A1E-8411-DA56FB10571D}"/>
          </ac:spMkLst>
        </pc:spChg>
        <pc:picChg chg="mod">
          <ac:chgData name="ANA DE LA FUENTE CANTARINO" userId="1ad02cc7-ab98-4df2-a1d2-4be0bdd616ff" providerId="ADAL" clId="{08C12A00-A92B-4588-B105-34486ED9A6D2}" dt="2017-11-06T18:34:27.940" v="1943" actId="1076"/>
          <ac:picMkLst>
            <pc:docMk/>
            <pc:sldMk cId="13256832" sldId="292"/>
            <ac:picMk id="3" creationId="{B3572A51-DFD3-40F1-A2ED-A1CC7E823727}"/>
          </ac:picMkLst>
        </pc:picChg>
        <pc:picChg chg="mod">
          <ac:chgData name="ANA DE LA FUENTE CANTARINO" userId="1ad02cc7-ab98-4df2-a1d2-4be0bdd616ff" providerId="ADAL" clId="{08C12A00-A92B-4588-B105-34486ED9A6D2}" dt="2017-11-06T18:30:21.831" v="1558" actId="14100"/>
          <ac:picMkLst>
            <pc:docMk/>
            <pc:sldMk cId="13256832" sldId="292"/>
            <ac:picMk id="5" creationId="{AEFD43F5-D24B-4676-9DF3-FD5D9A12D86E}"/>
          </ac:picMkLst>
        </pc:picChg>
        <pc:cxnChg chg="mod">
          <ac:chgData name="ANA DE LA FUENTE CANTARINO" userId="1ad02cc7-ab98-4df2-a1d2-4be0bdd616ff" providerId="ADAL" clId="{08C12A00-A92B-4588-B105-34486ED9A6D2}" dt="2017-11-06T18:35:37.964" v="1948" actId="1076"/>
          <ac:cxnSpMkLst>
            <pc:docMk/>
            <pc:sldMk cId="13256832" sldId="292"/>
            <ac:cxnSpMk id="8" creationId="{299E752A-4076-403E-9D92-680A99C930A4}"/>
          </ac:cxnSpMkLst>
        </pc:cxnChg>
      </pc:sldChg>
      <pc:sldChg chg="addSp delSp modSp add ord">
        <pc:chgData name="ANA DE LA FUENTE CANTARINO" userId="1ad02cc7-ab98-4df2-a1d2-4be0bdd616ff" providerId="ADAL" clId="{08C12A00-A92B-4588-B105-34486ED9A6D2}" dt="2017-11-06T19:54:00.952" v="2382" actId="20577"/>
        <pc:sldMkLst>
          <pc:docMk/>
          <pc:sldMk cId="3789727898" sldId="293"/>
        </pc:sldMkLst>
        <pc:spChg chg="mod">
          <ac:chgData name="ANA DE LA FUENTE CANTARINO" userId="1ad02cc7-ab98-4df2-a1d2-4be0bdd616ff" providerId="ADAL" clId="{08C12A00-A92B-4588-B105-34486ED9A6D2}" dt="2017-11-06T18:46:05.285" v="2173" actId="1076"/>
          <ac:spMkLst>
            <pc:docMk/>
            <pc:sldMk cId="3789727898" sldId="293"/>
            <ac:spMk id="6" creationId="{038FBFC8-4709-41FB-A67B-724EAFDF0623}"/>
          </ac:spMkLst>
        </pc:spChg>
        <pc:spChg chg="add del mod">
          <ac:chgData name="ANA DE LA FUENTE CANTARINO" userId="1ad02cc7-ab98-4df2-a1d2-4be0bdd616ff" providerId="ADAL" clId="{08C12A00-A92B-4588-B105-34486ED9A6D2}" dt="2017-11-06T18:55:35.092" v="2270" actId="478"/>
          <ac:spMkLst>
            <pc:docMk/>
            <pc:sldMk cId="3789727898" sldId="293"/>
            <ac:spMk id="9" creationId="{8E64FCDF-55C4-4567-B648-D611EEE57A9C}"/>
          </ac:spMkLst>
        </pc:spChg>
        <pc:spChg chg="mod">
          <ac:chgData name="ANA DE LA FUENTE CANTARINO" userId="1ad02cc7-ab98-4df2-a1d2-4be0bdd616ff" providerId="ADAL" clId="{08C12A00-A92B-4588-B105-34486ED9A6D2}" dt="2017-11-06T19:54:00.952" v="2382" actId="20577"/>
          <ac:spMkLst>
            <pc:docMk/>
            <pc:sldMk cId="3789727898" sldId="293"/>
            <ac:spMk id="10" creationId="{003B4922-79A8-44C7-93E6-1E830ABD1E8E}"/>
          </ac:spMkLst>
        </pc:spChg>
        <pc:spChg chg="add mod">
          <ac:chgData name="ANA DE LA FUENTE CANTARINO" userId="1ad02cc7-ab98-4df2-a1d2-4be0bdd616ff" providerId="ADAL" clId="{08C12A00-A92B-4588-B105-34486ED9A6D2}" dt="2017-11-06T18:55:09.566" v="2268" actId="14100"/>
          <ac:spMkLst>
            <pc:docMk/>
            <pc:sldMk cId="3789727898" sldId="293"/>
            <ac:spMk id="11" creationId="{522C5FAC-86E2-4705-B262-348326B73B82}"/>
          </ac:spMkLst>
        </pc:spChg>
        <pc:spChg chg="del">
          <ac:chgData name="ANA DE LA FUENTE CANTARINO" userId="1ad02cc7-ab98-4df2-a1d2-4be0bdd616ff" providerId="ADAL" clId="{08C12A00-A92B-4588-B105-34486ED9A6D2}" dt="2017-11-06T18:42:57.109" v="2088" actId="478"/>
          <ac:spMkLst>
            <pc:docMk/>
            <pc:sldMk cId="3789727898" sldId="293"/>
            <ac:spMk id="22" creationId="{9CF8F7A5-D009-4A1E-8411-DA56FB10571D}"/>
          </ac:spMkLst>
        </pc:spChg>
        <pc:picChg chg="mod">
          <ac:chgData name="ANA DE LA FUENTE CANTARINO" userId="1ad02cc7-ab98-4df2-a1d2-4be0bdd616ff" providerId="ADAL" clId="{08C12A00-A92B-4588-B105-34486ED9A6D2}" dt="2017-11-06T18:45:59.192" v="2172" actId="14100"/>
          <ac:picMkLst>
            <pc:docMk/>
            <pc:sldMk cId="3789727898" sldId="293"/>
            <ac:picMk id="3" creationId="{B3572A51-DFD3-40F1-A2ED-A1CC7E823727}"/>
          </ac:picMkLst>
        </pc:picChg>
        <pc:picChg chg="del">
          <ac:chgData name="ANA DE LA FUENTE CANTARINO" userId="1ad02cc7-ab98-4df2-a1d2-4be0bdd616ff" providerId="ADAL" clId="{08C12A00-A92B-4588-B105-34486ED9A6D2}" dt="2017-11-06T18:42:51.005" v="2087" actId="478"/>
          <ac:picMkLst>
            <pc:docMk/>
            <pc:sldMk cId="3789727898" sldId="293"/>
            <ac:picMk id="5" creationId="{AEFD43F5-D24B-4676-9DF3-FD5D9A12D86E}"/>
          </ac:picMkLst>
        </pc:picChg>
        <pc:cxnChg chg="del mod">
          <ac:chgData name="ANA DE LA FUENTE CANTARINO" userId="1ad02cc7-ab98-4df2-a1d2-4be0bdd616ff" providerId="ADAL" clId="{08C12A00-A92B-4588-B105-34486ED9A6D2}" dt="2017-11-06T18:43:06.390" v="2091" actId="478"/>
          <ac:cxnSpMkLst>
            <pc:docMk/>
            <pc:sldMk cId="3789727898" sldId="293"/>
            <ac:cxnSpMk id="8" creationId="{299E752A-4076-403E-9D92-680A99C930A4}"/>
          </ac:cxnSpMkLst>
        </pc:cxnChg>
      </pc:sldChg>
      <pc:sldChg chg="addSp delSp modSp add ord delDesignElem">
        <pc:chgData name="ANA DE LA FUENTE CANTARINO" userId="1ad02cc7-ab98-4df2-a1d2-4be0bdd616ff" providerId="ADAL" clId="{08C12A00-A92B-4588-B105-34486ED9A6D2}" dt="2017-11-06T20:05:06.033" v="2434" actId="26606"/>
        <pc:sldMkLst>
          <pc:docMk/>
          <pc:sldMk cId="2221197803" sldId="294"/>
        </pc:sldMkLst>
        <pc:spChg chg="mod">
          <ac:chgData name="ANA DE LA FUENTE CANTARINO" userId="1ad02cc7-ab98-4df2-a1d2-4be0bdd616ff" providerId="ADAL" clId="{08C12A00-A92B-4588-B105-34486ED9A6D2}" dt="2017-11-06T20:05:06.033" v="2434" actId="26606"/>
          <ac:spMkLst>
            <pc:docMk/>
            <pc:sldMk cId="2221197803" sldId="294"/>
            <ac:spMk id="2" creationId="{71003636-CF5E-4A14-AFEC-FBCCE200E41D}"/>
          </ac:spMkLst>
        </pc:spChg>
        <pc:spChg chg="add del mod">
          <ac:chgData name="ANA DE LA FUENTE CANTARINO" userId="1ad02cc7-ab98-4df2-a1d2-4be0bdd616ff" providerId="ADAL" clId="{08C12A00-A92B-4588-B105-34486ED9A6D2}" dt="2017-11-06T20:04:56.171" v="2433"/>
          <ac:spMkLst>
            <pc:docMk/>
            <pc:sldMk cId="2221197803" sldId="294"/>
            <ac:spMk id="4" creationId="{95B702FD-E81C-4270-BF46-0928CF2E29EF}"/>
          </ac:spMkLst>
        </pc:spChg>
        <pc:spChg chg="mod">
          <ac:chgData name="ANA DE LA FUENTE CANTARINO" userId="1ad02cc7-ab98-4df2-a1d2-4be0bdd616ff" providerId="ADAL" clId="{08C12A00-A92B-4588-B105-34486ED9A6D2}" dt="2017-11-06T20:05:06.033" v="2434" actId="26606"/>
          <ac:spMkLst>
            <pc:docMk/>
            <pc:sldMk cId="2221197803" sldId="294"/>
            <ac:spMk id="8" creationId="{FF00A42B-BAAE-41F1-AE06-641B8BED899E}"/>
          </ac:spMkLst>
        </pc:spChg>
        <pc:spChg chg="add">
          <ac:chgData name="ANA DE LA FUENTE CANTARINO" userId="1ad02cc7-ab98-4df2-a1d2-4be0bdd616ff" providerId="ADAL" clId="{08C12A00-A92B-4588-B105-34486ED9A6D2}" dt="2017-11-06T20:05:06.033" v="2434" actId="26606"/>
          <ac:spMkLst>
            <pc:docMk/>
            <pc:sldMk cId="2221197803" sldId="294"/>
            <ac:spMk id="13" creationId="{66E0DBAB-8147-49BA-BDE6-5C042A4BFF4B}"/>
          </ac:spMkLst>
        </pc:spChg>
        <pc:spChg chg="del">
          <ac:chgData name="ANA DE LA FUENTE CANTARINO" userId="1ad02cc7-ab98-4df2-a1d2-4be0bdd616ff" providerId="ADAL" clId="{08C12A00-A92B-4588-B105-34486ED9A6D2}" dt="2017-11-06T20:04:56.171" v="2433"/>
          <ac:spMkLst>
            <pc:docMk/>
            <pc:sldMk cId="2221197803" sldId="294"/>
            <ac:spMk id="71" creationId="{A865893D-0C62-47C6-A188-ACD759100309}"/>
          </ac:spMkLst>
        </pc:spChg>
        <pc:grpChg chg="add">
          <ac:chgData name="ANA DE LA FUENTE CANTARINO" userId="1ad02cc7-ab98-4df2-a1d2-4be0bdd616ff" providerId="ADAL" clId="{08C12A00-A92B-4588-B105-34486ED9A6D2}" dt="2017-11-06T20:05:06.033" v="2434" actId="26606"/>
          <ac:grpSpMkLst>
            <pc:docMk/>
            <pc:sldMk cId="2221197803" sldId="294"/>
            <ac:grpSpMk id="15" creationId="{C6ED8BC3-B5E7-4BB7-B12F-703EDCA8F557}"/>
          </ac:grpSpMkLst>
        </pc:grpChg>
        <pc:grpChg chg="add">
          <ac:chgData name="ANA DE LA FUENTE CANTARINO" userId="1ad02cc7-ab98-4df2-a1d2-4be0bdd616ff" providerId="ADAL" clId="{08C12A00-A92B-4588-B105-34486ED9A6D2}" dt="2017-11-06T20:05:06.033" v="2434" actId="26606"/>
          <ac:grpSpMkLst>
            <pc:docMk/>
            <pc:sldMk cId="2221197803" sldId="294"/>
            <ac:grpSpMk id="36" creationId="{341F540E-DBD9-4E2D-9A95-1D614CDA43FC}"/>
          </ac:grpSpMkLst>
        </pc:grpChg>
        <pc:grpChg chg="del">
          <ac:chgData name="ANA DE LA FUENTE CANTARINO" userId="1ad02cc7-ab98-4df2-a1d2-4be0bdd616ff" providerId="ADAL" clId="{08C12A00-A92B-4588-B105-34486ED9A6D2}" dt="2017-11-06T20:04:56.171" v="2433"/>
          <ac:grpSpMkLst>
            <pc:docMk/>
            <pc:sldMk cId="2221197803" sldId="294"/>
            <ac:grpSpMk id="69" creationId="{E19D5318-2A94-469A-8A42-7D82417FD00B}"/>
          </ac:grpSpMkLst>
        </pc:grpChg>
        <pc:grpChg chg="del">
          <ac:chgData name="ANA DE LA FUENTE CANTARINO" userId="1ad02cc7-ab98-4df2-a1d2-4be0bdd616ff" providerId="ADAL" clId="{08C12A00-A92B-4588-B105-34486ED9A6D2}" dt="2017-11-06T20:04:56.171" v="2433"/>
          <ac:grpSpMkLst>
            <pc:docMk/>
            <pc:sldMk cId="2221197803" sldId="294"/>
            <ac:grpSpMk id="70" creationId="{49A39D65-0E3B-482A-B163-D1146C28B95F}"/>
          </ac:grpSpMkLst>
        </pc:grpChg>
        <pc:grpChg chg="del">
          <ac:chgData name="ANA DE LA FUENTE CANTARINO" userId="1ad02cc7-ab98-4df2-a1d2-4be0bdd616ff" providerId="ADAL" clId="{08C12A00-A92B-4588-B105-34486ED9A6D2}" dt="2017-11-06T20:04:56.171" v="2433"/>
          <ac:grpSpMkLst>
            <pc:docMk/>
            <pc:sldMk cId="2221197803" sldId="294"/>
            <ac:grpSpMk id="72" creationId="{6087251C-B597-4FD7-98B4-C7BE41C0322C}"/>
          </ac:grpSpMkLst>
        </pc:grpChg>
        <pc:grpChg chg="del">
          <ac:chgData name="ANA DE LA FUENTE CANTARINO" userId="1ad02cc7-ab98-4df2-a1d2-4be0bdd616ff" providerId="ADAL" clId="{08C12A00-A92B-4588-B105-34486ED9A6D2}" dt="2017-11-06T20:04:56.171" v="2433"/>
          <ac:grpSpMkLst>
            <pc:docMk/>
            <pc:sldMk cId="2221197803" sldId="294"/>
            <ac:grpSpMk id="73" creationId="{A6D27E3A-76BE-4E30-83BB-0084594D3727}"/>
          </ac:grpSpMkLst>
        </pc:grpChg>
        <pc:picChg chg="mod">
          <ac:chgData name="ANA DE LA FUENTE CANTARINO" userId="1ad02cc7-ab98-4df2-a1d2-4be0bdd616ff" providerId="ADAL" clId="{08C12A00-A92B-4588-B105-34486ED9A6D2}" dt="2017-11-06T20:05:06.033" v="2434" actId="26606"/>
          <ac:picMkLst>
            <pc:docMk/>
            <pc:sldMk cId="2221197803" sldId="294"/>
            <ac:picMk id="5" creationId="{6A65954A-BF18-4924-8479-A12A4B978FE5}"/>
          </ac:picMkLst>
        </pc:picChg>
        <pc:picChg chg="del">
          <ac:chgData name="ANA DE LA FUENTE CANTARINO" userId="1ad02cc7-ab98-4df2-a1d2-4be0bdd616ff" providerId="ADAL" clId="{08C12A00-A92B-4588-B105-34486ED9A6D2}" dt="2017-11-06T20:04:42.166" v="2431" actId="478"/>
          <ac:picMkLst>
            <pc:docMk/>
            <pc:sldMk cId="2221197803" sldId="294"/>
            <ac:picMk id="6" creationId="{23315926-807E-4ED0-94E1-FDA8AE76DDDA}"/>
          </ac:picMkLst>
        </pc:picChg>
      </pc:sldChg>
      <pc:sldChg chg="addSp delSp modSp add ord">
        <pc:chgData name="ANA DE LA FUENTE CANTARINO" userId="1ad02cc7-ab98-4df2-a1d2-4be0bdd616ff" providerId="ADAL" clId="{08C12A00-A92B-4588-B105-34486ED9A6D2}" dt="2017-11-06T20:38:56.391" v="3130" actId="20577"/>
        <pc:sldMkLst>
          <pc:docMk/>
          <pc:sldMk cId="3742011890" sldId="295"/>
        </pc:sldMkLst>
        <pc:spChg chg="add mod">
          <ac:chgData name="ANA DE LA FUENTE CANTARINO" userId="1ad02cc7-ab98-4df2-a1d2-4be0bdd616ff" providerId="ADAL" clId="{08C12A00-A92B-4588-B105-34486ED9A6D2}" dt="2017-11-06T20:37:28.145" v="3096" actId="14100"/>
          <ac:spMkLst>
            <pc:docMk/>
            <pc:sldMk cId="3742011890" sldId="295"/>
            <ac:spMk id="5" creationId="{FB7E5C78-C711-4777-9425-9BC426995BCD}"/>
          </ac:spMkLst>
        </pc:spChg>
        <pc:spChg chg="del">
          <ac:chgData name="ANA DE LA FUENTE CANTARINO" userId="1ad02cc7-ab98-4df2-a1d2-4be0bdd616ff" providerId="ADAL" clId="{08C12A00-A92B-4588-B105-34486ED9A6D2}" dt="2017-11-06T20:22:22.396" v="2441" actId="478"/>
          <ac:spMkLst>
            <pc:docMk/>
            <pc:sldMk cId="3742011890" sldId="295"/>
            <ac:spMk id="6" creationId="{038FBFC8-4709-41FB-A67B-724EAFDF0623}"/>
          </ac:spMkLst>
        </pc:spChg>
        <pc:spChg chg="add mod">
          <ac:chgData name="ANA DE LA FUENTE CANTARINO" userId="1ad02cc7-ab98-4df2-a1d2-4be0bdd616ff" providerId="ADAL" clId="{08C12A00-A92B-4588-B105-34486ED9A6D2}" dt="2017-11-06T20:38:23.631" v="3108" actId="20577"/>
          <ac:spMkLst>
            <pc:docMk/>
            <pc:sldMk cId="3742011890" sldId="295"/>
            <ac:spMk id="8" creationId="{F52937CE-5B38-456D-A884-B606F1A36D62}"/>
          </ac:spMkLst>
        </pc:spChg>
        <pc:spChg chg="add mod">
          <ac:chgData name="ANA DE LA FUENTE CANTARINO" userId="1ad02cc7-ab98-4df2-a1d2-4be0bdd616ff" providerId="ADAL" clId="{08C12A00-A92B-4588-B105-34486ED9A6D2}" dt="2017-11-06T20:38:31.561" v="3111" actId="20577"/>
          <ac:spMkLst>
            <pc:docMk/>
            <pc:sldMk cId="3742011890" sldId="295"/>
            <ac:spMk id="9" creationId="{F8CF8C7F-DC1C-42CB-877C-0346E87648DD}"/>
          </ac:spMkLst>
        </pc:spChg>
        <pc:spChg chg="mod">
          <ac:chgData name="ANA DE LA FUENTE CANTARINO" userId="1ad02cc7-ab98-4df2-a1d2-4be0bdd616ff" providerId="ADAL" clId="{08C12A00-A92B-4588-B105-34486ED9A6D2}" dt="2017-11-06T20:27:14.009" v="2605" actId="20577"/>
          <ac:spMkLst>
            <pc:docMk/>
            <pc:sldMk cId="3742011890" sldId="295"/>
            <ac:spMk id="10" creationId="{003B4922-79A8-44C7-93E6-1E830ABD1E8E}"/>
          </ac:spMkLst>
        </pc:spChg>
        <pc:spChg chg="mod">
          <ac:chgData name="ANA DE LA FUENTE CANTARINO" userId="1ad02cc7-ab98-4df2-a1d2-4be0bdd616ff" providerId="ADAL" clId="{08C12A00-A92B-4588-B105-34486ED9A6D2}" dt="2017-11-06T20:34:41.347" v="2875" actId="1076"/>
          <ac:spMkLst>
            <pc:docMk/>
            <pc:sldMk cId="3742011890" sldId="295"/>
            <ac:spMk id="11" creationId="{522C5FAC-86E2-4705-B262-348326B73B82}"/>
          </ac:spMkLst>
        </pc:spChg>
        <pc:spChg chg="add mod">
          <ac:chgData name="ANA DE LA FUENTE CANTARINO" userId="1ad02cc7-ab98-4df2-a1d2-4be0bdd616ff" providerId="ADAL" clId="{08C12A00-A92B-4588-B105-34486ED9A6D2}" dt="2017-11-06T20:38:56.391" v="3130" actId="20577"/>
          <ac:spMkLst>
            <pc:docMk/>
            <pc:sldMk cId="3742011890" sldId="295"/>
            <ac:spMk id="14" creationId="{A791AF3C-3F92-4E46-B9C6-56697034B69B}"/>
          </ac:spMkLst>
        </pc:spChg>
        <pc:spChg chg="add mod">
          <ac:chgData name="ANA DE LA FUENTE CANTARINO" userId="1ad02cc7-ab98-4df2-a1d2-4be0bdd616ff" providerId="ADAL" clId="{08C12A00-A92B-4588-B105-34486ED9A6D2}" dt="2017-11-06T20:37:20.673" v="3094" actId="14100"/>
          <ac:spMkLst>
            <pc:docMk/>
            <pc:sldMk cId="3742011890" sldId="295"/>
            <ac:spMk id="18" creationId="{0D97C47D-D792-4548-9927-8FA32CFD2CB3}"/>
          </ac:spMkLst>
        </pc:spChg>
        <pc:spChg chg="add mod">
          <ac:chgData name="ANA DE LA FUENTE CANTARINO" userId="1ad02cc7-ab98-4df2-a1d2-4be0bdd616ff" providerId="ADAL" clId="{08C12A00-A92B-4588-B105-34486ED9A6D2}" dt="2017-11-06T20:37:51.714" v="3101" actId="14100"/>
          <ac:spMkLst>
            <pc:docMk/>
            <pc:sldMk cId="3742011890" sldId="295"/>
            <ac:spMk id="20" creationId="{B5434811-FF1C-444A-AC9E-85917BF8FB18}"/>
          </ac:spMkLst>
        </pc:spChg>
        <pc:picChg chg="mod">
          <ac:chgData name="ANA DE LA FUENTE CANTARINO" userId="1ad02cc7-ab98-4df2-a1d2-4be0bdd616ff" providerId="ADAL" clId="{08C12A00-A92B-4588-B105-34486ED9A6D2}" dt="2017-11-06T20:34:38.691" v="2874" actId="1076"/>
          <ac:picMkLst>
            <pc:docMk/>
            <pc:sldMk cId="3742011890" sldId="295"/>
            <ac:picMk id="3" creationId="{B3572A51-DFD3-40F1-A2ED-A1CC7E823727}"/>
          </ac:picMkLst>
        </pc:picChg>
        <pc:picChg chg="add mod">
          <ac:chgData name="ANA DE LA FUENTE CANTARINO" userId="1ad02cc7-ab98-4df2-a1d2-4be0bdd616ff" providerId="ADAL" clId="{08C12A00-A92B-4588-B105-34486ED9A6D2}" dt="2017-11-06T20:37:11.763" v="3092" actId="1076"/>
          <ac:picMkLst>
            <pc:docMk/>
            <pc:sldMk cId="3742011890" sldId="295"/>
            <ac:picMk id="4" creationId="{03275300-C535-45DF-A1F0-1ED333B7B5D5}"/>
          </ac:picMkLst>
        </pc:picChg>
        <pc:cxnChg chg="add mod">
          <ac:chgData name="ANA DE LA FUENTE CANTARINO" userId="1ad02cc7-ab98-4df2-a1d2-4be0bdd616ff" providerId="ADAL" clId="{08C12A00-A92B-4588-B105-34486ED9A6D2}" dt="2017-11-06T20:37:59.649" v="3102" actId="14100"/>
          <ac:cxnSpMkLst>
            <pc:docMk/>
            <pc:sldMk cId="3742011890" sldId="295"/>
            <ac:cxnSpMk id="12" creationId="{77D5CE66-FDF1-4187-9A42-8DF3567EE365}"/>
          </ac:cxnSpMkLst>
        </pc:cxnChg>
      </pc:sldChg>
      <pc:sldChg chg="delSp modSp add ord">
        <pc:chgData name="ANA DE LA FUENTE CANTARINO" userId="1ad02cc7-ab98-4df2-a1d2-4be0bdd616ff" providerId="ADAL" clId="{08C12A00-A92B-4588-B105-34486ED9A6D2}" dt="2017-11-06T20:46:49.467" v="3431" actId="1076"/>
        <pc:sldMkLst>
          <pc:docMk/>
          <pc:sldMk cId="386003490" sldId="296"/>
        </pc:sldMkLst>
        <pc:spChg chg="mod">
          <ac:chgData name="ANA DE LA FUENTE CANTARINO" userId="1ad02cc7-ab98-4df2-a1d2-4be0bdd616ff" providerId="ADAL" clId="{08C12A00-A92B-4588-B105-34486ED9A6D2}" dt="2017-11-06T20:40:30.256" v="3143" actId="14100"/>
          <ac:spMkLst>
            <pc:docMk/>
            <pc:sldMk cId="386003490" sldId="296"/>
            <ac:spMk id="6" creationId="{038FBFC8-4709-41FB-A67B-724EAFDF0623}"/>
          </ac:spMkLst>
        </pc:spChg>
        <pc:spChg chg="mod">
          <ac:chgData name="ANA DE LA FUENTE CANTARINO" userId="1ad02cc7-ab98-4df2-a1d2-4be0bdd616ff" providerId="ADAL" clId="{08C12A00-A92B-4588-B105-34486ED9A6D2}" dt="2017-11-06T20:46:49.467" v="3431" actId="1076"/>
          <ac:spMkLst>
            <pc:docMk/>
            <pc:sldMk cId="386003490" sldId="296"/>
            <ac:spMk id="10" creationId="{003B4922-79A8-44C7-93E6-1E830ABD1E8E}"/>
          </ac:spMkLst>
        </pc:spChg>
        <pc:spChg chg="del mod">
          <ac:chgData name="ANA DE LA FUENTE CANTARINO" userId="1ad02cc7-ab98-4df2-a1d2-4be0bdd616ff" providerId="ADAL" clId="{08C12A00-A92B-4588-B105-34486ED9A6D2}" dt="2017-11-06T20:40:02.856" v="3139" actId="478"/>
          <ac:spMkLst>
            <pc:docMk/>
            <pc:sldMk cId="386003490" sldId="296"/>
            <ac:spMk id="11" creationId="{522C5FAC-86E2-4705-B262-348326B73B82}"/>
          </ac:spMkLst>
        </pc:spChg>
        <pc:picChg chg="mod">
          <ac:chgData name="ANA DE LA FUENTE CANTARINO" userId="1ad02cc7-ab98-4df2-a1d2-4be0bdd616ff" providerId="ADAL" clId="{08C12A00-A92B-4588-B105-34486ED9A6D2}" dt="2017-11-06T20:39:49.319" v="3135" actId="1076"/>
          <ac:picMkLst>
            <pc:docMk/>
            <pc:sldMk cId="386003490" sldId="296"/>
            <ac:picMk id="3" creationId="{B3572A51-DFD3-40F1-A2ED-A1CC7E823727}"/>
          </ac:picMkLst>
        </pc:picChg>
      </pc:sldChg>
      <pc:sldChg chg="addSp modSp add">
        <pc:chgData name="ANA DE LA FUENTE CANTARINO" userId="1ad02cc7-ab98-4df2-a1d2-4be0bdd616ff" providerId="ADAL" clId="{08C12A00-A92B-4588-B105-34486ED9A6D2}" dt="2017-11-06T21:34:13.251" v="4357" actId="20577"/>
        <pc:sldMkLst>
          <pc:docMk/>
          <pc:sldMk cId="1632469919" sldId="297"/>
        </pc:sldMkLst>
        <pc:spChg chg="add mod">
          <ac:chgData name="ANA DE LA FUENTE CANTARINO" userId="1ad02cc7-ab98-4df2-a1d2-4be0bdd616ff" providerId="ADAL" clId="{08C12A00-A92B-4588-B105-34486ED9A6D2}" dt="2017-11-06T21:28:24.311" v="4233" actId="1076"/>
          <ac:spMkLst>
            <pc:docMk/>
            <pc:sldMk cId="1632469919" sldId="297"/>
            <ac:spMk id="2" creationId="{10487733-EB6F-4EC5-A630-D7CD6226282C}"/>
          </ac:spMkLst>
        </pc:spChg>
        <pc:spChg chg="mod">
          <ac:chgData name="ANA DE LA FUENTE CANTARINO" userId="1ad02cc7-ab98-4df2-a1d2-4be0bdd616ff" providerId="ADAL" clId="{08C12A00-A92B-4588-B105-34486ED9A6D2}" dt="2017-11-06T21:28:33.327" v="4235" actId="1076"/>
          <ac:spMkLst>
            <pc:docMk/>
            <pc:sldMk cId="1632469919" sldId="297"/>
            <ac:spMk id="6" creationId="{038FBFC8-4709-41FB-A67B-724EAFDF0623}"/>
          </ac:spMkLst>
        </pc:spChg>
        <pc:spChg chg="mod">
          <ac:chgData name="ANA DE LA FUENTE CANTARINO" userId="1ad02cc7-ab98-4df2-a1d2-4be0bdd616ff" providerId="ADAL" clId="{08C12A00-A92B-4588-B105-34486ED9A6D2}" dt="2017-11-06T21:34:13.251" v="4357" actId="20577"/>
          <ac:spMkLst>
            <pc:docMk/>
            <pc:sldMk cId="1632469919" sldId="297"/>
            <ac:spMk id="10" creationId="{003B4922-79A8-44C7-93E6-1E830ABD1E8E}"/>
          </ac:spMkLst>
        </pc:spChg>
        <pc:picChg chg="mod modCrop">
          <ac:chgData name="ANA DE LA FUENTE CANTARINO" userId="1ad02cc7-ab98-4df2-a1d2-4be0bdd616ff" providerId="ADAL" clId="{08C12A00-A92B-4588-B105-34486ED9A6D2}" dt="2017-11-06T21:28:29.104" v="4234" actId="1076"/>
          <ac:picMkLst>
            <pc:docMk/>
            <pc:sldMk cId="1632469919" sldId="297"/>
            <ac:picMk id="3" creationId="{B3572A51-DFD3-40F1-A2ED-A1CC7E823727}"/>
          </ac:picMkLst>
        </pc:picChg>
        <pc:picChg chg="add mod">
          <ac:chgData name="ANA DE LA FUENTE CANTARINO" userId="1ad02cc7-ab98-4df2-a1d2-4be0bdd616ff" providerId="ADAL" clId="{08C12A00-A92B-4588-B105-34486ED9A6D2}" dt="2017-11-06T21:26:12.161" v="4201" actId="1076"/>
          <ac:picMkLst>
            <pc:docMk/>
            <pc:sldMk cId="1632469919" sldId="297"/>
            <ac:picMk id="5" creationId="{729176C2-28DE-4C4A-8746-5CE673F53556}"/>
          </ac:picMkLst>
        </pc:picChg>
      </pc:sldChg>
      <pc:sldChg chg="modSp add ord">
        <pc:chgData name="ANA DE LA FUENTE CANTARINO" userId="1ad02cc7-ab98-4df2-a1d2-4be0bdd616ff" providerId="ADAL" clId="{08C12A00-A92B-4588-B105-34486ED9A6D2}" dt="2017-11-06T21:29:03.317" v="4246" actId="20577"/>
        <pc:sldMkLst>
          <pc:docMk/>
          <pc:sldMk cId="3094053711" sldId="298"/>
        </pc:sldMkLst>
        <pc:spChg chg="mod">
          <ac:chgData name="ANA DE LA FUENTE CANTARINO" userId="1ad02cc7-ab98-4df2-a1d2-4be0bdd616ff" providerId="ADAL" clId="{08C12A00-A92B-4588-B105-34486ED9A6D2}" dt="2017-11-06T21:29:03.317" v="4246" actId="20577"/>
          <ac:spMkLst>
            <pc:docMk/>
            <pc:sldMk cId="3094053711" sldId="298"/>
            <ac:spMk id="2" creationId="{71003636-CF5E-4A14-AFEC-FBCCE200E41D}"/>
          </ac:spMkLst>
        </pc:spChg>
      </pc:sldChg>
      <pc:sldChg chg="addSp delSp modSp add ord">
        <pc:chgData name="ANA DE LA FUENTE CANTARINO" userId="1ad02cc7-ab98-4df2-a1d2-4be0bdd616ff" providerId="ADAL" clId="{08C12A00-A92B-4588-B105-34486ED9A6D2}" dt="2017-11-06T22:11:33.186" v="5635" actId="20577"/>
        <pc:sldMkLst>
          <pc:docMk/>
          <pc:sldMk cId="2615650370" sldId="299"/>
        </pc:sldMkLst>
        <pc:spChg chg="add mod">
          <ac:chgData name="ANA DE LA FUENTE CANTARINO" userId="1ad02cc7-ab98-4df2-a1d2-4be0bdd616ff" providerId="ADAL" clId="{08C12A00-A92B-4588-B105-34486ED9A6D2}" dt="2017-11-06T21:36:25.354" v="4361" actId="17032"/>
          <ac:spMkLst>
            <pc:docMk/>
            <pc:sldMk cId="2615650370" sldId="299"/>
            <ac:spMk id="2" creationId="{0B67021B-60BF-4DE2-A2B0-0EF1CDFFBFC5}"/>
          </ac:spMkLst>
        </pc:spChg>
        <pc:spChg chg="mod">
          <ac:chgData name="ANA DE LA FUENTE CANTARINO" userId="1ad02cc7-ab98-4df2-a1d2-4be0bdd616ff" providerId="ADAL" clId="{08C12A00-A92B-4588-B105-34486ED9A6D2}" dt="2017-11-06T21:45:44.996" v="4907" actId="14100"/>
          <ac:spMkLst>
            <pc:docMk/>
            <pc:sldMk cId="2615650370" sldId="299"/>
            <ac:spMk id="6" creationId="{038FBFC8-4709-41FB-A67B-724EAFDF0623}"/>
          </ac:spMkLst>
        </pc:spChg>
        <pc:spChg chg="add del mod">
          <ac:chgData name="ANA DE LA FUENTE CANTARINO" userId="1ad02cc7-ab98-4df2-a1d2-4be0bdd616ff" providerId="ADAL" clId="{08C12A00-A92B-4588-B105-34486ED9A6D2}" dt="2017-11-06T21:45:26.914" v="4904" actId="478"/>
          <ac:spMkLst>
            <pc:docMk/>
            <pc:sldMk cId="2615650370" sldId="299"/>
            <ac:spMk id="8" creationId="{D29A751D-4A6B-4913-B465-D7FEC371FE3C}"/>
          </ac:spMkLst>
        </pc:spChg>
        <pc:spChg chg="mod">
          <ac:chgData name="ANA DE LA FUENTE CANTARINO" userId="1ad02cc7-ab98-4df2-a1d2-4be0bdd616ff" providerId="ADAL" clId="{08C12A00-A92B-4588-B105-34486ED9A6D2}" dt="2017-11-06T22:11:33.186" v="5635" actId="20577"/>
          <ac:spMkLst>
            <pc:docMk/>
            <pc:sldMk cId="2615650370" sldId="299"/>
            <ac:spMk id="10" creationId="{003B4922-79A8-44C7-93E6-1E830ABD1E8E}"/>
          </ac:spMkLst>
        </pc:spChg>
        <pc:picChg chg="del mod">
          <ac:chgData name="ANA DE LA FUENTE CANTARINO" userId="1ad02cc7-ab98-4df2-a1d2-4be0bdd616ff" providerId="ADAL" clId="{08C12A00-A92B-4588-B105-34486ED9A6D2}" dt="2017-11-06T21:35:56.072" v="4359" actId="478"/>
          <ac:picMkLst>
            <pc:docMk/>
            <pc:sldMk cId="2615650370" sldId="299"/>
            <ac:picMk id="3" creationId="{B3572A51-DFD3-40F1-A2ED-A1CC7E823727}"/>
          </ac:picMkLst>
        </pc:picChg>
        <pc:picChg chg="add mod ord">
          <ac:chgData name="ANA DE LA FUENTE CANTARINO" userId="1ad02cc7-ab98-4df2-a1d2-4be0bdd616ff" providerId="ADAL" clId="{08C12A00-A92B-4588-B105-34486ED9A6D2}" dt="2017-11-06T21:45:38.086" v="4905" actId="14826"/>
          <ac:picMkLst>
            <pc:docMk/>
            <pc:sldMk cId="2615650370" sldId="299"/>
            <ac:picMk id="5" creationId="{15BCE708-FA44-4D63-A618-86E9203DF9BA}"/>
          </ac:picMkLst>
        </pc:picChg>
      </pc:sldChg>
      <pc:sldChg chg="modSp add ord">
        <pc:chgData name="ANA DE LA FUENTE CANTARINO" userId="1ad02cc7-ab98-4df2-a1d2-4be0bdd616ff" providerId="ADAL" clId="{08C12A00-A92B-4588-B105-34486ED9A6D2}" dt="2017-11-06T21:52:18.444" v="5112" actId="20577"/>
        <pc:sldMkLst>
          <pc:docMk/>
          <pc:sldMk cId="1623701359" sldId="300"/>
        </pc:sldMkLst>
        <pc:spChg chg="mod">
          <ac:chgData name="ANA DE LA FUENTE CANTARINO" userId="1ad02cc7-ab98-4df2-a1d2-4be0bdd616ff" providerId="ADAL" clId="{08C12A00-A92B-4588-B105-34486ED9A6D2}" dt="2017-11-06T21:52:18.444" v="5112" actId="20577"/>
          <ac:spMkLst>
            <pc:docMk/>
            <pc:sldMk cId="1623701359" sldId="300"/>
            <ac:spMk id="8" creationId="{D29A751D-4A6B-4913-B465-D7FEC371FE3C}"/>
          </ac:spMkLst>
        </pc:spChg>
        <pc:spChg chg="mod">
          <ac:chgData name="ANA DE LA FUENTE CANTARINO" userId="1ad02cc7-ab98-4df2-a1d2-4be0bdd616ff" providerId="ADAL" clId="{08C12A00-A92B-4588-B105-34486ED9A6D2}" dt="2017-11-06T21:44:36.220" v="4795" actId="1076"/>
          <ac:spMkLst>
            <pc:docMk/>
            <pc:sldMk cId="1623701359" sldId="300"/>
            <ac:spMk id="10" creationId="{003B4922-79A8-44C7-93E6-1E830ABD1E8E}"/>
          </ac:spMkLst>
        </pc:spChg>
      </pc:sldChg>
      <pc:sldChg chg="addSp modSp add">
        <pc:chgData name="ANA DE LA FUENTE CANTARINO" userId="1ad02cc7-ab98-4df2-a1d2-4be0bdd616ff" providerId="ADAL" clId="{08C12A00-A92B-4588-B105-34486ED9A6D2}" dt="2017-11-06T22:42:13.173" v="6211" actId="20577"/>
        <pc:sldMkLst>
          <pc:docMk/>
          <pc:sldMk cId="1295003745" sldId="301"/>
        </pc:sldMkLst>
        <pc:spChg chg="mod">
          <ac:chgData name="ANA DE LA FUENTE CANTARINO" userId="1ad02cc7-ab98-4df2-a1d2-4be0bdd616ff" providerId="ADAL" clId="{08C12A00-A92B-4588-B105-34486ED9A6D2}" dt="2017-11-06T22:05:46.990" v="5478" actId="14100"/>
          <ac:spMkLst>
            <pc:docMk/>
            <pc:sldMk cId="1295003745" sldId="301"/>
            <ac:spMk id="6" creationId="{038FBFC8-4709-41FB-A67B-724EAFDF0623}"/>
          </ac:spMkLst>
        </pc:spChg>
        <pc:spChg chg="add mod">
          <ac:chgData name="ANA DE LA FUENTE CANTARINO" userId="1ad02cc7-ab98-4df2-a1d2-4be0bdd616ff" providerId="ADAL" clId="{08C12A00-A92B-4588-B105-34486ED9A6D2}" dt="2017-11-06T22:05:58.590" v="5480" actId="1076"/>
          <ac:spMkLst>
            <pc:docMk/>
            <pc:sldMk cId="1295003745" sldId="301"/>
            <ac:spMk id="7" creationId="{C0ECB142-E488-4695-AD86-B9BC8661B186}"/>
          </ac:spMkLst>
        </pc:spChg>
        <pc:spChg chg="mod">
          <ac:chgData name="ANA DE LA FUENTE CANTARINO" userId="1ad02cc7-ab98-4df2-a1d2-4be0bdd616ff" providerId="ADAL" clId="{08C12A00-A92B-4588-B105-34486ED9A6D2}" dt="2017-11-06T22:42:13.173" v="6211" actId="20577"/>
          <ac:spMkLst>
            <pc:docMk/>
            <pc:sldMk cId="1295003745" sldId="301"/>
            <ac:spMk id="10" creationId="{003B4922-79A8-44C7-93E6-1E830ABD1E8E}"/>
          </ac:spMkLst>
        </pc:spChg>
        <pc:picChg chg="add mod modCrop">
          <ac:chgData name="ANA DE LA FUENTE CANTARINO" userId="1ad02cc7-ab98-4df2-a1d2-4be0bdd616ff" providerId="ADAL" clId="{08C12A00-A92B-4588-B105-34486ED9A6D2}" dt="2017-11-06T22:06:56.597" v="5494" actId="1076"/>
          <ac:picMkLst>
            <pc:docMk/>
            <pc:sldMk cId="1295003745" sldId="301"/>
            <ac:picMk id="4" creationId="{EE07BBA2-DC77-43ED-B0AC-B60E1173CCD3}"/>
          </ac:picMkLst>
        </pc:picChg>
        <pc:picChg chg="mod">
          <ac:chgData name="ANA DE LA FUENTE CANTARINO" userId="1ad02cc7-ab98-4df2-a1d2-4be0bdd616ff" providerId="ADAL" clId="{08C12A00-A92B-4588-B105-34486ED9A6D2}" dt="2017-11-06T22:05:30.463" v="5473" actId="14100"/>
          <ac:picMkLst>
            <pc:docMk/>
            <pc:sldMk cId="1295003745" sldId="301"/>
            <ac:picMk id="5" creationId="{15BCE708-FA44-4D63-A618-86E9203DF9BA}"/>
          </ac:picMkLst>
        </pc:picChg>
        <pc:cxnChg chg="add mod">
          <ac:chgData name="ANA DE LA FUENTE CANTARINO" userId="1ad02cc7-ab98-4df2-a1d2-4be0bdd616ff" providerId="ADAL" clId="{08C12A00-A92B-4588-B105-34486ED9A6D2}" dt="2017-11-06T22:07:09.595" v="5496" actId="1582"/>
          <ac:cxnSpMkLst>
            <pc:docMk/>
            <pc:sldMk cId="1295003745" sldId="301"/>
            <ac:cxnSpMk id="9" creationId="{D1A00487-0993-4420-A953-6B1C6CD39B08}"/>
          </ac:cxnSpMkLst>
        </pc:cxnChg>
      </pc:sldChg>
      <pc:sldChg chg="delSp modSp add del">
        <pc:chgData name="ANA DE LA FUENTE CANTARINO" userId="1ad02cc7-ab98-4df2-a1d2-4be0bdd616ff" providerId="ADAL" clId="{08C12A00-A92B-4588-B105-34486ED9A6D2}" dt="2017-11-06T22:03:02.164" v="5202" actId="2696"/>
        <pc:sldMkLst>
          <pc:docMk/>
          <pc:sldMk cId="3506806280" sldId="301"/>
        </pc:sldMkLst>
        <pc:spChg chg="del mod">
          <ac:chgData name="ANA DE LA FUENTE CANTARINO" userId="1ad02cc7-ab98-4df2-a1d2-4be0bdd616ff" providerId="ADAL" clId="{08C12A00-A92B-4588-B105-34486ED9A6D2}" dt="2017-11-06T22:02:35.694" v="5201"/>
          <ac:spMkLst>
            <pc:docMk/>
            <pc:sldMk cId="3506806280" sldId="301"/>
            <ac:spMk id="10" creationId="{003B4922-79A8-44C7-93E6-1E830ABD1E8E}"/>
          </ac:spMkLst>
        </pc:spChg>
      </pc:sldChg>
      <pc:sldChg chg="modSp add ord">
        <pc:chgData name="ANA DE LA FUENTE CANTARINO" userId="1ad02cc7-ab98-4df2-a1d2-4be0bdd616ff" providerId="ADAL" clId="{08C12A00-A92B-4588-B105-34486ED9A6D2}" dt="2017-11-06T22:12:51.056" v="5656" actId="20577"/>
        <pc:sldMkLst>
          <pc:docMk/>
          <pc:sldMk cId="2878303599" sldId="302"/>
        </pc:sldMkLst>
        <pc:spChg chg="mod">
          <ac:chgData name="ANA DE LA FUENTE CANTARINO" userId="1ad02cc7-ab98-4df2-a1d2-4be0bdd616ff" providerId="ADAL" clId="{08C12A00-A92B-4588-B105-34486ED9A6D2}" dt="2017-11-06T22:12:51.056" v="5656" actId="20577"/>
          <ac:spMkLst>
            <pc:docMk/>
            <pc:sldMk cId="2878303599" sldId="302"/>
            <ac:spMk id="2" creationId="{71003636-CF5E-4A14-AFEC-FBCCE200E41D}"/>
          </ac:spMkLst>
        </pc:spChg>
      </pc:sldChg>
      <pc:sldChg chg="add del ord">
        <pc:chgData name="ANA DE LA FUENTE CANTARINO" userId="1ad02cc7-ab98-4df2-a1d2-4be0bdd616ff" providerId="ADAL" clId="{08C12A00-A92B-4588-B105-34486ED9A6D2}" dt="2017-11-06T22:13:22.272" v="5659" actId="2696"/>
        <pc:sldMkLst>
          <pc:docMk/>
          <pc:sldMk cId="2479983972" sldId="303"/>
        </pc:sldMkLst>
      </pc:sldChg>
      <pc:sldChg chg="addSp modSp add ord">
        <pc:chgData name="ANA DE LA FUENTE CANTARINO" userId="1ad02cc7-ab98-4df2-a1d2-4be0bdd616ff" providerId="ADAL" clId="{08C12A00-A92B-4588-B105-34486ED9A6D2}" dt="2017-11-06T22:31:49.181" v="6118" actId="20577"/>
        <pc:sldMkLst>
          <pc:docMk/>
          <pc:sldMk cId="2836486018" sldId="303"/>
        </pc:sldMkLst>
        <pc:spChg chg="mod">
          <ac:chgData name="ANA DE LA FUENTE CANTARINO" userId="1ad02cc7-ab98-4df2-a1d2-4be0bdd616ff" providerId="ADAL" clId="{08C12A00-A92B-4588-B105-34486ED9A6D2}" dt="2017-11-06T22:22:03.626" v="5673" actId="14100"/>
          <ac:spMkLst>
            <pc:docMk/>
            <pc:sldMk cId="2836486018" sldId="303"/>
            <ac:spMk id="6" creationId="{038FBFC8-4709-41FB-A67B-724EAFDF0623}"/>
          </ac:spMkLst>
        </pc:spChg>
        <pc:spChg chg="mod">
          <ac:chgData name="ANA DE LA FUENTE CANTARINO" userId="1ad02cc7-ab98-4df2-a1d2-4be0bdd616ff" providerId="ADAL" clId="{08C12A00-A92B-4588-B105-34486ED9A6D2}" dt="2017-11-06T22:31:49.181" v="6118" actId="20577"/>
          <ac:spMkLst>
            <pc:docMk/>
            <pc:sldMk cId="2836486018" sldId="303"/>
            <ac:spMk id="10" creationId="{003B4922-79A8-44C7-93E6-1E830ABD1E8E}"/>
          </ac:spMkLst>
        </pc:spChg>
        <pc:picChg chg="mod modCrop">
          <ac:chgData name="ANA DE LA FUENTE CANTARINO" userId="1ad02cc7-ab98-4df2-a1d2-4be0bdd616ff" providerId="ADAL" clId="{08C12A00-A92B-4588-B105-34486ED9A6D2}" dt="2017-11-06T22:21:52.692" v="5670" actId="732"/>
          <ac:picMkLst>
            <pc:docMk/>
            <pc:sldMk cId="2836486018" sldId="303"/>
            <ac:picMk id="3" creationId="{B3572A51-DFD3-40F1-A2ED-A1CC7E823727}"/>
          </ac:picMkLst>
        </pc:picChg>
        <pc:picChg chg="add mod">
          <ac:chgData name="ANA DE LA FUENTE CANTARINO" userId="1ad02cc7-ab98-4df2-a1d2-4be0bdd616ff" providerId="ADAL" clId="{08C12A00-A92B-4588-B105-34486ED9A6D2}" dt="2017-11-06T22:27:47.991" v="6024" actId="1076"/>
          <ac:picMkLst>
            <pc:docMk/>
            <pc:sldMk cId="2836486018" sldId="303"/>
            <ac:picMk id="4" creationId="{B1A80943-E2A2-4D9D-A43A-446F49BBBA15}"/>
          </ac:picMkLst>
        </pc:picChg>
      </pc:sldChg>
      <pc:sldChg chg="modSp add">
        <pc:chgData name="ANA DE LA FUENTE CANTARINO" userId="1ad02cc7-ab98-4df2-a1d2-4be0bdd616ff" providerId="ADAL" clId="{08C12A00-A92B-4588-B105-34486ED9A6D2}" dt="2017-11-06T22:39:25.440" v="6161" actId="14100"/>
        <pc:sldMkLst>
          <pc:docMk/>
          <pc:sldMk cId="391373847" sldId="304"/>
        </pc:sldMkLst>
        <pc:spChg chg="mod">
          <ac:chgData name="ANA DE LA FUENTE CANTARINO" userId="1ad02cc7-ab98-4df2-a1d2-4be0bdd616ff" providerId="ADAL" clId="{08C12A00-A92B-4588-B105-34486ED9A6D2}" dt="2017-11-06T22:39:25.440" v="6161" actId="14100"/>
          <ac:spMkLst>
            <pc:docMk/>
            <pc:sldMk cId="391373847" sldId="304"/>
            <ac:spMk id="6" creationId="{038FBFC8-4709-41FB-A67B-724EAFDF0623}"/>
          </ac:spMkLst>
        </pc:spChg>
        <pc:spChg chg="mod">
          <ac:chgData name="ANA DE LA FUENTE CANTARINO" userId="1ad02cc7-ab98-4df2-a1d2-4be0bdd616ff" providerId="ADAL" clId="{08C12A00-A92B-4588-B105-34486ED9A6D2}" dt="2017-11-06T22:37:13.698" v="6153" actId="6549"/>
          <ac:spMkLst>
            <pc:docMk/>
            <pc:sldMk cId="391373847" sldId="304"/>
            <ac:spMk id="10" creationId="{003B4922-79A8-44C7-93E6-1E830ABD1E8E}"/>
          </ac:spMkLst>
        </pc:spChg>
        <pc:picChg chg="mod">
          <ac:chgData name="ANA DE LA FUENTE CANTARINO" userId="1ad02cc7-ab98-4df2-a1d2-4be0bdd616ff" providerId="ADAL" clId="{08C12A00-A92B-4588-B105-34486ED9A6D2}" dt="2017-11-06T22:38:44.189" v="6154" actId="14826"/>
          <ac:picMkLst>
            <pc:docMk/>
            <pc:sldMk cId="391373847" sldId="304"/>
            <ac:picMk id="3" creationId="{B3572A51-DFD3-40F1-A2ED-A1CC7E823727}"/>
          </ac:picMkLst>
        </pc:picChg>
        <pc:picChg chg="mod">
          <ac:chgData name="ANA DE LA FUENTE CANTARINO" userId="1ad02cc7-ab98-4df2-a1d2-4be0bdd616ff" providerId="ADAL" clId="{08C12A00-A92B-4588-B105-34486ED9A6D2}" dt="2017-11-06T22:39:17.832" v="6160" actId="1076"/>
          <ac:picMkLst>
            <pc:docMk/>
            <pc:sldMk cId="391373847" sldId="304"/>
            <ac:picMk id="4" creationId="{B1A80943-E2A2-4D9D-A43A-446F49BBBA15}"/>
          </ac:picMkLst>
        </pc:picChg>
      </pc:sldChg>
      <pc:sldChg chg="modSp add ord">
        <pc:chgData name="ANA DE LA FUENTE CANTARINO" userId="1ad02cc7-ab98-4df2-a1d2-4be0bdd616ff" providerId="ADAL" clId="{08C12A00-A92B-4588-B105-34486ED9A6D2}" dt="2017-11-06T22:43:44.299" v="6230" actId="20577"/>
        <pc:sldMkLst>
          <pc:docMk/>
          <pc:sldMk cId="2084304449" sldId="305"/>
        </pc:sldMkLst>
        <pc:spChg chg="mod">
          <ac:chgData name="ANA DE LA FUENTE CANTARINO" userId="1ad02cc7-ab98-4df2-a1d2-4be0bdd616ff" providerId="ADAL" clId="{08C12A00-A92B-4588-B105-34486ED9A6D2}" dt="2017-11-06T22:43:44.299" v="6230" actId="20577"/>
          <ac:spMkLst>
            <pc:docMk/>
            <pc:sldMk cId="2084304449" sldId="305"/>
            <ac:spMk id="2" creationId="{71003636-CF5E-4A14-AFEC-FBCCE200E41D}"/>
          </ac:spMkLst>
        </pc:spChg>
      </pc:sldChg>
      <pc:sldChg chg="modSp add ord">
        <pc:chgData name="ANA DE LA FUENTE CANTARINO" userId="1ad02cc7-ab98-4df2-a1d2-4be0bdd616ff" providerId="ADAL" clId="{08C12A00-A92B-4588-B105-34486ED9A6D2}" dt="2017-11-06T22:48:16.238" v="6464" actId="20577"/>
        <pc:sldMkLst>
          <pc:docMk/>
          <pc:sldMk cId="1533921231" sldId="306"/>
        </pc:sldMkLst>
        <pc:spChg chg="mod">
          <ac:chgData name="ANA DE LA FUENTE CANTARINO" userId="1ad02cc7-ab98-4df2-a1d2-4be0bdd616ff" providerId="ADAL" clId="{08C12A00-A92B-4588-B105-34486ED9A6D2}" dt="2017-11-06T22:46:20.906" v="6398" actId="14100"/>
          <ac:spMkLst>
            <pc:docMk/>
            <pc:sldMk cId="1533921231" sldId="306"/>
            <ac:spMk id="6" creationId="{038FBFC8-4709-41FB-A67B-724EAFDF0623}"/>
          </ac:spMkLst>
        </pc:spChg>
        <pc:spChg chg="mod">
          <ac:chgData name="ANA DE LA FUENTE CANTARINO" userId="1ad02cc7-ab98-4df2-a1d2-4be0bdd616ff" providerId="ADAL" clId="{08C12A00-A92B-4588-B105-34486ED9A6D2}" dt="2017-11-06T22:48:16.238" v="6464" actId="20577"/>
          <ac:spMkLst>
            <pc:docMk/>
            <pc:sldMk cId="1533921231" sldId="306"/>
            <ac:spMk id="10" creationId="{003B4922-79A8-44C7-93E6-1E830ABD1E8E}"/>
          </ac:spMkLst>
        </pc:spChg>
        <pc:picChg chg="mod">
          <ac:chgData name="ANA DE LA FUENTE CANTARINO" userId="1ad02cc7-ab98-4df2-a1d2-4be0bdd616ff" providerId="ADAL" clId="{08C12A00-A92B-4588-B105-34486ED9A6D2}" dt="2017-11-06T22:46:03.323" v="6391" actId="1076"/>
          <ac:picMkLst>
            <pc:docMk/>
            <pc:sldMk cId="1533921231" sldId="306"/>
            <ac:picMk id="5" creationId="{15BCE708-FA44-4D63-A618-86E9203DF9BA}"/>
          </ac:picMkLst>
        </pc:picChg>
      </pc:sldChg>
      <pc:sldChg chg="modSp add ord">
        <pc:chgData name="ANA DE LA FUENTE CANTARINO" userId="1ad02cc7-ab98-4df2-a1d2-4be0bdd616ff" providerId="ADAL" clId="{08C12A00-A92B-4588-B105-34486ED9A6D2}" dt="2017-11-06T23:09:19.268" v="6544" actId="20577"/>
        <pc:sldMkLst>
          <pc:docMk/>
          <pc:sldMk cId="3838472763" sldId="307"/>
        </pc:sldMkLst>
        <pc:spChg chg="mod">
          <ac:chgData name="ANA DE LA FUENTE CANTARINO" userId="1ad02cc7-ab98-4df2-a1d2-4be0bdd616ff" providerId="ADAL" clId="{08C12A00-A92B-4588-B105-34486ED9A6D2}" dt="2017-11-06T22:50:00.295" v="6494" actId="20577"/>
          <ac:spMkLst>
            <pc:docMk/>
            <pc:sldMk cId="3838472763" sldId="307"/>
            <ac:spMk id="2" creationId="{71003636-CF5E-4A14-AFEC-FBCCE200E41D}"/>
          </ac:spMkLst>
        </pc:spChg>
        <pc:spChg chg="mod">
          <ac:chgData name="ANA DE LA FUENTE CANTARINO" userId="1ad02cc7-ab98-4df2-a1d2-4be0bdd616ff" providerId="ADAL" clId="{08C12A00-A92B-4588-B105-34486ED9A6D2}" dt="2017-11-06T23:09:19.268" v="6544" actId="20577"/>
          <ac:spMkLst>
            <pc:docMk/>
            <pc:sldMk cId="3838472763" sldId="307"/>
            <ac:spMk id="8" creationId="{FF00A42B-BAAE-41F1-AE06-641B8BED899E}"/>
          </ac:spMkLst>
        </pc:spChg>
      </pc:sldChg>
      <pc:sldChg chg="addSp delSp modSp add">
        <pc:chgData name="ANA DE LA FUENTE CANTARINO" userId="1ad02cc7-ab98-4df2-a1d2-4be0bdd616ff" providerId="ADAL" clId="{08C12A00-A92B-4588-B105-34486ED9A6D2}" dt="2017-11-07T01:52:36.503" v="6960" actId="20577"/>
        <pc:sldMkLst>
          <pc:docMk/>
          <pc:sldMk cId="984141835" sldId="308"/>
        </pc:sldMkLst>
        <pc:spChg chg="del">
          <ac:chgData name="ANA DE LA FUENTE CANTARINO" userId="1ad02cc7-ab98-4df2-a1d2-4be0bdd616ff" providerId="ADAL" clId="{08C12A00-A92B-4588-B105-34486ED9A6D2}" dt="2017-11-06T23:43:21.206" v="6588"/>
          <ac:spMkLst>
            <pc:docMk/>
            <pc:sldMk cId="984141835" sldId="308"/>
            <ac:spMk id="2" creationId="{FB2A8BEE-3495-47DD-B94D-8208CB54E683}"/>
          </ac:spMkLst>
        </pc:spChg>
        <pc:spChg chg="del">
          <ac:chgData name="ANA DE LA FUENTE CANTARINO" userId="1ad02cc7-ab98-4df2-a1d2-4be0bdd616ff" providerId="ADAL" clId="{08C12A00-A92B-4588-B105-34486ED9A6D2}" dt="2017-11-06T23:43:21.206" v="6588"/>
          <ac:spMkLst>
            <pc:docMk/>
            <pc:sldMk cId="984141835" sldId="308"/>
            <ac:spMk id="3" creationId="{C64B8815-A8E1-44A7-81DB-24719CD4C718}"/>
          </ac:spMkLst>
        </pc:spChg>
        <pc:spChg chg="add mod">
          <ac:chgData name="ANA DE LA FUENTE CANTARINO" userId="1ad02cc7-ab98-4df2-a1d2-4be0bdd616ff" providerId="ADAL" clId="{08C12A00-A92B-4588-B105-34486ED9A6D2}" dt="2017-11-07T01:52:36.503" v="6960" actId="20577"/>
          <ac:spMkLst>
            <pc:docMk/>
            <pc:sldMk cId="984141835" sldId="308"/>
            <ac:spMk id="4" creationId="{8E12BDEF-518F-4F70-AB18-0AFA3D6EAAE0}"/>
          </ac:spMkLst>
        </pc:spChg>
      </pc:sldChg>
      <pc:sldChg chg="modSp add">
        <pc:chgData name="ANA DE LA FUENTE CANTARINO" userId="1ad02cc7-ab98-4df2-a1d2-4be0bdd616ff" providerId="ADAL" clId="{08C12A00-A92B-4588-B105-34486ED9A6D2}" dt="2017-11-07T00:03:35.065" v="6845" actId="20577"/>
        <pc:sldMkLst>
          <pc:docMk/>
          <pc:sldMk cId="824957054" sldId="309"/>
        </pc:sldMkLst>
        <pc:spChg chg="mod">
          <ac:chgData name="ANA DE LA FUENTE CANTARINO" userId="1ad02cc7-ab98-4df2-a1d2-4be0bdd616ff" providerId="ADAL" clId="{08C12A00-A92B-4588-B105-34486ED9A6D2}" dt="2017-11-07T00:03:35.065" v="6845" actId="20577"/>
          <ac:spMkLst>
            <pc:docMk/>
            <pc:sldMk cId="824957054" sldId="309"/>
            <ac:spMk id="4" creationId="{8E12BDEF-518F-4F70-AB18-0AFA3D6EAAE0}"/>
          </ac:spMkLst>
        </pc:spChg>
      </pc:sldChg>
      <pc:sldChg chg="modSp add">
        <pc:chgData name="ANA DE LA FUENTE CANTARINO" userId="1ad02cc7-ab98-4df2-a1d2-4be0bdd616ff" providerId="ADAL" clId="{08C12A00-A92B-4588-B105-34486ED9A6D2}" dt="2017-11-07T00:05:13.808" v="6892" actId="20577"/>
        <pc:sldMkLst>
          <pc:docMk/>
          <pc:sldMk cId="2862797014" sldId="310"/>
        </pc:sldMkLst>
        <pc:spChg chg="mod">
          <ac:chgData name="ANA DE LA FUENTE CANTARINO" userId="1ad02cc7-ab98-4df2-a1d2-4be0bdd616ff" providerId="ADAL" clId="{08C12A00-A92B-4588-B105-34486ED9A6D2}" dt="2017-11-07T00:05:13.808" v="6892" actId="20577"/>
          <ac:spMkLst>
            <pc:docMk/>
            <pc:sldMk cId="2862797014" sldId="310"/>
            <ac:spMk id="4" creationId="{8E12BDEF-518F-4F70-AB18-0AFA3D6EAAE0}"/>
          </ac:spMkLst>
        </pc:spChg>
      </pc:sldChg>
      <pc:sldChg chg="modSp add">
        <pc:chgData name="ANA DE LA FUENTE CANTARINO" userId="1ad02cc7-ab98-4df2-a1d2-4be0bdd616ff" providerId="ADAL" clId="{08C12A00-A92B-4588-B105-34486ED9A6D2}" dt="2017-11-07T00:07:15.881" v="6920"/>
        <pc:sldMkLst>
          <pc:docMk/>
          <pc:sldMk cId="1407601809" sldId="311"/>
        </pc:sldMkLst>
        <pc:spChg chg="mod">
          <ac:chgData name="ANA DE LA FUENTE CANTARINO" userId="1ad02cc7-ab98-4df2-a1d2-4be0bdd616ff" providerId="ADAL" clId="{08C12A00-A92B-4588-B105-34486ED9A6D2}" dt="2017-11-07T00:07:15.881" v="6920"/>
          <ac:spMkLst>
            <pc:docMk/>
            <pc:sldMk cId="1407601809" sldId="311"/>
            <ac:spMk id="4" creationId="{8E12BDEF-518F-4F70-AB18-0AFA3D6EAAE0}"/>
          </ac:spMkLst>
        </pc:spChg>
      </pc:sldChg>
      <pc:sldChg chg="modSp add">
        <pc:chgData name="ANA DE LA FUENTE CANTARINO" userId="1ad02cc7-ab98-4df2-a1d2-4be0bdd616ff" providerId="ADAL" clId="{08C12A00-A92B-4588-B105-34486ED9A6D2}" dt="2017-11-07T00:08:45.516" v="6927" actId="115"/>
        <pc:sldMkLst>
          <pc:docMk/>
          <pc:sldMk cId="648713351" sldId="312"/>
        </pc:sldMkLst>
        <pc:spChg chg="mod">
          <ac:chgData name="ANA DE LA FUENTE CANTARINO" userId="1ad02cc7-ab98-4df2-a1d2-4be0bdd616ff" providerId="ADAL" clId="{08C12A00-A92B-4588-B105-34486ED9A6D2}" dt="2017-11-07T00:08:45.516" v="6927" actId="115"/>
          <ac:spMkLst>
            <pc:docMk/>
            <pc:sldMk cId="648713351" sldId="312"/>
            <ac:spMk id="4" creationId="{8E12BDEF-518F-4F70-AB18-0AFA3D6EAAE0}"/>
          </ac:spMkLst>
        </pc:spChg>
      </pc:sldChg>
      <pc:sldChg chg="modSp add">
        <pc:chgData name="ANA DE LA FUENTE CANTARINO" userId="1ad02cc7-ab98-4df2-a1d2-4be0bdd616ff" providerId="ADAL" clId="{08C12A00-A92B-4588-B105-34486ED9A6D2}" dt="2017-11-07T00:09:04.508" v="6928" actId="113"/>
        <pc:sldMkLst>
          <pc:docMk/>
          <pc:sldMk cId="1292257138" sldId="313"/>
        </pc:sldMkLst>
        <pc:spChg chg="mod">
          <ac:chgData name="ANA DE LA FUENTE CANTARINO" userId="1ad02cc7-ab98-4df2-a1d2-4be0bdd616ff" providerId="ADAL" clId="{08C12A00-A92B-4588-B105-34486ED9A6D2}" dt="2017-11-07T00:09:04.508" v="6928" actId="113"/>
          <ac:spMkLst>
            <pc:docMk/>
            <pc:sldMk cId="1292257138" sldId="313"/>
            <ac:spMk id="4" creationId="{8E12BDEF-518F-4F70-AB18-0AFA3D6EAAE0}"/>
          </ac:spMkLst>
        </pc:spChg>
      </pc:sldChg>
      <pc:sldChg chg="addSp delSp modSp add modMedia modAnim">
        <pc:chgData name="ANA DE LA FUENTE CANTARINO" userId="1ad02cc7-ab98-4df2-a1d2-4be0bdd616ff" providerId="ADAL" clId="{08C12A00-A92B-4588-B105-34486ED9A6D2}" dt="2017-11-07T01:49:45.796" v="6934" actId="27784"/>
        <pc:sldMkLst>
          <pc:docMk/>
          <pc:sldMk cId="772728776" sldId="314"/>
        </pc:sldMkLst>
        <pc:spChg chg="del">
          <ac:chgData name="ANA DE LA FUENTE CANTARINO" userId="1ad02cc7-ab98-4df2-a1d2-4be0bdd616ff" providerId="ADAL" clId="{08C12A00-A92B-4588-B105-34486ED9A6D2}" dt="2017-11-07T00:13:33.402" v="6930"/>
          <ac:spMkLst>
            <pc:docMk/>
            <pc:sldMk cId="772728776" sldId="314"/>
            <ac:spMk id="2" creationId="{2864342F-EFCF-4710-84C1-01AE62F9A097}"/>
          </ac:spMkLst>
        </pc:spChg>
        <pc:spChg chg="del">
          <ac:chgData name="ANA DE LA FUENTE CANTARINO" userId="1ad02cc7-ab98-4df2-a1d2-4be0bdd616ff" providerId="ADAL" clId="{08C12A00-A92B-4588-B105-34486ED9A6D2}" dt="2017-11-07T00:13:33.402" v="6930"/>
          <ac:spMkLst>
            <pc:docMk/>
            <pc:sldMk cId="772728776" sldId="314"/>
            <ac:spMk id="3" creationId="{37A5EC01-A1B0-4853-BFDB-5C8110AF213A}"/>
          </ac:spMkLst>
        </pc:spChg>
        <pc:picChg chg="add mod">
          <ac:chgData name="ANA DE LA FUENTE CANTARINO" userId="1ad02cc7-ab98-4df2-a1d2-4be0bdd616ff" providerId="ADAL" clId="{08C12A00-A92B-4588-B105-34486ED9A6D2}" dt="2017-11-07T01:49:45.796" v="6934" actId="27784"/>
          <ac:picMkLst>
            <pc:docMk/>
            <pc:sldMk cId="772728776" sldId="314"/>
            <ac:picMk id="4" creationId="{FA9CF304-7B0B-4DB4-BC6D-692FCBBA7E0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57819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84662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373805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026281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29602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281580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a:xfrm>
            <a:off x="804672" y="6227064"/>
            <a:ext cx="10588752" cy="320040"/>
          </a:xfrm>
        </p:spPr>
        <p:txBody>
          <a:bodyPr/>
          <a:lstStyle/>
          <a:p>
            <a:endParaRPr lang="es-ES"/>
          </a:p>
        </p:txBody>
      </p:sp>
      <p:sp>
        <p:nvSpPr>
          <p:cNvPr id="7" name="Slide Number Placeholder 6"/>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967080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5125305" y="1488985"/>
            <a:ext cx="6264350" cy="169685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118447" y="4351687"/>
            <a:ext cx="6265588" cy="17040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8" name="Footer Placeholder 7"/>
          <p:cNvSpPr>
            <a:spLocks noGrp="1"/>
          </p:cNvSpPr>
          <p:nvPr>
            <p:ph type="ftr" sz="quarter" idx="11"/>
          </p:nvPr>
        </p:nvSpPr>
        <p:spPr>
          <a:xfrm>
            <a:off x="804672" y="6227064"/>
            <a:ext cx="10588752" cy="320040"/>
          </a:xfrm>
        </p:spPr>
        <p:txBody>
          <a:bodyPr/>
          <a:lstStyle/>
          <a:p>
            <a:endParaRPr lang="es-ES"/>
          </a:p>
        </p:txBody>
      </p:sp>
      <p:sp>
        <p:nvSpPr>
          <p:cNvPr id="9" name="Slide Number Placeholder 8"/>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65202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C8729DB-9A4D-4DC7-B6AD-FD9899D15F49}" type="datetimeFigureOut">
              <a:rPr lang="es-ES" smtClean="0"/>
              <a:t>06/11/2017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465965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3" name="Footer Placeholder 2"/>
          <p:cNvSpPr>
            <a:spLocks noGrp="1"/>
          </p:cNvSpPr>
          <p:nvPr>
            <p:ph type="ftr" sz="quarter" idx="11"/>
          </p:nvPr>
        </p:nvSpPr>
        <p:spPr>
          <a:xfrm>
            <a:off x="804672" y="6227064"/>
            <a:ext cx="10588752" cy="320040"/>
          </a:xfrm>
        </p:spPr>
        <p:txBody>
          <a:bodyPr/>
          <a:lstStyle/>
          <a:p>
            <a:endParaRPr lang="es-ES"/>
          </a:p>
        </p:txBody>
      </p:sp>
      <p:sp>
        <p:nvSpPr>
          <p:cNvPr id="4" name="Slide Number Placeholder 3"/>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49810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41458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278907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a:xfrm>
            <a:off x="804672" y="6227064"/>
            <a:ext cx="5942203" cy="320040"/>
          </a:xfrm>
        </p:spPr>
        <p:txBody>
          <a:bodyPr/>
          <a:lstStyle/>
          <a:p>
            <a:endParaRPr lang="es-ES"/>
          </a:p>
        </p:txBody>
      </p:sp>
      <p:sp>
        <p:nvSpPr>
          <p:cNvPr id="7" name="Slide Number Placeholder 6"/>
          <p:cNvSpPr>
            <a:spLocks noGrp="1"/>
          </p:cNvSpPr>
          <p:nvPr>
            <p:ph type="sldNum" sz="quarter" idx="12"/>
          </p:nvPr>
        </p:nvSpPr>
        <p:spPr>
          <a:xfrm>
            <a:off x="5828377"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47716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660069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a:xfrm>
            <a:off x="804672" y="6227064"/>
            <a:ext cx="10588752" cy="320040"/>
          </a:xfrm>
        </p:spPr>
        <p:txBody>
          <a:body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402162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80915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840852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608986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a:xfrm>
            <a:off x="804672" y="6227064"/>
            <a:ext cx="10588752" cy="320040"/>
          </a:xfrm>
        </p:spPr>
        <p:txBody>
          <a:bodyPr/>
          <a:lstStyle/>
          <a:p>
            <a:endParaRPr lang="es-ES"/>
          </a:p>
        </p:txBody>
      </p:sp>
      <p:sp>
        <p:nvSpPr>
          <p:cNvPr id="7" name="Slide Number Placeholder 6"/>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091340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5125305" y="1488985"/>
            <a:ext cx="6264350" cy="169685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118447" y="4351687"/>
            <a:ext cx="6265588" cy="17040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8" name="Footer Placeholder 7"/>
          <p:cNvSpPr>
            <a:spLocks noGrp="1"/>
          </p:cNvSpPr>
          <p:nvPr>
            <p:ph type="ftr" sz="quarter" idx="11"/>
          </p:nvPr>
        </p:nvSpPr>
        <p:spPr>
          <a:xfrm>
            <a:off x="804672" y="6227064"/>
            <a:ext cx="10588752" cy="320040"/>
          </a:xfrm>
        </p:spPr>
        <p:txBody>
          <a:bodyPr/>
          <a:lstStyle/>
          <a:p>
            <a:endParaRPr lang="es-ES"/>
          </a:p>
        </p:txBody>
      </p:sp>
      <p:sp>
        <p:nvSpPr>
          <p:cNvPr id="9" name="Slide Number Placeholder 8"/>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920225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C8729DB-9A4D-4DC7-B6AD-FD9899D15F49}" type="datetimeFigureOut">
              <a:rPr lang="es-ES" smtClean="0"/>
              <a:t>06/11/2017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42705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3" name="Footer Placeholder 2"/>
          <p:cNvSpPr>
            <a:spLocks noGrp="1"/>
          </p:cNvSpPr>
          <p:nvPr>
            <p:ph type="ftr" sz="quarter" idx="11"/>
          </p:nvPr>
        </p:nvSpPr>
        <p:spPr>
          <a:xfrm>
            <a:off x="804672" y="6227064"/>
            <a:ext cx="10588752" cy="320040"/>
          </a:xfrm>
        </p:spPr>
        <p:txBody>
          <a:bodyPr/>
          <a:lstStyle/>
          <a:p>
            <a:endParaRPr lang="es-ES"/>
          </a:p>
        </p:txBody>
      </p:sp>
      <p:sp>
        <p:nvSpPr>
          <p:cNvPr id="4" name="Slide Number Placeholder 3"/>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70162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2824709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807586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a:xfrm>
            <a:off x="804672" y="6227064"/>
            <a:ext cx="5942203" cy="320040"/>
          </a:xfrm>
        </p:spPr>
        <p:txBody>
          <a:bodyPr/>
          <a:lstStyle/>
          <a:p>
            <a:endParaRPr lang="es-ES"/>
          </a:p>
        </p:txBody>
      </p:sp>
      <p:sp>
        <p:nvSpPr>
          <p:cNvPr id="7" name="Slide Number Placeholder 6"/>
          <p:cNvSpPr>
            <a:spLocks noGrp="1"/>
          </p:cNvSpPr>
          <p:nvPr>
            <p:ph type="sldNum" sz="quarter" idx="12"/>
          </p:nvPr>
        </p:nvSpPr>
        <p:spPr>
          <a:xfrm>
            <a:off x="5828377"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9783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365030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AC8729DB-9A4D-4DC7-B6AD-FD9899D15F49}" type="datetimeFigureOut">
              <a:rPr lang="es-ES" smtClean="0"/>
              <a:t>06/11/2017</a:t>
            </a:fld>
            <a:endParaRPr lang="es-ES"/>
          </a:p>
        </p:txBody>
      </p:sp>
      <p:sp>
        <p:nvSpPr>
          <p:cNvPr id="5" name="Footer Placeholder 4"/>
          <p:cNvSpPr>
            <a:spLocks noGrp="1"/>
          </p:cNvSpPr>
          <p:nvPr>
            <p:ph type="ftr" sz="quarter" idx="11"/>
          </p:nvPr>
        </p:nvSpPr>
        <p:spPr>
          <a:xfrm>
            <a:off x="804672" y="6227064"/>
            <a:ext cx="10588752" cy="320040"/>
          </a:xfrm>
        </p:spPr>
        <p:txBody>
          <a:body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50980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712579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AC8729DB-9A4D-4DC7-B6AD-FD9899D15F49}" type="datetimeFigureOut">
              <a:rPr lang="es-ES" smtClean="0"/>
              <a:t>06/11/2017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FB8B841-9B2F-48D4-B58B-89EEC43EC27E}" type="slidenum">
              <a:rPr lang="es-ES" smtClean="0"/>
              <a:t>‹Nº›</a:t>
            </a:fld>
            <a:endParaRPr lang="es-E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680666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C8729DB-9A4D-4DC7-B6AD-FD9899D15F49}" type="datetimeFigureOut">
              <a:rPr lang="es-ES" smtClean="0"/>
              <a:t>06/11/2017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FB8B841-9B2F-48D4-B58B-89EEC43EC27E}" type="slidenum">
              <a:rPr lang="es-ES" smtClean="0"/>
              <a:t>‹Nº›</a:t>
            </a:fld>
            <a:endParaRPr lang="es-E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59773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729DB-9A4D-4DC7-B6AD-FD9899D15F49}" type="datetimeFigureOut">
              <a:rPr lang="es-ES" smtClean="0"/>
              <a:t>06/11/2017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188302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72944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C8729DB-9A4D-4DC7-B6AD-FD9899D15F49}" type="datetimeFigureOut">
              <a:rPr lang="es-ES" smtClean="0"/>
              <a:t>06/11/2017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FB8B841-9B2F-48D4-B58B-89EEC43EC27E}" type="slidenum">
              <a:rPr lang="es-ES" smtClean="0"/>
              <a:t>‹Nº›</a:t>
            </a:fld>
            <a:endParaRPr lang="es-ES"/>
          </a:p>
        </p:txBody>
      </p:sp>
    </p:spTree>
    <p:extLst>
      <p:ext uri="{BB962C8B-B14F-4D97-AF65-F5344CB8AC3E}">
        <p14:creationId xmlns:p14="http://schemas.microsoft.com/office/powerpoint/2010/main" val="394805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C8729DB-9A4D-4DC7-B6AD-FD9899D15F49}" type="datetimeFigureOut">
              <a:rPr lang="es-ES" smtClean="0"/>
              <a:t>06/11/2017</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FB8B841-9B2F-48D4-B58B-89EEC43EC27E}" type="slidenum">
              <a:rPr lang="es-ES" smtClean="0"/>
              <a:t>‹Nº›</a:t>
            </a:fld>
            <a:endParaRPr lang="es-ES"/>
          </a:p>
        </p:txBody>
      </p:sp>
    </p:spTree>
    <p:extLst>
      <p:ext uri="{BB962C8B-B14F-4D97-AF65-F5344CB8AC3E}">
        <p14:creationId xmlns:p14="http://schemas.microsoft.com/office/powerpoint/2010/main" val="2746155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AC8729DB-9A4D-4DC7-B6AD-FD9899D15F49}" type="datetimeFigureOut">
              <a:rPr lang="es-ES" smtClean="0"/>
              <a:t>06/11/2017</a:t>
            </a:fld>
            <a:endParaRPr lang="es-E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FB8B841-9B2F-48D4-B58B-89EEC43EC27E}" type="slidenum">
              <a:rPr lang="es-ES" smtClean="0"/>
              <a:t>‹Nº›</a:t>
            </a:fld>
            <a:endParaRPr lang="es-ES"/>
          </a:p>
        </p:txBody>
      </p:sp>
    </p:spTree>
    <p:extLst>
      <p:ext uri="{BB962C8B-B14F-4D97-AF65-F5344CB8AC3E}">
        <p14:creationId xmlns:p14="http://schemas.microsoft.com/office/powerpoint/2010/main" val="14760669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AC8729DB-9A4D-4DC7-B6AD-FD9899D15F49}" type="datetimeFigureOut">
              <a:rPr lang="es-ES" smtClean="0"/>
              <a:t>06/11/2017</a:t>
            </a:fld>
            <a:endParaRPr lang="es-E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FB8B841-9B2F-48D4-B58B-89EEC43EC27E}" type="slidenum">
              <a:rPr lang="es-ES" smtClean="0"/>
              <a:t>‹Nº›</a:t>
            </a:fld>
            <a:endParaRPr lang="es-ES"/>
          </a:p>
        </p:txBody>
      </p:sp>
    </p:spTree>
    <p:extLst>
      <p:ext uri="{BB962C8B-B14F-4D97-AF65-F5344CB8AC3E}">
        <p14:creationId xmlns:p14="http://schemas.microsoft.com/office/powerpoint/2010/main" val="4894788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hyperlink" Target="http://www.educa.jcyl.es/es/informacion/office-365/yammer/videos-ms/yammer-comunicarse-grupos" TargetMode="External"/><Relationship Id="rId13" Type="http://schemas.openxmlformats.org/officeDocument/2006/relationships/image" Target="../media/image1.png"/><Relationship Id="rId3" Type="http://schemas.openxmlformats.org/officeDocument/2006/relationships/hyperlink" Target="http://www.educa.jcyl.es/es/informacion/office-365/yammer/videos-ms/yammer-personalizar-red-yammer" TargetMode="External"/><Relationship Id="rId7" Type="http://schemas.openxmlformats.org/officeDocument/2006/relationships/hyperlink" Target="http://www.educa.jcyl.es/es/informacion/office-365/yammer/videos-ms/yammer-seguir-usuarios" TargetMode="External"/><Relationship Id="rId12" Type="http://schemas.openxmlformats.org/officeDocument/2006/relationships/hyperlink" Target="http://www.educa.jcyl.es/es/informacion/office-365/yammer/videos-ms/yammer-usar-notificaciones-bandeja-entrada" TargetMode="External"/><Relationship Id="rId2" Type="http://schemas.openxmlformats.org/officeDocument/2006/relationships/hyperlink" Target="http://www.educa.jcyl.es/es/informacion/office-365/yammer/videos-ms/yammer-yammer" TargetMode="External"/><Relationship Id="rId1" Type="http://schemas.openxmlformats.org/officeDocument/2006/relationships/slideLayout" Target="../slideLayouts/slideLayout19.xml"/><Relationship Id="rId6" Type="http://schemas.openxmlformats.org/officeDocument/2006/relationships/hyperlink" Target="http://www.educa.jcyl.es/es/informacion/office-365/yammer/videos-ms/yammer-acentuar-positivo" TargetMode="External"/><Relationship Id="rId11" Type="http://schemas.openxmlformats.org/officeDocument/2006/relationships/hyperlink" Target="http://www.educa.jcyl.es/es/informacion/office-365/yammer/videos-ms/yammer-agregar-editar-archivos" TargetMode="External"/><Relationship Id="rId5" Type="http://schemas.openxmlformats.org/officeDocument/2006/relationships/hyperlink" Target="http://www.educa.jcyl.es/es/informacion/office-365/yammer/videos-ms/yammer-utilizar-yammer-cada-dia" TargetMode="External"/><Relationship Id="rId10" Type="http://schemas.openxmlformats.org/officeDocument/2006/relationships/hyperlink" Target="http://www.educa.jcyl.es/es/informacion/office-365/yammer/videos-ms/yammer-buscar-respuestas-usar-fuentes-deteccion" TargetMode="External"/><Relationship Id="rId4" Type="http://schemas.openxmlformats.org/officeDocument/2006/relationships/hyperlink" Target="http://www.educa.jcyl.es/es/informacion/office-365/yammer/videos-ms/yammer-crear-grupo-caso-uso" TargetMode="External"/><Relationship Id="rId9" Type="http://schemas.openxmlformats.org/officeDocument/2006/relationships/hyperlink" Target="http://www.educa.jcyl.es/es/informacion/office-365/yammer/videos-ms/yammer-usar-menciones-sondeo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hyperlink" Target="https://www.yammer.com/educa.jcyl.es/email_import/csv_import_hel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8.xml"/><Relationship Id="rId4" Type="http://schemas.openxmlformats.org/officeDocument/2006/relationships/hyperlink" Target="https://www.yammer.com/educa.jcyl.es/email_import/csv_import_help"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microsoft.com/office/2017/04/relationships/track" Target="../media/track1.vtt"/></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77309-1C89-4E47-A608-A5320367809D}"/>
              </a:ext>
            </a:extLst>
          </p:cNvPr>
          <p:cNvSpPr>
            <a:spLocks noGrp="1"/>
          </p:cNvSpPr>
          <p:nvPr>
            <p:ph type="ctrTitle"/>
          </p:nvPr>
        </p:nvSpPr>
        <p:spPr/>
        <p:txBody>
          <a:bodyPr/>
          <a:lstStyle/>
          <a:p>
            <a:r>
              <a:rPr lang="es-ES" dirty="0"/>
              <a:t>YAMMER</a:t>
            </a:r>
          </a:p>
        </p:txBody>
      </p:sp>
      <p:sp>
        <p:nvSpPr>
          <p:cNvPr id="3" name="Subtítulo 2">
            <a:extLst>
              <a:ext uri="{FF2B5EF4-FFF2-40B4-BE49-F238E27FC236}">
                <a16:creationId xmlns:a16="http://schemas.microsoft.com/office/drawing/2014/main" id="{A956BAF3-22BC-4B66-858E-8793A2648BDD}"/>
              </a:ext>
            </a:extLst>
          </p:cNvPr>
          <p:cNvSpPr>
            <a:spLocks noGrp="1"/>
          </p:cNvSpPr>
          <p:nvPr>
            <p:ph type="subTitle" idx="1"/>
          </p:nvPr>
        </p:nvSpPr>
        <p:spPr/>
        <p:txBody>
          <a:bodyPr/>
          <a:lstStyle/>
          <a:p>
            <a:r>
              <a:rPr lang="es-ES" dirty="0"/>
              <a:t>Nuestra red social educativa</a:t>
            </a:r>
          </a:p>
        </p:txBody>
      </p:sp>
    </p:spTree>
    <p:extLst>
      <p:ext uri="{BB962C8B-B14F-4D97-AF65-F5344CB8AC3E}">
        <p14:creationId xmlns:p14="http://schemas.microsoft.com/office/powerpoint/2010/main" val="367820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29090" y="532884"/>
            <a:ext cx="9213812" cy="5737867"/>
            <a:chOff x="1566168" y="1111724"/>
            <a:chExt cx="9213812" cy="5737867"/>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168" y="1111724"/>
              <a:ext cx="9213812" cy="5737867"/>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841382" y="1145261"/>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3167890" y="63082"/>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Su bandeja de entrada es donde se almacenan sus mensajes más relevantes.</a:t>
            </a:r>
          </a:p>
          <a:p>
            <a:r>
              <a:rPr lang="es-ES" dirty="0"/>
              <a:t>Estos mensajes incluyen mensajes privados, cualquier conversación en la que haya participado, así como anuncios de todos los grupos a los que pertenece,</a:t>
            </a:r>
          </a:p>
          <a:p>
            <a:r>
              <a:rPr lang="es-ES" dirty="0"/>
              <a:t> y cualquier conversación en la que fue @mencionado</a:t>
            </a:r>
          </a:p>
          <a:p>
            <a:endParaRPr lang="es-ES" dirty="0"/>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6294797" y="834869"/>
            <a:ext cx="491897" cy="35233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71BD794C-A50F-4239-8448-C309DA434E42}"/>
              </a:ext>
            </a:extLst>
          </p:cNvPr>
          <p:cNvSpPr txBox="1"/>
          <p:nvPr/>
        </p:nvSpPr>
        <p:spPr>
          <a:xfrm>
            <a:off x="8430936" y="2389967"/>
            <a:ext cx="2334175" cy="1770077"/>
          </a:xfrm>
          <a:prstGeom prst="rect">
            <a:avLst/>
          </a:prstGeom>
          <a:solidFill>
            <a:schemeClr val="bg1"/>
          </a:solidFill>
          <a:ln w="38100">
            <a:solidFill>
              <a:srgbClr val="FF0000"/>
            </a:solidFill>
          </a:ln>
        </p:spPr>
        <p:txBody>
          <a:bodyPr wrap="square" rtlCol="0">
            <a:spAutoFit/>
          </a:bodyPr>
          <a:lstStyle/>
          <a:p>
            <a:r>
              <a:rPr lang="es-ES" dirty="0"/>
              <a:t>Cuando hace clic en un mensaje, se expande y puede ver toda la conversación con el remitente.</a:t>
            </a:r>
          </a:p>
        </p:txBody>
      </p:sp>
    </p:spTree>
    <p:extLst>
      <p:ext uri="{BB962C8B-B14F-4D97-AF65-F5344CB8AC3E}">
        <p14:creationId xmlns:p14="http://schemas.microsoft.com/office/powerpoint/2010/main" val="345325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33549" y="532884"/>
            <a:ext cx="9204894" cy="5737867"/>
            <a:chOff x="1570627" y="1111724"/>
            <a:chExt cx="9204894" cy="5737867"/>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627" y="1111724"/>
              <a:ext cx="9204894" cy="5737867"/>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841382" y="1145261"/>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3167890" y="63082"/>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Su bandeja de entrada es donde se almacenan sus mensajes más relevantes.</a:t>
            </a:r>
          </a:p>
          <a:p>
            <a:r>
              <a:rPr lang="es-ES" dirty="0"/>
              <a:t>Estos mensajes incluyen mensajes privados, cualquier conversación en la que haya participado, así como anuncios de todos los grupos a los que pertenece,</a:t>
            </a:r>
          </a:p>
          <a:p>
            <a:r>
              <a:rPr lang="es-ES" dirty="0"/>
              <a:t> y cualquier conversación en la que fue @mencionado</a:t>
            </a:r>
          </a:p>
          <a:p>
            <a:endParaRPr lang="es-ES" dirty="0"/>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4832059" y="834869"/>
            <a:ext cx="4412609" cy="35233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71BD794C-A50F-4239-8448-C309DA434E42}"/>
              </a:ext>
            </a:extLst>
          </p:cNvPr>
          <p:cNvSpPr txBox="1"/>
          <p:nvPr/>
        </p:nvSpPr>
        <p:spPr>
          <a:xfrm>
            <a:off x="5075340" y="2389967"/>
            <a:ext cx="5689772" cy="3416320"/>
          </a:xfrm>
          <a:prstGeom prst="rect">
            <a:avLst/>
          </a:prstGeom>
          <a:solidFill>
            <a:schemeClr val="bg1"/>
          </a:solidFill>
          <a:ln w="38100">
            <a:solidFill>
              <a:srgbClr val="FF0000"/>
            </a:solidFill>
          </a:ln>
        </p:spPr>
        <p:txBody>
          <a:bodyPr wrap="square" rtlCol="0">
            <a:spAutoFit/>
          </a:bodyPr>
          <a:lstStyle/>
          <a:p>
            <a:r>
              <a:rPr lang="es-ES" dirty="0"/>
              <a:t>Puede dejar de seguir haciendo clic en el botón Dejar de seguir en la bandeja de entrada.</a:t>
            </a:r>
          </a:p>
          <a:p>
            <a:r>
              <a:rPr lang="es-ES" dirty="0"/>
              <a:t>Si deja de seguir una conversación, no recibirá ningún mensaje nuevo en su bandeja de entrada, a menos que alguien le mencione o responda a su mensaje dentro de esa conversación.</a:t>
            </a:r>
          </a:p>
          <a:p>
            <a:endParaRPr lang="es-ES" dirty="0"/>
          </a:p>
          <a:p>
            <a:r>
              <a:rPr lang="es-ES" dirty="0"/>
              <a:t>Si desea volver al mensaje que ha dejado de seguir puede marcarlo como no leído haciendo clic en el botón Marcar como no leído, esto restaurará el mensaje a la sección Mensajes no leídos en la parte superior de la Bandeja de entrada.</a:t>
            </a:r>
          </a:p>
        </p:txBody>
      </p:sp>
      <p:cxnSp>
        <p:nvCxnSpPr>
          <p:cNvPr id="6" name="Conector: curvado 5">
            <a:extLst>
              <a:ext uri="{FF2B5EF4-FFF2-40B4-BE49-F238E27FC236}">
                <a16:creationId xmlns:a16="http://schemas.microsoft.com/office/drawing/2014/main" id="{A3DF300C-01BE-4463-836D-7C4ADF73CF27}"/>
              </a:ext>
            </a:extLst>
          </p:cNvPr>
          <p:cNvCxnSpPr>
            <a:stCxn id="13" idx="2"/>
            <a:endCxn id="9" idx="0"/>
          </p:cNvCxnSpPr>
          <p:nvPr/>
        </p:nvCxnSpPr>
        <p:spPr>
          <a:xfrm rot="16200000" flipH="1">
            <a:off x="6877915" y="1347655"/>
            <a:ext cx="1202761" cy="881862"/>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592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52917" y="524476"/>
            <a:ext cx="9199713" cy="5821776"/>
            <a:chOff x="1573217" y="1027815"/>
            <a:chExt cx="9199713" cy="5821776"/>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217" y="1111724"/>
              <a:ext cx="9199713" cy="5737867"/>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689335" y="1027815"/>
              <a:ext cx="654341" cy="66272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Su bandeja de entrada es donde se almacenan sus mensajes más relevantes.</a:t>
            </a:r>
          </a:p>
          <a:p>
            <a:r>
              <a:rPr lang="es-ES" dirty="0"/>
              <a:t>Estos mensajes incluyen mensajes privados, cualquier conversación en la que haya participado, así como anuncios de todos los grupos a los que pertenece,</a:t>
            </a:r>
          </a:p>
          <a:p>
            <a:r>
              <a:rPr lang="es-ES" dirty="0"/>
              <a:t> y cualquier conversación en la que fue @mencionado</a:t>
            </a:r>
          </a:p>
          <a:p>
            <a:endParaRPr lang="es-ES" dirty="0"/>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4832059" y="914400"/>
            <a:ext cx="822121" cy="272806"/>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71BD794C-A50F-4239-8448-C309DA434E42}"/>
              </a:ext>
            </a:extLst>
          </p:cNvPr>
          <p:cNvSpPr txBox="1"/>
          <p:nvPr/>
        </p:nvSpPr>
        <p:spPr>
          <a:xfrm>
            <a:off x="4764947" y="2323156"/>
            <a:ext cx="2063691" cy="2308324"/>
          </a:xfrm>
          <a:prstGeom prst="rect">
            <a:avLst/>
          </a:prstGeom>
          <a:solidFill>
            <a:schemeClr val="bg1"/>
          </a:solidFill>
          <a:ln w="38100">
            <a:solidFill>
              <a:srgbClr val="FF0000"/>
            </a:solidFill>
          </a:ln>
        </p:spPr>
        <p:txBody>
          <a:bodyPr wrap="square" rtlCol="0">
            <a:spAutoFit/>
          </a:bodyPr>
          <a:lstStyle/>
          <a:p>
            <a:r>
              <a:rPr lang="es-ES" dirty="0"/>
              <a:t>Marcar como no leído, restaurará el mensaje a la sección Mensajes no leídos en la parte superior de la Bandeja de entrada.</a:t>
            </a:r>
          </a:p>
        </p:txBody>
      </p:sp>
      <p:sp>
        <p:nvSpPr>
          <p:cNvPr id="22" name="CuadroTexto 21">
            <a:extLst>
              <a:ext uri="{FF2B5EF4-FFF2-40B4-BE49-F238E27FC236}">
                <a16:creationId xmlns:a16="http://schemas.microsoft.com/office/drawing/2014/main" id="{BEB9E832-4556-4740-A371-61A98938EDE9}"/>
              </a:ext>
            </a:extLst>
          </p:cNvPr>
          <p:cNvSpPr txBox="1"/>
          <p:nvPr/>
        </p:nvSpPr>
        <p:spPr>
          <a:xfrm>
            <a:off x="8003098" y="2547470"/>
            <a:ext cx="3390550" cy="2308324"/>
          </a:xfrm>
          <a:prstGeom prst="rect">
            <a:avLst/>
          </a:prstGeom>
          <a:solidFill>
            <a:schemeClr val="bg1"/>
          </a:solidFill>
          <a:ln w="38100">
            <a:solidFill>
              <a:srgbClr val="FF0000"/>
            </a:solidFill>
          </a:ln>
        </p:spPr>
        <p:txBody>
          <a:bodyPr wrap="square" rtlCol="0">
            <a:spAutoFit/>
          </a:bodyPr>
          <a:lstStyle/>
          <a:p>
            <a:r>
              <a:rPr lang="es-ES" dirty="0"/>
              <a:t>También puede crear y enviar mensajes fácilmente dentro de su bandeja de entrada haciendo clic en el botón Crear un mensaje. Puede enviar un mensaje privado o publicar un mensaje a un grupo.</a:t>
            </a:r>
          </a:p>
        </p:txBody>
      </p:sp>
      <p:sp>
        <p:nvSpPr>
          <p:cNvPr id="23" name="Rectángulo: esquinas redondeadas 22">
            <a:extLst>
              <a:ext uri="{FF2B5EF4-FFF2-40B4-BE49-F238E27FC236}">
                <a16:creationId xmlns:a16="http://schemas.microsoft.com/office/drawing/2014/main" id="{20E98BAA-440A-4E95-AE92-4E8B42E53B2D}"/>
              </a:ext>
            </a:extLst>
          </p:cNvPr>
          <p:cNvSpPr/>
          <p:nvPr/>
        </p:nvSpPr>
        <p:spPr>
          <a:xfrm>
            <a:off x="10368792" y="631691"/>
            <a:ext cx="1434517" cy="42532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cxnSp>
        <p:nvCxnSpPr>
          <p:cNvPr id="25" name="Conector: curvado 24">
            <a:extLst>
              <a:ext uri="{FF2B5EF4-FFF2-40B4-BE49-F238E27FC236}">
                <a16:creationId xmlns:a16="http://schemas.microsoft.com/office/drawing/2014/main" id="{D8236E69-86E6-4C9D-B16A-93241B609585}"/>
              </a:ext>
            </a:extLst>
          </p:cNvPr>
          <p:cNvCxnSpPr>
            <a:stCxn id="22" idx="0"/>
            <a:endCxn id="23" idx="2"/>
          </p:cNvCxnSpPr>
          <p:nvPr/>
        </p:nvCxnSpPr>
        <p:spPr>
          <a:xfrm rot="5400000" flipH="1" flipV="1">
            <a:off x="9646984" y="1108403"/>
            <a:ext cx="1490457" cy="1387678"/>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Conector: curvado 26">
            <a:extLst>
              <a:ext uri="{FF2B5EF4-FFF2-40B4-BE49-F238E27FC236}">
                <a16:creationId xmlns:a16="http://schemas.microsoft.com/office/drawing/2014/main" id="{3E627F77-ADAC-4C9A-912F-F7B5FB2B0155}"/>
              </a:ext>
            </a:extLst>
          </p:cNvPr>
          <p:cNvCxnSpPr>
            <a:stCxn id="9" idx="0"/>
            <a:endCxn id="13" idx="2"/>
          </p:cNvCxnSpPr>
          <p:nvPr/>
        </p:nvCxnSpPr>
        <p:spPr>
          <a:xfrm rot="16200000" flipV="1">
            <a:off x="4951982" y="1478344"/>
            <a:ext cx="1135950" cy="55367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ector: curvado 28">
            <a:extLst>
              <a:ext uri="{FF2B5EF4-FFF2-40B4-BE49-F238E27FC236}">
                <a16:creationId xmlns:a16="http://schemas.microsoft.com/office/drawing/2014/main" id="{CD118CD1-F7BB-4FAC-A84B-D6068896C2DC}"/>
              </a:ext>
            </a:extLst>
          </p:cNvPr>
          <p:cNvCxnSpPr>
            <a:cxnSpLocks/>
            <a:stCxn id="13" idx="1"/>
          </p:cNvCxnSpPr>
          <p:nvPr/>
        </p:nvCxnSpPr>
        <p:spPr>
          <a:xfrm rot="10800000">
            <a:off x="3523377" y="844353"/>
            <a:ext cx="1308683" cy="206451"/>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85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03636-CF5E-4A14-AFEC-FBCCE200E41D}"/>
              </a:ext>
            </a:extLst>
          </p:cNvPr>
          <p:cNvSpPr>
            <a:spLocks noGrp="1"/>
          </p:cNvSpPr>
          <p:nvPr>
            <p:ph type="title"/>
          </p:nvPr>
        </p:nvSpPr>
        <p:spPr/>
        <p:txBody>
          <a:bodyPr vert="horz" lIns="228600" tIns="228600" rIns="228600" bIns="0" rtlCol="0" anchor="b">
            <a:normAutofit/>
          </a:bodyPr>
          <a:lstStyle/>
          <a:p>
            <a:pPr>
              <a:lnSpc>
                <a:spcPct val="80000"/>
              </a:lnSpc>
            </a:pPr>
            <a:r>
              <a:rPr lang="en-US" sz="5400" dirty="0" err="1"/>
              <a:t>Notificaciones</a:t>
            </a:r>
            <a:endParaRPr lang="en-US" sz="5400" dirty="0"/>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body" idx="1"/>
          </p:nvPr>
        </p:nvSpPr>
        <p:spPr/>
        <p:txBody>
          <a:bodyPr/>
          <a:lstStyle/>
          <a:p>
            <a:r>
              <a:rPr lang="es-ES" dirty="0"/>
              <a:t>Vistas clave en Yammer</a:t>
            </a:r>
          </a:p>
        </p:txBody>
      </p:sp>
      <p:pic>
        <p:nvPicPr>
          <p:cNvPr id="5" name="Gráfico 4" descr="Campana">
            <a:extLst>
              <a:ext uri="{FF2B5EF4-FFF2-40B4-BE49-F238E27FC236}">
                <a16:creationId xmlns:a16="http://schemas.microsoft.com/office/drawing/2014/main" id="{D1C5CABA-6DCB-4DAA-BFBD-6A41F516F7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2126" y="2074730"/>
            <a:ext cx="914400" cy="914400"/>
          </a:xfrm>
          <a:prstGeom prst="rect">
            <a:avLst/>
          </a:prstGeom>
        </p:spPr>
      </p:pic>
    </p:spTree>
    <p:extLst>
      <p:ext uri="{BB962C8B-B14F-4D97-AF65-F5344CB8AC3E}">
        <p14:creationId xmlns:p14="http://schemas.microsoft.com/office/powerpoint/2010/main" val="43070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45794" y="524476"/>
            <a:ext cx="9197182" cy="5737867"/>
            <a:chOff x="1574483" y="1111724"/>
            <a:chExt cx="9197182" cy="5737867"/>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483" y="1111724"/>
              <a:ext cx="9197182" cy="5737867"/>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2076274" y="1170428"/>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3411171" y="79841"/>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632311"/>
          </a:xfrm>
          <a:prstGeom prst="rect">
            <a:avLst/>
          </a:prstGeom>
          <a:noFill/>
        </p:spPr>
        <p:txBody>
          <a:bodyPr wrap="square" rtlCol="0">
            <a:spAutoFit/>
          </a:bodyPr>
          <a:lstStyle/>
          <a:p>
            <a:r>
              <a:rPr lang="es-ES" dirty="0"/>
              <a:t>Cuando a los usuarios </a:t>
            </a:r>
          </a:p>
          <a:p>
            <a:pPr marL="285750" indent="-285750">
              <a:buFont typeface="Arial" panose="020B0604020202020204" pitchFamily="34" charset="0"/>
              <a:buChar char="•"/>
            </a:pPr>
            <a:r>
              <a:rPr lang="es-ES" dirty="0"/>
              <a:t>les gustan sus mensajes</a:t>
            </a:r>
          </a:p>
          <a:p>
            <a:pPr marL="285750" indent="-285750">
              <a:buFont typeface="Arial" panose="020B0604020202020204" pitchFamily="34" charset="0"/>
              <a:buChar char="•"/>
            </a:pPr>
            <a:r>
              <a:rPr lang="es-ES" dirty="0"/>
              <a:t>votan en sus encuestas</a:t>
            </a:r>
          </a:p>
          <a:p>
            <a:pPr marL="285750" indent="-285750">
              <a:buFont typeface="Arial" panose="020B0604020202020204" pitchFamily="34" charset="0"/>
              <a:buChar char="•"/>
            </a:pPr>
            <a:r>
              <a:rPr lang="es-ES" dirty="0"/>
              <a:t>Solicitan unirse a su grupo privado</a:t>
            </a:r>
          </a:p>
          <a:p>
            <a:pPr marL="285750" indent="-285750">
              <a:buFont typeface="Arial" panose="020B0604020202020204" pitchFamily="34" charset="0"/>
              <a:buChar char="•"/>
            </a:pPr>
            <a:r>
              <a:rPr lang="es-ES" dirty="0"/>
              <a:t>Comienzan a seguirle</a:t>
            </a:r>
          </a:p>
          <a:p>
            <a:pPr marL="285750" indent="-285750">
              <a:buFont typeface="Arial" panose="020B0604020202020204" pitchFamily="34" charset="0"/>
              <a:buChar char="•"/>
            </a:pPr>
            <a:r>
              <a:rPr lang="es-ES" dirty="0"/>
              <a:t>Escriben su primer mensaje en su grupo</a:t>
            </a:r>
          </a:p>
          <a:p>
            <a:endParaRPr lang="es-ES" dirty="0"/>
          </a:p>
          <a:p>
            <a:r>
              <a:rPr lang="es-ES" dirty="0"/>
              <a:t>recibe notificaciones generales, que están representadas por el símbolo de campana.</a:t>
            </a:r>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3238151" y="5855517"/>
            <a:ext cx="1400961" cy="44877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71BD794C-A50F-4239-8448-C309DA434E42}"/>
              </a:ext>
            </a:extLst>
          </p:cNvPr>
          <p:cNvSpPr txBox="1"/>
          <p:nvPr/>
        </p:nvSpPr>
        <p:spPr>
          <a:xfrm>
            <a:off x="7055141" y="4453659"/>
            <a:ext cx="2837516" cy="923330"/>
          </a:xfrm>
          <a:prstGeom prst="rect">
            <a:avLst/>
          </a:prstGeom>
          <a:solidFill>
            <a:schemeClr val="bg1"/>
          </a:solidFill>
          <a:ln w="38100">
            <a:solidFill>
              <a:srgbClr val="FF0000"/>
            </a:solidFill>
          </a:ln>
        </p:spPr>
        <p:txBody>
          <a:bodyPr wrap="square" rtlCol="0">
            <a:spAutoFit/>
          </a:bodyPr>
          <a:lstStyle/>
          <a:p>
            <a:r>
              <a:rPr lang="es-ES" dirty="0"/>
              <a:t>Puede expandir la vista y ver todas las notificaciones</a:t>
            </a:r>
          </a:p>
        </p:txBody>
      </p:sp>
      <p:cxnSp>
        <p:nvCxnSpPr>
          <p:cNvPr id="6" name="Conector: curvado 5">
            <a:extLst>
              <a:ext uri="{FF2B5EF4-FFF2-40B4-BE49-F238E27FC236}">
                <a16:creationId xmlns:a16="http://schemas.microsoft.com/office/drawing/2014/main" id="{A3DF300C-01BE-4463-836D-7C4ADF73CF27}"/>
              </a:ext>
            </a:extLst>
          </p:cNvPr>
          <p:cNvCxnSpPr>
            <a:cxnSpLocks/>
            <a:endCxn id="9" idx="1"/>
          </p:cNvCxnSpPr>
          <p:nvPr/>
        </p:nvCxnSpPr>
        <p:spPr>
          <a:xfrm flipV="1">
            <a:off x="4639112" y="4915324"/>
            <a:ext cx="2416029" cy="1164579"/>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Rectángulo: esquinas redondeadas 16">
            <a:extLst>
              <a:ext uri="{FF2B5EF4-FFF2-40B4-BE49-F238E27FC236}">
                <a16:creationId xmlns:a16="http://schemas.microsoft.com/office/drawing/2014/main" id="{B69739B2-9623-400D-9C3A-ADE7D287C62F}"/>
              </a:ext>
            </a:extLst>
          </p:cNvPr>
          <p:cNvSpPr/>
          <p:nvPr/>
        </p:nvSpPr>
        <p:spPr>
          <a:xfrm>
            <a:off x="3247585" y="1090569"/>
            <a:ext cx="3211938" cy="432804"/>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1005769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45794" y="524476"/>
            <a:ext cx="9197182" cy="5737866"/>
            <a:chOff x="1574483" y="1111724"/>
            <a:chExt cx="9197182" cy="5737866"/>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483" y="1111724"/>
              <a:ext cx="9197182" cy="5737866"/>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2076274" y="1170428"/>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3411171" y="79841"/>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632311"/>
          </a:xfrm>
          <a:prstGeom prst="rect">
            <a:avLst/>
          </a:prstGeom>
          <a:noFill/>
        </p:spPr>
        <p:txBody>
          <a:bodyPr wrap="square" rtlCol="0">
            <a:spAutoFit/>
          </a:bodyPr>
          <a:lstStyle/>
          <a:p>
            <a:r>
              <a:rPr lang="es-ES" dirty="0"/>
              <a:t>Cuando a los usuarios </a:t>
            </a:r>
          </a:p>
          <a:p>
            <a:pPr marL="285750" indent="-285750">
              <a:buFont typeface="Arial" panose="020B0604020202020204" pitchFamily="34" charset="0"/>
              <a:buChar char="•"/>
            </a:pPr>
            <a:r>
              <a:rPr lang="es-ES" dirty="0"/>
              <a:t>les gustan sus mensajes</a:t>
            </a:r>
          </a:p>
          <a:p>
            <a:pPr marL="285750" indent="-285750">
              <a:buFont typeface="Arial" panose="020B0604020202020204" pitchFamily="34" charset="0"/>
              <a:buChar char="•"/>
            </a:pPr>
            <a:r>
              <a:rPr lang="es-ES" dirty="0"/>
              <a:t>votan en sus encuestas</a:t>
            </a:r>
          </a:p>
          <a:p>
            <a:pPr marL="285750" indent="-285750">
              <a:buFont typeface="Arial" panose="020B0604020202020204" pitchFamily="34" charset="0"/>
              <a:buChar char="•"/>
            </a:pPr>
            <a:r>
              <a:rPr lang="es-ES" dirty="0"/>
              <a:t>Solicitan unirse a su grupo privado</a:t>
            </a:r>
          </a:p>
          <a:p>
            <a:pPr marL="285750" indent="-285750">
              <a:buFont typeface="Arial" panose="020B0604020202020204" pitchFamily="34" charset="0"/>
              <a:buChar char="•"/>
            </a:pPr>
            <a:r>
              <a:rPr lang="es-ES" dirty="0"/>
              <a:t>Comienzan a seguirle</a:t>
            </a:r>
          </a:p>
          <a:p>
            <a:pPr marL="285750" indent="-285750">
              <a:buFont typeface="Arial" panose="020B0604020202020204" pitchFamily="34" charset="0"/>
              <a:buChar char="•"/>
            </a:pPr>
            <a:r>
              <a:rPr lang="es-ES" dirty="0"/>
              <a:t>Escriben su primer mensaje en su grupo</a:t>
            </a:r>
          </a:p>
          <a:p>
            <a:endParaRPr lang="es-ES" dirty="0"/>
          </a:p>
          <a:p>
            <a:r>
              <a:rPr lang="es-ES" dirty="0"/>
              <a:t>recibe notificaciones generales, que están representadas por el símbolo de campana.</a:t>
            </a:r>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4815282" y="478357"/>
            <a:ext cx="1837188" cy="44877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32FBCB17-3BBC-4FA3-A690-0C8C95DEAFA2}"/>
              </a:ext>
            </a:extLst>
          </p:cNvPr>
          <p:cNvSpPr/>
          <p:nvPr/>
        </p:nvSpPr>
        <p:spPr>
          <a:xfrm>
            <a:off x="4815282" y="1371764"/>
            <a:ext cx="3261918" cy="44877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91111B7D-8254-4524-B173-8F1C1BC23FBD}"/>
              </a:ext>
            </a:extLst>
          </p:cNvPr>
          <p:cNvSpPr/>
          <p:nvPr/>
        </p:nvSpPr>
        <p:spPr>
          <a:xfrm>
            <a:off x="4815283" y="4279968"/>
            <a:ext cx="2164358" cy="44877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8" name="Imagen 7" descr="Imagen que contiene captura de pantalla&#10;&#10;Descripción generada con confianza muy alta">
            <a:extLst>
              <a:ext uri="{FF2B5EF4-FFF2-40B4-BE49-F238E27FC236}">
                <a16:creationId xmlns:a16="http://schemas.microsoft.com/office/drawing/2014/main" id="{6C88B6C3-44A2-436A-8963-4916E5800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888" y="5494789"/>
            <a:ext cx="7438088" cy="767554"/>
          </a:xfrm>
          <a:prstGeom prst="rect">
            <a:avLst/>
          </a:prstGeom>
        </p:spPr>
      </p:pic>
      <p:sp>
        <p:nvSpPr>
          <p:cNvPr id="14" name="Rectángulo: esquinas redondeadas 13">
            <a:extLst>
              <a:ext uri="{FF2B5EF4-FFF2-40B4-BE49-F238E27FC236}">
                <a16:creationId xmlns:a16="http://schemas.microsoft.com/office/drawing/2014/main" id="{9DC0C1A3-D3D6-4390-AF43-6B1F2D03D547}"/>
              </a:ext>
            </a:extLst>
          </p:cNvPr>
          <p:cNvSpPr/>
          <p:nvPr/>
        </p:nvSpPr>
        <p:spPr>
          <a:xfrm>
            <a:off x="4815282" y="5429794"/>
            <a:ext cx="3261918" cy="44877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3426822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65555" y="524476"/>
            <a:ext cx="9157659" cy="5737866"/>
            <a:chOff x="1594244" y="1111724"/>
            <a:chExt cx="9157659" cy="5737866"/>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244" y="1111724"/>
              <a:ext cx="9157659" cy="5737866"/>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2118219" y="1170428"/>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3453116" y="79841"/>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078313"/>
          </a:xfrm>
          <a:prstGeom prst="rect">
            <a:avLst/>
          </a:prstGeom>
          <a:noFill/>
        </p:spPr>
        <p:txBody>
          <a:bodyPr wrap="square" rtlCol="0">
            <a:spAutoFit/>
          </a:bodyPr>
          <a:lstStyle/>
          <a:p>
            <a:r>
              <a:rPr lang="es-ES" dirty="0"/>
              <a:t>Los puntos de color azul indican la presencia de mensajes no leídos, mientras que los cuadros numerados en rojo representan notificaciones pendientes. </a:t>
            </a:r>
          </a:p>
          <a:p>
            <a:endParaRPr lang="es-ES" dirty="0"/>
          </a:p>
          <a:p>
            <a:r>
              <a:rPr lang="es-ES" dirty="0"/>
              <a:t>Las notificaciones grupales muestran la cantidad de mensajes no leídos en cada uno de tus Grupos y están representados con números.</a:t>
            </a:r>
          </a:p>
        </p:txBody>
      </p:sp>
      <p:sp>
        <p:nvSpPr>
          <p:cNvPr id="15" name="Rectángulo: esquinas redondeadas 14">
            <a:extLst>
              <a:ext uri="{FF2B5EF4-FFF2-40B4-BE49-F238E27FC236}">
                <a16:creationId xmlns:a16="http://schemas.microsoft.com/office/drawing/2014/main" id="{93106320-43A0-42D1-A610-D0EF49EADA6B}"/>
              </a:ext>
            </a:extLst>
          </p:cNvPr>
          <p:cNvSpPr/>
          <p:nvPr/>
        </p:nvSpPr>
        <p:spPr>
          <a:xfrm>
            <a:off x="2765555" y="1434517"/>
            <a:ext cx="1739333" cy="159390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 name="CuadroTexto 1">
            <a:extLst>
              <a:ext uri="{FF2B5EF4-FFF2-40B4-BE49-F238E27FC236}">
                <a16:creationId xmlns:a16="http://schemas.microsoft.com/office/drawing/2014/main" id="{FB08E04A-E78B-4F04-B496-F565CECC49BD}"/>
              </a:ext>
            </a:extLst>
          </p:cNvPr>
          <p:cNvSpPr txBox="1"/>
          <p:nvPr/>
        </p:nvSpPr>
        <p:spPr>
          <a:xfrm>
            <a:off x="4717174" y="1631306"/>
            <a:ext cx="3045203"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Ahora mismo no tengo ningún mensaje no leído, pues no aparece ningún número</a:t>
            </a:r>
          </a:p>
        </p:txBody>
      </p:sp>
    </p:spTree>
    <p:extLst>
      <p:ext uri="{BB962C8B-B14F-4D97-AF65-F5344CB8AC3E}">
        <p14:creationId xmlns:p14="http://schemas.microsoft.com/office/powerpoint/2010/main" val="3466397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03636-CF5E-4A14-AFEC-FBCCE200E41D}"/>
              </a:ext>
            </a:extLst>
          </p:cNvPr>
          <p:cNvSpPr>
            <a:spLocks noGrp="1"/>
          </p:cNvSpPr>
          <p:nvPr>
            <p:ph type="title"/>
          </p:nvPr>
        </p:nvSpPr>
        <p:spPr/>
        <p:txBody>
          <a:bodyPr vert="horz" lIns="228600" tIns="228600" rIns="228600" bIns="0" rtlCol="0" anchor="b">
            <a:normAutofit/>
          </a:bodyPr>
          <a:lstStyle/>
          <a:p>
            <a:pPr>
              <a:lnSpc>
                <a:spcPct val="80000"/>
              </a:lnSpc>
            </a:pPr>
            <a:r>
              <a:rPr lang="en-US" sz="5400" dirty="0" err="1"/>
              <a:t>Grupos</a:t>
            </a:r>
            <a:endParaRPr lang="en-US" sz="5400" dirty="0"/>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body" idx="1"/>
          </p:nvPr>
        </p:nvSpPr>
        <p:spPr/>
        <p:txBody>
          <a:bodyPr/>
          <a:lstStyle/>
          <a:p>
            <a:r>
              <a:rPr lang="es-ES" dirty="0"/>
              <a:t>Vistas clave en Yammer</a:t>
            </a:r>
          </a:p>
        </p:txBody>
      </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2126" y="2216791"/>
            <a:ext cx="914400" cy="914400"/>
          </a:xfrm>
          <a:prstGeom prst="rect">
            <a:avLst/>
          </a:prstGeom>
        </p:spPr>
      </p:pic>
    </p:spTree>
    <p:extLst>
      <p:ext uri="{BB962C8B-B14F-4D97-AF65-F5344CB8AC3E}">
        <p14:creationId xmlns:p14="http://schemas.microsoft.com/office/powerpoint/2010/main" val="328704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555" y="524476"/>
            <a:ext cx="9157659" cy="5737866"/>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632311"/>
          </a:xfrm>
          <a:prstGeom prst="rect">
            <a:avLst/>
          </a:prstGeom>
          <a:noFill/>
        </p:spPr>
        <p:txBody>
          <a:bodyPr wrap="square" rtlCol="0">
            <a:spAutoFit/>
          </a:bodyPr>
          <a:lstStyle/>
          <a:p>
            <a:r>
              <a:rPr lang="es-ES" dirty="0"/>
              <a:t>Los grupos proporcionan espacios de trabajo para que los equipos organicen los plazos de un  proyecto, compartan archivos y obtengan comentarios.</a:t>
            </a:r>
          </a:p>
          <a:p>
            <a:endParaRPr lang="es-ES" dirty="0"/>
          </a:p>
          <a:p>
            <a:r>
              <a:rPr lang="es-ES" dirty="0"/>
              <a:t>Cuando se une e interactúa con Grupos, los nombres de Grupo aparecen automáticamente en el lado izquierdo de la ventana de Yammer.</a:t>
            </a:r>
          </a:p>
        </p:txBody>
      </p:sp>
      <p:sp>
        <p:nvSpPr>
          <p:cNvPr id="15" name="Rectángulo: esquinas redondeadas 14">
            <a:extLst>
              <a:ext uri="{FF2B5EF4-FFF2-40B4-BE49-F238E27FC236}">
                <a16:creationId xmlns:a16="http://schemas.microsoft.com/office/drawing/2014/main" id="{93106320-43A0-42D1-A610-D0EF49EADA6B}"/>
              </a:ext>
            </a:extLst>
          </p:cNvPr>
          <p:cNvSpPr/>
          <p:nvPr/>
        </p:nvSpPr>
        <p:spPr>
          <a:xfrm>
            <a:off x="2659310" y="2978091"/>
            <a:ext cx="2057863" cy="310393"/>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ACA41282-7529-49B7-B925-6968D6A3F7AC}"/>
              </a:ext>
            </a:extLst>
          </p:cNvPr>
          <p:cNvSpPr txBox="1"/>
          <p:nvPr/>
        </p:nvSpPr>
        <p:spPr>
          <a:xfrm>
            <a:off x="6160081" y="2478594"/>
            <a:ext cx="3045203" cy="2862322"/>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Todos accedemos al Grupo </a:t>
            </a:r>
            <a:r>
              <a:rPr lang="es-ES" dirty="0" err="1"/>
              <a:t>Educacyl</a:t>
            </a:r>
            <a:r>
              <a:rPr lang="es-ES" dirty="0"/>
              <a:t>, este grupo es público y todos los usuarios pueden leer y editar mensajes.</a:t>
            </a:r>
          </a:p>
          <a:p>
            <a:r>
              <a:rPr lang="es-ES" dirty="0"/>
              <a:t>La primera vez que entramos en Yammer se muestra un mensaje en este grupo con nuestra incorporación</a:t>
            </a:r>
          </a:p>
        </p:txBody>
      </p:sp>
    </p:spTree>
    <p:extLst>
      <p:ext uri="{BB962C8B-B14F-4D97-AF65-F5344CB8AC3E}">
        <p14:creationId xmlns:p14="http://schemas.microsoft.com/office/powerpoint/2010/main" val="1099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555" y="524476"/>
            <a:ext cx="9157659" cy="5737866"/>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2862322"/>
          </a:xfrm>
          <a:prstGeom prst="rect">
            <a:avLst/>
          </a:prstGeom>
          <a:noFill/>
        </p:spPr>
        <p:txBody>
          <a:bodyPr wrap="square" rtlCol="0">
            <a:spAutoFit/>
          </a:bodyPr>
          <a:lstStyle/>
          <a:p>
            <a:r>
              <a:rPr lang="es-ES" dirty="0"/>
              <a:t>Los grupos están organizados por su interacción con ellos.</a:t>
            </a:r>
          </a:p>
          <a:p>
            <a:endParaRPr lang="es-ES" dirty="0"/>
          </a:p>
          <a:p>
            <a:r>
              <a:rPr lang="es-ES" dirty="0"/>
              <a:t>Por lo tanto, los grupos con los que interactúa se mueven al principio de la lista.</a:t>
            </a:r>
          </a:p>
        </p:txBody>
      </p:sp>
      <p:sp>
        <p:nvSpPr>
          <p:cNvPr id="15" name="Rectángulo: esquinas redondeadas 14">
            <a:extLst>
              <a:ext uri="{FF2B5EF4-FFF2-40B4-BE49-F238E27FC236}">
                <a16:creationId xmlns:a16="http://schemas.microsoft.com/office/drawing/2014/main" id="{93106320-43A0-42D1-A610-D0EF49EADA6B}"/>
              </a:ext>
            </a:extLst>
          </p:cNvPr>
          <p:cNvSpPr/>
          <p:nvPr/>
        </p:nvSpPr>
        <p:spPr>
          <a:xfrm>
            <a:off x="4865615" y="1246775"/>
            <a:ext cx="4009937" cy="41424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ACA41282-7529-49B7-B925-6968D6A3F7AC}"/>
              </a:ext>
            </a:extLst>
          </p:cNvPr>
          <p:cNvSpPr txBox="1"/>
          <p:nvPr/>
        </p:nvSpPr>
        <p:spPr>
          <a:xfrm>
            <a:off x="6160081" y="2478594"/>
            <a:ext cx="3045203"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Dentro del grupo tenemos diferentes vistas: Conversaciones, archivos y notas</a:t>
            </a:r>
          </a:p>
        </p:txBody>
      </p:sp>
      <p:cxnSp>
        <p:nvCxnSpPr>
          <p:cNvPr id="4" name="Conector: curvado 3">
            <a:extLst>
              <a:ext uri="{FF2B5EF4-FFF2-40B4-BE49-F238E27FC236}">
                <a16:creationId xmlns:a16="http://schemas.microsoft.com/office/drawing/2014/main" id="{24E45FFE-477A-4AF8-B98C-C7974FD36964}"/>
              </a:ext>
            </a:extLst>
          </p:cNvPr>
          <p:cNvCxnSpPr>
            <a:stCxn id="9" idx="0"/>
            <a:endCxn id="15" idx="2"/>
          </p:cNvCxnSpPr>
          <p:nvPr/>
        </p:nvCxnSpPr>
        <p:spPr>
          <a:xfrm rot="16200000" flipV="1">
            <a:off x="6867847" y="1663757"/>
            <a:ext cx="817574" cy="81209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ectángulo: esquinas redondeadas 10">
            <a:extLst>
              <a:ext uri="{FF2B5EF4-FFF2-40B4-BE49-F238E27FC236}">
                <a16:creationId xmlns:a16="http://schemas.microsoft.com/office/drawing/2014/main" id="{5CC3AD85-3C15-4E59-BED8-E6E276CF4E33}"/>
              </a:ext>
            </a:extLst>
          </p:cNvPr>
          <p:cNvSpPr/>
          <p:nvPr/>
        </p:nvSpPr>
        <p:spPr>
          <a:xfrm>
            <a:off x="9915788" y="1661019"/>
            <a:ext cx="1871926" cy="555073"/>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2" name="CuadroTexto 11">
            <a:extLst>
              <a:ext uri="{FF2B5EF4-FFF2-40B4-BE49-F238E27FC236}">
                <a16:creationId xmlns:a16="http://schemas.microsoft.com/office/drawing/2014/main" id="{B3692FB8-60AF-4DE9-BE4E-C7E2F4FAFACC}"/>
              </a:ext>
            </a:extLst>
          </p:cNvPr>
          <p:cNvSpPr txBox="1"/>
          <p:nvPr/>
        </p:nvSpPr>
        <p:spPr>
          <a:xfrm>
            <a:off x="9008596" y="301206"/>
            <a:ext cx="2716634"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Miembros del grupo. Al pasar el ratón por encima podemos ver parte de su perfil</a:t>
            </a:r>
          </a:p>
        </p:txBody>
      </p:sp>
      <p:cxnSp>
        <p:nvCxnSpPr>
          <p:cNvPr id="7" name="Conector: curvado 6">
            <a:extLst>
              <a:ext uri="{FF2B5EF4-FFF2-40B4-BE49-F238E27FC236}">
                <a16:creationId xmlns:a16="http://schemas.microsoft.com/office/drawing/2014/main" id="{D1CA0D1A-5E2E-41D8-BD09-7CD4C15E8EC8}"/>
              </a:ext>
            </a:extLst>
          </p:cNvPr>
          <p:cNvCxnSpPr>
            <a:cxnSpLocks/>
            <a:stCxn id="12" idx="2"/>
            <a:endCxn id="11" idx="1"/>
          </p:cNvCxnSpPr>
          <p:nvPr/>
        </p:nvCxnSpPr>
        <p:spPr>
          <a:xfrm rot="5400000">
            <a:off x="9922841" y="1494483"/>
            <a:ext cx="437021" cy="451125"/>
          </a:xfrm>
          <a:prstGeom prst="curvedConnector4">
            <a:avLst>
              <a:gd name="adj1" fmla="val 18247"/>
              <a:gd name="adj2" fmla="val 15067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ángulo: esquinas redondeadas 15">
            <a:extLst>
              <a:ext uri="{FF2B5EF4-FFF2-40B4-BE49-F238E27FC236}">
                <a16:creationId xmlns:a16="http://schemas.microsoft.com/office/drawing/2014/main" id="{DBA0AC31-E4AA-4626-8800-6C3DAC44B284}"/>
              </a:ext>
            </a:extLst>
          </p:cNvPr>
          <p:cNvSpPr/>
          <p:nvPr/>
        </p:nvSpPr>
        <p:spPr>
          <a:xfrm>
            <a:off x="2632511" y="1434517"/>
            <a:ext cx="2020818" cy="637564"/>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17" name="Imagen 16">
            <a:extLst>
              <a:ext uri="{FF2B5EF4-FFF2-40B4-BE49-F238E27FC236}">
                <a16:creationId xmlns:a16="http://schemas.microsoft.com/office/drawing/2014/main" id="{92CA0F74-9C1A-458C-BC9A-92C157995EC7}"/>
              </a:ext>
            </a:extLst>
          </p:cNvPr>
          <p:cNvPicPr>
            <a:picLocks noChangeAspect="1"/>
          </p:cNvPicPr>
          <p:nvPr/>
        </p:nvPicPr>
        <p:blipFill rotWithShape="1">
          <a:blip r:embed="rId3"/>
          <a:srcRect l="68840" t="11563" r="11353" b="53243"/>
          <a:stretch/>
        </p:blipFill>
        <p:spPr>
          <a:xfrm>
            <a:off x="9622172" y="3003259"/>
            <a:ext cx="2165542" cy="2164359"/>
          </a:xfrm>
          <a:prstGeom prst="rect">
            <a:avLst/>
          </a:prstGeom>
          <a:ln w="38100"/>
        </p:spPr>
        <p:style>
          <a:lnRef idx="2">
            <a:schemeClr val="accent1"/>
          </a:lnRef>
          <a:fillRef idx="1">
            <a:schemeClr val="lt1"/>
          </a:fillRef>
          <a:effectRef idx="0">
            <a:schemeClr val="accent1"/>
          </a:effectRef>
          <a:fontRef idx="minor">
            <a:schemeClr val="dk1"/>
          </a:fontRef>
        </p:style>
      </p:pic>
      <p:cxnSp>
        <p:nvCxnSpPr>
          <p:cNvPr id="27" name="Conector: curvado 26">
            <a:extLst>
              <a:ext uri="{FF2B5EF4-FFF2-40B4-BE49-F238E27FC236}">
                <a16:creationId xmlns:a16="http://schemas.microsoft.com/office/drawing/2014/main" id="{84FF49D0-9C11-4E2A-AAB9-406755782A76}"/>
              </a:ext>
            </a:extLst>
          </p:cNvPr>
          <p:cNvCxnSpPr>
            <a:stCxn id="11" idx="2"/>
            <a:endCxn id="17" idx="0"/>
          </p:cNvCxnSpPr>
          <p:nvPr/>
        </p:nvCxnSpPr>
        <p:spPr>
          <a:xfrm rot="5400000">
            <a:off x="10384764" y="2536271"/>
            <a:ext cx="787167" cy="146808"/>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ángulo: esquinas redondeadas 27">
            <a:extLst>
              <a:ext uri="{FF2B5EF4-FFF2-40B4-BE49-F238E27FC236}">
                <a16:creationId xmlns:a16="http://schemas.microsoft.com/office/drawing/2014/main" id="{46C1C5F4-6866-4768-85C1-FD0809017DE2}"/>
              </a:ext>
            </a:extLst>
          </p:cNvPr>
          <p:cNvSpPr/>
          <p:nvPr/>
        </p:nvSpPr>
        <p:spPr>
          <a:xfrm>
            <a:off x="4932727" y="5754848"/>
            <a:ext cx="327170" cy="39428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30" name="CuadroTexto 29">
            <a:extLst>
              <a:ext uri="{FF2B5EF4-FFF2-40B4-BE49-F238E27FC236}">
                <a16:creationId xmlns:a16="http://schemas.microsoft.com/office/drawing/2014/main" id="{79BBDCC4-26A5-46B3-B981-999F79D7B31D}"/>
              </a:ext>
            </a:extLst>
          </p:cNvPr>
          <p:cNvSpPr txBox="1"/>
          <p:nvPr/>
        </p:nvSpPr>
        <p:spPr>
          <a:xfrm>
            <a:off x="6160081" y="5008284"/>
            <a:ext cx="3045203"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En cualquier vista donde aparezca su nombre o su icono de usuario (foto) al hacer clic accedemos a su perfil </a:t>
            </a:r>
          </a:p>
        </p:txBody>
      </p:sp>
      <p:cxnSp>
        <p:nvCxnSpPr>
          <p:cNvPr id="32" name="Conector: curvado 31">
            <a:extLst>
              <a:ext uri="{FF2B5EF4-FFF2-40B4-BE49-F238E27FC236}">
                <a16:creationId xmlns:a16="http://schemas.microsoft.com/office/drawing/2014/main" id="{EE4EC063-ECFB-4BF9-B2C4-9D5617007F13}"/>
              </a:ext>
            </a:extLst>
          </p:cNvPr>
          <p:cNvCxnSpPr>
            <a:stCxn id="30" idx="3"/>
          </p:cNvCxnSpPr>
          <p:nvPr/>
        </p:nvCxnSpPr>
        <p:spPr>
          <a:xfrm flipV="1">
            <a:off x="9205284" y="3223017"/>
            <a:ext cx="1499659" cy="2523931"/>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Conector: curvado 33">
            <a:extLst>
              <a:ext uri="{FF2B5EF4-FFF2-40B4-BE49-F238E27FC236}">
                <a16:creationId xmlns:a16="http://schemas.microsoft.com/office/drawing/2014/main" id="{E662CF4B-4279-466B-8AF4-A69E9FA30721}"/>
              </a:ext>
            </a:extLst>
          </p:cNvPr>
          <p:cNvCxnSpPr>
            <a:stCxn id="30" idx="1"/>
            <a:endCxn id="28" idx="3"/>
          </p:cNvCxnSpPr>
          <p:nvPr/>
        </p:nvCxnSpPr>
        <p:spPr>
          <a:xfrm rot="10800000" flipV="1">
            <a:off x="5259897" y="5746947"/>
            <a:ext cx="900184" cy="205041"/>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59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AD12D0F-A837-469B-815B-BF390E0230A8}"/>
              </a:ext>
            </a:extLst>
          </p:cNvPr>
          <p:cNvSpPr>
            <a:spLocks noGrp="1"/>
          </p:cNvSpPr>
          <p:nvPr>
            <p:ph type="title"/>
          </p:nvPr>
        </p:nvSpPr>
        <p:spPr/>
        <p:txBody>
          <a:bodyPr/>
          <a:lstStyle/>
          <a:p>
            <a:r>
              <a:rPr lang="es-ES" dirty="0"/>
              <a:t>Videotutoriales</a:t>
            </a:r>
          </a:p>
        </p:txBody>
      </p:sp>
      <p:sp>
        <p:nvSpPr>
          <p:cNvPr id="5" name="Marcador de contenido 4">
            <a:extLst>
              <a:ext uri="{FF2B5EF4-FFF2-40B4-BE49-F238E27FC236}">
                <a16:creationId xmlns:a16="http://schemas.microsoft.com/office/drawing/2014/main" id="{18D8B6FD-FC84-442E-890D-98632FD95DFE}"/>
              </a:ext>
            </a:extLst>
          </p:cNvPr>
          <p:cNvSpPr>
            <a:spLocks noGrp="1"/>
          </p:cNvSpPr>
          <p:nvPr>
            <p:ph idx="1"/>
          </p:nvPr>
        </p:nvSpPr>
        <p:spPr>
          <a:xfrm>
            <a:off x="5109983" y="802809"/>
            <a:ext cx="6275035" cy="5249940"/>
          </a:xfrm>
        </p:spPr>
        <p:txBody>
          <a:bodyPr numCol="2">
            <a:normAutofit/>
          </a:bodyPr>
          <a:lstStyle/>
          <a:p>
            <a:pPr marL="0" indent="0">
              <a:buNone/>
            </a:pPr>
            <a:r>
              <a:rPr lang="es-ES" dirty="0">
                <a:hlinkClick r:id="rId2"/>
              </a:rPr>
              <a:t>¿Qué es Yammer?</a:t>
            </a:r>
            <a:endParaRPr lang="es-ES" dirty="0"/>
          </a:p>
          <a:p>
            <a:pPr marL="0" indent="0">
              <a:buNone/>
            </a:pPr>
            <a:r>
              <a:rPr lang="es-ES" dirty="0">
                <a:hlinkClick r:id="rId3"/>
              </a:rPr>
              <a:t>Personalizar una red de Yammer</a:t>
            </a:r>
            <a:endParaRPr lang="es-ES" dirty="0"/>
          </a:p>
          <a:p>
            <a:pPr marL="0" indent="0">
              <a:buNone/>
            </a:pPr>
            <a:r>
              <a:rPr lang="es-ES" dirty="0">
                <a:hlinkClick r:id="rId4"/>
              </a:rPr>
              <a:t>Crear un grupo para un caso de uso</a:t>
            </a:r>
            <a:endParaRPr lang="es-ES" dirty="0"/>
          </a:p>
          <a:p>
            <a:pPr marL="0" indent="0">
              <a:buNone/>
            </a:pPr>
            <a:r>
              <a:rPr lang="es-ES" dirty="0">
                <a:hlinkClick r:id="rId5"/>
              </a:rPr>
              <a:t>Utilizar Yammer cada día</a:t>
            </a:r>
            <a:endParaRPr lang="es-ES" dirty="0"/>
          </a:p>
          <a:p>
            <a:pPr marL="0" indent="0">
              <a:buNone/>
            </a:pPr>
            <a:r>
              <a:rPr lang="es-ES" dirty="0">
                <a:hlinkClick r:id="rId6"/>
              </a:rPr>
              <a:t>Acentuar lo positivo</a:t>
            </a:r>
            <a:endParaRPr lang="es-ES" dirty="0"/>
          </a:p>
          <a:p>
            <a:pPr marL="0" indent="0">
              <a:buNone/>
            </a:pPr>
            <a:r>
              <a:rPr lang="es-ES" dirty="0">
                <a:hlinkClick r:id="rId7"/>
              </a:rPr>
              <a:t>Seguir a otros usuarios</a:t>
            </a:r>
            <a:endParaRPr lang="es-ES" dirty="0"/>
          </a:p>
          <a:p>
            <a:pPr marL="0" indent="0">
              <a:buNone/>
            </a:pPr>
            <a:r>
              <a:rPr lang="es-ES" dirty="0">
                <a:hlinkClick r:id="rId8"/>
              </a:rPr>
              <a:t>Comunicarse en los grupos</a:t>
            </a:r>
            <a:endParaRPr lang="es-ES" dirty="0"/>
          </a:p>
          <a:p>
            <a:pPr marL="0" indent="0">
              <a:buNone/>
            </a:pPr>
            <a:r>
              <a:rPr lang="es-ES" dirty="0">
                <a:hlinkClick r:id="rId9"/>
              </a:rPr>
              <a:t>Usar @menciones y sondeos</a:t>
            </a:r>
            <a:endParaRPr lang="es-ES" dirty="0"/>
          </a:p>
          <a:p>
            <a:pPr marL="0" indent="0">
              <a:buNone/>
            </a:pPr>
            <a:r>
              <a:rPr lang="es-ES" dirty="0">
                <a:hlinkClick r:id="rId10"/>
              </a:rPr>
              <a:t>Buscar respuestas y usar la </a:t>
            </a:r>
            <a:r>
              <a:rPr lang="es-ES" dirty="0" err="1">
                <a:hlinkClick r:id="rId10"/>
              </a:rPr>
              <a:t>la</a:t>
            </a:r>
            <a:r>
              <a:rPr lang="es-ES" dirty="0">
                <a:hlinkClick r:id="rId10"/>
              </a:rPr>
              <a:t> fuentes Detección</a:t>
            </a:r>
            <a:endParaRPr lang="es-ES" dirty="0"/>
          </a:p>
          <a:p>
            <a:pPr marL="0" indent="0">
              <a:buNone/>
            </a:pPr>
            <a:r>
              <a:rPr lang="es-ES" dirty="0">
                <a:hlinkClick r:id="rId11"/>
              </a:rPr>
              <a:t>Agregar y editar archivos</a:t>
            </a:r>
            <a:endParaRPr lang="es-ES" dirty="0"/>
          </a:p>
          <a:p>
            <a:pPr marL="0" indent="0">
              <a:buNone/>
            </a:pPr>
            <a:r>
              <a:rPr lang="es-ES" dirty="0">
                <a:hlinkClick r:id="rId12"/>
              </a:rPr>
              <a:t>Usar notificaciones y la bandeja de entrada</a:t>
            </a:r>
            <a:endParaRPr lang="es-ES" dirty="0"/>
          </a:p>
        </p:txBody>
      </p:sp>
      <p:sp>
        <p:nvSpPr>
          <p:cNvPr id="6" name="Marcador de texto 5">
            <a:extLst>
              <a:ext uri="{FF2B5EF4-FFF2-40B4-BE49-F238E27FC236}">
                <a16:creationId xmlns:a16="http://schemas.microsoft.com/office/drawing/2014/main" id="{5ABEB3D7-EBAB-4468-AA02-B98758460C76}"/>
              </a:ext>
            </a:extLst>
          </p:cNvPr>
          <p:cNvSpPr>
            <a:spLocks noGrp="1"/>
          </p:cNvSpPr>
          <p:nvPr>
            <p:ph type="body" sz="half" idx="2"/>
          </p:nvPr>
        </p:nvSpPr>
        <p:spPr/>
        <p:txBody>
          <a:bodyPr/>
          <a:lstStyle/>
          <a:p>
            <a:r>
              <a:rPr lang="es-ES" dirty="0"/>
              <a:t>Iniciándonos en Yammer</a:t>
            </a:r>
          </a:p>
        </p:txBody>
      </p:sp>
      <p:grpSp>
        <p:nvGrpSpPr>
          <p:cNvPr id="2" name="Grupo 1">
            <a:extLst>
              <a:ext uri="{FF2B5EF4-FFF2-40B4-BE49-F238E27FC236}">
                <a16:creationId xmlns:a16="http://schemas.microsoft.com/office/drawing/2014/main" id="{583A1FFD-1B16-4239-89C9-72E5E8AB933D}"/>
              </a:ext>
            </a:extLst>
          </p:cNvPr>
          <p:cNvGrpSpPr/>
          <p:nvPr/>
        </p:nvGrpSpPr>
        <p:grpSpPr>
          <a:xfrm>
            <a:off x="4952147" y="1049822"/>
            <a:ext cx="3214140" cy="4449507"/>
            <a:chOff x="4952147" y="1049822"/>
            <a:chExt cx="3214140" cy="4449507"/>
          </a:xfrm>
        </p:grpSpPr>
        <p:pic>
          <p:nvPicPr>
            <p:cNvPr id="1026" name="Picture 2" descr="http://www.educa.jcyl.es/es/informacion/office-365/yammer.ficheros/1093285-play-button-16.png?width=16&amp;height=16&amp;aspectRatio=true">
              <a:extLst>
                <a:ext uri="{FF2B5EF4-FFF2-40B4-BE49-F238E27FC236}">
                  <a16:creationId xmlns:a16="http://schemas.microsoft.com/office/drawing/2014/main" id="{C0AE363D-485F-4907-A018-EC1BEEDD21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7583" y="1049822"/>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educa.jcyl.es/es/informacion/office-365/yammer.ficheros/1093285-play-button-16.png?width=16&amp;height=16&amp;aspectRatio=true">
              <a:extLst>
                <a:ext uri="{FF2B5EF4-FFF2-40B4-BE49-F238E27FC236}">
                  <a16:creationId xmlns:a16="http://schemas.microsoft.com/office/drawing/2014/main" id="{DCE95405-4C83-400C-B2AD-294FAA5CFD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2147" y="1523974"/>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duca.jcyl.es/es/informacion/office-365/yammer.ficheros/1093285-play-button-16.png?width=16&amp;height=16&amp;aspectRatio=true">
              <a:extLst>
                <a:ext uri="{FF2B5EF4-FFF2-40B4-BE49-F238E27FC236}">
                  <a16:creationId xmlns:a16="http://schemas.microsoft.com/office/drawing/2014/main" id="{C1EB6E00-9E8B-4C6E-AF3D-53B734D05F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0536" y="2275826"/>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educa.jcyl.es/es/informacion/office-365/yammer.ficheros/1093285-play-button-16.png?width=16&amp;height=16&amp;aspectRatio=true">
              <a:extLst>
                <a:ext uri="{FF2B5EF4-FFF2-40B4-BE49-F238E27FC236}">
                  <a16:creationId xmlns:a16="http://schemas.microsoft.com/office/drawing/2014/main" id="{B6F51A0F-B154-4B07-9A53-CCED9C35F2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9060" y="3046498"/>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duca.jcyl.es/es/informacion/office-365/yammer.ficheros/1093285-play-button-16.png?width=16&amp;height=16&amp;aspectRatio=true">
              <a:extLst>
                <a:ext uri="{FF2B5EF4-FFF2-40B4-BE49-F238E27FC236}">
                  <a16:creationId xmlns:a16="http://schemas.microsoft.com/office/drawing/2014/main" id="{749327C8-1628-4CA3-99B0-C5874638E9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0536" y="3521351"/>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educa.jcyl.es/es/informacion/office-365/yammer.ficheros/1093285-play-button-16.png?width=16&amp;height=16&amp;aspectRatio=true">
              <a:extLst>
                <a:ext uri="{FF2B5EF4-FFF2-40B4-BE49-F238E27FC236}">
                  <a16:creationId xmlns:a16="http://schemas.microsoft.com/office/drawing/2014/main" id="{D3E73FCE-B6D6-46D4-A89B-154DCF9FBA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9060" y="3996204"/>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duca.jcyl.es/es/informacion/office-365/yammer.ficheros/1093285-play-button-16.png?width=16&amp;height=16&amp;aspectRatio=true">
              <a:extLst>
                <a:ext uri="{FF2B5EF4-FFF2-40B4-BE49-F238E27FC236}">
                  <a16:creationId xmlns:a16="http://schemas.microsoft.com/office/drawing/2014/main" id="{D14A8355-21B1-462B-B1DC-029CF7F54E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4080" y="4471057"/>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www.educa.jcyl.es/es/informacion/office-365/yammer.ficheros/1093285-play-button-16.png?width=16&amp;height=16&amp;aspectRatio=true">
              <a:extLst>
                <a:ext uri="{FF2B5EF4-FFF2-40B4-BE49-F238E27FC236}">
                  <a16:creationId xmlns:a16="http://schemas.microsoft.com/office/drawing/2014/main" id="{D8A6F854-3DF8-4480-8A77-DBFFF7772F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9060" y="4872076"/>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educa.jcyl.es/es/informacion/office-365/yammer.ficheros/1093285-play-button-16.png?width=16&amp;height=16&amp;aspectRatio=true">
              <a:extLst>
                <a:ext uri="{FF2B5EF4-FFF2-40B4-BE49-F238E27FC236}">
                  <a16:creationId xmlns:a16="http://schemas.microsoft.com/office/drawing/2014/main" id="{C839D385-88FF-47BD-A6AD-936155AE94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9060" y="5346929"/>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www.educa.jcyl.es/es/informacion/office-365/yammer.ficheros/1093285-play-button-16.png?width=16&amp;height=16&amp;aspectRatio=true">
              <a:extLst>
                <a:ext uri="{FF2B5EF4-FFF2-40B4-BE49-F238E27FC236}">
                  <a16:creationId xmlns:a16="http://schemas.microsoft.com/office/drawing/2014/main" id="{780E6E7D-DCFF-4ABD-827A-B0B9B01475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3887" y="1049822"/>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educa.jcyl.es/es/informacion/office-365/yammer.ficheros/1093285-play-button-16.png?width=16&amp;height=16&amp;aspectRatio=true">
              <a:extLst>
                <a:ext uri="{FF2B5EF4-FFF2-40B4-BE49-F238E27FC236}">
                  <a16:creationId xmlns:a16="http://schemas.microsoft.com/office/drawing/2014/main" id="{57B31433-6B28-44E8-894E-AF61D3DAF7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3887" y="1523974"/>
              <a:ext cx="152400" cy="1524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ángulo: esquinas redondeadas 2">
            <a:extLst>
              <a:ext uri="{FF2B5EF4-FFF2-40B4-BE49-F238E27FC236}">
                <a16:creationId xmlns:a16="http://schemas.microsoft.com/office/drawing/2014/main" id="{8B58B292-B5E0-488E-8F5F-EAC9578B3456}"/>
              </a:ext>
            </a:extLst>
          </p:cNvPr>
          <p:cNvSpPr/>
          <p:nvPr/>
        </p:nvSpPr>
        <p:spPr>
          <a:xfrm>
            <a:off x="4840448" y="2827434"/>
            <a:ext cx="3173439" cy="590527"/>
          </a:xfrm>
          <a:prstGeom prst="roundRect">
            <a:avLst/>
          </a:prstGeom>
          <a:noFill/>
          <a:ln w="38100" cap="flat" cmpd="sng" algn="ctr">
            <a:solidFill>
              <a:srgbClr val="00B0F0"/>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170847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553" y="524476"/>
            <a:ext cx="9157659" cy="5686252"/>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632311"/>
          </a:xfrm>
          <a:prstGeom prst="rect">
            <a:avLst/>
          </a:prstGeom>
          <a:noFill/>
        </p:spPr>
        <p:txBody>
          <a:bodyPr wrap="square" rtlCol="0">
            <a:spAutoFit/>
          </a:bodyPr>
          <a:lstStyle/>
          <a:p>
            <a:r>
              <a:rPr lang="es-ES" dirty="0"/>
              <a:t>Los mensajes que publica en un Grupo público aparecen en “Conversaciones” de la vista del perfil de miembro del Grupo. Mientras que los mensajes publicados en Grupos privados aparecen solo en “Conversaciones” para cada miembro de ese Grupo privado y no puede ser visto por usuarios que no son miembros del Grupo.</a:t>
            </a:r>
          </a:p>
        </p:txBody>
      </p:sp>
      <p:sp>
        <p:nvSpPr>
          <p:cNvPr id="15" name="Rectángulo: esquinas redondeadas 14">
            <a:extLst>
              <a:ext uri="{FF2B5EF4-FFF2-40B4-BE49-F238E27FC236}">
                <a16:creationId xmlns:a16="http://schemas.microsoft.com/office/drawing/2014/main" id="{93106320-43A0-42D1-A610-D0EF49EADA6B}"/>
              </a:ext>
            </a:extLst>
          </p:cNvPr>
          <p:cNvSpPr/>
          <p:nvPr/>
        </p:nvSpPr>
        <p:spPr>
          <a:xfrm>
            <a:off x="4697836" y="1229997"/>
            <a:ext cx="897622" cy="41424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5CC3AD85-3C15-4E59-BED8-E6E276CF4E33}"/>
              </a:ext>
            </a:extLst>
          </p:cNvPr>
          <p:cNvSpPr/>
          <p:nvPr/>
        </p:nvSpPr>
        <p:spPr>
          <a:xfrm>
            <a:off x="8472882" y="517485"/>
            <a:ext cx="3003258" cy="447250"/>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8" name="Rectángulo: esquinas redondeadas 27">
            <a:extLst>
              <a:ext uri="{FF2B5EF4-FFF2-40B4-BE49-F238E27FC236}">
                <a16:creationId xmlns:a16="http://schemas.microsoft.com/office/drawing/2014/main" id="{46C1C5F4-6866-4768-85C1-FD0809017DE2}"/>
              </a:ext>
            </a:extLst>
          </p:cNvPr>
          <p:cNvSpPr/>
          <p:nvPr/>
        </p:nvSpPr>
        <p:spPr>
          <a:xfrm>
            <a:off x="9764785" y="1577130"/>
            <a:ext cx="1711354" cy="1283516"/>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FB7A1DD7-2A30-4D47-80DA-F8082CF372E0}"/>
              </a:ext>
            </a:extLst>
          </p:cNvPr>
          <p:cNvSpPr/>
          <p:nvPr/>
        </p:nvSpPr>
        <p:spPr>
          <a:xfrm>
            <a:off x="9764785" y="2874629"/>
            <a:ext cx="1711354" cy="162047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743B556A-E5F3-4603-BEA9-4F9E4D926E39}"/>
              </a:ext>
            </a:extLst>
          </p:cNvPr>
          <p:cNvSpPr/>
          <p:nvPr/>
        </p:nvSpPr>
        <p:spPr>
          <a:xfrm>
            <a:off x="9764785" y="4495101"/>
            <a:ext cx="1711354" cy="1283516"/>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1330089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553" y="524476"/>
            <a:ext cx="9157659" cy="5686252"/>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3139321"/>
          </a:xfrm>
          <a:prstGeom prst="rect">
            <a:avLst/>
          </a:prstGeom>
          <a:noFill/>
        </p:spPr>
        <p:txBody>
          <a:bodyPr wrap="square" rtlCol="0">
            <a:spAutoFit/>
          </a:bodyPr>
          <a:lstStyle/>
          <a:p>
            <a:r>
              <a:rPr lang="es-ES" dirty="0"/>
              <a:t>Dentro del perfil del miembro de un Grupo, podemos ver todos los archivos que ha subido en las diferentes conversaciones y filtrar las imágenes y los vídeos.</a:t>
            </a:r>
          </a:p>
          <a:p>
            <a:endParaRPr lang="es-ES" dirty="0"/>
          </a:p>
        </p:txBody>
      </p:sp>
      <p:sp>
        <p:nvSpPr>
          <p:cNvPr id="15" name="Rectángulo: esquinas redondeadas 14">
            <a:extLst>
              <a:ext uri="{FF2B5EF4-FFF2-40B4-BE49-F238E27FC236}">
                <a16:creationId xmlns:a16="http://schemas.microsoft.com/office/drawing/2014/main" id="{93106320-43A0-42D1-A610-D0EF49EADA6B}"/>
              </a:ext>
            </a:extLst>
          </p:cNvPr>
          <p:cNvSpPr/>
          <p:nvPr/>
        </p:nvSpPr>
        <p:spPr>
          <a:xfrm>
            <a:off x="4697835" y="1229997"/>
            <a:ext cx="2457973" cy="41424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5CC3AD85-3C15-4E59-BED8-E6E276CF4E33}"/>
              </a:ext>
            </a:extLst>
          </p:cNvPr>
          <p:cNvSpPr/>
          <p:nvPr/>
        </p:nvSpPr>
        <p:spPr>
          <a:xfrm>
            <a:off x="8472882" y="517485"/>
            <a:ext cx="3003258" cy="447250"/>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8" name="Rectángulo: esquinas redondeadas 27">
            <a:extLst>
              <a:ext uri="{FF2B5EF4-FFF2-40B4-BE49-F238E27FC236}">
                <a16:creationId xmlns:a16="http://schemas.microsoft.com/office/drawing/2014/main" id="{46C1C5F4-6866-4768-85C1-FD0809017DE2}"/>
              </a:ext>
            </a:extLst>
          </p:cNvPr>
          <p:cNvSpPr/>
          <p:nvPr/>
        </p:nvSpPr>
        <p:spPr>
          <a:xfrm>
            <a:off x="9764785" y="1577130"/>
            <a:ext cx="1711354" cy="1283516"/>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FB7A1DD7-2A30-4D47-80DA-F8082CF372E0}"/>
              </a:ext>
            </a:extLst>
          </p:cNvPr>
          <p:cNvSpPr/>
          <p:nvPr/>
        </p:nvSpPr>
        <p:spPr>
          <a:xfrm>
            <a:off x="9764785" y="2874629"/>
            <a:ext cx="1711354" cy="162047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743B556A-E5F3-4603-BEA9-4F9E4D926E39}"/>
              </a:ext>
            </a:extLst>
          </p:cNvPr>
          <p:cNvSpPr/>
          <p:nvPr/>
        </p:nvSpPr>
        <p:spPr>
          <a:xfrm>
            <a:off x="9764785" y="4495101"/>
            <a:ext cx="1711354" cy="1283516"/>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96CD2E1C-C2C7-45D3-9552-CCF59812AD29}"/>
              </a:ext>
            </a:extLst>
          </p:cNvPr>
          <p:cNvSpPr txBox="1"/>
          <p:nvPr/>
        </p:nvSpPr>
        <p:spPr>
          <a:xfrm>
            <a:off x="1869135" y="3541000"/>
            <a:ext cx="4684073" cy="203132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Desde aquí podemos seguir al miembro del Grupo, llamar con Skype o enviar un mensaje</a:t>
            </a:r>
          </a:p>
          <a:p>
            <a:endParaRPr lang="es-ES" dirty="0"/>
          </a:p>
          <a:p>
            <a:r>
              <a:rPr lang="es-ES" dirty="0"/>
              <a:t>Obtenemos una vista de todos los Grupos de los que es miembro y los usuarios a los que sigue y que le siguen.</a:t>
            </a:r>
          </a:p>
        </p:txBody>
      </p:sp>
      <p:cxnSp>
        <p:nvCxnSpPr>
          <p:cNvPr id="8" name="Conector: curvado 7">
            <a:extLst>
              <a:ext uri="{FF2B5EF4-FFF2-40B4-BE49-F238E27FC236}">
                <a16:creationId xmlns:a16="http://schemas.microsoft.com/office/drawing/2014/main" id="{CC40B633-CB8D-4169-A5B2-45B668037AEC}"/>
              </a:ext>
            </a:extLst>
          </p:cNvPr>
          <p:cNvCxnSpPr>
            <a:cxnSpLocks/>
            <a:stCxn id="9" idx="3"/>
            <a:endCxn id="19" idx="1"/>
          </p:cNvCxnSpPr>
          <p:nvPr/>
        </p:nvCxnSpPr>
        <p:spPr>
          <a:xfrm flipV="1">
            <a:off x="6553208" y="3684865"/>
            <a:ext cx="3211577" cy="871798"/>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curvado 12">
            <a:extLst>
              <a:ext uri="{FF2B5EF4-FFF2-40B4-BE49-F238E27FC236}">
                <a16:creationId xmlns:a16="http://schemas.microsoft.com/office/drawing/2014/main" id="{5C9C8C50-7B30-4E61-BD8C-F7C3D621A301}"/>
              </a:ext>
            </a:extLst>
          </p:cNvPr>
          <p:cNvCxnSpPr>
            <a:cxnSpLocks/>
            <a:stCxn id="9" idx="3"/>
            <a:endCxn id="20" idx="1"/>
          </p:cNvCxnSpPr>
          <p:nvPr/>
        </p:nvCxnSpPr>
        <p:spPr>
          <a:xfrm>
            <a:off x="6553208" y="4556663"/>
            <a:ext cx="3211577" cy="580196"/>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Conector: curvado 47">
            <a:extLst>
              <a:ext uri="{FF2B5EF4-FFF2-40B4-BE49-F238E27FC236}">
                <a16:creationId xmlns:a16="http://schemas.microsoft.com/office/drawing/2014/main" id="{65A511FD-DA31-498A-B6AA-131D245578F4}"/>
              </a:ext>
            </a:extLst>
          </p:cNvPr>
          <p:cNvCxnSpPr>
            <a:cxnSpLocks/>
            <a:stCxn id="9" idx="3"/>
            <a:endCxn id="11" idx="1"/>
          </p:cNvCxnSpPr>
          <p:nvPr/>
        </p:nvCxnSpPr>
        <p:spPr>
          <a:xfrm flipV="1">
            <a:off x="6553208" y="741110"/>
            <a:ext cx="1919674" cy="381555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44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723" y="524476"/>
            <a:ext cx="9120773" cy="5686252"/>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078313"/>
          </a:xfrm>
          <a:prstGeom prst="rect">
            <a:avLst/>
          </a:prstGeom>
          <a:noFill/>
        </p:spPr>
        <p:txBody>
          <a:bodyPr wrap="square" rtlCol="0">
            <a:spAutoFit/>
          </a:bodyPr>
          <a:lstStyle/>
          <a:p>
            <a:r>
              <a:rPr lang="es-ES" dirty="0"/>
              <a:t>En nuestro propio perfil accedemos a la misma información, con todos los mensajes de nuestros grupos públicos y privados y la carpeta de </a:t>
            </a:r>
            <a:r>
              <a:rPr lang="es-ES" u="sng" dirty="0"/>
              <a:t>marcadores</a:t>
            </a:r>
            <a:r>
              <a:rPr lang="es-ES" dirty="0"/>
              <a:t> donde accedemos a los mensajes que hemos marcado.</a:t>
            </a:r>
          </a:p>
          <a:p>
            <a:endParaRPr lang="es-ES" dirty="0"/>
          </a:p>
          <a:p>
            <a:r>
              <a:rPr lang="es-ES" dirty="0"/>
              <a:t>Esto puede ser muy útil para guardar mensajes de nuestro interés</a:t>
            </a:r>
          </a:p>
          <a:p>
            <a:endParaRPr lang="es-ES" dirty="0"/>
          </a:p>
        </p:txBody>
      </p:sp>
      <p:sp>
        <p:nvSpPr>
          <p:cNvPr id="15" name="Rectángulo: esquinas redondeadas 14">
            <a:extLst>
              <a:ext uri="{FF2B5EF4-FFF2-40B4-BE49-F238E27FC236}">
                <a16:creationId xmlns:a16="http://schemas.microsoft.com/office/drawing/2014/main" id="{93106320-43A0-42D1-A610-D0EF49EADA6B}"/>
              </a:ext>
            </a:extLst>
          </p:cNvPr>
          <p:cNvSpPr/>
          <p:nvPr/>
        </p:nvSpPr>
        <p:spPr>
          <a:xfrm>
            <a:off x="4735409" y="1162885"/>
            <a:ext cx="2990852" cy="41424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5CC3AD85-3C15-4E59-BED8-E6E276CF4E33}"/>
              </a:ext>
            </a:extLst>
          </p:cNvPr>
          <p:cNvSpPr/>
          <p:nvPr/>
        </p:nvSpPr>
        <p:spPr>
          <a:xfrm>
            <a:off x="10435904" y="517485"/>
            <a:ext cx="1040235" cy="447250"/>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96CD2E1C-C2C7-45D3-9552-CCF59812AD29}"/>
              </a:ext>
            </a:extLst>
          </p:cNvPr>
          <p:cNvSpPr txBox="1"/>
          <p:nvPr/>
        </p:nvSpPr>
        <p:spPr>
          <a:xfrm>
            <a:off x="6230835" y="1768585"/>
            <a:ext cx="3180834"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Desde aquí podemos editar nuestro perfil y cambiar la fotografía</a:t>
            </a:r>
          </a:p>
        </p:txBody>
      </p:sp>
      <p:cxnSp>
        <p:nvCxnSpPr>
          <p:cNvPr id="48" name="Conector: curvado 47">
            <a:extLst>
              <a:ext uri="{FF2B5EF4-FFF2-40B4-BE49-F238E27FC236}">
                <a16:creationId xmlns:a16="http://schemas.microsoft.com/office/drawing/2014/main" id="{65A511FD-DA31-498A-B6AA-131D245578F4}"/>
              </a:ext>
            </a:extLst>
          </p:cNvPr>
          <p:cNvCxnSpPr>
            <a:cxnSpLocks/>
            <a:stCxn id="9" idx="3"/>
            <a:endCxn id="11" idx="1"/>
          </p:cNvCxnSpPr>
          <p:nvPr/>
        </p:nvCxnSpPr>
        <p:spPr>
          <a:xfrm flipV="1">
            <a:off x="9411669" y="741110"/>
            <a:ext cx="1024235" cy="148914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6E676F38-F135-46EC-A3C0-FA60C49983FB}"/>
              </a:ext>
            </a:extLst>
          </p:cNvPr>
          <p:cNvSpPr txBox="1"/>
          <p:nvPr/>
        </p:nvSpPr>
        <p:spPr>
          <a:xfrm>
            <a:off x="2725482" y="2872167"/>
            <a:ext cx="3180834"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Podemos añadir a marcadores haciendo clic en los … de cualquier mensaje</a:t>
            </a:r>
          </a:p>
        </p:txBody>
      </p:sp>
      <p:sp>
        <p:nvSpPr>
          <p:cNvPr id="21" name="Rectángulo: esquinas redondeadas 20">
            <a:extLst>
              <a:ext uri="{FF2B5EF4-FFF2-40B4-BE49-F238E27FC236}">
                <a16:creationId xmlns:a16="http://schemas.microsoft.com/office/drawing/2014/main" id="{CC1AE7AA-51FE-4062-84CE-FC82949DF90B}"/>
              </a:ext>
            </a:extLst>
          </p:cNvPr>
          <p:cNvSpPr/>
          <p:nvPr/>
        </p:nvSpPr>
        <p:spPr>
          <a:xfrm>
            <a:off x="7264866" y="5602789"/>
            <a:ext cx="343950" cy="41424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14" name="Imagen 13" descr="Imagen que contiene captura de pantalla&#10;&#10;Descripción generada con confianza muy alta">
            <a:extLst>
              <a:ext uri="{FF2B5EF4-FFF2-40B4-BE49-F238E27FC236}">
                <a16:creationId xmlns:a16="http://schemas.microsoft.com/office/drawing/2014/main" id="{DF293B03-ED33-416B-B5E0-DAE07D98594F}"/>
              </a:ext>
            </a:extLst>
          </p:cNvPr>
          <p:cNvPicPr>
            <a:picLocks noChangeAspect="1"/>
          </p:cNvPicPr>
          <p:nvPr/>
        </p:nvPicPr>
        <p:blipFill rotWithShape="1">
          <a:blip r:embed="rId3">
            <a:extLst>
              <a:ext uri="{28A0092B-C50C-407E-A947-70E740481C1C}">
                <a14:useLocalDpi xmlns:a14="http://schemas.microsoft.com/office/drawing/2010/main" val="0"/>
              </a:ext>
            </a:extLst>
          </a:blip>
          <a:srcRect l="49370" t="45437" r="24930" b="16106"/>
          <a:stretch/>
        </p:blipFill>
        <p:spPr>
          <a:xfrm>
            <a:off x="7952766" y="4026804"/>
            <a:ext cx="2281805" cy="2315361"/>
          </a:xfrm>
          <a:prstGeom prst="rect">
            <a:avLst/>
          </a:prstGeom>
          <a:ln w="38100">
            <a:solidFill>
              <a:srgbClr val="FF0000"/>
            </a:solidFill>
          </a:ln>
        </p:spPr>
      </p:pic>
      <p:cxnSp>
        <p:nvCxnSpPr>
          <p:cNvPr id="18" name="Conector: curvado 17">
            <a:extLst>
              <a:ext uri="{FF2B5EF4-FFF2-40B4-BE49-F238E27FC236}">
                <a16:creationId xmlns:a16="http://schemas.microsoft.com/office/drawing/2014/main" id="{E8514BD1-23FF-409B-AC29-DC7FA60E455E}"/>
              </a:ext>
            </a:extLst>
          </p:cNvPr>
          <p:cNvCxnSpPr>
            <a:stCxn id="17" idx="2"/>
            <a:endCxn id="21" idx="1"/>
          </p:cNvCxnSpPr>
          <p:nvPr/>
        </p:nvCxnSpPr>
        <p:spPr>
          <a:xfrm rot="16200000" flipH="1">
            <a:off x="4921674" y="3466720"/>
            <a:ext cx="1737416" cy="2948967"/>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Conector: curvado 22">
            <a:extLst>
              <a:ext uri="{FF2B5EF4-FFF2-40B4-BE49-F238E27FC236}">
                <a16:creationId xmlns:a16="http://schemas.microsoft.com/office/drawing/2014/main" id="{0B23C0CC-0C43-43D2-BC52-A3710D2B266E}"/>
              </a:ext>
            </a:extLst>
          </p:cNvPr>
          <p:cNvCxnSpPr>
            <a:stCxn id="21" idx="3"/>
          </p:cNvCxnSpPr>
          <p:nvPr/>
        </p:nvCxnSpPr>
        <p:spPr>
          <a:xfrm flipV="1">
            <a:off x="7608816" y="4808061"/>
            <a:ext cx="981511" cy="1001851"/>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458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 name="Group 12">
            <a:extLst>
              <a:ext uri="{FF2B5EF4-FFF2-40B4-BE49-F238E27FC236}">
                <a16:creationId xmlns:a16="http://schemas.microsoft.com/office/drawing/2014/main" id="{E19D5318-2A94-469A-8A42-7D82417FD00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9A5BCD9A-02C1-42A0-B883-839881CB542C}"/>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19FCB5E4-9A39-4118-A287-4780BB8701AB}"/>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A0F0729A-0C5B-460F-B64F-0A2216C2F13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69ABB39A-25D5-43F5-9346-96D56516699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297C9E32-D1D3-4D91-A68D-01A403514760}"/>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CD424853-5556-40A9-8E3D-E4D9BD93DC48}"/>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FFEEAD97-8365-49F1-ACF6-61CC2F933EC7}"/>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7F66998A-53D0-4CB3-834A-5DC9FA05823F}"/>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30CCB83D-87A2-45F5-AA57-5B01C7559F9D}"/>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D546D45F-AAC1-4378-9CDC-C5DDF1693393}"/>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130EC90B-886F-4893-9A4A-C4ED823789F5}"/>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BD63201C-5C4A-4A85-B22E-A201237688E2}"/>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B7137398-AB98-45A6-9330-81FDBC3EAD45}"/>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150DF993-4137-41F8-A26B-59CF8F3534BB}"/>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C6C8D0D0-BEE2-4B26-AD1B-7D334DCCE1C3}"/>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1F688EC0-D220-4C3C-92F0-02359B2B4F4C}"/>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4E8F30BD-5D72-476F-A528-28A074EA6145}"/>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776ED6D6-87AB-4F8A-9D0F-57FE4FCE2DDE}"/>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9E666497-4D40-404F-8295-E50914025BEE}"/>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0" name="Group 33">
            <a:extLst>
              <a:ext uri="{FF2B5EF4-FFF2-40B4-BE49-F238E27FC236}">
                <a16:creationId xmlns:a16="http://schemas.microsoft.com/office/drawing/2014/main" id="{49A39D65-0E3B-482A-B163-D1146C28B95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5" name="Rectangle 34">
              <a:extLst>
                <a:ext uri="{FF2B5EF4-FFF2-40B4-BE49-F238E27FC236}">
                  <a16:creationId xmlns:a16="http://schemas.microsoft.com/office/drawing/2014/main" id="{762E1EBA-A713-4EB8-BDC8-441D65BD6E3C}"/>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35">
              <a:extLst>
                <a:ext uri="{FF2B5EF4-FFF2-40B4-BE49-F238E27FC236}">
                  <a16:creationId xmlns:a16="http://schemas.microsoft.com/office/drawing/2014/main" id="{9EA7116A-B72A-43F5-B3E1-A51AA8E4E574}"/>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71057AFE-9348-40F8-BD73-617FFF0593F8}"/>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71" name="Rectangle 38">
            <a:extLst>
              <a:ext uri="{FF2B5EF4-FFF2-40B4-BE49-F238E27FC236}">
                <a16:creationId xmlns:a16="http://schemas.microsoft.com/office/drawing/2014/main" id="{A865893D-0C62-47C6-A188-ACD75910030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40">
            <a:extLst>
              <a:ext uri="{FF2B5EF4-FFF2-40B4-BE49-F238E27FC236}">
                <a16:creationId xmlns:a16="http://schemas.microsoft.com/office/drawing/2014/main" id="{6087251C-B597-4FD7-98B4-C7BE41C0322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2" name="Freeform 5">
              <a:extLst>
                <a:ext uri="{FF2B5EF4-FFF2-40B4-BE49-F238E27FC236}">
                  <a16:creationId xmlns:a16="http://schemas.microsoft.com/office/drawing/2014/main" id="{CA171C38-21FD-4377-9434-A489948BD17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45922B03-3E8D-4BA3-9BB6-A1E634081BF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7E9D1FF9-D68F-4247-A5B4-61BBB5F808EF}"/>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B9B7D611-D976-44C4-8EF5-1456BDF46D0C}"/>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A5E115F0-065C-4ECA-B718-4282FDE915DB}"/>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3635A818-0F20-4BB2-9B8D-98690E727F6D}"/>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38089E05-EB2C-4C6D-8942-AF5F971A8BFF}"/>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2C003232-1429-4739-9A80-4F3640AC49BA}"/>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44A48D51-D2E4-40F5-A266-CE98933953CA}"/>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128F18FE-6777-4ECA-B880-5EC2EE1A563B}"/>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FF4A7BD6-2CDB-4E48-A9B5-220073D114B3}"/>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7726666D-DF9B-4CBA-BCA4-F900C7DEBAE8}"/>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652D1B43-FBA7-48A2-B922-EB922D6AF52A}"/>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C51FE981-B188-43A0-BA1C-EAC28010ABD2}"/>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87FAB4BD-DB7D-49C3-8A9E-D9D3C919577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339648D1-F145-4716-9178-3E7801F389EA}"/>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A2A268F9-F6DD-4B6E-A314-19B36128C4A2}"/>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2">
              <a:extLst>
                <a:ext uri="{FF2B5EF4-FFF2-40B4-BE49-F238E27FC236}">
                  <a16:creationId xmlns:a16="http://schemas.microsoft.com/office/drawing/2014/main" id="{369274A8-6EC0-4BCF-9047-475682B8900D}"/>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a:extLst>
                <a:ext uri="{FF2B5EF4-FFF2-40B4-BE49-F238E27FC236}">
                  <a16:creationId xmlns:a16="http://schemas.microsoft.com/office/drawing/2014/main" id="{1F3FD728-86A2-408F-9BED-5C3FF5611007}"/>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10" b="13925"/>
          <a:stretch/>
        </p:blipFill>
        <p:spPr>
          <a:xfrm>
            <a:off x="20" y="10"/>
            <a:ext cx="6054528" cy="4120995"/>
          </a:xfrm>
          <a:prstGeom prst="rect">
            <a:avLst/>
          </a:prstGeom>
          <a:ln w="12700">
            <a:noFill/>
          </a:ln>
        </p:spPr>
      </p:pic>
      <p:pic>
        <p:nvPicPr>
          <p:cNvPr id="6" name="Marcador de posición de imagen 5" descr="Imagen que contiene captura de pantalla&#10;&#10;Descripción generada con confianza muy alta">
            <a:extLst>
              <a:ext uri="{FF2B5EF4-FFF2-40B4-BE49-F238E27FC236}">
                <a16:creationId xmlns:a16="http://schemas.microsoft.com/office/drawing/2014/main" id="{23315926-807E-4ED0-94E1-FDA8AE76DDDA}"/>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2" b="13567"/>
          <a:stretch/>
        </p:blipFill>
        <p:spPr>
          <a:xfrm>
            <a:off x="6137148" y="10"/>
            <a:ext cx="6054548" cy="4120995"/>
          </a:xfrm>
          <a:prstGeom prst="rect">
            <a:avLst/>
          </a:prstGeom>
          <a:ln w="12700">
            <a:noFill/>
          </a:ln>
        </p:spPr>
      </p:pic>
      <p:grpSp>
        <p:nvGrpSpPr>
          <p:cNvPr id="73" name="Group 61">
            <a:extLst>
              <a:ext uri="{FF2B5EF4-FFF2-40B4-BE49-F238E27FC236}">
                <a16:creationId xmlns:a16="http://schemas.microsoft.com/office/drawing/2014/main" id="{A6D27E3A-76BE-4E30-83BB-0084594D372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63" name="Isosceles Triangle 39">
              <a:extLst>
                <a:ext uri="{FF2B5EF4-FFF2-40B4-BE49-F238E27FC236}">
                  <a16:creationId xmlns:a16="http://schemas.microsoft.com/office/drawing/2014/main" id="{7E30DCEE-E82C-437C-85F3-F142C6FF1033}"/>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3">
              <a:extLst>
                <a:ext uri="{FF2B5EF4-FFF2-40B4-BE49-F238E27FC236}">
                  <a16:creationId xmlns:a16="http://schemas.microsoft.com/office/drawing/2014/main" id="{04C1E354-CEAB-4918-8C31-A6A03256ACE6}"/>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71003636-CF5E-4A14-AFEC-FBCCE200E41D}"/>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4000"/>
              <a:t>Unirse a un Grupo</a:t>
            </a:r>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body" sz="half" idx="2"/>
          </p:nvPr>
        </p:nvSpPr>
        <p:spPr>
          <a:xfrm>
            <a:off x="1683983" y="5021137"/>
            <a:ext cx="8833654" cy="522636"/>
          </a:xfrm>
        </p:spPr>
        <p:txBody>
          <a:bodyPr vert="horz" lIns="91440" tIns="0" rIns="91440" bIns="45720" rtlCol="0">
            <a:normAutofit/>
          </a:bodyPr>
          <a:lstStyle/>
          <a:p>
            <a:pPr>
              <a:lnSpc>
                <a:spcPct val="100000"/>
              </a:lnSpc>
            </a:pPr>
            <a:r>
              <a:rPr lang="en-US" sz="1600"/>
              <a:t>Yammer</a:t>
            </a:r>
          </a:p>
        </p:txBody>
      </p:sp>
    </p:spTree>
    <p:extLst>
      <p:ext uri="{BB962C8B-B14F-4D97-AF65-F5344CB8AC3E}">
        <p14:creationId xmlns:p14="http://schemas.microsoft.com/office/powerpoint/2010/main" val="3929425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723" y="541047"/>
            <a:ext cx="9120773" cy="5653110"/>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909310"/>
          </a:xfrm>
          <a:prstGeom prst="rect">
            <a:avLst/>
          </a:prstGeom>
          <a:noFill/>
        </p:spPr>
        <p:txBody>
          <a:bodyPr wrap="square" rtlCol="0">
            <a:spAutoFit/>
          </a:bodyPr>
          <a:lstStyle/>
          <a:p>
            <a:r>
              <a:rPr lang="es-ES" dirty="0"/>
              <a:t>Cuando se crea un Grupo se genera un enlace que podemos abrir en mensajes y perfiles, o buscar en el cuadro de búsqueda.</a:t>
            </a:r>
          </a:p>
          <a:p>
            <a:endParaRPr lang="es-ES" dirty="0"/>
          </a:p>
          <a:p>
            <a:r>
              <a:rPr lang="es-ES" dirty="0"/>
              <a:t>También podemos buscar entre todos los Grupos creados dentro de nuestro entorno Yammer de </a:t>
            </a:r>
            <a:r>
              <a:rPr lang="es-ES" dirty="0" err="1"/>
              <a:t>Educacyl</a:t>
            </a:r>
            <a:r>
              <a:rPr lang="es-ES" dirty="0"/>
              <a:t>.</a:t>
            </a:r>
          </a:p>
          <a:p>
            <a:endParaRPr lang="es-ES" dirty="0"/>
          </a:p>
          <a:p>
            <a:r>
              <a:rPr lang="es-ES" dirty="0"/>
              <a:t>Aparecen las vistas Recomendado para ti y Todos los Grupos</a:t>
            </a:r>
          </a:p>
          <a:p>
            <a:endParaRPr lang="es-ES" dirty="0"/>
          </a:p>
        </p:txBody>
      </p:sp>
      <p:sp>
        <p:nvSpPr>
          <p:cNvPr id="15" name="Rectángulo: esquinas redondeadas 14">
            <a:extLst>
              <a:ext uri="{FF2B5EF4-FFF2-40B4-BE49-F238E27FC236}">
                <a16:creationId xmlns:a16="http://schemas.microsoft.com/office/drawing/2014/main" id="{93106320-43A0-42D1-A610-D0EF49EADA6B}"/>
              </a:ext>
            </a:extLst>
          </p:cNvPr>
          <p:cNvSpPr/>
          <p:nvPr/>
        </p:nvSpPr>
        <p:spPr>
          <a:xfrm>
            <a:off x="2642671" y="3454835"/>
            <a:ext cx="1447224" cy="176693"/>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5CC3AD85-3C15-4E59-BED8-E6E276CF4E33}"/>
              </a:ext>
            </a:extLst>
          </p:cNvPr>
          <p:cNvSpPr/>
          <p:nvPr/>
        </p:nvSpPr>
        <p:spPr>
          <a:xfrm>
            <a:off x="10058399" y="618153"/>
            <a:ext cx="1325462" cy="388526"/>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9" name="CuadroTexto 8">
            <a:extLst>
              <a:ext uri="{FF2B5EF4-FFF2-40B4-BE49-F238E27FC236}">
                <a16:creationId xmlns:a16="http://schemas.microsoft.com/office/drawing/2014/main" id="{96CD2E1C-C2C7-45D3-9552-CCF59812AD29}"/>
              </a:ext>
            </a:extLst>
          </p:cNvPr>
          <p:cNvSpPr txBox="1"/>
          <p:nvPr/>
        </p:nvSpPr>
        <p:spPr>
          <a:xfrm>
            <a:off x="3775177" y="1856124"/>
            <a:ext cx="2627922" cy="646331"/>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Desde aquí podemos crear un nuevo Grupo</a:t>
            </a:r>
          </a:p>
        </p:txBody>
      </p:sp>
      <p:cxnSp>
        <p:nvCxnSpPr>
          <p:cNvPr id="48" name="Conector: curvado 47">
            <a:extLst>
              <a:ext uri="{FF2B5EF4-FFF2-40B4-BE49-F238E27FC236}">
                <a16:creationId xmlns:a16="http://schemas.microsoft.com/office/drawing/2014/main" id="{65A511FD-DA31-498A-B6AA-131D245578F4}"/>
              </a:ext>
            </a:extLst>
          </p:cNvPr>
          <p:cNvCxnSpPr>
            <a:cxnSpLocks/>
            <a:stCxn id="9" idx="3"/>
            <a:endCxn id="11" idx="1"/>
          </p:cNvCxnSpPr>
          <p:nvPr/>
        </p:nvCxnSpPr>
        <p:spPr>
          <a:xfrm flipV="1">
            <a:off x="6403099" y="812416"/>
            <a:ext cx="3655300" cy="1366874"/>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6E676F38-F135-46EC-A3C0-FA60C49983FB}"/>
              </a:ext>
            </a:extLst>
          </p:cNvPr>
          <p:cNvSpPr txBox="1"/>
          <p:nvPr/>
        </p:nvSpPr>
        <p:spPr>
          <a:xfrm>
            <a:off x="8255206" y="2590228"/>
            <a:ext cx="3180834"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Podemos </a:t>
            </a:r>
            <a:r>
              <a:rPr lang="es-ES" dirty="0" err="1"/>
              <a:t>filtar</a:t>
            </a:r>
            <a:r>
              <a:rPr lang="es-ES" dirty="0"/>
              <a:t> Grupos por número de miembros, fecha de creación y nombre</a:t>
            </a:r>
          </a:p>
        </p:txBody>
      </p:sp>
      <p:sp>
        <p:nvSpPr>
          <p:cNvPr id="21" name="Rectángulo: esquinas redondeadas 20">
            <a:extLst>
              <a:ext uri="{FF2B5EF4-FFF2-40B4-BE49-F238E27FC236}">
                <a16:creationId xmlns:a16="http://schemas.microsoft.com/office/drawing/2014/main" id="{CC1AE7AA-51FE-4062-84CE-FC82949DF90B}"/>
              </a:ext>
            </a:extLst>
          </p:cNvPr>
          <p:cNvSpPr/>
          <p:nvPr/>
        </p:nvSpPr>
        <p:spPr>
          <a:xfrm>
            <a:off x="9757833" y="1531553"/>
            <a:ext cx="1626028" cy="41424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cxnSp>
        <p:nvCxnSpPr>
          <p:cNvPr id="18" name="Conector: curvado 17">
            <a:extLst>
              <a:ext uri="{FF2B5EF4-FFF2-40B4-BE49-F238E27FC236}">
                <a16:creationId xmlns:a16="http://schemas.microsoft.com/office/drawing/2014/main" id="{E8514BD1-23FF-409B-AC29-DC7FA60E455E}"/>
              </a:ext>
            </a:extLst>
          </p:cNvPr>
          <p:cNvCxnSpPr>
            <a:cxnSpLocks/>
            <a:stCxn id="17" idx="0"/>
            <a:endCxn id="21" idx="2"/>
          </p:cNvCxnSpPr>
          <p:nvPr/>
        </p:nvCxnSpPr>
        <p:spPr>
          <a:xfrm rot="5400000" flipH="1" flipV="1">
            <a:off x="9886020" y="1905401"/>
            <a:ext cx="644430" cy="72522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ector: curvado 29">
            <a:extLst>
              <a:ext uri="{FF2B5EF4-FFF2-40B4-BE49-F238E27FC236}">
                <a16:creationId xmlns:a16="http://schemas.microsoft.com/office/drawing/2014/main" id="{B125B2C4-B80E-43C1-8EF4-85968428CF52}"/>
              </a:ext>
            </a:extLst>
          </p:cNvPr>
          <p:cNvCxnSpPr>
            <a:cxnSpLocks/>
            <a:stCxn id="9" idx="0"/>
            <a:endCxn id="52" idx="6"/>
          </p:cNvCxnSpPr>
          <p:nvPr/>
        </p:nvCxnSpPr>
        <p:spPr>
          <a:xfrm rot="16200000" flipV="1">
            <a:off x="4459849" y="1226835"/>
            <a:ext cx="513885" cy="744694"/>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ector: curvado 31">
            <a:extLst>
              <a:ext uri="{FF2B5EF4-FFF2-40B4-BE49-F238E27FC236}">
                <a16:creationId xmlns:a16="http://schemas.microsoft.com/office/drawing/2014/main" id="{3AB22C4D-82FE-4B6C-B63D-9FE1C509595A}"/>
              </a:ext>
            </a:extLst>
          </p:cNvPr>
          <p:cNvCxnSpPr>
            <a:cxnSpLocks/>
            <a:stCxn id="9" idx="1"/>
          </p:cNvCxnSpPr>
          <p:nvPr/>
        </p:nvCxnSpPr>
        <p:spPr>
          <a:xfrm rot="10800000" flipV="1">
            <a:off x="3200067" y="2179289"/>
            <a:ext cx="575110" cy="112981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Rectángulo: esquinas redondeadas 46">
            <a:extLst>
              <a:ext uri="{FF2B5EF4-FFF2-40B4-BE49-F238E27FC236}">
                <a16:creationId xmlns:a16="http://schemas.microsoft.com/office/drawing/2014/main" id="{E63FB9E9-FB06-4463-9046-70DCE4DFBF00}"/>
              </a:ext>
            </a:extLst>
          </p:cNvPr>
          <p:cNvSpPr/>
          <p:nvPr/>
        </p:nvSpPr>
        <p:spPr>
          <a:xfrm>
            <a:off x="6065239" y="4790114"/>
            <a:ext cx="654343" cy="360726"/>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49" name="CuadroTexto 48">
            <a:extLst>
              <a:ext uri="{FF2B5EF4-FFF2-40B4-BE49-F238E27FC236}">
                <a16:creationId xmlns:a16="http://schemas.microsoft.com/office/drawing/2014/main" id="{824B9398-B0F1-4940-B2F7-4C294ABFA95F}"/>
              </a:ext>
            </a:extLst>
          </p:cNvPr>
          <p:cNvSpPr txBox="1"/>
          <p:nvPr/>
        </p:nvSpPr>
        <p:spPr>
          <a:xfrm>
            <a:off x="8255206" y="3958472"/>
            <a:ext cx="3180834" cy="203132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Para unirnos a este Grupo. Si el grupo es privado se le notificará al administrador del Grupo que queremos unirnos, este debe aceptar nuestra incorporación para poder unirnos.</a:t>
            </a:r>
          </a:p>
        </p:txBody>
      </p:sp>
      <p:cxnSp>
        <p:nvCxnSpPr>
          <p:cNvPr id="50" name="Conector: curvado 49">
            <a:extLst>
              <a:ext uri="{FF2B5EF4-FFF2-40B4-BE49-F238E27FC236}">
                <a16:creationId xmlns:a16="http://schemas.microsoft.com/office/drawing/2014/main" id="{E72F8AF2-0CB1-4986-B510-81BBCE856FE1}"/>
              </a:ext>
            </a:extLst>
          </p:cNvPr>
          <p:cNvCxnSpPr>
            <a:stCxn id="49" idx="1"/>
            <a:endCxn id="47" idx="3"/>
          </p:cNvCxnSpPr>
          <p:nvPr/>
        </p:nvCxnSpPr>
        <p:spPr>
          <a:xfrm rot="10800000">
            <a:off x="6719582" y="4970477"/>
            <a:ext cx="1535624" cy="3658"/>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Elipse 51">
            <a:extLst>
              <a:ext uri="{FF2B5EF4-FFF2-40B4-BE49-F238E27FC236}">
                <a16:creationId xmlns:a16="http://schemas.microsoft.com/office/drawing/2014/main" id="{CA43D0D6-8D7B-4EDD-BB60-3CBF8C638E31}"/>
              </a:ext>
            </a:extLst>
          </p:cNvPr>
          <p:cNvSpPr/>
          <p:nvPr/>
        </p:nvSpPr>
        <p:spPr>
          <a:xfrm>
            <a:off x="4055286" y="1216404"/>
            <a:ext cx="289158" cy="251669"/>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56" name="Rectángulo: esquinas redondeadas 55">
            <a:extLst>
              <a:ext uri="{FF2B5EF4-FFF2-40B4-BE49-F238E27FC236}">
                <a16:creationId xmlns:a16="http://schemas.microsoft.com/office/drawing/2014/main" id="{0584DD83-1A31-40B5-AFF3-E36D14932A5E}"/>
              </a:ext>
            </a:extLst>
          </p:cNvPr>
          <p:cNvSpPr/>
          <p:nvPr/>
        </p:nvSpPr>
        <p:spPr>
          <a:xfrm>
            <a:off x="2642671" y="812416"/>
            <a:ext cx="1083980" cy="46887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2732002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621" y="541047"/>
            <a:ext cx="9044976" cy="5653110"/>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078313"/>
          </a:xfrm>
          <a:prstGeom prst="rect">
            <a:avLst/>
          </a:prstGeom>
          <a:noFill/>
        </p:spPr>
        <p:txBody>
          <a:bodyPr wrap="square" rtlCol="0">
            <a:spAutoFit/>
          </a:bodyPr>
          <a:lstStyle/>
          <a:p>
            <a:r>
              <a:rPr lang="es-ES" dirty="0"/>
              <a:t>Podemos entrar en cualquier Grupo público y ver su contenido, sus miembros, sus mensajes, archivos y notas publicadas.</a:t>
            </a:r>
          </a:p>
          <a:p>
            <a:endParaRPr lang="es-ES" dirty="0"/>
          </a:p>
          <a:p>
            <a:r>
              <a:rPr lang="es-ES" dirty="0"/>
              <a:t>Si decidimos unirnos solo hay que hacer clic en Unirse al grupo y automáticamente pasamos a ser miembros </a:t>
            </a:r>
          </a:p>
          <a:p>
            <a:endParaRPr lang="es-ES" dirty="0"/>
          </a:p>
          <a:p>
            <a:endParaRPr lang="es-ES" dirty="0"/>
          </a:p>
          <a:p>
            <a:endParaRPr lang="es-ES" dirty="0"/>
          </a:p>
        </p:txBody>
      </p:sp>
      <p:sp>
        <p:nvSpPr>
          <p:cNvPr id="11" name="Rectángulo: esquinas redondeadas 10">
            <a:extLst>
              <a:ext uri="{FF2B5EF4-FFF2-40B4-BE49-F238E27FC236}">
                <a16:creationId xmlns:a16="http://schemas.microsoft.com/office/drawing/2014/main" id="{5CC3AD85-3C15-4E59-BED8-E6E276CF4E33}"/>
              </a:ext>
            </a:extLst>
          </p:cNvPr>
          <p:cNvSpPr/>
          <p:nvPr/>
        </p:nvSpPr>
        <p:spPr>
          <a:xfrm>
            <a:off x="9924176" y="687897"/>
            <a:ext cx="1619075" cy="78856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2" name="CuadroTexto 21">
            <a:extLst>
              <a:ext uri="{FF2B5EF4-FFF2-40B4-BE49-F238E27FC236}">
                <a16:creationId xmlns:a16="http://schemas.microsoft.com/office/drawing/2014/main" id="{9CF8F7A5-D009-4A1E-8411-DA56FB10571D}"/>
              </a:ext>
            </a:extLst>
          </p:cNvPr>
          <p:cNvSpPr txBox="1"/>
          <p:nvPr/>
        </p:nvSpPr>
        <p:spPr>
          <a:xfrm>
            <a:off x="6485129" y="3631301"/>
            <a:ext cx="3180834" cy="2308324"/>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Aunque no seamos miembro de un Grupo público, siempre podemos participar en cualquier conversación con el grupo, hacer @menciones, responder, compartir, marcar mensajes…</a:t>
            </a:r>
          </a:p>
        </p:txBody>
      </p:sp>
    </p:spTree>
    <p:extLst>
      <p:ext uri="{BB962C8B-B14F-4D97-AF65-F5344CB8AC3E}">
        <p14:creationId xmlns:p14="http://schemas.microsoft.com/office/powerpoint/2010/main" val="4046459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 name="Group 12">
            <a:extLst>
              <a:ext uri="{FF2B5EF4-FFF2-40B4-BE49-F238E27FC236}">
                <a16:creationId xmlns:a16="http://schemas.microsoft.com/office/drawing/2014/main" id="{E19D5318-2A94-469A-8A42-7D82417FD00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9A5BCD9A-02C1-42A0-B883-839881CB542C}"/>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19FCB5E4-9A39-4118-A287-4780BB8701AB}"/>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A0F0729A-0C5B-460F-B64F-0A2216C2F13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69ABB39A-25D5-43F5-9346-96D56516699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297C9E32-D1D3-4D91-A68D-01A403514760}"/>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CD424853-5556-40A9-8E3D-E4D9BD93DC48}"/>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FFEEAD97-8365-49F1-ACF6-61CC2F933EC7}"/>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7F66998A-53D0-4CB3-834A-5DC9FA05823F}"/>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30CCB83D-87A2-45F5-AA57-5B01C7559F9D}"/>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D546D45F-AAC1-4378-9CDC-C5DDF1693393}"/>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130EC90B-886F-4893-9A4A-C4ED823789F5}"/>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BD63201C-5C4A-4A85-B22E-A201237688E2}"/>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B7137398-AB98-45A6-9330-81FDBC3EAD45}"/>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150DF993-4137-41F8-A26B-59CF8F3534BB}"/>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C6C8D0D0-BEE2-4B26-AD1B-7D334DCCE1C3}"/>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1F688EC0-D220-4C3C-92F0-02359B2B4F4C}"/>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4E8F30BD-5D72-476F-A528-28A074EA6145}"/>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776ED6D6-87AB-4F8A-9D0F-57FE4FCE2DDE}"/>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9E666497-4D40-404F-8295-E50914025BEE}"/>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0" name="Group 33">
            <a:extLst>
              <a:ext uri="{FF2B5EF4-FFF2-40B4-BE49-F238E27FC236}">
                <a16:creationId xmlns:a16="http://schemas.microsoft.com/office/drawing/2014/main" id="{49A39D65-0E3B-482A-B163-D1146C28B95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5" name="Rectangle 34">
              <a:extLst>
                <a:ext uri="{FF2B5EF4-FFF2-40B4-BE49-F238E27FC236}">
                  <a16:creationId xmlns:a16="http://schemas.microsoft.com/office/drawing/2014/main" id="{762E1EBA-A713-4EB8-BDC8-441D65BD6E3C}"/>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35">
              <a:extLst>
                <a:ext uri="{FF2B5EF4-FFF2-40B4-BE49-F238E27FC236}">
                  <a16:creationId xmlns:a16="http://schemas.microsoft.com/office/drawing/2014/main" id="{9EA7116A-B72A-43F5-B3E1-A51AA8E4E574}"/>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71057AFE-9348-40F8-BD73-617FFF0593F8}"/>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71" name="Rectangle 38">
            <a:extLst>
              <a:ext uri="{FF2B5EF4-FFF2-40B4-BE49-F238E27FC236}">
                <a16:creationId xmlns:a16="http://schemas.microsoft.com/office/drawing/2014/main" id="{A865893D-0C62-47C6-A188-ACD75910030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40">
            <a:extLst>
              <a:ext uri="{FF2B5EF4-FFF2-40B4-BE49-F238E27FC236}">
                <a16:creationId xmlns:a16="http://schemas.microsoft.com/office/drawing/2014/main" id="{6087251C-B597-4FD7-98B4-C7BE41C0322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2" name="Freeform 5">
              <a:extLst>
                <a:ext uri="{FF2B5EF4-FFF2-40B4-BE49-F238E27FC236}">
                  <a16:creationId xmlns:a16="http://schemas.microsoft.com/office/drawing/2014/main" id="{CA171C38-21FD-4377-9434-A489948BD17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45922B03-3E8D-4BA3-9BB6-A1E634081BF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7E9D1FF9-D68F-4247-A5B4-61BBB5F808EF}"/>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B9B7D611-D976-44C4-8EF5-1456BDF46D0C}"/>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A5E115F0-065C-4ECA-B718-4282FDE915DB}"/>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3635A818-0F20-4BB2-9B8D-98690E727F6D}"/>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38089E05-EB2C-4C6D-8942-AF5F971A8BFF}"/>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2C003232-1429-4739-9A80-4F3640AC49BA}"/>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44A48D51-D2E4-40F5-A266-CE98933953CA}"/>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128F18FE-6777-4ECA-B880-5EC2EE1A563B}"/>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FF4A7BD6-2CDB-4E48-A9B5-220073D114B3}"/>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7726666D-DF9B-4CBA-BCA4-F900C7DEBAE8}"/>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652D1B43-FBA7-48A2-B922-EB922D6AF52A}"/>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C51FE981-B188-43A0-BA1C-EAC28010ABD2}"/>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87FAB4BD-DB7D-49C3-8A9E-D9D3C919577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339648D1-F145-4716-9178-3E7801F389EA}"/>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A2A268F9-F6DD-4B6E-A314-19B36128C4A2}"/>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2">
              <a:extLst>
                <a:ext uri="{FF2B5EF4-FFF2-40B4-BE49-F238E27FC236}">
                  <a16:creationId xmlns:a16="http://schemas.microsoft.com/office/drawing/2014/main" id="{369274A8-6EC0-4BCF-9047-475682B8900D}"/>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a:extLst>
                <a:ext uri="{FF2B5EF4-FFF2-40B4-BE49-F238E27FC236}">
                  <a16:creationId xmlns:a16="http://schemas.microsoft.com/office/drawing/2014/main" id="{1F3FD728-86A2-408F-9BED-5C3FF5611007}"/>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10" b="13925"/>
          <a:stretch/>
        </p:blipFill>
        <p:spPr>
          <a:xfrm>
            <a:off x="20" y="10"/>
            <a:ext cx="6054528" cy="4120995"/>
          </a:xfrm>
          <a:prstGeom prst="rect">
            <a:avLst/>
          </a:prstGeom>
          <a:ln w="12700">
            <a:noFill/>
          </a:ln>
        </p:spPr>
      </p:pic>
      <p:pic>
        <p:nvPicPr>
          <p:cNvPr id="6" name="Marcador de posición de imagen 5" descr="Imagen que contiene captura de pantalla&#10;&#10;Descripción generada con confianza muy alta">
            <a:extLst>
              <a:ext uri="{FF2B5EF4-FFF2-40B4-BE49-F238E27FC236}">
                <a16:creationId xmlns:a16="http://schemas.microsoft.com/office/drawing/2014/main" id="{23315926-807E-4ED0-94E1-FDA8AE76DDDA}"/>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2" b="13567"/>
          <a:stretch/>
        </p:blipFill>
        <p:spPr>
          <a:xfrm>
            <a:off x="6137148" y="10"/>
            <a:ext cx="6054548" cy="4120995"/>
          </a:xfrm>
          <a:prstGeom prst="rect">
            <a:avLst/>
          </a:prstGeom>
          <a:ln w="12700">
            <a:noFill/>
          </a:ln>
        </p:spPr>
      </p:pic>
      <p:grpSp>
        <p:nvGrpSpPr>
          <p:cNvPr id="73" name="Group 61">
            <a:extLst>
              <a:ext uri="{FF2B5EF4-FFF2-40B4-BE49-F238E27FC236}">
                <a16:creationId xmlns:a16="http://schemas.microsoft.com/office/drawing/2014/main" id="{A6D27E3A-76BE-4E30-83BB-0084594D372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63" name="Isosceles Triangle 39">
              <a:extLst>
                <a:ext uri="{FF2B5EF4-FFF2-40B4-BE49-F238E27FC236}">
                  <a16:creationId xmlns:a16="http://schemas.microsoft.com/office/drawing/2014/main" id="{7E30DCEE-E82C-437C-85F3-F142C6FF1033}"/>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3">
              <a:extLst>
                <a:ext uri="{FF2B5EF4-FFF2-40B4-BE49-F238E27FC236}">
                  <a16:creationId xmlns:a16="http://schemas.microsoft.com/office/drawing/2014/main" id="{04C1E354-CEAB-4918-8C31-A6A03256ACE6}"/>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71003636-CF5E-4A14-AFEC-FBCCE200E41D}"/>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4000" dirty="0" err="1"/>
              <a:t>Crear</a:t>
            </a:r>
            <a:r>
              <a:rPr lang="en-US" sz="4000" dirty="0"/>
              <a:t> y </a:t>
            </a:r>
            <a:r>
              <a:rPr lang="en-US" sz="4000" dirty="0" err="1"/>
              <a:t>administrar</a:t>
            </a:r>
            <a:r>
              <a:rPr lang="en-US" sz="4000" dirty="0"/>
              <a:t> un Grupo</a:t>
            </a:r>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body" sz="half" idx="2"/>
          </p:nvPr>
        </p:nvSpPr>
        <p:spPr>
          <a:xfrm>
            <a:off x="1683983" y="5021137"/>
            <a:ext cx="8833654" cy="522636"/>
          </a:xfrm>
        </p:spPr>
        <p:txBody>
          <a:bodyPr vert="horz" lIns="91440" tIns="0" rIns="91440" bIns="45720" rtlCol="0">
            <a:normAutofit/>
          </a:bodyPr>
          <a:lstStyle/>
          <a:p>
            <a:pPr>
              <a:lnSpc>
                <a:spcPct val="100000"/>
              </a:lnSpc>
            </a:pPr>
            <a:r>
              <a:rPr lang="en-US" sz="1600"/>
              <a:t>Yammer</a:t>
            </a:r>
          </a:p>
        </p:txBody>
      </p:sp>
    </p:spTree>
    <p:extLst>
      <p:ext uri="{BB962C8B-B14F-4D97-AF65-F5344CB8AC3E}">
        <p14:creationId xmlns:p14="http://schemas.microsoft.com/office/powerpoint/2010/main" val="3143904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621" y="541047"/>
            <a:ext cx="9044976" cy="5653110"/>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Los grupos son una excelente forma de llegar a un público más específico dentro de su red Yammer, también le permiten filtrar grandes cantidades de hilos de discusión. </a:t>
            </a:r>
          </a:p>
          <a:p>
            <a:endParaRPr lang="es-ES" dirty="0"/>
          </a:p>
          <a:p>
            <a:r>
              <a:rPr lang="es-ES" dirty="0"/>
              <a:t>Un grupo se crea para conectar a los miembros que tienen un interés, experiencia, departamento, proyecto, etc., compartidos.</a:t>
            </a:r>
          </a:p>
        </p:txBody>
      </p:sp>
      <p:sp>
        <p:nvSpPr>
          <p:cNvPr id="11" name="Rectángulo: esquinas redondeadas 10">
            <a:extLst>
              <a:ext uri="{FF2B5EF4-FFF2-40B4-BE49-F238E27FC236}">
                <a16:creationId xmlns:a16="http://schemas.microsoft.com/office/drawing/2014/main" id="{5CC3AD85-3C15-4E59-BED8-E6E276CF4E33}"/>
              </a:ext>
            </a:extLst>
          </p:cNvPr>
          <p:cNvSpPr/>
          <p:nvPr/>
        </p:nvSpPr>
        <p:spPr>
          <a:xfrm>
            <a:off x="4093828" y="1174458"/>
            <a:ext cx="302004" cy="310393"/>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2630473" y="3221372"/>
            <a:ext cx="1069072" cy="21951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4" name="Imagen 3" descr="Imagen que contiene captura de pantalla&#10;&#10;Descripción generada con confianza muy alta">
            <a:extLst>
              <a:ext uri="{FF2B5EF4-FFF2-40B4-BE49-F238E27FC236}">
                <a16:creationId xmlns:a16="http://schemas.microsoft.com/office/drawing/2014/main" id="{9408B8C4-B92F-4E89-B080-5F79D8FCB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997" y="833675"/>
            <a:ext cx="5582429" cy="4725059"/>
          </a:xfrm>
          <a:prstGeom prst="rect">
            <a:avLst/>
          </a:prstGeom>
        </p:spPr>
      </p:pic>
      <p:sp>
        <p:nvSpPr>
          <p:cNvPr id="22" name="CuadroTexto 21">
            <a:extLst>
              <a:ext uri="{FF2B5EF4-FFF2-40B4-BE49-F238E27FC236}">
                <a16:creationId xmlns:a16="http://schemas.microsoft.com/office/drawing/2014/main" id="{9CF8F7A5-D009-4A1E-8411-DA56FB10571D}"/>
              </a:ext>
            </a:extLst>
          </p:cNvPr>
          <p:cNvSpPr txBox="1"/>
          <p:nvPr/>
        </p:nvSpPr>
        <p:spPr>
          <a:xfrm>
            <a:off x="3909270" y="5097069"/>
            <a:ext cx="5197209"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Rellene Nombre, agregue usuarios (esto puede hacerlo después), establezca el acceso público privado y cree un nuevo grupo</a:t>
            </a:r>
          </a:p>
        </p:txBody>
      </p:sp>
    </p:spTree>
    <p:extLst>
      <p:ext uri="{BB962C8B-B14F-4D97-AF65-F5344CB8AC3E}">
        <p14:creationId xmlns:p14="http://schemas.microsoft.com/office/powerpoint/2010/main" val="520371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621" y="541047"/>
            <a:ext cx="9044976" cy="5653110"/>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Los grupos son una excelente forma de llegar a un público más específico dentro de su red Yammer, también le permiten filtrar grandes cantidades de hilos de discusión. </a:t>
            </a:r>
          </a:p>
          <a:p>
            <a:endParaRPr lang="es-ES" dirty="0"/>
          </a:p>
          <a:p>
            <a:r>
              <a:rPr lang="es-ES" dirty="0"/>
              <a:t>Un grupo se crea para conectar a los miembros que tienen un interés, experiencia, departamento, proyecto, etc., compartidos.</a:t>
            </a:r>
          </a:p>
        </p:txBody>
      </p:sp>
      <p:sp>
        <p:nvSpPr>
          <p:cNvPr id="11" name="Rectángulo: esquinas redondeadas 10">
            <a:extLst>
              <a:ext uri="{FF2B5EF4-FFF2-40B4-BE49-F238E27FC236}">
                <a16:creationId xmlns:a16="http://schemas.microsoft.com/office/drawing/2014/main" id="{5CC3AD85-3C15-4E59-BED8-E6E276CF4E33}"/>
              </a:ext>
            </a:extLst>
          </p:cNvPr>
          <p:cNvSpPr/>
          <p:nvPr/>
        </p:nvSpPr>
        <p:spPr>
          <a:xfrm>
            <a:off x="4093828" y="1174458"/>
            <a:ext cx="302004" cy="310393"/>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2630473" y="3221372"/>
            <a:ext cx="1069072" cy="21951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4" name="Imagen 3" descr="Imagen que contiene captura de pantalla&#10;&#10;Descripción generada con confianza muy alta">
            <a:extLst>
              <a:ext uri="{FF2B5EF4-FFF2-40B4-BE49-F238E27FC236}">
                <a16:creationId xmlns:a16="http://schemas.microsoft.com/office/drawing/2014/main" id="{9408B8C4-B92F-4E89-B080-5F79D8FCB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997" y="833675"/>
            <a:ext cx="5582429" cy="4725059"/>
          </a:xfrm>
          <a:prstGeom prst="rect">
            <a:avLst/>
          </a:prstGeom>
        </p:spPr>
      </p:pic>
      <p:sp>
        <p:nvSpPr>
          <p:cNvPr id="22" name="CuadroTexto 21">
            <a:extLst>
              <a:ext uri="{FF2B5EF4-FFF2-40B4-BE49-F238E27FC236}">
                <a16:creationId xmlns:a16="http://schemas.microsoft.com/office/drawing/2014/main" id="{9CF8F7A5-D009-4A1E-8411-DA56FB10571D}"/>
              </a:ext>
            </a:extLst>
          </p:cNvPr>
          <p:cNvSpPr txBox="1"/>
          <p:nvPr/>
        </p:nvSpPr>
        <p:spPr>
          <a:xfrm>
            <a:off x="3909270" y="5097069"/>
            <a:ext cx="5197209"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Rellene Nombre, agregue usuarios (esto puede hacerlo después), establezca el acceso público privado y cree un nuevo grupo</a:t>
            </a:r>
          </a:p>
        </p:txBody>
      </p:sp>
    </p:spTree>
    <p:extLst>
      <p:ext uri="{BB962C8B-B14F-4D97-AF65-F5344CB8AC3E}">
        <p14:creationId xmlns:p14="http://schemas.microsoft.com/office/powerpoint/2010/main" val="329346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269" y="524476"/>
            <a:ext cx="9044976" cy="5472116"/>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1477328"/>
          </a:xfrm>
          <a:prstGeom prst="rect">
            <a:avLst/>
          </a:prstGeom>
          <a:noFill/>
        </p:spPr>
        <p:txBody>
          <a:bodyPr wrap="square" rtlCol="0">
            <a:spAutoFit/>
          </a:bodyPr>
          <a:lstStyle/>
          <a:p>
            <a:r>
              <a:rPr lang="es-ES" dirty="0"/>
              <a:t>Siempre puede editar la configuración de su Grupo y hacer cambios</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10415457" y="500668"/>
            <a:ext cx="1069072" cy="78284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5" name="Imagen 4" descr="Imagen que contiene captura de pantalla&#10;&#10;Descripción generada con confianza muy alta">
            <a:extLst>
              <a:ext uri="{FF2B5EF4-FFF2-40B4-BE49-F238E27FC236}">
                <a16:creationId xmlns:a16="http://schemas.microsoft.com/office/drawing/2014/main" id="{AEFD43F5-D24B-4676-9DF3-FD5D9A12D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139" y="1808858"/>
            <a:ext cx="6929306" cy="4820619"/>
          </a:xfrm>
          <a:prstGeom prst="rect">
            <a:avLst/>
          </a:prstGeom>
          <a:ln w="38100">
            <a:solidFill>
              <a:srgbClr val="FF0000"/>
            </a:solidFill>
          </a:ln>
        </p:spPr>
      </p:pic>
      <p:sp>
        <p:nvSpPr>
          <p:cNvPr id="22" name="CuadroTexto 21">
            <a:extLst>
              <a:ext uri="{FF2B5EF4-FFF2-40B4-BE49-F238E27FC236}">
                <a16:creationId xmlns:a16="http://schemas.microsoft.com/office/drawing/2014/main" id="{9CF8F7A5-D009-4A1E-8411-DA56FB10571D}"/>
              </a:ext>
            </a:extLst>
          </p:cNvPr>
          <p:cNvSpPr txBox="1"/>
          <p:nvPr/>
        </p:nvSpPr>
        <p:spPr>
          <a:xfrm>
            <a:off x="7127266" y="3604703"/>
            <a:ext cx="2881848" cy="2585323"/>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Puede modificar: Nombre del Grupo, Descripción, añadir Imagen o cambiarla por otra, elegir un tema diferente, administrar miembros (añadir, eliminar) y cambiar el acceso público o privado</a:t>
            </a:r>
          </a:p>
        </p:txBody>
      </p:sp>
      <p:cxnSp>
        <p:nvCxnSpPr>
          <p:cNvPr id="8" name="Conector: curvado 7">
            <a:extLst>
              <a:ext uri="{FF2B5EF4-FFF2-40B4-BE49-F238E27FC236}">
                <a16:creationId xmlns:a16="http://schemas.microsoft.com/office/drawing/2014/main" id="{299E752A-4076-403E-9D92-680A99C930A4}"/>
              </a:ext>
            </a:extLst>
          </p:cNvPr>
          <p:cNvCxnSpPr>
            <a:stCxn id="6" idx="2"/>
            <a:endCxn id="5" idx="0"/>
          </p:cNvCxnSpPr>
          <p:nvPr/>
        </p:nvCxnSpPr>
        <p:spPr>
          <a:xfrm rot="5400000">
            <a:off x="7771722" y="-1369414"/>
            <a:ext cx="525343" cy="5831201"/>
          </a:xfrm>
          <a:prstGeom prst="curvedConnector3">
            <a:avLst>
              <a:gd name="adj1" fmla="val 50000"/>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01108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03636-CF5E-4A14-AFEC-FBCCE200E41D}"/>
              </a:ext>
            </a:extLst>
          </p:cNvPr>
          <p:cNvSpPr>
            <a:spLocks noGrp="1"/>
          </p:cNvSpPr>
          <p:nvPr>
            <p:ph type="title"/>
          </p:nvPr>
        </p:nvSpPr>
        <p:spPr/>
        <p:txBody>
          <a:bodyPr vert="horz" lIns="228600" tIns="228600" rIns="228600" bIns="0" rtlCol="0" anchor="b">
            <a:normAutofit/>
          </a:bodyPr>
          <a:lstStyle/>
          <a:p>
            <a:pPr>
              <a:lnSpc>
                <a:spcPct val="80000"/>
              </a:lnSpc>
            </a:pPr>
            <a:r>
              <a:rPr lang="en-US" sz="5400" dirty="0"/>
              <a:t>Casa</a:t>
            </a:r>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body" idx="1"/>
          </p:nvPr>
        </p:nvSpPr>
        <p:spPr/>
        <p:txBody>
          <a:bodyPr/>
          <a:lstStyle/>
          <a:p>
            <a:r>
              <a:rPr lang="es-ES" dirty="0"/>
              <a:t>Vistas clave en Yammer</a:t>
            </a:r>
          </a:p>
        </p:txBody>
      </p:sp>
      <p:pic>
        <p:nvPicPr>
          <p:cNvPr id="30" name="Gráfico 29" descr="Hogar">
            <a:extLst>
              <a:ext uri="{FF2B5EF4-FFF2-40B4-BE49-F238E27FC236}">
                <a16:creationId xmlns:a16="http://schemas.microsoft.com/office/drawing/2014/main" id="{56600AD8-9585-4082-96DD-8B52EC4348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2126" y="2145045"/>
            <a:ext cx="914400" cy="914400"/>
          </a:xfrm>
          <a:prstGeom prst="rect">
            <a:avLst/>
          </a:prstGeom>
        </p:spPr>
      </p:pic>
    </p:spTree>
    <p:extLst>
      <p:ext uri="{BB962C8B-B14F-4D97-AF65-F5344CB8AC3E}">
        <p14:creationId xmlns:p14="http://schemas.microsoft.com/office/powerpoint/2010/main" val="4248544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269" y="524476"/>
            <a:ext cx="9044976" cy="5472116"/>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4801314"/>
          </a:xfrm>
          <a:prstGeom prst="rect">
            <a:avLst/>
          </a:prstGeom>
          <a:noFill/>
        </p:spPr>
        <p:txBody>
          <a:bodyPr wrap="square" rtlCol="0">
            <a:spAutoFit/>
          </a:bodyPr>
          <a:lstStyle/>
          <a:p>
            <a:r>
              <a:rPr lang="es-ES" dirty="0"/>
              <a:t>Puede añadir usuarios desde la vista de Grupo o la vista de la configuración del Grupo.</a:t>
            </a:r>
          </a:p>
          <a:p>
            <a:endParaRPr lang="es-ES" dirty="0"/>
          </a:p>
          <a:p>
            <a:r>
              <a:rPr lang="es-ES" dirty="0"/>
              <a:t>Tenga en cuenta que para añadir a miembros a su Grupo, </a:t>
            </a:r>
            <a:r>
              <a:rPr lang="es-ES" u="sng" dirty="0"/>
              <a:t>deben de ser ya usuarios de Yammer.</a:t>
            </a:r>
            <a:r>
              <a:rPr lang="es-ES" dirty="0"/>
              <a:t> (Basta con abrir Yammer desde su espacio Office365 de </a:t>
            </a:r>
            <a:r>
              <a:rPr lang="es-ES" dirty="0" err="1"/>
              <a:t>Educacyl</a:t>
            </a:r>
            <a:r>
              <a:rPr lang="es-ES" dirty="0"/>
              <a:t>)</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9556309" y="1619075"/>
            <a:ext cx="1886274" cy="587230"/>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5" name="Imagen 4">
            <a:extLst>
              <a:ext uri="{FF2B5EF4-FFF2-40B4-BE49-F238E27FC236}">
                <a16:creationId xmlns:a16="http://schemas.microsoft.com/office/drawing/2014/main" id="{AEFD43F5-D24B-4676-9DF3-FD5D9A12D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777" y="1808858"/>
            <a:ext cx="4784029" cy="4820619"/>
          </a:xfrm>
          <a:prstGeom prst="rect">
            <a:avLst/>
          </a:prstGeom>
          <a:ln w="38100">
            <a:solidFill>
              <a:srgbClr val="FF0000"/>
            </a:solidFill>
          </a:ln>
        </p:spPr>
      </p:pic>
      <p:sp>
        <p:nvSpPr>
          <p:cNvPr id="22" name="CuadroTexto 21">
            <a:extLst>
              <a:ext uri="{FF2B5EF4-FFF2-40B4-BE49-F238E27FC236}">
                <a16:creationId xmlns:a16="http://schemas.microsoft.com/office/drawing/2014/main" id="{9CF8F7A5-D009-4A1E-8411-DA56FB10571D}"/>
              </a:ext>
            </a:extLst>
          </p:cNvPr>
          <p:cNvSpPr txBox="1"/>
          <p:nvPr/>
        </p:nvSpPr>
        <p:spPr>
          <a:xfrm>
            <a:off x="6610525" y="4051547"/>
            <a:ext cx="4987720"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Puede hacer administrador a un miembro del equipo.</a:t>
            </a:r>
          </a:p>
          <a:p>
            <a:r>
              <a:rPr lang="es-ES" dirty="0"/>
              <a:t>También puede eliminar a usuarios del Grupo.</a:t>
            </a:r>
          </a:p>
        </p:txBody>
      </p:sp>
      <p:cxnSp>
        <p:nvCxnSpPr>
          <p:cNvPr id="13" name="Conector: curvado 12">
            <a:extLst>
              <a:ext uri="{FF2B5EF4-FFF2-40B4-BE49-F238E27FC236}">
                <a16:creationId xmlns:a16="http://schemas.microsoft.com/office/drawing/2014/main" id="{7216368E-A746-4E07-8E35-324C5CD0320F}"/>
              </a:ext>
            </a:extLst>
          </p:cNvPr>
          <p:cNvCxnSpPr>
            <a:cxnSpLocks/>
            <a:stCxn id="22" idx="0"/>
            <a:endCxn id="20" idx="6"/>
          </p:cNvCxnSpPr>
          <p:nvPr/>
        </p:nvCxnSpPr>
        <p:spPr>
          <a:xfrm rot="16200000" flipV="1">
            <a:off x="7853429" y="2800590"/>
            <a:ext cx="645616" cy="1856297"/>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F88E370C-197F-4174-B87F-076AAE1B6E72}"/>
              </a:ext>
            </a:extLst>
          </p:cNvPr>
          <p:cNvSpPr/>
          <p:nvPr/>
        </p:nvSpPr>
        <p:spPr>
          <a:xfrm>
            <a:off x="6803472" y="3187817"/>
            <a:ext cx="444616" cy="436227"/>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6" name="Rectángulo: esquinas redondeadas 25">
            <a:extLst>
              <a:ext uri="{FF2B5EF4-FFF2-40B4-BE49-F238E27FC236}">
                <a16:creationId xmlns:a16="http://schemas.microsoft.com/office/drawing/2014/main" id="{83C88673-A744-4AA5-94E0-D9942AB22F6C}"/>
              </a:ext>
            </a:extLst>
          </p:cNvPr>
          <p:cNvSpPr/>
          <p:nvPr/>
        </p:nvSpPr>
        <p:spPr>
          <a:xfrm>
            <a:off x="9622172" y="3540154"/>
            <a:ext cx="1166070" cy="243281"/>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1084564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863" y="524476"/>
            <a:ext cx="7865788" cy="5472116"/>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Puede añadir usuarios importando un archivo </a:t>
            </a:r>
            <a:r>
              <a:rPr lang="es-ES" dirty="0" err="1"/>
              <a:t>csv</a:t>
            </a:r>
            <a:r>
              <a:rPr lang="es-ES" dirty="0"/>
              <a:t>. </a:t>
            </a:r>
          </a:p>
          <a:p>
            <a:endParaRPr lang="es-ES" dirty="0"/>
          </a:p>
          <a:p>
            <a:r>
              <a:rPr lang="es-ES" dirty="0"/>
              <a:t>Este archivo puede generarlo desde Outlook web, en contactos &gt;&gt; administrar &gt;&gt; exportar.</a:t>
            </a:r>
          </a:p>
          <a:p>
            <a:endParaRPr lang="es-ES" dirty="0"/>
          </a:p>
          <a:p>
            <a:r>
              <a:rPr lang="es-ES" dirty="0"/>
              <a:t>Tenga en cuenta que antes debería guardar a estos usuarios en su carpeta personal de contactos que es la que se exporta.</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4912278" y="4202885"/>
            <a:ext cx="1850035" cy="260058"/>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5" name="Imagen 4">
            <a:extLst>
              <a:ext uri="{FF2B5EF4-FFF2-40B4-BE49-F238E27FC236}">
                <a16:creationId xmlns:a16="http://schemas.microsoft.com/office/drawing/2014/main" id="{AEFD43F5-D24B-4676-9DF3-FD5D9A12D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082" y="2084832"/>
            <a:ext cx="4246337" cy="2118053"/>
          </a:xfrm>
          <a:prstGeom prst="rect">
            <a:avLst/>
          </a:prstGeom>
          <a:ln w="38100">
            <a:solidFill>
              <a:srgbClr val="FF0000"/>
            </a:solidFill>
          </a:ln>
        </p:spPr>
      </p:pic>
      <p:sp>
        <p:nvSpPr>
          <p:cNvPr id="22" name="CuadroTexto 21">
            <a:extLst>
              <a:ext uri="{FF2B5EF4-FFF2-40B4-BE49-F238E27FC236}">
                <a16:creationId xmlns:a16="http://schemas.microsoft.com/office/drawing/2014/main" id="{9CF8F7A5-D009-4A1E-8411-DA56FB10571D}"/>
              </a:ext>
            </a:extLst>
          </p:cNvPr>
          <p:cNvSpPr txBox="1"/>
          <p:nvPr/>
        </p:nvSpPr>
        <p:spPr>
          <a:xfrm>
            <a:off x="7919208" y="4009748"/>
            <a:ext cx="3791823" cy="646331"/>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hlinkClick r:id="rId4"/>
              </a:rPr>
              <a:t>Haz clic en la Ayuda para abrir las indicaciones de Yammer</a:t>
            </a:r>
            <a:endParaRPr lang="es-ES" dirty="0"/>
          </a:p>
        </p:txBody>
      </p:sp>
      <p:cxnSp>
        <p:nvCxnSpPr>
          <p:cNvPr id="8" name="Conector: curvado 7">
            <a:extLst>
              <a:ext uri="{FF2B5EF4-FFF2-40B4-BE49-F238E27FC236}">
                <a16:creationId xmlns:a16="http://schemas.microsoft.com/office/drawing/2014/main" id="{299E752A-4076-403E-9D92-680A99C930A4}"/>
              </a:ext>
            </a:extLst>
          </p:cNvPr>
          <p:cNvCxnSpPr>
            <a:cxnSpLocks/>
            <a:stCxn id="6" idx="3"/>
            <a:endCxn id="5" idx="1"/>
          </p:cNvCxnSpPr>
          <p:nvPr/>
        </p:nvCxnSpPr>
        <p:spPr>
          <a:xfrm flipV="1">
            <a:off x="6762313" y="3143859"/>
            <a:ext cx="499769" cy="1189055"/>
          </a:xfrm>
          <a:prstGeom prst="curvedConnector3">
            <a:avLst>
              <a:gd name="adj1" fmla="val 50000"/>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10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427" y="593483"/>
            <a:ext cx="7865788" cy="5334101"/>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388537" y="593483"/>
            <a:ext cx="2576854" cy="5632311"/>
          </a:xfrm>
          <a:prstGeom prst="rect">
            <a:avLst/>
          </a:prstGeom>
          <a:noFill/>
        </p:spPr>
        <p:txBody>
          <a:bodyPr wrap="square" rtlCol="0">
            <a:spAutoFit/>
          </a:bodyPr>
          <a:lstStyle/>
          <a:p>
            <a:r>
              <a:rPr lang="es-ES" dirty="0"/>
              <a:t>Abra el correo web y vaya a contactos para exportar un archivo </a:t>
            </a:r>
          </a:p>
          <a:p>
            <a:endParaRPr lang="es-ES" dirty="0"/>
          </a:p>
          <a:p>
            <a:r>
              <a:rPr lang="es-ES" dirty="0"/>
              <a:t>De momento solo podemos exportar la carpeta completa de contactos, así que quizá tendrá que eliminar del archivo, aquellos usuarios que no quiere incorporar al grupo.</a:t>
            </a:r>
          </a:p>
          <a:p>
            <a:endParaRPr lang="es-ES" dirty="0"/>
          </a:p>
          <a:p>
            <a:r>
              <a:rPr lang="es-ES" dirty="0"/>
              <a:t>Si utiliza Outlook de escritorio, podrá exportar aquellas carpetas que antes haya creado con sus respectivos contactos</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6112767" y="1467426"/>
            <a:ext cx="1371076" cy="260058"/>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5" name="Imagen 4">
            <a:extLst>
              <a:ext uri="{FF2B5EF4-FFF2-40B4-BE49-F238E27FC236}">
                <a16:creationId xmlns:a16="http://schemas.microsoft.com/office/drawing/2014/main" id="{AEFD43F5-D24B-4676-9DF3-FD5D9A12D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103" y="1999716"/>
            <a:ext cx="5429095" cy="3958091"/>
          </a:xfrm>
          <a:prstGeom prst="rect">
            <a:avLst/>
          </a:prstGeom>
          <a:ln w="38100">
            <a:solidFill>
              <a:srgbClr val="FF0000"/>
            </a:solidFill>
          </a:ln>
        </p:spPr>
      </p:pic>
      <p:sp>
        <p:nvSpPr>
          <p:cNvPr id="22" name="CuadroTexto 21">
            <a:extLst>
              <a:ext uri="{FF2B5EF4-FFF2-40B4-BE49-F238E27FC236}">
                <a16:creationId xmlns:a16="http://schemas.microsoft.com/office/drawing/2014/main" id="{9CF8F7A5-D009-4A1E-8411-DA56FB10571D}"/>
              </a:ext>
            </a:extLst>
          </p:cNvPr>
          <p:cNvSpPr txBox="1"/>
          <p:nvPr/>
        </p:nvSpPr>
        <p:spPr>
          <a:xfrm>
            <a:off x="3187818" y="5451772"/>
            <a:ext cx="3791823" cy="646331"/>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hlinkClick r:id="rId4"/>
              </a:rPr>
              <a:t>Haz clic en la Ayuda para abrir las indicaciones de Yammer</a:t>
            </a:r>
            <a:endParaRPr lang="es-ES" dirty="0"/>
          </a:p>
        </p:txBody>
      </p:sp>
      <p:cxnSp>
        <p:nvCxnSpPr>
          <p:cNvPr id="8" name="Conector: curvado 7">
            <a:extLst>
              <a:ext uri="{FF2B5EF4-FFF2-40B4-BE49-F238E27FC236}">
                <a16:creationId xmlns:a16="http://schemas.microsoft.com/office/drawing/2014/main" id="{299E752A-4076-403E-9D92-680A99C930A4}"/>
              </a:ext>
            </a:extLst>
          </p:cNvPr>
          <p:cNvCxnSpPr>
            <a:cxnSpLocks/>
            <a:stCxn id="6" idx="3"/>
            <a:endCxn id="5" idx="0"/>
          </p:cNvCxnSpPr>
          <p:nvPr/>
        </p:nvCxnSpPr>
        <p:spPr>
          <a:xfrm>
            <a:off x="7483843" y="1597455"/>
            <a:ext cx="1524808" cy="402261"/>
          </a:xfrm>
          <a:prstGeom prst="curvedConnector2">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5" name="Rectángulo: esquinas redondeadas 14">
            <a:extLst>
              <a:ext uri="{FF2B5EF4-FFF2-40B4-BE49-F238E27FC236}">
                <a16:creationId xmlns:a16="http://schemas.microsoft.com/office/drawing/2014/main" id="{8D93B81A-BD74-45C0-90A7-9F5F71463779}"/>
              </a:ext>
            </a:extLst>
          </p:cNvPr>
          <p:cNvSpPr/>
          <p:nvPr/>
        </p:nvSpPr>
        <p:spPr>
          <a:xfrm>
            <a:off x="3385444" y="2814642"/>
            <a:ext cx="1914258" cy="51274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1325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759" y="524475"/>
            <a:ext cx="8732939" cy="6237051"/>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1" y="524476"/>
            <a:ext cx="2616184" cy="4524315"/>
          </a:xfrm>
          <a:prstGeom prst="rect">
            <a:avLst/>
          </a:prstGeom>
          <a:noFill/>
        </p:spPr>
        <p:txBody>
          <a:bodyPr wrap="square" rtlCol="0">
            <a:spAutoFit/>
          </a:bodyPr>
          <a:lstStyle/>
          <a:p>
            <a:r>
              <a:rPr lang="es-ES" dirty="0"/>
              <a:t>Opciones del administrador del Grupo:</a:t>
            </a:r>
          </a:p>
          <a:p>
            <a:endParaRPr lang="es-ES" dirty="0"/>
          </a:p>
          <a:p>
            <a:r>
              <a:rPr lang="es-ES" dirty="0"/>
              <a:t>Puede editar información general y normas de participación en su Grupo.</a:t>
            </a:r>
          </a:p>
          <a:p>
            <a:endParaRPr lang="es-ES" dirty="0"/>
          </a:p>
          <a:p>
            <a:r>
              <a:rPr lang="es-ES" dirty="0"/>
              <a:t>Puede crear anuncios. Esto activa una notificación para cada miembro y se anclará en la parte superior del </a:t>
            </a:r>
            <a:r>
              <a:rPr lang="es-ES" dirty="0" err="1"/>
              <a:t>feed</a:t>
            </a:r>
            <a:r>
              <a:rPr lang="es-ES" dirty="0"/>
              <a:t> del grupo.</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9732276" y="1993794"/>
            <a:ext cx="1850035" cy="654340"/>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522C5FAC-86E2-4705-B262-348326B73B82}"/>
              </a:ext>
            </a:extLst>
          </p:cNvPr>
          <p:cNvSpPr/>
          <p:nvPr/>
        </p:nvSpPr>
        <p:spPr>
          <a:xfrm>
            <a:off x="6868311" y="1435915"/>
            <a:ext cx="614669" cy="325773"/>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3789727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E0DBAB-8147-49BA-BDE6-5C042A4BFF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C6ED8BC3-B5E7-4BB7-B12F-703EDCA8F55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B6F00BFE-1B70-4399-BADA-36713DF12ED7}"/>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6A17D4F0-176A-409E-9429-7383CB5432E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3F8F340C-53F5-429D-9226-3EDE2BB77E7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610FD2B3-C51F-4BAD-B117-D291A6424D29}"/>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25B7BFCB-58AA-4244-8E11-5F49EBB796F3}"/>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FA2A6AB-3B29-4C74-B15C-D3CD832CA3A3}"/>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CA3828C2-4DCB-4BDA-AF52-588522042AEB}"/>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14D96BCC-8E1D-4E53-BFE9-5D2B3350D1C2}"/>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F0C9A704-8F42-4DA5-AA70-C1B7C76DDA2C}"/>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B88CB7AC-9A39-4392-94FA-C1FF5055D333}"/>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7F85A64C-2EA0-4F32-A00E-E23498597EDD}"/>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8B971A08-E64E-406A-B90E-4318685CA1CE}"/>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885AA1AF-AA12-4DC6-A4D6-85769EC8F088}"/>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7FE78887-EF82-4A10-8C2A-B6E99F198AA5}"/>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6830EAA6-A822-4FBC-8416-FB928503C0F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DBB3F671-31AF-4A1A-9E91-D2506DED1442}"/>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C5CCC2F7-728D-4A2C-95E0-DFD2C3484826}"/>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B655C48D-4F22-4E83-8C04-8FF8BD305BFC}"/>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43CD72BF-1BBB-49E0-9804-48763CACCC73}"/>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13" r="832" b="1"/>
          <a:stretch/>
        </p:blipFill>
        <p:spPr>
          <a:xfrm>
            <a:off x="20" y="10"/>
            <a:ext cx="6745008" cy="6857763"/>
          </a:xfrm>
          <a:prstGeom prst="rect">
            <a:avLst/>
          </a:prstGeom>
          <a:ln w="9525">
            <a:noFill/>
          </a:ln>
        </p:spPr>
      </p:pic>
      <p:grpSp>
        <p:nvGrpSpPr>
          <p:cNvPr id="36" name="Group 35">
            <a:extLst>
              <a:ext uri="{FF2B5EF4-FFF2-40B4-BE49-F238E27FC236}">
                <a16:creationId xmlns:a16="http://schemas.microsoft.com/office/drawing/2014/main" id="{341F540E-DBD9-4E2D-9A95-1D614CDA43F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37" name="Rectangle 36">
              <a:extLst>
                <a:ext uri="{FF2B5EF4-FFF2-40B4-BE49-F238E27FC236}">
                  <a16:creationId xmlns:a16="http://schemas.microsoft.com/office/drawing/2014/main" id="{3F0B18FD-404C-45E4-872F-2590043BA2C6}"/>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9">
              <a:extLst>
                <a:ext uri="{FF2B5EF4-FFF2-40B4-BE49-F238E27FC236}">
                  <a16:creationId xmlns:a16="http://schemas.microsoft.com/office/drawing/2014/main" id="{2A7620EE-5448-474E-A610-1C77EECF71BC}"/>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5C258F-23E6-43EA-B872-72E14F34A09D}"/>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71003636-CF5E-4A14-AFEC-FBCCE200E41D}"/>
              </a:ext>
            </a:extLst>
          </p:cNvPr>
          <p:cNvSpPr>
            <a:spLocks noGrp="1"/>
          </p:cNvSpPr>
          <p:nvPr>
            <p:ph type="ctrTitle"/>
          </p:nvPr>
        </p:nvSpPr>
        <p:spPr>
          <a:xfrm>
            <a:off x="7650643" y="2075504"/>
            <a:ext cx="3654569" cy="2042725"/>
          </a:xfrm>
        </p:spPr>
        <p:txBody>
          <a:bodyPr vert="horz" lIns="228600" tIns="228600" rIns="228600" bIns="0" rtlCol="0">
            <a:normAutofit/>
          </a:bodyPr>
          <a:lstStyle/>
          <a:p>
            <a:r>
              <a:rPr lang="en-US" sz="4200" err="1"/>
              <a:t>Mensajes</a:t>
            </a:r>
            <a:r>
              <a:rPr lang="en-US" sz="4200"/>
              <a:t> y </a:t>
            </a:r>
            <a:r>
              <a:rPr lang="en-US" sz="4200" err="1"/>
              <a:t>Conversaciones</a:t>
            </a:r>
            <a:endParaRPr lang="en-US" sz="4200"/>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subTitle" idx="1"/>
          </p:nvPr>
        </p:nvSpPr>
        <p:spPr>
          <a:xfrm>
            <a:off x="7650645" y="4202728"/>
            <a:ext cx="3654568" cy="1026125"/>
          </a:xfrm>
        </p:spPr>
        <p:txBody>
          <a:bodyPr vert="horz" lIns="91440" tIns="0" rIns="91440" bIns="45720" rtlCol="0">
            <a:normAutofit/>
          </a:bodyPr>
          <a:lstStyle/>
          <a:p>
            <a:r>
              <a:rPr lang="en-US"/>
              <a:t>Yammer</a:t>
            </a:r>
          </a:p>
        </p:txBody>
      </p:sp>
    </p:spTree>
    <p:extLst>
      <p:ext uri="{BB962C8B-B14F-4D97-AF65-F5344CB8AC3E}">
        <p14:creationId xmlns:p14="http://schemas.microsoft.com/office/powerpoint/2010/main" val="2221197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594" y="524476"/>
            <a:ext cx="8732939" cy="5134532"/>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28471" y="524476"/>
            <a:ext cx="2616184" cy="1200329"/>
          </a:xfrm>
          <a:prstGeom prst="rect">
            <a:avLst/>
          </a:prstGeom>
          <a:noFill/>
        </p:spPr>
        <p:txBody>
          <a:bodyPr wrap="square" rtlCol="0">
            <a:spAutoFit/>
          </a:bodyPr>
          <a:lstStyle/>
          <a:p>
            <a:r>
              <a:rPr lang="es-ES" dirty="0"/>
              <a:t>Para iniciar una conversación escriba un mensaje</a:t>
            </a:r>
          </a:p>
          <a:p>
            <a:endParaRPr lang="es-ES" dirty="0"/>
          </a:p>
        </p:txBody>
      </p:sp>
      <p:sp>
        <p:nvSpPr>
          <p:cNvPr id="11" name="Rectángulo: esquinas redondeadas 10">
            <a:extLst>
              <a:ext uri="{FF2B5EF4-FFF2-40B4-BE49-F238E27FC236}">
                <a16:creationId xmlns:a16="http://schemas.microsoft.com/office/drawing/2014/main" id="{522C5FAC-86E2-4705-B262-348326B73B82}"/>
              </a:ext>
            </a:extLst>
          </p:cNvPr>
          <p:cNvSpPr/>
          <p:nvPr/>
        </p:nvSpPr>
        <p:spPr>
          <a:xfrm>
            <a:off x="5170675" y="1585194"/>
            <a:ext cx="4800775" cy="71934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4" name="Imagen 3" descr="Imagen que contiene captura de pantalla&#10;&#10;Descripción generada con confianza muy alta">
            <a:extLst>
              <a:ext uri="{FF2B5EF4-FFF2-40B4-BE49-F238E27FC236}">
                <a16:creationId xmlns:a16="http://schemas.microsoft.com/office/drawing/2014/main" id="{03275300-C535-45DF-A1F0-1ED333B7B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345" y="2605028"/>
            <a:ext cx="7668695" cy="2105319"/>
          </a:xfrm>
          <a:prstGeom prst="rect">
            <a:avLst/>
          </a:prstGeom>
          <a:ln w="38100">
            <a:solidFill>
              <a:srgbClr val="FF0000"/>
            </a:solidFill>
          </a:ln>
        </p:spPr>
      </p:pic>
      <p:sp>
        <p:nvSpPr>
          <p:cNvPr id="8" name="CuadroTexto 7">
            <a:extLst>
              <a:ext uri="{FF2B5EF4-FFF2-40B4-BE49-F238E27FC236}">
                <a16:creationId xmlns:a16="http://schemas.microsoft.com/office/drawing/2014/main" id="{F52937CE-5B38-456D-A884-B606F1A36D62}"/>
              </a:ext>
            </a:extLst>
          </p:cNvPr>
          <p:cNvSpPr txBox="1"/>
          <p:nvPr/>
        </p:nvSpPr>
        <p:spPr>
          <a:xfrm>
            <a:off x="6949813" y="3847084"/>
            <a:ext cx="4987720"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Puede añadir GIF prediseñados, archivos de su SharePoint y de sus grupos de Yammer, o bien subir un archivo de su equipo.</a:t>
            </a:r>
          </a:p>
        </p:txBody>
      </p:sp>
      <p:sp>
        <p:nvSpPr>
          <p:cNvPr id="9" name="CuadroTexto 8">
            <a:extLst>
              <a:ext uri="{FF2B5EF4-FFF2-40B4-BE49-F238E27FC236}">
                <a16:creationId xmlns:a16="http://schemas.microsoft.com/office/drawing/2014/main" id="{F8CF8C7F-DC1C-42CB-877C-0346E87648DD}"/>
              </a:ext>
            </a:extLst>
          </p:cNvPr>
          <p:cNvSpPr txBox="1"/>
          <p:nvPr/>
        </p:nvSpPr>
        <p:spPr>
          <a:xfrm>
            <a:off x="6635692" y="5012677"/>
            <a:ext cx="261503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Puede agregar usuarios a los que les llegará el mensaje, aunque no estén en su grupo.</a:t>
            </a:r>
          </a:p>
        </p:txBody>
      </p:sp>
      <p:sp>
        <p:nvSpPr>
          <p:cNvPr id="5" name="Elipse 4">
            <a:extLst>
              <a:ext uri="{FF2B5EF4-FFF2-40B4-BE49-F238E27FC236}">
                <a16:creationId xmlns:a16="http://schemas.microsoft.com/office/drawing/2014/main" id="{FB7E5C78-C711-4777-9425-9BC426995BCD}"/>
              </a:ext>
            </a:extLst>
          </p:cNvPr>
          <p:cNvSpPr/>
          <p:nvPr/>
        </p:nvSpPr>
        <p:spPr>
          <a:xfrm>
            <a:off x="7512338" y="3514987"/>
            <a:ext cx="1556160" cy="332097"/>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cxnSp>
        <p:nvCxnSpPr>
          <p:cNvPr id="12" name="Conector: curvado 11">
            <a:extLst>
              <a:ext uri="{FF2B5EF4-FFF2-40B4-BE49-F238E27FC236}">
                <a16:creationId xmlns:a16="http://schemas.microsoft.com/office/drawing/2014/main" id="{77D5CE66-FDF1-4187-9A42-8DF3567EE365}"/>
              </a:ext>
            </a:extLst>
          </p:cNvPr>
          <p:cNvCxnSpPr>
            <a:cxnSpLocks/>
            <a:stCxn id="9" idx="1"/>
            <a:endCxn id="20" idx="6"/>
          </p:cNvCxnSpPr>
          <p:nvPr/>
        </p:nvCxnSpPr>
        <p:spPr>
          <a:xfrm rot="10800000">
            <a:off x="4404220" y="3998351"/>
            <a:ext cx="2231473" cy="1752991"/>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A791AF3C-3F92-4E46-B9C6-56697034B69B}"/>
              </a:ext>
            </a:extLst>
          </p:cNvPr>
          <p:cNvSpPr txBox="1"/>
          <p:nvPr/>
        </p:nvSpPr>
        <p:spPr>
          <a:xfrm>
            <a:off x="550100" y="4557185"/>
            <a:ext cx="3183700"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Añada temas para clasificar sus mensajes. Esto le permitirá posteriormente filtrar los mensajes etiquetados.</a:t>
            </a:r>
          </a:p>
        </p:txBody>
      </p:sp>
      <p:sp>
        <p:nvSpPr>
          <p:cNvPr id="18" name="Elipse 17">
            <a:extLst>
              <a:ext uri="{FF2B5EF4-FFF2-40B4-BE49-F238E27FC236}">
                <a16:creationId xmlns:a16="http://schemas.microsoft.com/office/drawing/2014/main" id="{0D97C47D-D792-4548-9927-8FA32CFD2CB3}"/>
              </a:ext>
            </a:extLst>
          </p:cNvPr>
          <p:cNvSpPr/>
          <p:nvPr/>
        </p:nvSpPr>
        <p:spPr>
          <a:xfrm>
            <a:off x="1647973" y="4181680"/>
            <a:ext cx="1556160" cy="375505"/>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0" name="Elipse 19">
            <a:extLst>
              <a:ext uri="{FF2B5EF4-FFF2-40B4-BE49-F238E27FC236}">
                <a16:creationId xmlns:a16="http://schemas.microsoft.com/office/drawing/2014/main" id="{B5434811-FF1C-444A-AC9E-85917BF8FB18}"/>
              </a:ext>
            </a:extLst>
          </p:cNvPr>
          <p:cNvSpPr/>
          <p:nvPr/>
        </p:nvSpPr>
        <p:spPr>
          <a:xfrm>
            <a:off x="1739600" y="3805357"/>
            <a:ext cx="2664619" cy="38598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3742011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093" y="524476"/>
            <a:ext cx="8732939" cy="4590857"/>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319372" y="524476"/>
            <a:ext cx="2616184" cy="4247317"/>
          </a:xfrm>
          <a:prstGeom prst="rect">
            <a:avLst/>
          </a:prstGeom>
          <a:noFill/>
        </p:spPr>
        <p:txBody>
          <a:bodyPr wrap="square" rtlCol="0">
            <a:spAutoFit/>
          </a:bodyPr>
          <a:lstStyle/>
          <a:p>
            <a:r>
              <a:rPr lang="es-ES" dirty="0"/>
              <a:t>Los mensajes que se generan como respuesta a un mensaje se agrupan en Conversaciones</a:t>
            </a:r>
          </a:p>
          <a:p>
            <a:endParaRPr lang="es-ES" dirty="0"/>
          </a:p>
          <a:p>
            <a:r>
              <a:rPr lang="es-ES" dirty="0"/>
              <a:t>A medida que aparecen nuevas respuestas las vistas de los mensajes se van contrayendo, pero siempre es posible expandir todo, mostrando las respuestas anteriores</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4974672" y="1015068"/>
            <a:ext cx="5385731" cy="4100265"/>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386003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rotWithShape="1">
          <a:blip r:embed="rId2">
            <a:extLst>
              <a:ext uri="{28A0092B-C50C-407E-A947-70E740481C1C}">
                <a14:useLocalDpi xmlns:a14="http://schemas.microsoft.com/office/drawing/2010/main" val="0"/>
              </a:ext>
            </a:extLst>
          </a:blip>
          <a:srcRect l="21133" r="20124"/>
          <a:stretch/>
        </p:blipFill>
        <p:spPr>
          <a:xfrm>
            <a:off x="6535616" y="210439"/>
            <a:ext cx="5129910" cy="4590857"/>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a:spLocks/>
          </p:cNvSpPr>
          <p:nvPr/>
        </p:nvSpPr>
        <p:spPr>
          <a:xfrm>
            <a:off x="284928" y="210439"/>
            <a:ext cx="2535509" cy="6740307"/>
          </a:xfrm>
          <a:prstGeom prst="rect">
            <a:avLst/>
          </a:prstGeom>
          <a:noFill/>
        </p:spPr>
        <p:txBody>
          <a:bodyPr wrap="square" rtlCol="0">
            <a:spAutoFit/>
          </a:bodyPr>
          <a:lstStyle/>
          <a:p>
            <a:r>
              <a:rPr lang="es-ES" dirty="0"/>
              <a:t>Interacción:</a:t>
            </a:r>
          </a:p>
          <a:p>
            <a:r>
              <a:rPr lang="es-ES" dirty="0"/>
              <a:t>Me gusta, esto creará una notificación en el usuario que escribió el mensaje.</a:t>
            </a:r>
          </a:p>
          <a:p>
            <a:endParaRPr lang="es-ES" dirty="0"/>
          </a:p>
          <a:p>
            <a:r>
              <a:rPr lang="es-ES" dirty="0"/>
              <a:t>Responder, para participar en la conversación.</a:t>
            </a:r>
          </a:p>
          <a:p>
            <a:endParaRPr lang="es-ES" dirty="0"/>
          </a:p>
          <a:p>
            <a:r>
              <a:rPr lang="es-ES" dirty="0"/>
              <a:t>Compartir, podemos compartir un mensaje de interés con otro grupo. Si es privado solo se mostrará el mensaje pero no la conversación.</a:t>
            </a:r>
          </a:p>
          <a:p>
            <a:endParaRPr lang="es-ES" dirty="0"/>
          </a:p>
          <a:p>
            <a:r>
              <a:rPr lang="es-ES" dirty="0"/>
              <a:t>Dejar de seguir, si no quiere que esta conversación aparezca en sus notificaciones</a:t>
            </a:r>
          </a:p>
          <a:p>
            <a:endParaRPr lang="es-ES" dirty="0"/>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6407705" y="701031"/>
            <a:ext cx="5385731" cy="4100265"/>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5" name="Imagen 4" descr="Imagen que contiene captura de pantalla&#10;&#10;Descripción generada con confianza muy alta">
            <a:extLst>
              <a:ext uri="{FF2B5EF4-FFF2-40B4-BE49-F238E27FC236}">
                <a16:creationId xmlns:a16="http://schemas.microsoft.com/office/drawing/2014/main" id="{729176C2-28DE-4C4A-8746-5CE673F53556}"/>
              </a:ext>
            </a:extLst>
          </p:cNvPr>
          <p:cNvPicPr>
            <a:picLocks noChangeAspect="1"/>
          </p:cNvPicPr>
          <p:nvPr/>
        </p:nvPicPr>
        <p:blipFill rotWithShape="1">
          <a:blip r:embed="rId3">
            <a:extLst>
              <a:ext uri="{28A0092B-C50C-407E-A947-70E740481C1C}">
                <a14:useLocalDpi xmlns:a14="http://schemas.microsoft.com/office/drawing/2010/main" val="0"/>
              </a:ext>
            </a:extLst>
          </a:blip>
          <a:srcRect l="49370" t="45437" r="24930" b="16106"/>
          <a:stretch/>
        </p:blipFill>
        <p:spPr>
          <a:xfrm>
            <a:off x="9267928" y="4263517"/>
            <a:ext cx="2281805" cy="2315361"/>
          </a:xfrm>
          <a:prstGeom prst="rect">
            <a:avLst/>
          </a:prstGeom>
          <a:ln w="38100">
            <a:solidFill>
              <a:srgbClr val="FF0000"/>
            </a:solidFill>
          </a:ln>
        </p:spPr>
      </p:pic>
      <p:sp>
        <p:nvSpPr>
          <p:cNvPr id="2" name="CuadroTexto 1">
            <a:extLst>
              <a:ext uri="{FF2B5EF4-FFF2-40B4-BE49-F238E27FC236}">
                <a16:creationId xmlns:a16="http://schemas.microsoft.com/office/drawing/2014/main" id="{10487733-EB6F-4EC5-A630-D7CD6226282C}"/>
              </a:ext>
            </a:extLst>
          </p:cNvPr>
          <p:cNvSpPr txBox="1"/>
          <p:nvPr/>
        </p:nvSpPr>
        <p:spPr>
          <a:xfrm>
            <a:off x="2948348" y="210439"/>
            <a:ext cx="2817091" cy="6740307"/>
          </a:xfrm>
          <a:prstGeom prst="rect">
            <a:avLst/>
          </a:prstGeom>
          <a:noFill/>
        </p:spPr>
        <p:txBody>
          <a:bodyPr wrap="square" rtlCol="0">
            <a:spAutoFit/>
          </a:bodyPr>
          <a:lstStyle/>
          <a:p>
            <a:r>
              <a:rPr lang="es-ES" dirty="0"/>
              <a:t>Agregar a marcadores, se guardará en su perfil (Marcadores)</a:t>
            </a:r>
          </a:p>
          <a:p>
            <a:endParaRPr lang="es-ES" dirty="0"/>
          </a:p>
          <a:p>
            <a:r>
              <a:rPr lang="es-ES" dirty="0"/>
              <a:t>Copiar vínculo</a:t>
            </a:r>
          </a:p>
          <a:p>
            <a:endParaRPr lang="es-ES" dirty="0"/>
          </a:p>
          <a:p>
            <a:r>
              <a:rPr lang="es-ES" dirty="0"/>
              <a:t>Ver conversación, se abrirá en una página</a:t>
            </a:r>
          </a:p>
          <a:p>
            <a:endParaRPr lang="es-ES" dirty="0"/>
          </a:p>
          <a:p>
            <a:r>
              <a:rPr lang="es-ES" dirty="0"/>
              <a:t>Agregar temas, los temas le ayudarán en las  búsquedas</a:t>
            </a:r>
          </a:p>
          <a:p>
            <a:endParaRPr lang="es-ES" dirty="0"/>
          </a:p>
          <a:p>
            <a:r>
              <a:rPr lang="es-ES" dirty="0"/>
              <a:t>Ocultar conversación, desaparece de su vista pero no se elimina, volverá a aparecer cuando alguien le mencione o le responda</a:t>
            </a:r>
          </a:p>
          <a:p>
            <a:endParaRPr lang="es-ES" dirty="0"/>
          </a:p>
          <a:p>
            <a:r>
              <a:rPr lang="es-ES" dirty="0"/>
              <a:t>Eliminar</a:t>
            </a:r>
          </a:p>
          <a:p>
            <a:endParaRPr lang="es-ES" dirty="0"/>
          </a:p>
          <a:p>
            <a:endParaRPr lang="es-ES" dirty="0"/>
          </a:p>
          <a:p>
            <a:endParaRPr lang="es-ES" dirty="0"/>
          </a:p>
        </p:txBody>
      </p:sp>
    </p:spTree>
    <p:extLst>
      <p:ext uri="{BB962C8B-B14F-4D97-AF65-F5344CB8AC3E}">
        <p14:creationId xmlns:p14="http://schemas.microsoft.com/office/powerpoint/2010/main" val="1632469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E0DBAB-8147-49BA-BDE6-5C042A4BFF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C6ED8BC3-B5E7-4BB7-B12F-703EDCA8F55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B6F00BFE-1B70-4399-BADA-36713DF12ED7}"/>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6A17D4F0-176A-409E-9429-7383CB5432E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3F8F340C-53F5-429D-9226-3EDE2BB77E7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610FD2B3-C51F-4BAD-B117-D291A6424D29}"/>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25B7BFCB-58AA-4244-8E11-5F49EBB796F3}"/>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FA2A6AB-3B29-4C74-B15C-D3CD832CA3A3}"/>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CA3828C2-4DCB-4BDA-AF52-588522042AEB}"/>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14D96BCC-8E1D-4E53-BFE9-5D2B3350D1C2}"/>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F0C9A704-8F42-4DA5-AA70-C1B7C76DDA2C}"/>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B88CB7AC-9A39-4392-94FA-C1FF5055D333}"/>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7F85A64C-2EA0-4F32-A00E-E23498597EDD}"/>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8B971A08-E64E-406A-B90E-4318685CA1CE}"/>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885AA1AF-AA12-4DC6-A4D6-85769EC8F088}"/>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7FE78887-EF82-4A10-8C2A-B6E99F198AA5}"/>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6830EAA6-A822-4FBC-8416-FB928503C0F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DBB3F671-31AF-4A1A-9E91-D2506DED1442}"/>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C5CCC2F7-728D-4A2C-95E0-DFD2C3484826}"/>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B655C48D-4F22-4E83-8C04-8FF8BD305BFC}"/>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43CD72BF-1BBB-49E0-9804-48763CACCC73}"/>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13" r="832" b="1"/>
          <a:stretch/>
        </p:blipFill>
        <p:spPr>
          <a:xfrm>
            <a:off x="20" y="10"/>
            <a:ext cx="6745008" cy="6857763"/>
          </a:xfrm>
          <a:prstGeom prst="rect">
            <a:avLst/>
          </a:prstGeom>
          <a:ln w="9525">
            <a:noFill/>
          </a:ln>
        </p:spPr>
      </p:pic>
      <p:grpSp>
        <p:nvGrpSpPr>
          <p:cNvPr id="36" name="Group 35">
            <a:extLst>
              <a:ext uri="{FF2B5EF4-FFF2-40B4-BE49-F238E27FC236}">
                <a16:creationId xmlns:a16="http://schemas.microsoft.com/office/drawing/2014/main" id="{341F540E-DBD9-4E2D-9A95-1D614CDA43F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37" name="Rectangle 36">
              <a:extLst>
                <a:ext uri="{FF2B5EF4-FFF2-40B4-BE49-F238E27FC236}">
                  <a16:creationId xmlns:a16="http://schemas.microsoft.com/office/drawing/2014/main" id="{3F0B18FD-404C-45E4-872F-2590043BA2C6}"/>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9">
              <a:extLst>
                <a:ext uri="{FF2B5EF4-FFF2-40B4-BE49-F238E27FC236}">
                  <a16:creationId xmlns:a16="http://schemas.microsoft.com/office/drawing/2014/main" id="{2A7620EE-5448-474E-A610-1C77EECF71BC}"/>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5C258F-23E6-43EA-B872-72E14F34A09D}"/>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71003636-CF5E-4A14-AFEC-FBCCE200E41D}"/>
              </a:ext>
            </a:extLst>
          </p:cNvPr>
          <p:cNvSpPr>
            <a:spLocks noGrp="1"/>
          </p:cNvSpPr>
          <p:nvPr>
            <p:ph type="ctrTitle"/>
          </p:nvPr>
        </p:nvSpPr>
        <p:spPr>
          <a:xfrm>
            <a:off x="7650643" y="2075504"/>
            <a:ext cx="3654569" cy="2042725"/>
          </a:xfrm>
        </p:spPr>
        <p:txBody>
          <a:bodyPr vert="horz" lIns="228600" tIns="228600" rIns="228600" bIns="0" rtlCol="0">
            <a:normAutofit/>
          </a:bodyPr>
          <a:lstStyle/>
          <a:p>
            <a:r>
              <a:rPr lang="en-US" sz="4200" dirty="0" err="1"/>
              <a:t>Encuestas</a:t>
            </a:r>
            <a:r>
              <a:rPr lang="en-US" sz="4200" dirty="0"/>
              <a:t> y </a:t>
            </a:r>
            <a:r>
              <a:rPr lang="en-US" sz="4200" dirty="0" err="1"/>
              <a:t>Elogios</a:t>
            </a:r>
            <a:endParaRPr lang="en-US" sz="4200" dirty="0"/>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subTitle" idx="1"/>
          </p:nvPr>
        </p:nvSpPr>
        <p:spPr>
          <a:xfrm>
            <a:off x="7650645" y="4202728"/>
            <a:ext cx="3654568" cy="1026125"/>
          </a:xfrm>
        </p:spPr>
        <p:txBody>
          <a:bodyPr vert="horz" lIns="91440" tIns="0" rIns="91440" bIns="45720" rtlCol="0">
            <a:normAutofit/>
          </a:bodyPr>
          <a:lstStyle/>
          <a:p>
            <a:r>
              <a:rPr lang="en-US"/>
              <a:t>Yammer</a:t>
            </a:r>
          </a:p>
        </p:txBody>
      </p:sp>
    </p:spTree>
    <p:extLst>
      <p:ext uri="{BB962C8B-B14F-4D97-AF65-F5344CB8AC3E}">
        <p14:creationId xmlns:p14="http://schemas.microsoft.com/office/powerpoint/2010/main" val="2878303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rotWithShape="1">
          <a:blip r:embed="rId2">
            <a:extLst>
              <a:ext uri="{28A0092B-C50C-407E-A947-70E740481C1C}">
                <a14:useLocalDpi xmlns:a14="http://schemas.microsoft.com/office/drawing/2010/main" val="0"/>
              </a:ext>
            </a:extLst>
          </a:blip>
          <a:srcRect l="19891"/>
          <a:stretch/>
        </p:blipFill>
        <p:spPr>
          <a:xfrm>
            <a:off x="3389744" y="238148"/>
            <a:ext cx="8577569" cy="6333524"/>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319372" y="524476"/>
            <a:ext cx="2616184" cy="3139321"/>
          </a:xfrm>
          <a:prstGeom prst="rect">
            <a:avLst/>
          </a:prstGeom>
          <a:noFill/>
        </p:spPr>
        <p:txBody>
          <a:bodyPr wrap="square" rtlCol="0">
            <a:spAutoFit/>
          </a:bodyPr>
          <a:lstStyle/>
          <a:p>
            <a:r>
              <a:rPr lang="es-ES" dirty="0"/>
              <a:t>La opción publicar una encuesta le permite encuestar a los miembros del Grupo y recopilar comentarios.</a:t>
            </a:r>
          </a:p>
          <a:p>
            <a:endParaRPr lang="es-ES" dirty="0"/>
          </a:p>
          <a:p>
            <a:r>
              <a:rPr lang="es-ES" dirty="0"/>
              <a:t>Todos los usuarios pueden ver los resultados y si lo desean cambiar su votación.</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3749963" y="1505527"/>
            <a:ext cx="5781964" cy="1754910"/>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4" name="Imagen 3">
            <a:extLst>
              <a:ext uri="{FF2B5EF4-FFF2-40B4-BE49-F238E27FC236}">
                <a16:creationId xmlns:a16="http://schemas.microsoft.com/office/drawing/2014/main" id="{B1A80943-E2A2-4D9D-A43A-446F49BBB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351" y="3612043"/>
            <a:ext cx="7478169" cy="2319499"/>
          </a:xfrm>
          <a:prstGeom prst="rect">
            <a:avLst/>
          </a:prstGeom>
          <a:ln w="38100">
            <a:solidFill>
              <a:srgbClr val="FF0000"/>
            </a:solidFill>
          </a:ln>
        </p:spPr>
      </p:pic>
    </p:spTree>
    <p:extLst>
      <p:ext uri="{BB962C8B-B14F-4D97-AF65-F5344CB8AC3E}">
        <p14:creationId xmlns:p14="http://schemas.microsoft.com/office/powerpoint/2010/main" val="283648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672940" y="524476"/>
            <a:ext cx="9292558" cy="5754684"/>
            <a:chOff x="1526796" y="1103316"/>
            <a:chExt cx="9292558" cy="5754684"/>
          </a:xfrm>
        </p:grpSpPr>
        <p:pic>
          <p:nvPicPr>
            <p:cNvPr id="3" name="Imagen 2" descr="Imagen que contiene captura de pantalla&#10;&#10;Descripción generada con confianza muy alta">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796" y="1103316"/>
              <a:ext cx="9292558" cy="5754684"/>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572935" y="1149291"/>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2882665" y="67112"/>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184558" y="524476"/>
            <a:ext cx="2324798" cy="2308324"/>
          </a:xfrm>
          <a:prstGeom prst="rect">
            <a:avLst/>
          </a:prstGeom>
          <a:noFill/>
        </p:spPr>
        <p:txBody>
          <a:bodyPr wrap="square" rtlCol="0">
            <a:spAutoFit/>
          </a:bodyPr>
          <a:lstStyle/>
          <a:p>
            <a:r>
              <a:rPr lang="es-ES" dirty="0"/>
              <a:t>En este espacio, puede ver todos los mensajes publicados por personas en su red y publicar un nuevo mensaje</a:t>
            </a:r>
          </a:p>
          <a:p>
            <a:endParaRPr lang="es-ES" dirty="0"/>
          </a:p>
        </p:txBody>
      </p:sp>
      <p:sp>
        <p:nvSpPr>
          <p:cNvPr id="11" name="CuadroTexto 10">
            <a:extLst>
              <a:ext uri="{FF2B5EF4-FFF2-40B4-BE49-F238E27FC236}">
                <a16:creationId xmlns:a16="http://schemas.microsoft.com/office/drawing/2014/main" id="{FE0FE3AC-0AAD-4C0D-B0EF-CE1353A3E9BF}"/>
              </a:ext>
            </a:extLst>
          </p:cNvPr>
          <p:cNvSpPr txBox="1"/>
          <p:nvPr/>
        </p:nvSpPr>
        <p:spPr>
          <a:xfrm>
            <a:off x="6602135" y="1473783"/>
            <a:ext cx="2676090" cy="175432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Muestra las conversaciones que son más relevantes para usted en función de su actividad.</a:t>
            </a:r>
          </a:p>
          <a:p>
            <a:endParaRPr lang="es-ES" dirty="0"/>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4848837" y="1283516"/>
            <a:ext cx="587229" cy="43622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cxnSp>
        <p:nvCxnSpPr>
          <p:cNvPr id="15" name="Conector: curvado 14">
            <a:extLst>
              <a:ext uri="{FF2B5EF4-FFF2-40B4-BE49-F238E27FC236}">
                <a16:creationId xmlns:a16="http://schemas.microsoft.com/office/drawing/2014/main" id="{E68BFE71-1CF8-445C-8C0D-1B4700A97F73}"/>
              </a:ext>
            </a:extLst>
          </p:cNvPr>
          <p:cNvCxnSpPr>
            <a:stCxn id="13" idx="3"/>
            <a:endCxn id="11" idx="1"/>
          </p:cNvCxnSpPr>
          <p:nvPr/>
        </p:nvCxnSpPr>
        <p:spPr>
          <a:xfrm>
            <a:off x="5436066" y="1501630"/>
            <a:ext cx="1166069" cy="849316"/>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346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744" y="273358"/>
            <a:ext cx="8577569" cy="6263104"/>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319372" y="524476"/>
            <a:ext cx="2616184" cy="2585323"/>
          </a:xfrm>
          <a:prstGeom prst="rect">
            <a:avLst/>
          </a:prstGeom>
          <a:noFill/>
        </p:spPr>
        <p:txBody>
          <a:bodyPr wrap="square" rtlCol="0">
            <a:spAutoFit/>
          </a:bodyPr>
          <a:lstStyle/>
          <a:p>
            <a:r>
              <a:rPr lang="es-ES" dirty="0"/>
              <a:t>La opción de Elogio a alguien le permite reconocer a sus compañeros del Grupo sus logros y recompensarlos con insignias que aparecerían en sus perfiles.</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3749963" y="1505527"/>
            <a:ext cx="5781964" cy="2272146"/>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4" name="Imagen 3">
            <a:extLst>
              <a:ext uri="{FF2B5EF4-FFF2-40B4-BE49-F238E27FC236}">
                <a16:creationId xmlns:a16="http://schemas.microsoft.com/office/drawing/2014/main" id="{B1A80943-E2A2-4D9D-A43A-446F49BBB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601" y="3885141"/>
            <a:ext cx="5709326" cy="2359928"/>
          </a:xfrm>
          <a:prstGeom prst="rect">
            <a:avLst/>
          </a:prstGeom>
          <a:ln w="38100">
            <a:solidFill>
              <a:srgbClr val="FF0000"/>
            </a:solidFill>
          </a:ln>
        </p:spPr>
      </p:pic>
    </p:spTree>
    <p:extLst>
      <p:ext uri="{BB962C8B-B14F-4D97-AF65-F5344CB8AC3E}">
        <p14:creationId xmlns:p14="http://schemas.microsoft.com/office/powerpoint/2010/main" val="391373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E0DBAB-8147-49BA-BDE6-5C042A4BFF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C6ED8BC3-B5E7-4BB7-B12F-703EDCA8F55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B6F00BFE-1B70-4399-BADA-36713DF12ED7}"/>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6A17D4F0-176A-409E-9429-7383CB5432E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3F8F340C-53F5-429D-9226-3EDE2BB77E7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610FD2B3-C51F-4BAD-B117-D291A6424D29}"/>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25B7BFCB-58AA-4244-8E11-5F49EBB796F3}"/>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FA2A6AB-3B29-4C74-B15C-D3CD832CA3A3}"/>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CA3828C2-4DCB-4BDA-AF52-588522042AEB}"/>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14D96BCC-8E1D-4E53-BFE9-5D2B3350D1C2}"/>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F0C9A704-8F42-4DA5-AA70-C1B7C76DDA2C}"/>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B88CB7AC-9A39-4392-94FA-C1FF5055D333}"/>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7F85A64C-2EA0-4F32-A00E-E23498597EDD}"/>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8B971A08-E64E-406A-B90E-4318685CA1CE}"/>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885AA1AF-AA12-4DC6-A4D6-85769EC8F088}"/>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7FE78887-EF82-4A10-8C2A-B6E99F198AA5}"/>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6830EAA6-A822-4FBC-8416-FB928503C0F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DBB3F671-31AF-4A1A-9E91-D2506DED1442}"/>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C5CCC2F7-728D-4A2C-95E0-DFD2C3484826}"/>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B655C48D-4F22-4E83-8C04-8FF8BD305BFC}"/>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43CD72BF-1BBB-49E0-9804-48763CACCC73}"/>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13" r="832" b="1"/>
          <a:stretch/>
        </p:blipFill>
        <p:spPr>
          <a:xfrm>
            <a:off x="20" y="10"/>
            <a:ext cx="6745008" cy="6857763"/>
          </a:xfrm>
          <a:prstGeom prst="rect">
            <a:avLst/>
          </a:prstGeom>
          <a:ln w="9525">
            <a:noFill/>
          </a:ln>
        </p:spPr>
      </p:pic>
      <p:grpSp>
        <p:nvGrpSpPr>
          <p:cNvPr id="36" name="Group 35">
            <a:extLst>
              <a:ext uri="{FF2B5EF4-FFF2-40B4-BE49-F238E27FC236}">
                <a16:creationId xmlns:a16="http://schemas.microsoft.com/office/drawing/2014/main" id="{341F540E-DBD9-4E2D-9A95-1D614CDA43F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37" name="Rectangle 36">
              <a:extLst>
                <a:ext uri="{FF2B5EF4-FFF2-40B4-BE49-F238E27FC236}">
                  <a16:creationId xmlns:a16="http://schemas.microsoft.com/office/drawing/2014/main" id="{3F0B18FD-404C-45E4-872F-2590043BA2C6}"/>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9">
              <a:extLst>
                <a:ext uri="{FF2B5EF4-FFF2-40B4-BE49-F238E27FC236}">
                  <a16:creationId xmlns:a16="http://schemas.microsoft.com/office/drawing/2014/main" id="{2A7620EE-5448-474E-A610-1C77EECF71BC}"/>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5C258F-23E6-43EA-B872-72E14F34A09D}"/>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71003636-CF5E-4A14-AFEC-FBCCE200E41D}"/>
              </a:ext>
            </a:extLst>
          </p:cNvPr>
          <p:cNvSpPr>
            <a:spLocks noGrp="1"/>
          </p:cNvSpPr>
          <p:nvPr>
            <p:ph type="ctrTitle"/>
          </p:nvPr>
        </p:nvSpPr>
        <p:spPr>
          <a:xfrm>
            <a:off x="7650643" y="2075504"/>
            <a:ext cx="3654569" cy="2042725"/>
          </a:xfrm>
        </p:spPr>
        <p:txBody>
          <a:bodyPr vert="horz" lIns="228600" tIns="228600" rIns="228600" bIns="0" rtlCol="0">
            <a:normAutofit/>
          </a:bodyPr>
          <a:lstStyle/>
          <a:p>
            <a:r>
              <a:rPr lang="en-US" sz="4200" dirty="0" err="1"/>
              <a:t>Búsquedas</a:t>
            </a:r>
            <a:endParaRPr lang="en-US" sz="4200" dirty="0"/>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subTitle" idx="1"/>
          </p:nvPr>
        </p:nvSpPr>
        <p:spPr>
          <a:xfrm>
            <a:off x="7650645" y="4202728"/>
            <a:ext cx="3654568" cy="1026125"/>
          </a:xfrm>
        </p:spPr>
        <p:txBody>
          <a:bodyPr vert="horz" lIns="91440" tIns="0" rIns="91440" bIns="45720" rtlCol="0">
            <a:normAutofit/>
          </a:bodyPr>
          <a:lstStyle/>
          <a:p>
            <a:r>
              <a:rPr lang="en-US"/>
              <a:t>Yammer</a:t>
            </a:r>
          </a:p>
        </p:txBody>
      </p:sp>
    </p:spTree>
    <p:extLst>
      <p:ext uri="{BB962C8B-B14F-4D97-AF65-F5344CB8AC3E}">
        <p14:creationId xmlns:p14="http://schemas.microsoft.com/office/powerpoint/2010/main" val="3094053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captura de pantalla, portátil, ordenador&#10;&#10;Descripción generada con confianza alta">
            <a:extLst>
              <a:ext uri="{FF2B5EF4-FFF2-40B4-BE49-F238E27FC236}">
                <a16:creationId xmlns:a16="http://schemas.microsoft.com/office/drawing/2014/main" id="{15BCE708-FA44-4D63-A618-86E9203DF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736" y="524476"/>
            <a:ext cx="8322436" cy="4903364"/>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440039" y="375099"/>
            <a:ext cx="2616184" cy="6186309"/>
          </a:xfrm>
          <a:prstGeom prst="rect">
            <a:avLst/>
          </a:prstGeom>
          <a:noFill/>
        </p:spPr>
        <p:txBody>
          <a:bodyPr wrap="square" rtlCol="0">
            <a:spAutoFit/>
          </a:bodyPr>
          <a:lstStyle/>
          <a:p>
            <a:r>
              <a:rPr lang="es-ES" dirty="0"/>
              <a:t>Buscar</a:t>
            </a:r>
          </a:p>
          <a:p>
            <a:r>
              <a:rPr lang="es-ES" dirty="0"/>
              <a:t>Una potente herramienta de Yammer.</a:t>
            </a:r>
          </a:p>
          <a:p>
            <a:endParaRPr lang="es-ES" dirty="0"/>
          </a:p>
          <a:p>
            <a:r>
              <a:rPr lang="es-ES" dirty="0"/>
              <a:t>Puede utilizar la información compartida por toda su organización mediante el uso de la herramienta de búsqueda.</a:t>
            </a:r>
          </a:p>
          <a:p>
            <a:r>
              <a:rPr lang="es-ES" dirty="0"/>
              <a:t>  </a:t>
            </a:r>
          </a:p>
          <a:p>
            <a:r>
              <a:rPr lang="es-ES" dirty="0"/>
              <a:t>Para buscar un grupo, persona, archivo, nota o cualquier otra cosa en su red de Yammer, simplemente puede comenzar a escribir el término en la barra de búsqueda.</a:t>
            </a:r>
          </a:p>
          <a:p>
            <a:endParaRPr lang="es-ES" dirty="0"/>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3445164" y="858050"/>
            <a:ext cx="1847271" cy="268787"/>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 name="Rectángulo 1">
            <a:extLst>
              <a:ext uri="{FF2B5EF4-FFF2-40B4-BE49-F238E27FC236}">
                <a16:creationId xmlns:a16="http://schemas.microsoft.com/office/drawing/2014/main" id="{0B67021B-60BF-4DE2-A2B0-0EF1CDFFBFC5}"/>
              </a:ext>
            </a:extLst>
          </p:cNvPr>
          <p:cNvSpPr/>
          <p:nvPr/>
        </p:nvSpPr>
        <p:spPr>
          <a:xfrm>
            <a:off x="3232727" y="249382"/>
            <a:ext cx="8691418" cy="643774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8" name="CuadroTexto 7">
            <a:extLst>
              <a:ext uri="{FF2B5EF4-FFF2-40B4-BE49-F238E27FC236}">
                <a16:creationId xmlns:a16="http://schemas.microsoft.com/office/drawing/2014/main" id="{D29A751D-4A6B-4913-B465-D7FEC371FE3C}"/>
              </a:ext>
            </a:extLst>
          </p:cNvPr>
          <p:cNvSpPr txBox="1"/>
          <p:nvPr/>
        </p:nvSpPr>
        <p:spPr>
          <a:xfrm>
            <a:off x="3569763" y="3618003"/>
            <a:ext cx="6371982" cy="2308324"/>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Ver todos los resultados:</a:t>
            </a:r>
          </a:p>
          <a:p>
            <a:r>
              <a:rPr lang="es-ES" dirty="0"/>
              <a:t>Se muestra el resultado de la búsqueda en conversaciones, en Grupos (la palabra aparece en el nombre del Grupo o en la descripción), en perfiles de usuarios, en Temas y en archivos, tanto en el nombre de archivo como dentro del texto del archivo (si es un archivo de texto, como Word, </a:t>
            </a:r>
            <a:r>
              <a:rPr lang="es-ES" dirty="0" err="1"/>
              <a:t>pdf</a:t>
            </a:r>
            <a:r>
              <a:rPr lang="es-ES" dirty="0"/>
              <a:t>,…)</a:t>
            </a:r>
          </a:p>
          <a:p>
            <a:endParaRPr lang="es-ES" dirty="0"/>
          </a:p>
        </p:txBody>
      </p:sp>
    </p:spTree>
    <p:extLst>
      <p:ext uri="{BB962C8B-B14F-4D97-AF65-F5344CB8AC3E}">
        <p14:creationId xmlns:p14="http://schemas.microsoft.com/office/powerpoint/2010/main" val="1623701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BCE708-FA44-4D63-A618-86E9203DF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761" y="524476"/>
            <a:ext cx="6514385" cy="4903364"/>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848112" y="524476"/>
            <a:ext cx="2616184" cy="3416320"/>
          </a:xfrm>
          <a:prstGeom prst="rect">
            <a:avLst/>
          </a:prstGeom>
          <a:noFill/>
        </p:spPr>
        <p:txBody>
          <a:bodyPr wrap="square" rtlCol="0">
            <a:spAutoFit/>
          </a:bodyPr>
          <a:lstStyle/>
          <a:p>
            <a:r>
              <a:rPr lang="es-ES" dirty="0"/>
              <a:t>Una búsqueda avanzada le permitirá buscar en un determinado Grupo y en un intervalo de tiempo determinado</a:t>
            </a:r>
          </a:p>
          <a:p>
            <a:endParaRPr lang="es-ES" dirty="0"/>
          </a:p>
          <a:p>
            <a:r>
              <a:rPr lang="es-ES" dirty="0"/>
              <a:t>También puede buscar dos palabras que estén juntas, en ese caso utilice las comillas.</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9156875" y="1132852"/>
            <a:ext cx="1847271" cy="1878203"/>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 name="Rectángulo 1">
            <a:extLst>
              <a:ext uri="{FF2B5EF4-FFF2-40B4-BE49-F238E27FC236}">
                <a16:creationId xmlns:a16="http://schemas.microsoft.com/office/drawing/2014/main" id="{0B67021B-60BF-4DE2-A2B0-0EF1CDFFBFC5}"/>
              </a:ext>
            </a:extLst>
          </p:cNvPr>
          <p:cNvSpPr/>
          <p:nvPr/>
        </p:nvSpPr>
        <p:spPr>
          <a:xfrm>
            <a:off x="3232727" y="249382"/>
            <a:ext cx="8691418" cy="643774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615650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BCE708-FA44-4D63-A618-86E9203DF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055" y="189176"/>
            <a:ext cx="9017229" cy="5306460"/>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284035" y="249382"/>
            <a:ext cx="2616184" cy="5909310"/>
          </a:xfrm>
          <a:prstGeom prst="rect">
            <a:avLst/>
          </a:prstGeom>
          <a:noFill/>
        </p:spPr>
        <p:txBody>
          <a:bodyPr wrap="square" rtlCol="0">
            <a:spAutoFit/>
          </a:bodyPr>
          <a:lstStyle/>
          <a:p>
            <a:r>
              <a:rPr lang="es-ES" dirty="0"/>
              <a:t>En una búsqueda puede aparecer un tema.</a:t>
            </a:r>
          </a:p>
          <a:p>
            <a:r>
              <a:rPr lang="es-ES" dirty="0"/>
              <a:t>Los temas son etiquetas creadas por los usuarios de toda la red. </a:t>
            </a:r>
          </a:p>
          <a:p>
            <a:endParaRPr lang="es-ES" dirty="0"/>
          </a:p>
          <a:p>
            <a:r>
              <a:rPr lang="es-ES" dirty="0"/>
              <a:t>Al abrir una página de tema, podemos seguir esa etiqueta y aparecerán los mensajes etiquetados en nuestras notificaciones.</a:t>
            </a:r>
          </a:p>
          <a:p>
            <a:endParaRPr lang="es-ES" dirty="0"/>
          </a:p>
          <a:p>
            <a:r>
              <a:rPr lang="es-ES" dirty="0"/>
              <a:t>También podemos cambiar el nombre del tema para evitar repeticiones de etiquetas similares</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6099640" y="674255"/>
            <a:ext cx="642906" cy="350981"/>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 name="Rectángulo 1">
            <a:extLst>
              <a:ext uri="{FF2B5EF4-FFF2-40B4-BE49-F238E27FC236}">
                <a16:creationId xmlns:a16="http://schemas.microsoft.com/office/drawing/2014/main" id="{0B67021B-60BF-4DE2-A2B0-0EF1CDFFBFC5}"/>
              </a:ext>
            </a:extLst>
          </p:cNvPr>
          <p:cNvSpPr/>
          <p:nvPr/>
        </p:nvSpPr>
        <p:spPr>
          <a:xfrm>
            <a:off x="3232727" y="249382"/>
            <a:ext cx="8691418" cy="643774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7" name="Rectángulo: esquinas redondeadas 6">
            <a:extLst>
              <a:ext uri="{FF2B5EF4-FFF2-40B4-BE49-F238E27FC236}">
                <a16:creationId xmlns:a16="http://schemas.microsoft.com/office/drawing/2014/main" id="{C0ECB142-E488-4695-AD86-B9BC8661B186}"/>
              </a:ext>
            </a:extLst>
          </p:cNvPr>
          <p:cNvSpPr/>
          <p:nvPr/>
        </p:nvSpPr>
        <p:spPr>
          <a:xfrm>
            <a:off x="5079863" y="1025236"/>
            <a:ext cx="642906" cy="350981"/>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pic>
        <p:nvPicPr>
          <p:cNvPr id="4" name="Imagen 3" descr="Imagen que contiene captura de pantalla&#10;&#10;Descripción generada con confianza muy alta">
            <a:extLst>
              <a:ext uri="{FF2B5EF4-FFF2-40B4-BE49-F238E27FC236}">
                <a16:creationId xmlns:a16="http://schemas.microsoft.com/office/drawing/2014/main" id="{EE07BBA2-DC77-43ED-B0AC-B60E1173CCD3}"/>
              </a:ext>
            </a:extLst>
          </p:cNvPr>
          <p:cNvPicPr>
            <a:picLocks noChangeAspect="1"/>
          </p:cNvPicPr>
          <p:nvPr/>
        </p:nvPicPr>
        <p:blipFill rotWithShape="1">
          <a:blip r:embed="rId3">
            <a:extLst>
              <a:ext uri="{28A0092B-C50C-407E-A947-70E740481C1C}">
                <a14:useLocalDpi xmlns:a14="http://schemas.microsoft.com/office/drawing/2010/main" val="0"/>
              </a:ext>
            </a:extLst>
          </a:blip>
          <a:srcRect l="20238"/>
          <a:stretch/>
        </p:blipFill>
        <p:spPr>
          <a:xfrm>
            <a:off x="4095406" y="2078181"/>
            <a:ext cx="5652939" cy="4193309"/>
          </a:xfrm>
          <a:prstGeom prst="rect">
            <a:avLst/>
          </a:prstGeom>
          <a:ln w="38100">
            <a:solidFill>
              <a:srgbClr val="FF0000"/>
            </a:solidFill>
          </a:ln>
        </p:spPr>
      </p:pic>
      <p:cxnSp>
        <p:nvCxnSpPr>
          <p:cNvPr id="9" name="Conector: curvado 8">
            <a:extLst>
              <a:ext uri="{FF2B5EF4-FFF2-40B4-BE49-F238E27FC236}">
                <a16:creationId xmlns:a16="http://schemas.microsoft.com/office/drawing/2014/main" id="{D1A00487-0993-4420-A953-6B1C6CD39B08}"/>
              </a:ext>
            </a:extLst>
          </p:cNvPr>
          <p:cNvCxnSpPr>
            <a:stCxn id="7" idx="2"/>
            <a:endCxn id="4" idx="0"/>
          </p:cNvCxnSpPr>
          <p:nvPr/>
        </p:nvCxnSpPr>
        <p:spPr>
          <a:xfrm rot="16200000" flipH="1">
            <a:off x="5810614" y="966919"/>
            <a:ext cx="701964" cy="152056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003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E0DBAB-8147-49BA-BDE6-5C042A4BFF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C6ED8BC3-B5E7-4BB7-B12F-703EDCA8F55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B6F00BFE-1B70-4399-BADA-36713DF12ED7}"/>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6A17D4F0-176A-409E-9429-7383CB5432E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3F8F340C-53F5-429D-9226-3EDE2BB77E7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610FD2B3-C51F-4BAD-B117-D291A6424D29}"/>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25B7BFCB-58AA-4244-8E11-5F49EBB796F3}"/>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FA2A6AB-3B29-4C74-B15C-D3CD832CA3A3}"/>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CA3828C2-4DCB-4BDA-AF52-588522042AEB}"/>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14D96BCC-8E1D-4E53-BFE9-5D2B3350D1C2}"/>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F0C9A704-8F42-4DA5-AA70-C1B7C76DDA2C}"/>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B88CB7AC-9A39-4392-94FA-C1FF5055D333}"/>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7F85A64C-2EA0-4F32-A00E-E23498597EDD}"/>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8B971A08-E64E-406A-B90E-4318685CA1CE}"/>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885AA1AF-AA12-4DC6-A4D6-85769EC8F088}"/>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7FE78887-EF82-4A10-8C2A-B6E99F198AA5}"/>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6830EAA6-A822-4FBC-8416-FB928503C0F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DBB3F671-31AF-4A1A-9E91-D2506DED1442}"/>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C5CCC2F7-728D-4A2C-95E0-DFD2C3484826}"/>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B655C48D-4F22-4E83-8C04-8FF8BD305BFC}"/>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43CD72BF-1BBB-49E0-9804-48763CACCC73}"/>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13" r="832" b="1"/>
          <a:stretch/>
        </p:blipFill>
        <p:spPr>
          <a:xfrm>
            <a:off x="20" y="10"/>
            <a:ext cx="6745008" cy="6857763"/>
          </a:xfrm>
          <a:prstGeom prst="rect">
            <a:avLst/>
          </a:prstGeom>
          <a:ln w="9525">
            <a:noFill/>
          </a:ln>
        </p:spPr>
      </p:pic>
      <p:grpSp>
        <p:nvGrpSpPr>
          <p:cNvPr id="36" name="Group 35">
            <a:extLst>
              <a:ext uri="{FF2B5EF4-FFF2-40B4-BE49-F238E27FC236}">
                <a16:creationId xmlns:a16="http://schemas.microsoft.com/office/drawing/2014/main" id="{341F540E-DBD9-4E2D-9A95-1D614CDA43F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37" name="Rectangle 36">
              <a:extLst>
                <a:ext uri="{FF2B5EF4-FFF2-40B4-BE49-F238E27FC236}">
                  <a16:creationId xmlns:a16="http://schemas.microsoft.com/office/drawing/2014/main" id="{3F0B18FD-404C-45E4-872F-2590043BA2C6}"/>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9">
              <a:extLst>
                <a:ext uri="{FF2B5EF4-FFF2-40B4-BE49-F238E27FC236}">
                  <a16:creationId xmlns:a16="http://schemas.microsoft.com/office/drawing/2014/main" id="{2A7620EE-5448-474E-A610-1C77EECF71BC}"/>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5C258F-23E6-43EA-B872-72E14F34A09D}"/>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71003636-CF5E-4A14-AFEC-FBCCE200E41D}"/>
              </a:ext>
            </a:extLst>
          </p:cNvPr>
          <p:cNvSpPr>
            <a:spLocks noGrp="1"/>
          </p:cNvSpPr>
          <p:nvPr>
            <p:ph type="ctrTitle"/>
          </p:nvPr>
        </p:nvSpPr>
        <p:spPr>
          <a:xfrm>
            <a:off x="7650643" y="2075504"/>
            <a:ext cx="3654569" cy="2042725"/>
          </a:xfrm>
        </p:spPr>
        <p:txBody>
          <a:bodyPr vert="horz" lIns="228600" tIns="228600" rIns="228600" bIns="0" rtlCol="0">
            <a:normAutofit/>
          </a:bodyPr>
          <a:lstStyle/>
          <a:p>
            <a:r>
              <a:rPr lang="en-US" sz="4200" dirty="0" err="1"/>
              <a:t>Atajos</a:t>
            </a:r>
            <a:r>
              <a:rPr lang="en-US" sz="4200" dirty="0"/>
              <a:t> de </a:t>
            </a:r>
            <a:r>
              <a:rPr lang="en-US" sz="4200" dirty="0" err="1"/>
              <a:t>teclado</a:t>
            </a:r>
            <a:endParaRPr lang="en-US" sz="4200" dirty="0"/>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subTitle" idx="1"/>
          </p:nvPr>
        </p:nvSpPr>
        <p:spPr>
          <a:xfrm>
            <a:off x="7650645" y="4202728"/>
            <a:ext cx="3654568" cy="1026125"/>
          </a:xfrm>
        </p:spPr>
        <p:txBody>
          <a:bodyPr vert="horz" lIns="91440" tIns="0" rIns="91440" bIns="45720" rtlCol="0">
            <a:normAutofit/>
          </a:bodyPr>
          <a:lstStyle/>
          <a:p>
            <a:r>
              <a:rPr lang="en-US"/>
              <a:t>Yammer</a:t>
            </a:r>
          </a:p>
        </p:txBody>
      </p:sp>
    </p:spTree>
    <p:extLst>
      <p:ext uri="{BB962C8B-B14F-4D97-AF65-F5344CB8AC3E}">
        <p14:creationId xmlns:p14="http://schemas.microsoft.com/office/powerpoint/2010/main" val="2084304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BCE708-FA44-4D63-A618-86E9203DF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029" y="1132852"/>
            <a:ext cx="6514385" cy="2007535"/>
          </a:xfrm>
          <a:prstGeom prst="rect">
            <a:avLst/>
          </a:prstGeom>
        </p:spPr>
      </p:pic>
      <p:sp>
        <p:nvSpPr>
          <p:cNvPr id="10" name="CuadroTexto 9">
            <a:extLst>
              <a:ext uri="{FF2B5EF4-FFF2-40B4-BE49-F238E27FC236}">
                <a16:creationId xmlns:a16="http://schemas.microsoft.com/office/drawing/2014/main" id="{003B4922-79A8-44C7-93E6-1E830ABD1E8E}"/>
              </a:ext>
            </a:extLst>
          </p:cNvPr>
          <p:cNvSpPr txBox="1"/>
          <p:nvPr/>
        </p:nvSpPr>
        <p:spPr>
          <a:xfrm>
            <a:off x="848112" y="524476"/>
            <a:ext cx="2616184" cy="3693319"/>
          </a:xfrm>
          <a:prstGeom prst="rect">
            <a:avLst/>
          </a:prstGeom>
          <a:noFill/>
        </p:spPr>
        <p:txBody>
          <a:bodyPr wrap="square" rtlCol="0">
            <a:spAutoFit/>
          </a:bodyPr>
          <a:lstStyle/>
          <a:p>
            <a:r>
              <a:rPr lang="es-ES" dirty="0"/>
              <a:t>Utilice atajos de teclado para agilizar sus actuaciones dentro de Yammer</a:t>
            </a:r>
          </a:p>
          <a:p>
            <a:endParaRPr lang="es-ES" dirty="0"/>
          </a:p>
          <a:p>
            <a:r>
              <a:rPr lang="es-ES" dirty="0"/>
              <a:t>Con la tecla de Mayúsculas presionada + la tecla correspondiente</a:t>
            </a:r>
          </a:p>
          <a:p>
            <a:endParaRPr lang="es-ES" dirty="0"/>
          </a:p>
          <a:p>
            <a:r>
              <a:rPr lang="es-ES" dirty="0"/>
              <a:t>Siempre puede ver los atajos presionando MAYÚSCULAS +?</a:t>
            </a:r>
          </a:p>
        </p:txBody>
      </p:sp>
      <p:sp>
        <p:nvSpPr>
          <p:cNvPr id="6" name="Rectángulo: esquinas redondeadas 5">
            <a:extLst>
              <a:ext uri="{FF2B5EF4-FFF2-40B4-BE49-F238E27FC236}">
                <a16:creationId xmlns:a16="http://schemas.microsoft.com/office/drawing/2014/main" id="{038FBFC8-4709-41FB-A67B-724EAFDF0623}"/>
              </a:ext>
            </a:extLst>
          </p:cNvPr>
          <p:cNvSpPr/>
          <p:nvPr/>
        </p:nvSpPr>
        <p:spPr>
          <a:xfrm>
            <a:off x="3758268" y="864066"/>
            <a:ext cx="6895750" cy="2491530"/>
          </a:xfrm>
          <a:prstGeom prst="roundRect">
            <a:avLst>
              <a:gd name="adj" fmla="val 10120"/>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2" name="Rectángulo 1">
            <a:extLst>
              <a:ext uri="{FF2B5EF4-FFF2-40B4-BE49-F238E27FC236}">
                <a16:creationId xmlns:a16="http://schemas.microsoft.com/office/drawing/2014/main" id="{0B67021B-60BF-4DE2-A2B0-0EF1CDFFBFC5}"/>
              </a:ext>
            </a:extLst>
          </p:cNvPr>
          <p:cNvSpPr/>
          <p:nvPr/>
        </p:nvSpPr>
        <p:spPr>
          <a:xfrm>
            <a:off x="3232727" y="249382"/>
            <a:ext cx="8691418" cy="643774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533921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E0DBAB-8147-49BA-BDE6-5C042A4BFF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C6ED8BC3-B5E7-4BB7-B12F-703EDCA8F55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B6F00BFE-1B70-4399-BADA-36713DF12ED7}"/>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6A17D4F0-176A-409E-9429-7383CB5432E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3F8F340C-53F5-429D-9226-3EDE2BB77E7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610FD2B3-C51F-4BAD-B117-D291A6424D29}"/>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25B7BFCB-58AA-4244-8E11-5F49EBB796F3}"/>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FA2A6AB-3B29-4C74-B15C-D3CD832CA3A3}"/>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CA3828C2-4DCB-4BDA-AF52-588522042AEB}"/>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14D96BCC-8E1D-4E53-BFE9-5D2B3350D1C2}"/>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F0C9A704-8F42-4DA5-AA70-C1B7C76DDA2C}"/>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B88CB7AC-9A39-4392-94FA-C1FF5055D333}"/>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7F85A64C-2EA0-4F32-A00E-E23498597EDD}"/>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8B971A08-E64E-406A-B90E-4318685CA1CE}"/>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885AA1AF-AA12-4DC6-A4D6-85769EC8F088}"/>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7FE78887-EF82-4A10-8C2A-B6E99F198AA5}"/>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6830EAA6-A822-4FBC-8416-FB928503C0F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DBB3F671-31AF-4A1A-9E91-D2506DED1442}"/>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C5CCC2F7-728D-4A2C-95E0-DFD2C3484826}"/>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B655C48D-4F22-4E83-8C04-8FF8BD305BFC}"/>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43CD72BF-1BBB-49E0-9804-48763CACCC73}"/>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Gráfico 4" descr="Usuarios">
            <a:extLst>
              <a:ext uri="{FF2B5EF4-FFF2-40B4-BE49-F238E27FC236}">
                <a16:creationId xmlns:a16="http://schemas.microsoft.com/office/drawing/2014/main" id="{6A65954A-BF18-4924-8479-A12A4B978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13" r="832" b="1"/>
          <a:stretch/>
        </p:blipFill>
        <p:spPr>
          <a:xfrm>
            <a:off x="20" y="10"/>
            <a:ext cx="6745008" cy="6857763"/>
          </a:xfrm>
          <a:prstGeom prst="rect">
            <a:avLst/>
          </a:prstGeom>
          <a:ln w="9525">
            <a:noFill/>
          </a:ln>
        </p:spPr>
      </p:pic>
      <p:grpSp>
        <p:nvGrpSpPr>
          <p:cNvPr id="36" name="Group 35">
            <a:extLst>
              <a:ext uri="{FF2B5EF4-FFF2-40B4-BE49-F238E27FC236}">
                <a16:creationId xmlns:a16="http://schemas.microsoft.com/office/drawing/2014/main" id="{341F540E-DBD9-4E2D-9A95-1D614CDA43F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37" name="Rectangle 36">
              <a:extLst>
                <a:ext uri="{FF2B5EF4-FFF2-40B4-BE49-F238E27FC236}">
                  <a16:creationId xmlns:a16="http://schemas.microsoft.com/office/drawing/2014/main" id="{3F0B18FD-404C-45E4-872F-2590043BA2C6}"/>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9">
              <a:extLst>
                <a:ext uri="{FF2B5EF4-FFF2-40B4-BE49-F238E27FC236}">
                  <a16:creationId xmlns:a16="http://schemas.microsoft.com/office/drawing/2014/main" id="{2A7620EE-5448-474E-A610-1C77EECF71BC}"/>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5C258F-23E6-43EA-B872-72E14F34A09D}"/>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71003636-CF5E-4A14-AFEC-FBCCE200E41D}"/>
              </a:ext>
            </a:extLst>
          </p:cNvPr>
          <p:cNvSpPr>
            <a:spLocks noGrp="1"/>
          </p:cNvSpPr>
          <p:nvPr>
            <p:ph type="ctrTitle"/>
          </p:nvPr>
        </p:nvSpPr>
        <p:spPr>
          <a:xfrm>
            <a:off x="7650643" y="2075504"/>
            <a:ext cx="3654569" cy="2042725"/>
          </a:xfrm>
        </p:spPr>
        <p:txBody>
          <a:bodyPr vert="horz" lIns="228600" tIns="228600" rIns="228600" bIns="0" rtlCol="0">
            <a:normAutofit/>
          </a:bodyPr>
          <a:lstStyle/>
          <a:p>
            <a:r>
              <a:rPr lang="en-US" sz="4200" dirty="0" err="1"/>
              <a:t>Herramientas</a:t>
            </a:r>
            <a:r>
              <a:rPr lang="en-US" sz="4200" dirty="0"/>
              <a:t> de </a:t>
            </a:r>
            <a:r>
              <a:rPr lang="en-US" sz="4200" dirty="0" err="1"/>
              <a:t>Colaboración</a:t>
            </a:r>
            <a:endParaRPr lang="en-US" sz="4200" dirty="0"/>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subTitle" idx="1"/>
          </p:nvPr>
        </p:nvSpPr>
        <p:spPr>
          <a:xfrm>
            <a:off x="7650645" y="4202728"/>
            <a:ext cx="3654568" cy="1026125"/>
          </a:xfrm>
        </p:spPr>
        <p:txBody>
          <a:bodyPr vert="horz" lIns="91440" tIns="0" rIns="91440" bIns="45720" rtlCol="0">
            <a:normAutofit/>
          </a:bodyPr>
          <a:lstStyle/>
          <a:p>
            <a:r>
              <a:rPr lang="en-US" dirty="0" err="1"/>
              <a:t>Archivos</a:t>
            </a:r>
            <a:r>
              <a:rPr lang="en-US" dirty="0"/>
              <a:t> y </a:t>
            </a:r>
            <a:r>
              <a:rPr lang="en-US" dirty="0" err="1"/>
              <a:t>Notas</a:t>
            </a:r>
            <a:r>
              <a:rPr lang="en-US" dirty="0"/>
              <a:t> </a:t>
            </a:r>
            <a:r>
              <a:rPr lang="en-US" dirty="0" err="1"/>
              <a:t>en</a:t>
            </a:r>
            <a:r>
              <a:rPr lang="en-US" dirty="0"/>
              <a:t> Yammer</a:t>
            </a:r>
          </a:p>
        </p:txBody>
      </p:sp>
    </p:spTree>
    <p:extLst>
      <p:ext uri="{BB962C8B-B14F-4D97-AF65-F5344CB8AC3E}">
        <p14:creationId xmlns:p14="http://schemas.microsoft.com/office/powerpoint/2010/main" val="3838472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05780401_high">
            <a:hlinkClick r:id="" action="ppaction://media"/>
            <a:extLst>
              <a:ext uri="{FF2B5EF4-FFF2-40B4-BE49-F238E27FC236}">
                <a16:creationId xmlns:a16="http://schemas.microsoft.com/office/drawing/2014/main" id="{FA9CF304-7B0B-4DB4-BC6D-692FCBBA7E0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39B8D4C-1F44-4E9A-8E22-66D00E61E9E4}" label="NotasYammer" lang="" r:embed="rId4"/>
                        </p173:trackLst>
                      </p173:tracksInfo>
                    </p:ext>
                  </p14:extLst>
                </p14:media>
              </p:ext>
            </p:extLst>
          </p:nvPr>
        </p:nvPicPr>
        <p:blipFill>
          <a:blip r:embed="rId5"/>
          <a:stretch>
            <a:fillRect/>
          </a:stretch>
        </p:blipFill>
        <p:spPr>
          <a:xfrm>
            <a:off x="0" y="1588"/>
            <a:ext cx="12192000" cy="6854825"/>
          </a:xfrm>
          <a:prstGeom prst="rect">
            <a:avLst/>
          </a:prstGeom>
        </p:spPr>
      </p:pic>
    </p:spTree>
    <p:extLst>
      <p:ext uri="{BB962C8B-B14F-4D97-AF65-F5344CB8AC3E}">
        <p14:creationId xmlns:p14="http://schemas.microsoft.com/office/powerpoint/2010/main" val="772728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12BDEF-518F-4F70-AB18-0AFA3D6EAAE0}"/>
              </a:ext>
            </a:extLst>
          </p:cNvPr>
          <p:cNvSpPr txBox="1"/>
          <p:nvPr/>
        </p:nvSpPr>
        <p:spPr>
          <a:xfrm>
            <a:off x="704850" y="504825"/>
            <a:ext cx="10772775" cy="5078313"/>
          </a:xfrm>
          <a:prstGeom prst="rect">
            <a:avLst/>
          </a:prstGeom>
          <a:noFill/>
        </p:spPr>
        <p:txBody>
          <a:bodyPr wrap="square" rtlCol="0">
            <a:spAutoFit/>
          </a:bodyPr>
          <a:lstStyle/>
          <a:p>
            <a:r>
              <a:rPr lang="es-ES" b="1" dirty="0"/>
              <a:t>Transcripción del vídeo:</a:t>
            </a:r>
          </a:p>
          <a:p>
            <a:endParaRPr lang="es-ES" b="1" dirty="0"/>
          </a:p>
          <a:p>
            <a:r>
              <a:rPr lang="es-ES" b="1" dirty="0"/>
              <a:t>Crear, ver y editar notas en Yammer. Vincular contenido y personas, relacionar contenido y cargar nuevas versiones de Archivos en Yammer.</a:t>
            </a:r>
          </a:p>
          <a:p>
            <a:endParaRPr lang="es-ES" dirty="0"/>
          </a:p>
          <a:p>
            <a:r>
              <a:rPr lang="es-ES" dirty="0"/>
              <a:t>Las notas son una excelente forma de colaborar en el contenido.</a:t>
            </a:r>
          </a:p>
          <a:p>
            <a:r>
              <a:rPr lang="es-ES" dirty="0"/>
              <a:t>Por ejemplo, cuando trabajas en un documento de Word, puedes permitir que varias personas editen la misma Nota y contribuyan en tiempo real.</a:t>
            </a:r>
          </a:p>
          <a:p>
            <a:endParaRPr lang="es-ES" dirty="0"/>
          </a:p>
          <a:p>
            <a:r>
              <a:rPr lang="es-ES" dirty="0"/>
              <a:t>Las notas pertenecen a Grupos.</a:t>
            </a:r>
          </a:p>
          <a:p>
            <a:r>
              <a:rPr lang="es-ES" dirty="0"/>
              <a:t>Puede hacer clic en un grupo y crear una nota desde allí.</a:t>
            </a:r>
          </a:p>
          <a:p>
            <a:r>
              <a:rPr lang="es-ES" dirty="0"/>
              <a:t>Las notas se ordenan en la pestaña Notas, comenzando por aquellas marcadas como oficiales primero y todas las demás en orden cronológico inverso.</a:t>
            </a:r>
          </a:p>
          <a:p>
            <a:r>
              <a:rPr lang="es-ES" dirty="0"/>
              <a:t>Las notas no publicadas se encuentran en la parte inferior de la lista.</a:t>
            </a:r>
          </a:p>
          <a:p>
            <a:r>
              <a:rPr lang="es-ES" dirty="0"/>
              <a:t>Las notas son excelentes para una lluvia de ideas, tomar apuntes de reuniones en colaboración, redactar documentos…</a:t>
            </a:r>
          </a:p>
          <a:p>
            <a:endParaRPr lang="es-ES" dirty="0"/>
          </a:p>
          <a:p>
            <a:endParaRPr lang="es-ES" dirty="0"/>
          </a:p>
        </p:txBody>
      </p:sp>
    </p:spTree>
    <p:extLst>
      <p:ext uri="{BB962C8B-B14F-4D97-AF65-F5344CB8AC3E}">
        <p14:creationId xmlns:p14="http://schemas.microsoft.com/office/powerpoint/2010/main" val="98414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689753" y="524476"/>
            <a:ext cx="9258932" cy="5754684"/>
            <a:chOff x="1543609" y="1103316"/>
            <a:chExt cx="9258932" cy="5754684"/>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609" y="1103316"/>
              <a:ext cx="9258932" cy="5754684"/>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572935" y="1149291"/>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2882665" y="67112"/>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184558" y="524476"/>
            <a:ext cx="2324798" cy="2308324"/>
          </a:xfrm>
          <a:prstGeom prst="rect">
            <a:avLst/>
          </a:prstGeom>
          <a:noFill/>
        </p:spPr>
        <p:txBody>
          <a:bodyPr wrap="square" rtlCol="0">
            <a:spAutoFit/>
          </a:bodyPr>
          <a:lstStyle/>
          <a:p>
            <a:r>
              <a:rPr lang="es-ES" dirty="0"/>
              <a:t>En este espacio, puede ver todos los mensajes publicados por personas en su red y publicar un nuevo mensaje</a:t>
            </a:r>
          </a:p>
          <a:p>
            <a:endParaRPr lang="es-ES" dirty="0"/>
          </a:p>
        </p:txBody>
      </p:sp>
      <p:sp>
        <p:nvSpPr>
          <p:cNvPr id="11" name="CuadroTexto 10">
            <a:extLst>
              <a:ext uri="{FF2B5EF4-FFF2-40B4-BE49-F238E27FC236}">
                <a16:creationId xmlns:a16="http://schemas.microsoft.com/office/drawing/2014/main" id="{FE0FE3AC-0AAD-4C0D-B0EF-CE1353A3E9BF}"/>
              </a:ext>
            </a:extLst>
          </p:cNvPr>
          <p:cNvSpPr txBox="1"/>
          <p:nvPr/>
        </p:nvSpPr>
        <p:spPr>
          <a:xfrm>
            <a:off x="6602135" y="1473783"/>
            <a:ext cx="2676090"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Todas las conversaciones a las que tiene acceso (todos los mensajes públicos)</a:t>
            </a:r>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5301843" y="1325460"/>
            <a:ext cx="587229" cy="43622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cxnSp>
        <p:nvCxnSpPr>
          <p:cNvPr id="15" name="Conector: curvado 14">
            <a:extLst>
              <a:ext uri="{FF2B5EF4-FFF2-40B4-BE49-F238E27FC236}">
                <a16:creationId xmlns:a16="http://schemas.microsoft.com/office/drawing/2014/main" id="{E68BFE71-1CF8-445C-8C0D-1B4700A97F73}"/>
              </a:ext>
            </a:extLst>
          </p:cNvPr>
          <p:cNvCxnSpPr>
            <a:stCxn id="13" idx="3"/>
            <a:endCxn id="11" idx="1"/>
          </p:cNvCxnSpPr>
          <p:nvPr/>
        </p:nvCxnSpPr>
        <p:spPr>
          <a:xfrm>
            <a:off x="5889072" y="1543574"/>
            <a:ext cx="713063" cy="66887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451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12BDEF-518F-4F70-AB18-0AFA3D6EAAE0}"/>
              </a:ext>
            </a:extLst>
          </p:cNvPr>
          <p:cNvSpPr txBox="1"/>
          <p:nvPr/>
        </p:nvSpPr>
        <p:spPr>
          <a:xfrm>
            <a:off x="704850" y="504825"/>
            <a:ext cx="10772775" cy="4801314"/>
          </a:xfrm>
          <a:prstGeom prst="rect">
            <a:avLst/>
          </a:prstGeom>
          <a:noFill/>
        </p:spPr>
        <p:txBody>
          <a:bodyPr wrap="square" rtlCol="0">
            <a:spAutoFit/>
          </a:bodyPr>
          <a:lstStyle/>
          <a:p>
            <a:r>
              <a:rPr lang="es-ES" dirty="0"/>
              <a:t>Las notas le permiten a usted y a cualquier cantidad de personas editar al mismo tiempo.</a:t>
            </a:r>
          </a:p>
          <a:p>
            <a:r>
              <a:rPr lang="es-ES" dirty="0"/>
              <a:t>Todo lo que necesita hacer es ver sus notificaciones en Yammer y ver si una Nota ha sido creada y compartida con usted. A continuación, puede hacer clic en el enlace de Nota compartido y comenzar a editar la Nota.</a:t>
            </a:r>
          </a:p>
          <a:p>
            <a:endParaRPr lang="es-ES" dirty="0"/>
          </a:p>
          <a:p>
            <a:r>
              <a:rPr lang="es-ES" dirty="0"/>
              <a:t>Cuando varias personas trabajan en una Nota, a cada una de ellas se le asignará un color y cualquier adición a la Nota por ellos se resaltará en ese color particular.</a:t>
            </a:r>
          </a:p>
          <a:p>
            <a:endParaRPr lang="es-ES" dirty="0"/>
          </a:p>
          <a:p>
            <a:r>
              <a:rPr lang="es-ES" dirty="0"/>
              <a:t>Puede usar la edición de texto enriquecido para formatear su Nota.</a:t>
            </a:r>
          </a:p>
          <a:p>
            <a:endParaRPr lang="es-ES" dirty="0"/>
          </a:p>
          <a:p>
            <a:r>
              <a:rPr lang="es-ES" dirty="0"/>
              <a:t>Yammer guarda todos los cambios cuando está editando una Nota por lo que no tiene que preocuparse por perder su trabajo cuando su navegador se cuelga.</a:t>
            </a:r>
          </a:p>
          <a:p>
            <a:endParaRPr lang="es-ES" dirty="0"/>
          </a:p>
          <a:p>
            <a:r>
              <a:rPr lang="es-ES" dirty="0"/>
              <a:t>Todos los que siguen la Nota reciben una notificación cada vez que alguien publica la Nota. Esto les permite saber que se han realizado cambios.</a:t>
            </a:r>
          </a:p>
          <a:p>
            <a:endParaRPr lang="es-ES" dirty="0"/>
          </a:p>
          <a:p>
            <a:endParaRPr lang="es-ES" dirty="0"/>
          </a:p>
        </p:txBody>
      </p:sp>
    </p:spTree>
    <p:extLst>
      <p:ext uri="{BB962C8B-B14F-4D97-AF65-F5344CB8AC3E}">
        <p14:creationId xmlns:p14="http://schemas.microsoft.com/office/powerpoint/2010/main" val="824957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12BDEF-518F-4F70-AB18-0AFA3D6EAAE0}"/>
              </a:ext>
            </a:extLst>
          </p:cNvPr>
          <p:cNvSpPr txBox="1"/>
          <p:nvPr/>
        </p:nvSpPr>
        <p:spPr>
          <a:xfrm>
            <a:off x="704850" y="504825"/>
            <a:ext cx="10772775" cy="5078313"/>
          </a:xfrm>
          <a:prstGeom prst="rect">
            <a:avLst/>
          </a:prstGeom>
          <a:noFill/>
        </p:spPr>
        <p:txBody>
          <a:bodyPr wrap="square" rtlCol="0">
            <a:spAutoFit/>
          </a:bodyPr>
          <a:lstStyle/>
          <a:p>
            <a:r>
              <a:rPr lang="es-ES" dirty="0"/>
              <a:t>Crear una Nota y vincular contenido y personas a ella es una forma de </a:t>
            </a:r>
            <a:r>
              <a:rPr lang="es-ES" u="sng" dirty="0"/>
              <a:t>organizar el contenido.</a:t>
            </a:r>
          </a:p>
          <a:p>
            <a:r>
              <a:rPr lang="es-ES" dirty="0"/>
              <a:t>Use las opciones de </a:t>
            </a:r>
            <a:r>
              <a:rPr lang="es-ES" i="1" dirty="0"/>
              <a:t>Vincular a </a:t>
            </a:r>
            <a:r>
              <a:rPr lang="es-ES" dirty="0"/>
              <a:t>en la esquina superior derecha de la página de Notas para vincular a un individuo, Archivo, Nota o enlace externo.</a:t>
            </a:r>
          </a:p>
          <a:p>
            <a:endParaRPr lang="es-ES" dirty="0"/>
          </a:p>
          <a:p>
            <a:r>
              <a:rPr lang="es-ES" dirty="0"/>
              <a:t>Por ejemplo, si agrega un enlace a una persona, la persona sabrá que él / ella está a cargo de esa parte del trabajo.</a:t>
            </a:r>
          </a:p>
          <a:p>
            <a:endParaRPr lang="es-ES" dirty="0"/>
          </a:p>
          <a:p>
            <a:r>
              <a:rPr lang="es-ES" dirty="0"/>
              <a:t>Cualquier nota y archivo vinculado dentro de la nota se convertirá en "contenido relacionado" a esa nota. Imagine que desea vincular a otra Nota o un Archivo de una Nota existente para conectar automáticamente todo como Contenido relacionado. ¿Como lo haría?</a:t>
            </a:r>
          </a:p>
          <a:p>
            <a:endParaRPr lang="es-ES" dirty="0"/>
          </a:p>
          <a:p>
            <a:r>
              <a:rPr lang="es-ES" dirty="0"/>
              <a:t>Puedes hacer esto agregando contenido relacionado.</a:t>
            </a:r>
          </a:p>
          <a:p>
            <a:r>
              <a:rPr lang="es-ES" dirty="0"/>
              <a:t>El contenido relacionado permite que cualquier persona que vea el archivo haga clic fácilmente en diferentes partes de un proyecto. No hay subcarpetas dentro de los Grupos Yammer, pero las Notas se pueden usar para organizar el contenido. Cuando agrega contenido relacionado a los archivos, puede fácilmente conectarse a otras notas, archivos y enlaces en lugar de subcarpetas.</a:t>
            </a:r>
          </a:p>
          <a:p>
            <a:endParaRPr lang="es-ES" dirty="0"/>
          </a:p>
          <a:p>
            <a:endParaRPr lang="es-ES" dirty="0"/>
          </a:p>
        </p:txBody>
      </p:sp>
    </p:spTree>
    <p:extLst>
      <p:ext uri="{BB962C8B-B14F-4D97-AF65-F5344CB8AC3E}">
        <p14:creationId xmlns:p14="http://schemas.microsoft.com/office/powerpoint/2010/main" val="2862797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12BDEF-518F-4F70-AB18-0AFA3D6EAAE0}"/>
              </a:ext>
            </a:extLst>
          </p:cNvPr>
          <p:cNvSpPr txBox="1"/>
          <p:nvPr/>
        </p:nvSpPr>
        <p:spPr>
          <a:xfrm>
            <a:off x="704850" y="504825"/>
            <a:ext cx="10772775" cy="5078313"/>
          </a:xfrm>
          <a:prstGeom prst="rect">
            <a:avLst/>
          </a:prstGeom>
          <a:noFill/>
        </p:spPr>
        <p:txBody>
          <a:bodyPr wrap="square" rtlCol="0">
            <a:spAutoFit/>
          </a:bodyPr>
          <a:lstStyle/>
          <a:p>
            <a:r>
              <a:rPr lang="es-ES" dirty="0"/>
              <a:t>Yammer permite a los usuarios administrar sus archivos fácilmente en tiempo real.</a:t>
            </a:r>
          </a:p>
          <a:p>
            <a:endParaRPr lang="es-ES" dirty="0"/>
          </a:p>
          <a:p>
            <a:r>
              <a:rPr lang="es-ES" b="1" dirty="0"/>
              <a:t>Comencemos con cómo agregar un archivo a Yammer.</a:t>
            </a:r>
          </a:p>
          <a:p>
            <a:r>
              <a:rPr lang="es-ES" dirty="0"/>
              <a:t>Si desea iniciar una conversación en un Archivo, abra el editor, escriba su mensaje en el espacio de Yammer y adjunte el archivo usando el mismo enlace de </a:t>
            </a:r>
            <a:r>
              <a:rPr lang="es-ES" dirty="0" err="1"/>
              <a:t>Paperclip</a:t>
            </a:r>
            <a:r>
              <a:rPr lang="es-ES" dirty="0"/>
              <a:t> File. (Adjuntos)</a:t>
            </a:r>
          </a:p>
          <a:p>
            <a:endParaRPr lang="es-ES" dirty="0"/>
          </a:p>
          <a:p>
            <a:r>
              <a:rPr lang="es-ES" dirty="0"/>
              <a:t>Yammer también te permite adjuntar un archivo que ya existe en él. Por lo tanto, puedes seguir haciendo referencia a algo que ya tienes en Yammer y no tiene que crear versiones duplicadas del mismo archivo.</a:t>
            </a:r>
          </a:p>
          <a:p>
            <a:endParaRPr lang="es-ES" dirty="0"/>
          </a:p>
          <a:p>
            <a:r>
              <a:rPr lang="es-ES" b="1" dirty="0"/>
              <a:t>Cómo seguir un archivo.</a:t>
            </a:r>
          </a:p>
          <a:p>
            <a:r>
              <a:rPr lang="es-ES" dirty="0"/>
              <a:t>Para seguir un archivo, simplemente encuentre el archivo que le gustaría seguir.</a:t>
            </a:r>
          </a:p>
          <a:p>
            <a:r>
              <a:rPr lang="es-ES" dirty="0"/>
              <a:t>Puede hacer esto buscando o navegando por el directorio de Archivo de cualquier Grupo.</a:t>
            </a:r>
          </a:p>
          <a:p>
            <a:r>
              <a:rPr lang="es-ES" dirty="0"/>
              <a:t>Una vez que encuentre el archivo que desea seguir, haga clic y abra el archivo.</a:t>
            </a:r>
          </a:p>
          <a:p>
            <a:r>
              <a:rPr lang="es-ES" dirty="0"/>
              <a:t>En la página Archivo, haga clic en el botón Seguir y comience a seguir el Archivo;</a:t>
            </a:r>
          </a:p>
          <a:p>
            <a:r>
              <a:rPr lang="es-ES" dirty="0"/>
              <a:t>Cada vez que se carga una nueva versión del archivo, recibirá una notificación de campana.</a:t>
            </a:r>
          </a:p>
          <a:p>
            <a:endParaRPr lang="es-ES" dirty="0"/>
          </a:p>
          <a:p>
            <a:endParaRPr lang="es-ES" dirty="0"/>
          </a:p>
        </p:txBody>
      </p:sp>
    </p:spTree>
    <p:extLst>
      <p:ext uri="{BB962C8B-B14F-4D97-AF65-F5344CB8AC3E}">
        <p14:creationId xmlns:p14="http://schemas.microsoft.com/office/powerpoint/2010/main" val="1407601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12BDEF-518F-4F70-AB18-0AFA3D6EAAE0}"/>
              </a:ext>
            </a:extLst>
          </p:cNvPr>
          <p:cNvSpPr txBox="1"/>
          <p:nvPr/>
        </p:nvSpPr>
        <p:spPr>
          <a:xfrm>
            <a:off x="704850" y="504825"/>
            <a:ext cx="10772775" cy="5078313"/>
          </a:xfrm>
          <a:prstGeom prst="rect">
            <a:avLst/>
          </a:prstGeom>
          <a:noFill/>
        </p:spPr>
        <p:txBody>
          <a:bodyPr wrap="square" rtlCol="0">
            <a:spAutoFit/>
          </a:bodyPr>
          <a:lstStyle/>
          <a:p>
            <a:r>
              <a:rPr lang="es-ES" dirty="0"/>
              <a:t>Si encuentra un archivo que es interesante, puede compartirlo fácilmente a través de Yammer.</a:t>
            </a:r>
          </a:p>
          <a:p>
            <a:r>
              <a:rPr lang="es-ES" dirty="0"/>
              <a:t>Los archivos publicados en grupos públicos tendrán el botón Compartir. Si se publica en un Grupo privado, no verá el botón Compartir. Al hacer clic en el botón Compartir, puede publicar el Archivo en otro Grupo o en un mensaje privado.</a:t>
            </a:r>
          </a:p>
          <a:p>
            <a:endParaRPr lang="es-ES" dirty="0"/>
          </a:p>
          <a:p>
            <a:r>
              <a:rPr lang="es-ES" dirty="0"/>
              <a:t>Una última cosa que puede hacer con los archivos en Yammer es que puede </a:t>
            </a:r>
            <a:r>
              <a:rPr lang="es-ES" b="1" dirty="0"/>
              <a:t>marcarlos y anotar el archivo</a:t>
            </a:r>
            <a:r>
              <a:rPr lang="es-ES" dirty="0"/>
              <a:t>. Piense en las complicaciones que surgirían al colaborar en documentos por correo electrónico. Imagine las múltiples versiones del mismo archivo y los comentarios que necesita consolidar, el tiempo que perderían los revisores que duplican los comentarios y los límites de tamaño del archivo en el correo electrónico.</a:t>
            </a:r>
          </a:p>
          <a:p>
            <a:endParaRPr lang="es-ES" dirty="0"/>
          </a:p>
          <a:p>
            <a:r>
              <a:rPr lang="es-ES" b="1" dirty="0"/>
              <a:t>Anotar el archivo </a:t>
            </a:r>
            <a:r>
              <a:rPr lang="es-ES" dirty="0"/>
              <a:t>lo ayuda a obtener comentarios rápidos sobre el documento y reduce la duplicación de trabajo. Otros usuarios pueden ver las anotaciones de los demás y no perder el tiempo comentando algo que ya se ha hecho. </a:t>
            </a:r>
            <a:r>
              <a:rPr lang="es-ES" u="sng" dirty="0"/>
              <a:t>Para anotar un archivo, haga clic en el Archivo y navegue a la página Archivo donde verá la vista previa</a:t>
            </a:r>
            <a:r>
              <a:rPr lang="es-ES" dirty="0"/>
              <a:t>.</a:t>
            </a:r>
          </a:p>
          <a:p>
            <a:r>
              <a:rPr lang="es-ES" dirty="0"/>
              <a:t>Puede comentar, dibujar, resaltar, agregar texto o tachar en el documento.</a:t>
            </a:r>
          </a:p>
          <a:p>
            <a:r>
              <a:rPr lang="es-ES" dirty="0"/>
              <a:t>Tenga en cuenta que los archivos de hasta 5GB pueden cargarse en Yammer.</a:t>
            </a:r>
          </a:p>
          <a:p>
            <a:endParaRPr lang="es-ES" dirty="0"/>
          </a:p>
        </p:txBody>
      </p:sp>
    </p:spTree>
    <p:extLst>
      <p:ext uri="{BB962C8B-B14F-4D97-AF65-F5344CB8AC3E}">
        <p14:creationId xmlns:p14="http://schemas.microsoft.com/office/powerpoint/2010/main" val="648713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12BDEF-518F-4F70-AB18-0AFA3D6EAAE0}"/>
              </a:ext>
            </a:extLst>
          </p:cNvPr>
          <p:cNvSpPr txBox="1"/>
          <p:nvPr/>
        </p:nvSpPr>
        <p:spPr>
          <a:xfrm>
            <a:off x="704850" y="504825"/>
            <a:ext cx="10772775" cy="3139321"/>
          </a:xfrm>
          <a:prstGeom prst="rect">
            <a:avLst/>
          </a:prstGeom>
          <a:noFill/>
        </p:spPr>
        <p:txBody>
          <a:bodyPr wrap="square" rtlCol="0">
            <a:spAutoFit/>
          </a:bodyPr>
          <a:lstStyle/>
          <a:p>
            <a:r>
              <a:rPr lang="es-ES" dirty="0"/>
              <a:t>También puede </a:t>
            </a:r>
            <a:r>
              <a:rPr lang="es-ES" b="1" dirty="0"/>
              <a:t>cargar una nueva versión de un Archivo.</a:t>
            </a:r>
          </a:p>
          <a:p>
            <a:r>
              <a:rPr lang="es-ES" dirty="0"/>
              <a:t>Asegúrese de cargar una nueva versión directamente en el Archivo para que pueda evitar tener muchas Versiones principales dentro de Yammer. </a:t>
            </a:r>
          </a:p>
          <a:p>
            <a:endParaRPr lang="es-ES" dirty="0"/>
          </a:p>
          <a:p>
            <a:r>
              <a:rPr lang="es-ES" dirty="0"/>
              <a:t>Si hay varias versiones de un archivo, puede ver el historial de versiones del archivo. A continuación, puede ver las versiones anteriores del archivo haciendo clic en ellas. El historial de versiones muestra anotaciones en el archivo y le permite volver a esa versión del archivo. Los administradores de grupo pueden marcar Archivos como oficiales. </a:t>
            </a:r>
          </a:p>
          <a:p>
            <a:endParaRPr lang="es-ES" dirty="0"/>
          </a:p>
          <a:p>
            <a:r>
              <a:rPr lang="es-ES" dirty="0"/>
              <a:t>Marcar un archivo como oficial evita que otros carguen una nueva versión y también mueve el archivo más alto en la relevancia de búsqueda. </a:t>
            </a:r>
          </a:p>
        </p:txBody>
      </p:sp>
    </p:spTree>
    <p:extLst>
      <p:ext uri="{BB962C8B-B14F-4D97-AF65-F5344CB8AC3E}">
        <p14:creationId xmlns:p14="http://schemas.microsoft.com/office/powerpoint/2010/main" val="1292257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698131" y="524476"/>
            <a:ext cx="9242176" cy="5754684"/>
            <a:chOff x="1551987" y="1103316"/>
            <a:chExt cx="9242176" cy="5754684"/>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987" y="1103316"/>
              <a:ext cx="9242176" cy="5754684"/>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572935" y="1149291"/>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2882665" y="67112"/>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184558" y="524476"/>
            <a:ext cx="2324798" cy="2308324"/>
          </a:xfrm>
          <a:prstGeom prst="rect">
            <a:avLst/>
          </a:prstGeom>
          <a:noFill/>
        </p:spPr>
        <p:txBody>
          <a:bodyPr wrap="square" rtlCol="0">
            <a:spAutoFit/>
          </a:bodyPr>
          <a:lstStyle/>
          <a:p>
            <a:r>
              <a:rPr lang="es-ES" dirty="0"/>
              <a:t>En este espacio, puede ver todos los mensajes publicados por personas en su red y publicar un nuevo mensaje</a:t>
            </a:r>
          </a:p>
          <a:p>
            <a:endParaRPr lang="es-ES" dirty="0"/>
          </a:p>
        </p:txBody>
      </p:sp>
      <p:sp>
        <p:nvSpPr>
          <p:cNvPr id="11" name="CuadroTexto 10">
            <a:extLst>
              <a:ext uri="{FF2B5EF4-FFF2-40B4-BE49-F238E27FC236}">
                <a16:creationId xmlns:a16="http://schemas.microsoft.com/office/drawing/2014/main" id="{FE0FE3AC-0AAD-4C0D-B0EF-CE1353A3E9BF}"/>
              </a:ext>
            </a:extLst>
          </p:cNvPr>
          <p:cNvSpPr txBox="1"/>
          <p:nvPr/>
        </p:nvSpPr>
        <p:spPr>
          <a:xfrm>
            <a:off x="7319219" y="1010550"/>
            <a:ext cx="3641893" cy="2585323"/>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Las conversaciones:</a:t>
            </a:r>
          </a:p>
          <a:p>
            <a:pPr marL="285750" indent="-285750">
              <a:buFont typeface="Arial" panose="020B0604020202020204" pitchFamily="34" charset="0"/>
              <a:buChar char="•"/>
            </a:pPr>
            <a:r>
              <a:rPr lang="es-ES" dirty="0"/>
              <a:t>en las que sus seguidores han participado o les han gustado.</a:t>
            </a:r>
          </a:p>
          <a:p>
            <a:pPr marL="285750" indent="-285750">
              <a:buFont typeface="Arial" panose="020B0604020202020204" pitchFamily="34" charset="0"/>
              <a:buChar char="•"/>
            </a:pPr>
            <a:r>
              <a:rPr lang="es-ES" dirty="0"/>
              <a:t>que están etiquetadas mediante el uso de un tema que está siguiendo.</a:t>
            </a:r>
          </a:p>
          <a:p>
            <a:pPr marL="285750" indent="-285750">
              <a:buFont typeface="Arial" panose="020B0604020202020204" pitchFamily="34" charset="0"/>
              <a:buChar char="•"/>
            </a:pPr>
            <a:r>
              <a:rPr lang="es-ES" dirty="0"/>
              <a:t>que se publican en uno de sus grupos (tanto privadas como públicas).</a:t>
            </a:r>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5763237" y="1298455"/>
            <a:ext cx="587229" cy="43622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cxnSp>
        <p:nvCxnSpPr>
          <p:cNvPr id="15" name="Conector: curvado 14">
            <a:extLst>
              <a:ext uri="{FF2B5EF4-FFF2-40B4-BE49-F238E27FC236}">
                <a16:creationId xmlns:a16="http://schemas.microsoft.com/office/drawing/2014/main" id="{E68BFE71-1CF8-445C-8C0D-1B4700A97F73}"/>
              </a:ext>
            </a:extLst>
          </p:cNvPr>
          <p:cNvCxnSpPr>
            <a:cxnSpLocks/>
            <a:stCxn id="13" idx="3"/>
            <a:endCxn id="11" idx="1"/>
          </p:cNvCxnSpPr>
          <p:nvPr/>
        </p:nvCxnSpPr>
        <p:spPr>
          <a:xfrm>
            <a:off x="6350466" y="1516569"/>
            <a:ext cx="968753" cy="78664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400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03636-CF5E-4A14-AFEC-FBCCE200E41D}"/>
              </a:ext>
            </a:extLst>
          </p:cNvPr>
          <p:cNvSpPr>
            <a:spLocks noGrp="1"/>
          </p:cNvSpPr>
          <p:nvPr>
            <p:ph type="title"/>
          </p:nvPr>
        </p:nvSpPr>
        <p:spPr/>
        <p:txBody>
          <a:bodyPr vert="horz" lIns="228600" tIns="228600" rIns="228600" bIns="0" rtlCol="0" anchor="b">
            <a:normAutofit/>
          </a:bodyPr>
          <a:lstStyle/>
          <a:p>
            <a:pPr>
              <a:lnSpc>
                <a:spcPct val="80000"/>
              </a:lnSpc>
            </a:pPr>
            <a:r>
              <a:rPr lang="en-US" sz="5400" dirty="0" err="1"/>
              <a:t>Bandeja</a:t>
            </a:r>
            <a:r>
              <a:rPr lang="en-US" sz="5400" dirty="0"/>
              <a:t> de entrada</a:t>
            </a:r>
          </a:p>
        </p:txBody>
      </p:sp>
      <p:sp>
        <p:nvSpPr>
          <p:cNvPr id="8" name="Marcador de texto 7">
            <a:extLst>
              <a:ext uri="{FF2B5EF4-FFF2-40B4-BE49-F238E27FC236}">
                <a16:creationId xmlns:a16="http://schemas.microsoft.com/office/drawing/2014/main" id="{FF00A42B-BAAE-41F1-AE06-641B8BED899E}"/>
              </a:ext>
            </a:extLst>
          </p:cNvPr>
          <p:cNvSpPr>
            <a:spLocks noGrp="1"/>
          </p:cNvSpPr>
          <p:nvPr>
            <p:ph type="body" idx="1"/>
          </p:nvPr>
        </p:nvSpPr>
        <p:spPr/>
        <p:txBody>
          <a:bodyPr/>
          <a:lstStyle/>
          <a:p>
            <a:r>
              <a:rPr lang="es-ES" dirty="0"/>
              <a:t>Vistas clave en Yammer</a:t>
            </a:r>
          </a:p>
        </p:txBody>
      </p:sp>
      <p:pic>
        <p:nvPicPr>
          <p:cNvPr id="4" name="Gráfico 3" descr="Sobre">
            <a:extLst>
              <a:ext uri="{FF2B5EF4-FFF2-40B4-BE49-F238E27FC236}">
                <a16:creationId xmlns:a16="http://schemas.microsoft.com/office/drawing/2014/main" id="{4BDF150F-3B22-40DC-8B74-192266460F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7301" y="2074730"/>
            <a:ext cx="1144050" cy="1144050"/>
          </a:xfrm>
          <a:prstGeom prst="rect">
            <a:avLst/>
          </a:prstGeom>
        </p:spPr>
      </p:pic>
    </p:spTree>
    <p:extLst>
      <p:ext uri="{BB962C8B-B14F-4D97-AF65-F5344CB8AC3E}">
        <p14:creationId xmlns:p14="http://schemas.microsoft.com/office/powerpoint/2010/main" val="4013206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16853" y="524476"/>
            <a:ext cx="9238287" cy="5754684"/>
            <a:chOff x="1553931" y="1103316"/>
            <a:chExt cx="9238287" cy="5754684"/>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931" y="1103316"/>
              <a:ext cx="9238287" cy="5754684"/>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841382" y="1145261"/>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3167890" y="63082"/>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Su bandeja de entrada es donde se almacenan sus mensajes más relevantes.</a:t>
            </a:r>
          </a:p>
          <a:p>
            <a:r>
              <a:rPr lang="es-ES" dirty="0"/>
              <a:t>Estos mensajes incluyen mensajes privados, cualquier conversación en la que haya participado, así como anuncios de todos los grupos a los que pertenece,</a:t>
            </a:r>
          </a:p>
          <a:p>
            <a:r>
              <a:rPr lang="es-ES" dirty="0"/>
              <a:t> y cualquier conversación en la que fue @mencionado</a:t>
            </a:r>
          </a:p>
          <a:p>
            <a:endParaRPr lang="es-ES" dirty="0"/>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4857226" y="847289"/>
            <a:ext cx="587229" cy="43622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
        <p:nvSpPr>
          <p:cNvPr id="6" name="CuadroTexto 5">
            <a:extLst>
              <a:ext uri="{FF2B5EF4-FFF2-40B4-BE49-F238E27FC236}">
                <a16:creationId xmlns:a16="http://schemas.microsoft.com/office/drawing/2014/main" id="{B2FE8BAA-835C-4027-81C5-BE782BC5D4AA}"/>
              </a:ext>
            </a:extLst>
          </p:cNvPr>
          <p:cNvSpPr txBox="1"/>
          <p:nvPr/>
        </p:nvSpPr>
        <p:spPr>
          <a:xfrm>
            <a:off x="4857226" y="4109711"/>
            <a:ext cx="2334175" cy="1770077"/>
          </a:xfrm>
          <a:prstGeom prst="rect">
            <a:avLst/>
          </a:prstGeom>
          <a:noFill/>
        </p:spPr>
        <p:txBody>
          <a:bodyPr wrap="square" rtlCol="0">
            <a:spAutoFit/>
          </a:bodyPr>
          <a:lstStyle/>
          <a:p>
            <a:r>
              <a:rPr lang="es-ES" dirty="0"/>
              <a:t>Cuando un usuario es @mencionado en una conversación, ese hilo aparecerá en la Bandeja de entrada del usuario.</a:t>
            </a:r>
          </a:p>
        </p:txBody>
      </p:sp>
    </p:spTree>
    <p:extLst>
      <p:ext uri="{BB962C8B-B14F-4D97-AF65-F5344CB8AC3E}">
        <p14:creationId xmlns:p14="http://schemas.microsoft.com/office/powerpoint/2010/main" val="138267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50AC85-9051-4960-9EF3-2720E8A82CFC}"/>
              </a:ext>
            </a:extLst>
          </p:cNvPr>
          <p:cNvGrpSpPr/>
          <p:nvPr/>
        </p:nvGrpSpPr>
        <p:grpSpPr>
          <a:xfrm>
            <a:off x="2716853" y="532884"/>
            <a:ext cx="9238287" cy="5737867"/>
            <a:chOff x="1553931" y="1111724"/>
            <a:chExt cx="9238287" cy="5737867"/>
          </a:xfrm>
        </p:grpSpPr>
        <p:pic>
          <p:nvPicPr>
            <p:cNvPr id="3" name="Imagen 2">
              <a:extLst>
                <a:ext uri="{FF2B5EF4-FFF2-40B4-BE49-F238E27FC236}">
                  <a16:creationId xmlns:a16="http://schemas.microsoft.com/office/drawing/2014/main" id="{B3572A51-DFD3-40F1-A2ED-A1CC7E82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931" y="1111724"/>
              <a:ext cx="9238287" cy="5737867"/>
            </a:xfrm>
            <a:prstGeom prst="rect">
              <a:avLst/>
            </a:prstGeom>
          </p:spPr>
        </p:pic>
        <p:sp>
          <p:nvSpPr>
            <p:cNvPr id="4" name="Rectángulo: esquinas redondeadas 3">
              <a:extLst>
                <a:ext uri="{FF2B5EF4-FFF2-40B4-BE49-F238E27FC236}">
                  <a16:creationId xmlns:a16="http://schemas.microsoft.com/office/drawing/2014/main" id="{42EDF1C7-640B-44E4-A686-AA5582D48023}"/>
                </a:ext>
              </a:extLst>
            </p:cNvPr>
            <p:cNvSpPr/>
            <p:nvPr/>
          </p:nvSpPr>
          <p:spPr>
            <a:xfrm>
              <a:off x="1841382" y="1145261"/>
              <a:ext cx="327171" cy="34394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grpSp>
      <p:cxnSp>
        <p:nvCxnSpPr>
          <p:cNvPr id="7" name="Conector recto de flecha 6">
            <a:extLst>
              <a:ext uri="{FF2B5EF4-FFF2-40B4-BE49-F238E27FC236}">
                <a16:creationId xmlns:a16="http://schemas.microsoft.com/office/drawing/2014/main" id="{859862C2-6F46-4387-AA03-49AB5658E636}"/>
              </a:ext>
            </a:extLst>
          </p:cNvPr>
          <p:cNvCxnSpPr>
            <a:cxnSpLocks/>
            <a:endCxn id="4" idx="0"/>
          </p:cNvCxnSpPr>
          <p:nvPr/>
        </p:nvCxnSpPr>
        <p:spPr>
          <a:xfrm>
            <a:off x="3167890" y="63082"/>
            <a:ext cx="0" cy="503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03B4922-79A8-44C7-93E6-1E830ABD1E8E}"/>
              </a:ext>
            </a:extLst>
          </p:cNvPr>
          <p:cNvSpPr txBox="1"/>
          <p:nvPr/>
        </p:nvSpPr>
        <p:spPr>
          <a:xfrm>
            <a:off x="228470" y="524476"/>
            <a:ext cx="2324799" cy="5355312"/>
          </a:xfrm>
          <a:prstGeom prst="rect">
            <a:avLst/>
          </a:prstGeom>
          <a:noFill/>
        </p:spPr>
        <p:txBody>
          <a:bodyPr wrap="square" rtlCol="0">
            <a:spAutoFit/>
          </a:bodyPr>
          <a:lstStyle/>
          <a:p>
            <a:r>
              <a:rPr lang="es-ES" dirty="0"/>
              <a:t>Su bandeja de entrada es donde se almacenan sus mensajes más relevantes.</a:t>
            </a:r>
          </a:p>
          <a:p>
            <a:r>
              <a:rPr lang="es-ES" dirty="0"/>
              <a:t>Estos mensajes incluyen mensajes privados, cualquier conversación en la que haya participado, así como anuncios de todos los grupos a los que pertenece,</a:t>
            </a:r>
          </a:p>
          <a:p>
            <a:r>
              <a:rPr lang="es-ES" dirty="0"/>
              <a:t> y cualquier conversación en la que fue @mencionado</a:t>
            </a:r>
          </a:p>
          <a:p>
            <a:endParaRPr lang="es-ES" dirty="0"/>
          </a:p>
        </p:txBody>
      </p:sp>
      <p:sp>
        <p:nvSpPr>
          <p:cNvPr id="13" name="Rectángulo: esquinas redondeadas 12">
            <a:extLst>
              <a:ext uri="{FF2B5EF4-FFF2-40B4-BE49-F238E27FC236}">
                <a16:creationId xmlns:a16="http://schemas.microsoft.com/office/drawing/2014/main" id="{E49BCC4B-510F-4BA6-84D1-57112BFD4200}"/>
              </a:ext>
            </a:extLst>
          </p:cNvPr>
          <p:cNvSpPr/>
          <p:nvPr/>
        </p:nvSpPr>
        <p:spPr>
          <a:xfrm>
            <a:off x="5437084" y="838900"/>
            <a:ext cx="930160" cy="352337"/>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spTree>
    <p:extLst>
      <p:ext uri="{BB962C8B-B14F-4D97-AF65-F5344CB8AC3E}">
        <p14:creationId xmlns:p14="http://schemas.microsoft.com/office/powerpoint/2010/main" val="3165236662"/>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docProps/app.xml><?xml version="1.0" encoding="utf-8"?>
<Properties xmlns="http://schemas.openxmlformats.org/officeDocument/2006/extended-properties" xmlns:vt="http://schemas.openxmlformats.org/officeDocument/2006/docPropsVTypes">
  <Template>TM02900743[[fn=Orgánico]]</Template>
  <TotalTime>998</TotalTime>
  <Words>3302</Words>
  <Application>Microsoft Office PowerPoint</Application>
  <PresentationFormat>Panorámica</PresentationFormat>
  <Paragraphs>267</Paragraphs>
  <Slides>54</Slides>
  <Notes>0</Notes>
  <HiddenSlides>0</HiddenSlides>
  <MMClips>1</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54</vt:i4>
      </vt:variant>
    </vt:vector>
  </HeadingPairs>
  <TitlesOfParts>
    <vt:vector size="63" baseType="lpstr">
      <vt:lpstr>Arial</vt:lpstr>
      <vt:lpstr>Calibri</vt:lpstr>
      <vt:lpstr>Calibri Light</vt:lpstr>
      <vt:lpstr>Rockwell</vt:lpstr>
      <vt:lpstr>Wingdings</vt:lpstr>
      <vt:lpstr>Wingdings 2</vt:lpstr>
      <vt:lpstr>HDOfficeLightV0</vt:lpstr>
      <vt:lpstr>1_Atlas</vt:lpstr>
      <vt:lpstr>Atlas</vt:lpstr>
      <vt:lpstr>YAMMER</vt:lpstr>
      <vt:lpstr>Videotutoriales</vt:lpstr>
      <vt:lpstr>Casa</vt:lpstr>
      <vt:lpstr>Presentación de PowerPoint</vt:lpstr>
      <vt:lpstr>Presentación de PowerPoint</vt:lpstr>
      <vt:lpstr>Presentación de PowerPoint</vt:lpstr>
      <vt:lpstr>Bandeja de entrada</vt:lpstr>
      <vt:lpstr>Presentación de PowerPoint</vt:lpstr>
      <vt:lpstr>Presentación de PowerPoint</vt:lpstr>
      <vt:lpstr>Presentación de PowerPoint</vt:lpstr>
      <vt:lpstr>Presentación de PowerPoint</vt:lpstr>
      <vt:lpstr>Presentación de PowerPoint</vt:lpstr>
      <vt:lpstr>Notificaciones</vt:lpstr>
      <vt:lpstr>Presentación de PowerPoint</vt:lpstr>
      <vt:lpstr>Presentación de PowerPoint</vt:lpstr>
      <vt:lpstr>Presentación de PowerPoint</vt:lpstr>
      <vt:lpstr>Grupos</vt:lpstr>
      <vt:lpstr>Presentación de PowerPoint</vt:lpstr>
      <vt:lpstr>Presentación de PowerPoint</vt:lpstr>
      <vt:lpstr>Presentación de PowerPoint</vt:lpstr>
      <vt:lpstr>Presentación de PowerPoint</vt:lpstr>
      <vt:lpstr>Presentación de PowerPoint</vt:lpstr>
      <vt:lpstr>Unirse a un Grupo</vt:lpstr>
      <vt:lpstr>Presentación de PowerPoint</vt:lpstr>
      <vt:lpstr>Presentación de PowerPoint</vt:lpstr>
      <vt:lpstr>Crear y administrar un Grupo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Mensajes y Conversaciones</vt:lpstr>
      <vt:lpstr>Presentación de PowerPoint</vt:lpstr>
      <vt:lpstr>Presentación de PowerPoint</vt:lpstr>
      <vt:lpstr>Presentación de PowerPoint</vt:lpstr>
      <vt:lpstr>Encuestas y Elogios</vt:lpstr>
      <vt:lpstr>Presentación de PowerPoint</vt:lpstr>
      <vt:lpstr>Presentación de PowerPoint</vt:lpstr>
      <vt:lpstr>Búsquedas</vt:lpstr>
      <vt:lpstr>Presentación de PowerPoint</vt:lpstr>
      <vt:lpstr>Presentación de PowerPoint</vt:lpstr>
      <vt:lpstr>Presentación de PowerPoint</vt:lpstr>
      <vt:lpstr>Atajos de teclado</vt:lpstr>
      <vt:lpstr>Presentación de PowerPoint</vt:lpstr>
      <vt:lpstr>Herramientas de Colaboración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YAMMER</dc:title>
  <dc:creator>ANA DE LA FUENTE CANTARINO</dc:creator>
  <cp:lastModifiedBy>ANA DE LA FUENTE CANTARINO</cp:lastModifiedBy>
  <cp:revision>28</cp:revision>
  <dcterms:created xsi:type="dcterms:W3CDTF">2017-11-05T18:46:27Z</dcterms:created>
  <dcterms:modified xsi:type="dcterms:W3CDTF">2017-11-07T01:52:44Z</dcterms:modified>
</cp:coreProperties>
</file>