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67" r:id="rId3"/>
    <p:sldId id="258" r:id="rId4"/>
    <p:sldId id="289" r:id="rId5"/>
    <p:sldId id="288" r:id="rId6"/>
    <p:sldId id="307" r:id="rId7"/>
    <p:sldId id="323" r:id="rId8"/>
    <p:sldId id="308" r:id="rId9"/>
    <p:sldId id="322" r:id="rId10"/>
    <p:sldId id="309" r:id="rId11"/>
    <p:sldId id="300" r:id="rId12"/>
    <p:sldId id="319" r:id="rId13"/>
    <p:sldId id="320" r:id="rId14"/>
    <p:sldId id="321" r:id="rId15"/>
    <p:sldId id="303" r:id="rId16"/>
    <p:sldId id="304" r:id="rId17"/>
    <p:sldId id="305" r:id="rId18"/>
    <p:sldId id="306" r:id="rId19"/>
  </p:sldIdLst>
  <p:sldSz cx="9144000" cy="6858000" type="screen4x3"/>
  <p:notesSz cx="7099300" cy="10234613"/>
  <p:embeddedFontLst>
    <p:embeddedFont>
      <p:font typeface="Calibri" panose="020F0502020204030204" pitchFamily="34" charset="0"/>
      <p:regular r:id="rId21"/>
      <p:bold r:id="rId22"/>
      <p:italic r:id="rId23"/>
      <p:boldItalic r:id="rId24"/>
    </p:embeddedFont>
    <p:embeddedFont>
      <p:font typeface="Eurostile" panose="020B0504020202050204" pitchFamily="34" charset="0"/>
      <p:regular r:id="rId25"/>
      <p:bold r:id="rId26"/>
    </p:embeddedFont>
  </p:embeddedFontLst>
  <p:custDataLst>
    <p:tags r:id="rId27"/>
  </p:custDataLst>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B3E648-BF8C-0D6C-F5EA-B42A73A04699}" v="22" dt="2020-02-02T12:44:09.851"/>
    <p1510:client id="{DF800CCE-3669-2998-B876-313D77A9DCFC}" v="163" dt="2020-02-13T12:07:40.1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2" d="100"/>
          <a:sy n="72" d="100"/>
        </p:scale>
        <p:origin x="840" y="2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landeseguridadjcyl plandeseguridadjcyl" userId="S::plandeseguridadjcyl@educa.jcyl.es::2ebba023-806d-4676-9ad7-e2f38d60abaa" providerId="AD" clId="Web-{DF800CCE-3669-2998-B876-313D77A9DCFC}"/>
    <pc:docChg chg="modSld">
      <pc:chgData name="plandeseguridadjcyl plandeseguridadjcyl" userId="S::plandeseguridadjcyl@educa.jcyl.es::2ebba023-806d-4676-9ad7-e2f38d60abaa" providerId="AD" clId="Web-{DF800CCE-3669-2998-B876-313D77A9DCFC}" dt="2020-02-13T12:07:40.170" v="143" actId="20577"/>
      <pc:docMkLst>
        <pc:docMk/>
      </pc:docMkLst>
      <pc:sldChg chg="modSp">
        <pc:chgData name="plandeseguridadjcyl plandeseguridadjcyl" userId="S::plandeseguridadjcyl@educa.jcyl.es::2ebba023-806d-4676-9ad7-e2f38d60abaa" providerId="AD" clId="Web-{DF800CCE-3669-2998-B876-313D77A9DCFC}" dt="2020-02-13T11:58:27.479" v="0" actId="20577"/>
        <pc:sldMkLst>
          <pc:docMk/>
          <pc:sldMk cId="3271959718" sldId="288"/>
        </pc:sldMkLst>
        <pc:spChg chg="mod">
          <ac:chgData name="plandeseguridadjcyl plandeseguridadjcyl" userId="S::plandeseguridadjcyl@educa.jcyl.es::2ebba023-806d-4676-9ad7-e2f38d60abaa" providerId="AD" clId="Web-{DF800CCE-3669-2998-B876-313D77A9DCFC}" dt="2020-02-13T11:58:27.479" v="0" actId="20577"/>
          <ac:spMkLst>
            <pc:docMk/>
            <pc:sldMk cId="3271959718" sldId="288"/>
            <ac:spMk id="5" creationId="{00000000-0000-0000-0000-000000000000}"/>
          </ac:spMkLst>
        </pc:spChg>
      </pc:sldChg>
      <pc:sldChg chg="modSp">
        <pc:chgData name="plandeseguridadjcyl plandeseguridadjcyl" userId="S::plandeseguridadjcyl@educa.jcyl.es::2ebba023-806d-4676-9ad7-e2f38d60abaa" providerId="AD" clId="Web-{DF800CCE-3669-2998-B876-313D77A9DCFC}" dt="2020-02-13T12:04:01.309" v="89" actId="1076"/>
        <pc:sldMkLst>
          <pc:docMk/>
          <pc:sldMk cId="14994153" sldId="300"/>
        </pc:sldMkLst>
        <pc:spChg chg="mod">
          <ac:chgData name="plandeseguridadjcyl plandeseguridadjcyl" userId="S::plandeseguridadjcyl@educa.jcyl.es::2ebba023-806d-4676-9ad7-e2f38d60abaa" providerId="AD" clId="Web-{DF800CCE-3669-2998-B876-313D77A9DCFC}" dt="2020-02-13T12:04:01.309" v="89" actId="1076"/>
          <ac:spMkLst>
            <pc:docMk/>
            <pc:sldMk cId="14994153" sldId="300"/>
            <ac:spMk id="23" creationId="{00000000-0000-0000-0000-000000000000}"/>
          </ac:spMkLst>
        </pc:spChg>
        <pc:spChg chg="mod">
          <ac:chgData name="plandeseguridadjcyl plandeseguridadjcyl" userId="S::plandeseguridadjcyl@educa.jcyl.es::2ebba023-806d-4676-9ad7-e2f38d60abaa" providerId="AD" clId="Web-{DF800CCE-3669-2998-B876-313D77A9DCFC}" dt="2020-02-13T12:03:57.090" v="88" actId="1076"/>
          <ac:spMkLst>
            <pc:docMk/>
            <pc:sldMk cId="14994153" sldId="300"/>
            <ac:spMk id="24" creationId="{00000000-0000-0000-0000-000000000000}"/>
          </ac:spMkLst>
        </pc:spChg>
        <pc:spChg chg="mod">
          <ac:chgData name="plandeseguridadjcyl plandeseguridadjcyl" userId="S::plandeseguridadjcyl@educa.jcyl.es::2ebba023-806d-4676-9ad7-e2f38d60abaa" providerId="AD" clId="Web-{DF800CCE-3669-2998-B876-313D77A9DCFC}" dt="2020-02-13T12:03:12.215" v="80" actId="20577"/>
          <ac:spMkLst>
            <pc:docMk/>
            <pc:sldMk cId="14994153" sldId="300"/>
            <ac:spMk id="36" creationId="{00000000-0000-0000-0000-000000000000}"/>
          </ac:spMkLst>
        </pc:spChg>
        <pc:spChg chg="mod">
          <ac:chgData name="plandeseguridadjcyl plandeseguridadjcyl" userId="S::plandeseguridadjcyl@educa.jcyl.es::2ebba023-806d-4676-9ad7-e2f38d60abaa" providerId="AD" clId="Web-{DF800CCE-3669-2998-B876-313D77A9DCFC}" dt="2020-02-13T12:03:47.903" v="87" actId="14100"/>
          <ac:spMkLst>
            <pc:docMk/>
            <pc:sldMk cId="14994153" sldId="300"/>
            <ac:spMk id="41" creationId="{00000000-0000-0000-0000-000000000000}"/>
          </ac:spMkLst>
        </pc:spChg>
      </pc:sldChg>
      <pc:sldChg chg="modSp">
        <pc:chgData name="plandeseguridadjcyl plandeseguridadjcyl" userId="S::plandeseguridadjcyl@educa.jcyl.es::2ebba023-806d-4676-9ad7-e2f38d60abaa" providerId="AD" clId="Web-{DF800CCE-3669-2998-B876-313D77A9DCFC}" dt="2020-02-13T12:06:42.232" v="127" actId="20577"/>
        <pc:sldMkLst>
          <pc:docMk/>
          <pc:sldMk cId="1704674382" sldId="303"/>
        </pc:sldMkLst>
        <pc:spChg chg="mod">
          <ac:chgData name="plandeseguridadjcyl plandeseguridadjcyl" userId="S::plandeseguridadjcyl@educa.jcyl.es::2ebba023-806d-4676-9ad7-e2f38d60abaa" providerId="AD" clId="Web-{DF800CCE-3669-2998-B876-313D77A9DCFC}" dt="2020-02-13T12:06:42.232" v="127" actId="20577"/>
          <ac:spMkLst>
            <pc:docMk/>
            <pc:sldMk cId="1704674382" sldId="303"/>
            <ac:spMk id="26631" creationId="{00000000-0000-0000-0000-000000000000}"/>
          </ac:spMkLst>
        </pc:spChg>
      </pc:sldChg>
      <pc:sldChg chg="modSp">
        <pc:chgData name="plandeseguridadjcyl plandeseguridadjcyl" userId="S::plandeseguridadjcyl@educa.jcyl.es::2ebba023-806d-4676-9ad7-e2f38d60abaa" providerId="AD" clId="Web-{DF800CCE-3669-2998-B876-313D77A9DCFC}" dt="2020-02-13T12:07:12.045" v="137" actId="20577"/>
        <pc:sldMkLst>
          <pc:docMk/>
          <pc:sldMk cId="450229125" sldId="304"/>
        </pc:sldMkLst>
        <pc:spChg chg="mod">
          <ac:chgData name="plandeseguridadjcyl plandeseguridadjcyl" userId="S::plandeseguridadjcyl@educa.jcyl.es::2ebba023-806d-4676-9ad7-e2f38d60abaa" providerId="AD" clId="Web-{DF800CCE-3669-2998-B876-313D77A9DCFC}" dt="2020-02-13T12:07:12.045" v="137" actId="20577"/>
          <ac:spMkLst>
            <pc:docMk/>
            <pc:sldMk cId="450229125" sldId="304"/>
            <ac:spMk id="28679" creationId="{00000000-0000-0000-0000-000000000000}"/>
          </ac:spMkLst>
        </pc:spChg>
      </pc:sldChg>
      <pc:sldChg chg="modSp">
        <pc:chgData name="plandeseguridadjcyl plandeseguridadjcyl" userId="S::plandeseguridadjcyl@educa.jcyl.es::2ebba023-806d-4676-9ad7-e2f38d60abaa" providerId="AD" clId="Web-{DF800CCE-3669-2998-B876-313D77A9DCFC}" dt="2020-02-13T12:07:40.170" v="142" actId="20577"/>
        <pc:sldMkLst>
          <pc:docMk/>
          <pc:sldMk cId="3857809614" sldId="305"/>
        </pc:sldMkLst>
        <pc:spChg chg="mod">
          <ac:chgData name="plandeseguridadjcyl plandeseguridadjcyl" userId="S::plandeseguridadjcyl@educa.jcyl.es::2ebba023-806d-4676-9ad7-e2f38d60abaa" providerId="AD" clId="Web-{DF800CCE-3669-2998-B876-313D77A9DCFC}" dt="2020-02-13T12:07:40.170" v="142" actId="20577"/>
          <ac:spMkLst>
            <pc:docMk/>
            <pc:sldMk cId="3857809614" sldId="305"/>
            <ac:spMk id="30727" creationId="{00000000-0000-0000-0000-000000000000}"/>
          </ac:spMkLst>
        </pc:spChg>
      </pc:sldChg>
      <pc:sldChg chg="modSp">
        <pc:chgData name="plandeseguridadjcyl plandeseguridadjcyl" userId="S::plandeseguridadjcyl@educa.jcyl.es::2ebba023-806d-4676-9ad7-e2f38d60abaa" providerId="AD" clId="Web-{DF800CCE-3669-2998-B876-313D77A9DCFC}" dt="2020-02-13T12:01:19.417" v="44" actId="20577"/>
        <pc:sldMkLst>
          <pc:docMk/>
          <pc:sldMk cId="656581558" sldId="307"/>
        </pc:sldMkLst>
        <pc:spChg chg="mod">
          <ac:chgData name="plandeseguridadjcyl plandeseguridadjcyl" userId="S::plandeseguridadjcyl@educa.jcyl.es::2ebba023-806d-4676-9ad7-e2f38d60abaa" providerId="AD" clId="Web-{DF800CCE-3669-2998-B876-313D77A9DCFC}" dt="2020-02-13T12:01:12.464" v="36" actId="20577"/>
          <ac:spMkLst>
            <pc:docMk/>
            <pc:sldMk cId="656581558" sldId="307"/>
            <ac:spMk id="5" creationId="{00000000-0000-0000-0000-000000000000}"/>
          </ac:spMkLst>
        </pc:spChg>
        <pc:spChg chg="mod">
          <ac:chgData name="plandeseguridadjcyl plandeseguridadjcyl" userId="S::plandeseguridadjcyl@educa.jcyl.es::2ebba023-806d-4676-9ad7-e2f38d60abaa" providerId="AD" clId="Web-{DF800CCE-3669-2998-B876-313D77A9DCFC}" dt="2020-02-13T12:01:19.417" v="44" actId="20577"/>
          <ac:spMkLst>
            <pc:docMk/>
            <pc:sldMk cId="656581558" sldId="307"/>
            <ac:spMk id="14" creationId="{00000000-0000-0000-0000-000000000000}"/>
          </ac:spMkLst>
        </pc:spChg>
      </pc:sldChg>
      <pc:sldChg chg="modSp">
        <pc:chgData name="plandeseguridadjcyl plandeseguridadjcyl" userId="S::plandeseguridadjcyl@educa.jcyl.es::2ebba023-806d-4676-9ad7-e2f38d60abaa" providerId="AD" clId="Web-{DF800CCE-3669-2998-B876-313D77A9DCFC}" dt="2020-02-13T12:02:12.074" v="57" actId="20577"/>
        <pc:sldMkLst>
          <pc:docMk/>
          <pc:sldMk cId="284460786" sldId="308"/>
        </pc:sldMkLst>
        <pc:spChg chg="mod">
          <ac:chgData name="plandeseguridadjcyl plandeseguridadjcyl" userId="S::plandeseguridadjcyl@educa.jcyl.es::2ebba023-806d-4676-9ad7-e2f38d60abaa" providerId="AD" clId="Web-{DF800CCE-3669-2998-B876-313D77A9DCFC}" dt="2020-02-13T12:01:59.371" v="50" actId="20577"/>
          <ac:spMkLst>
            <pc:docMk/>
            <pc:sldMk cId="284460786" sldId="308"/>
            <ac:spMk id="6" creationId="{00000000-0000-0000-0000-000000000000}"/>
          </ac:spMkLst>
        </pc:spChg>
        <pc:spChg chg="mod">
          <ac:chgData name="plandeseguridadjcyl plandeseguridadjcyl" userId="S::plandeseguridadjcyl@educa.jcyl.es::2ebba023-806d-4676-9ad7-e2f38d60abaa" providerId="AD" clId="Web-{DF800CCE-3669-2998-B876-313D77A9DCFC}" dt="2020-02-13T12:02:12.074" v="57" actId="20577"/>
          <ac:spMkLst>
            <pc:docMk/>
            <pc:sldMk cId="284460786" sldId="308"/>
            <ac:spMk id="7" creationId="{00000000-0000-0000-0000-000000000000}"/>
          </ac:spMkLst>
        </pc:spChg>
        <pc:spChg chg="mod">
          <ac:chgData name="plandeseguridadjcyl plandeseguridadjcyl" userId="S::plandeseguridadjcyl@educa.jcyl.es::2ebba023-806d-4676-9ad7-e2f38d60abaa" providerId="AD" clId="Web-{DF800CCE-3669-2998-B876-313D77A9DCFC}" dt="2020-02-13T12:02:08.980" v="55" actId="20577"/>
          <ac:spMkLst>
            <pc:docMk/>
            <pc:sldMk cId="284460786" sldId="308"/>
            <ac:spMk id="18" creationId="{00000000-0000-0000-0000-000000000000}"/>
          </ac:spMkLst>
        </pc:spChg>
      </pc:sldChg>
      <pc:sldChg chg="modSp">
        <pc:chgData name="plandeseguridadjcyl plandeseguridadjcyl" userId="S::plandeseguridadjcyl@educa.jcyl.es::2ebba023-806d-4676-9ad7-e2f38d60abaa" providerId="AD" clId="Web-{DF800CCE-3669-2998-B876-313D77A9DCFC}" dt="2020-02-13T12:02:51.043" v="76" actId="20577"/>
        <pc:sldMkLst>
          <pc:docMk/>
          <pc:sldMk cId="4185656644" sldId="309"/>
        </pc:sldMkLst>
        <pc:spChg chg="mod">
          <ac:chgData name="plandeseguridadjcyl plandeseguridadjcyl" userId="S::plandeseguridadjcyl@educa.jcyl.es::2ebba023-806d-4676-9ad7-e2f38d60abaa" providerId="AD" clId="Web-{DF800CCE-3669-2998-B876-313D77A9DCFC}" dt="2020-02-13T12:02:51.043" v="76" actId="20577"/>
          <ac:spMkLst>
            <pc:docMk/>
            <pc:sldMk cId="4185656644" sldId="309"/>
            <ac:spMk id="22" creationId="{AE8072B1-B4EE-4D52-917C-FDDCA1B5DC6D}"/>
          </ac:spMkLst>
        </pc:spChg>
        <pc:spChg chg="mod">
          <ac:chgData name="plandeseguridadjcyl plandeseguridadjcyl" userId="S::plandeseguridadjcyl@educa.jcyl.es::2ebba023-806d-4676-9ad7-e2f38d60abaa" providerId="AD" clId="Web-{DF800CCE-3669-2998-B876-313D77A9DCFC}" dt="2020-02-13T12:02:42.230" v="69" actId="20577"/>
          <ac:spMkLst>
            <pc:docMk/>
            <pc:sldMk cId="4185656644" sldId="309"/>
            <ac:spMk id="36" creationId="{00000000-0000-0000-0000-000000000000}"/>
          </ac:spMkLst>
        </pc:spChg>
      </pc:sldChg>
      <pc:sldChg chg="modSp">
        <pc:chgData name="plandeseguridadjcyl plandeseguridadjcyl" userId="S::plandeseguridadjcyl@educa.jcyl.es::2ebba023-806d-4676-9ad7-e2f38d60abaa" providerId="AD" clId="Web-{DF800CCE-3669-2998-B876-313D77A9DCFC}" dt="2020-02-13T12:04:22.341" v="94" actId="20577"/>
        <pc:sldMkLst>
          <pc:docMk/>
          <pc:sldMk cId="2824934395" sldId="319"/>
        </pc:sldMkLst>
        <pc:spChg chg="mod">
          <ac:chgData name="plandeseguridadjcyl plandeseguridadjcyl" userId="S::plandeseguridadjcyl@educa.jcyl.es::2ebba023-806d-4676-9ad7-e2f38d60abaa" providerId="AD" clId="Web-{DF800CCE-3669-2998-B876-313D77A9DCFC}" dt="2020-02-13T12:04:22.341" v="94" actId="20577"/>
          <ac:spMkLst>
            <pc:docMk/>
            <pc:sldMk cId="2824934395" sldId="319"/>
            <ac:spMk id="22535" creationId="{00000000-0000-0000-0000-000000000000}"/>
          </ac:spMkLst>
        </pc:spChg>
      </pc:sldChg>
      <pc:sldChg chg="modSp">
        <pc:chgData name="plandeseguridadjcyl plandeseguridadjcyl" userId="S::plandeseguridadjcyl@educa.jcyl.es::2ebba023-806d-4676-9ad7-e2f38d60abaa" providerId="AD" clId="Web-{DF800CCE-3669-2998-B876-313D77A9DCFC}" dt="2020-02-13T12:06:04.779" v="119" actId="20577"/>
        <pc:sldMkLst>
          <pc:docMk/>
          <pc:sldMk cId="1036186097" sldId="320"/>
        </pc:sldMkLst>
        <pc:spChg chg="mod">
          <ac:chgData name="plandeseguridadjcyl plandeseguridadjcyl" userId="S::plandeseguridadjcyl@educa.jcyl.es::2ebba023-806d-4676-9ad7-e2f38d60abaa" providerId="AD" clId="Web-{DF800CCE-3669-2998-B876-313D77A9DCFC}" dt="2020-02-13T12:06:04.779" v="119" actId="20577"/>
          <ac:spMkLst>
            <pc:docMk/>
            <pc:sldMk cId="1036186097" sldId="320"/>
            <ac:spMk id="22535" creationId="{00000000-0000-0000-0000-000000000000}"/>
          </ac:spMkLst>
        </pc:spChg>
      </pc:sldChg>
      <pc:sldChg chg="modSp">
        <pc:chgData name="plandeseguridadjcyl plandeseguridadjcyl" userId="S::plandeseguridadjcyl@educa.jcyl.es::2ebba023-806d-4676-9ad7-e2f38d60abaa" providerId="AD" clId="Web-{DF800CCE-3669-2998-B876-313D77A9DCFC}" dt="2020-02-13T12:02:32.215" v="66" actId="20577"/>
        <pc:sldMkLst>
          <pc:docMk/>
          <pc:sldMk cId="2494691740" sldId="322"/>
        </pc:sldMkLst>
        <pc:spChg chg="mod">
          <ac:chgData name="plandeseguridadjcyl plandeseguridadjcyl" userId="S::plandeseguridadjcyl@educa.jcyl.es::2ebba023-806d-4676-9ad7-e2f38d60abaa" providerId="AD" clId="Web-{DF800CCE-3669-2998-B876-313D77A9DCFC}" dt="2020-02-13T12:02:24.371" v="60" actId="20577"/>
          <ac:spMkLst>
            <pc:docMk/>
            <pc:sldMk cId="2494691740" sldId="322"/>
            <ac:spMk id="4" creationId="{00000000-0000-0000-0000-000000000000}"/>
          </ac:spMkLst>
        </pc:spChg>
        <pc:spChg chg="mod">
          <ac:chgData name="plandeseguridadjcyl plandeseguridadjcyl" userId="S::plandeseguridadjcyl@educa.jcyl.es::2ebba023-806d-4676-9ad7-e2f38d60abaa" providerId="AD" clId="Web-{DF800CCE-3669-2998-B876-313D77A9DCFC}" dt="2020-02-13T12:02:32.059" v="63" actId="20577"/>
          <ac:spMkLst>
            <pc:docMk/>
            <pc:sldMk cId="2494691740" sldId="322"/>
            <ac:spMk id="29" creationId="{5DD64D57-F91C-46E9-9E39-FBA33664D862}"/>
          </ac:spMkLst>
        </pc:spChg>
        <pc:spChg chg="mod">
          <ac:chgData name="plandeseguridadjcyl plandeseguridadjcyl" userId="S::plandeseguridadjcyl@educa.jcyl.es::2ebba023-806d-4676-9ad7-e2f38d60abaa" providerId="AD" clId="Web-{DF800CCE-3669-2998-B876-313D77A9DCFC}" dt="2020-02-13T12:02:32.215" v="66" actId="20577"/>
          <ac:spMkLst>
            <pc:docMk/>
            <pc:sldMk cId="2494691740" sldId="322"/>
            <ac:spMk id="31" creationId="{C0CA360C-B15A-4DC5-B84F-EF00E096037F}"/>
          </ac:spMkLst>
        </pc:spChg>
      </pc:sldChg>
      <pc:sldChg chg="modSp">
        <pc:chgData name="plandeseguridadjcyl plandeseguridadjcyl" userId="S::plandeseguridadjcyl@educa.jcyl.es::2ebba023-806d-4676-9ad7-e2f38d60abaa" providerId="AD" clId="Web-{DF800CCE-3669-2998-B876-313D77A9DCFC}" dt="2020-02-13T11:59:54.557" v="30" actId="20577"/>
        <pc:sldMkLst>
          <pc:docMk/>
          <pc:sldMk cId="845881" sldId="323"/>
        </pc:sldMkLst>
        <pc:spChg chg="mod">
          <ac:chgData name="plandeseguridadjcyl plandeseguridadjcyl" userId="S::plandeseguridadjcyl@educa.jcyl.es::2ebba023-806d-4676-9ad7-e2f38d60abaa" providerId="AD" clId="Web-{DF800CCE-3669-2998-B876-313D77A9DCFC}" dt="2020-02-13T11:59:54.557" v="30" actId="20577"/>
          <ac:spMkLst>
            <pc:docMk/>
            <pc:sldMk cId="845881" sldId="323"/>
            <ac:spMk id="15" creationId="{00000000-0000-0000-0000-000000000000}"/>
          </ac:spMkLst>
        </pc:spChg>
      </pc:sldChg>
    </pc:docChg>
  </pc:docChgLst>
  <pc:docChgLst>
    <pc:chgData name="LUIS MIGUEL VILLALAIN SANTAMARIA" userId="S::vilsanmi@educa.jcyl.es::032b0b2f-d961-45cc-9704-32a028d7df81" providerId="AD" clId="Web-{27B3E648-BF8C-0D6C-F5EA-B42A73A04699}"/>
    <pc:docChg chg="modSld">
      <pc:chgData name="LUIS MIGUEL VILLALAIN SANTAMARIA" userId="S::vilsanmi@educa.jcyl.es::032b0b2f-d961-45cc-9704-32a028d7df81" providerId="AD" clId="Web-{27B3E648-BF8C-0D6C-F5EA-B42A73A04699}" dt="2020-02-02T12:44:09.351" v="19" actId="20577"/>
      <pc:docMkLst>
        <pc:docMk/>
      </pc:docMkLst>
      <pc:sldChg chg="modSp">
        <pc:chgData name="LUIS MIGUEL VILLALAIN SANTAMARIA" userId="S::vilsanmi@educa.jcyl.es::032b0b2f-d961-45cc-9704-32a028d7df81" providerId="AD" clId="Web-{27B3E648-BF8C-0D6C-F5EA-B42A73A04699}" dt="2020-02-02T12:44:08.601" v="17" actId="20577"/>
        <pc:sldMkLst>
          <pc:docMk/>
          <pc:sldMk cId="0" sldId="256"/>
        </pc:sldMkLst>
        <pc:spChg chg="mod">
          <ac:chgData name="LUIS MIGUEL VILLALAIN SANTAMARIA" userId="S::vilsanmi@educa.jcyl.es::032b0b2f-d961-45cc-9704-32a028d7df81" providerId="AD" clId="Web-{27B3E648-BF8C-0D6C-F5EA-B42A73A04699}" dt="2020-02-02T12:44:08.601" v="17" actId="20577"/>
          <ac:spMkLst>
            <pc:docMk/>
            <pc:sldMk cId="0" sldId="256"/>
            <ac:spMk id="1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endParaRPr lang="es-ES"/>
          </a:p>
        </p:txBody>
      </p:sp>
      <p:sp>
        <p:nvSpPr>
          <p:cNvPr id="3" name="2 Marcador de fecha"/>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fld id="{C7C60D5A-2727-4900-BFBE-EA99FBEC39D9}" type="datetimeFigureOut">
              <a:rPr lang="es-ES"/>
              <a:pPr/>
              <a:t>13/02/2020</a:t>
            </a:fld>
            <a:endParaRPr lang="es-ES"/>
          </a:p>
        </p:txBody>
      </p:sp>
      <p:sp>
        <p:nvSpPr>
          <p:cNvPr id="4" name="3 Marcador de imagen de diapositiva"/>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endParaRPr lang="es-ES"/>
          </a:p>
        </p:txBody>
      </p:sp>
      <p:sp>
        <p:nvSpPr>
          <p:cNvPr id="7" name="6 Marcador de número de diapositiva"/>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fld id="{9B217BE0-D894-408E-82AB-FE6786BE282E}" type="slidenum">
              <a:rPr lang="es-ES"/>
              <a:pPr/>
              <a:t>‹Nº›</a:t>
            </a:fld>
            <a:endParaRPr lang="es-ES"/>
          </a:p>
        </p:txBody>
      </p:sp>
    </p:spTree>
    <p:extLst>
      <p:ext uri="{BB962C8B-B14F-4D97-AF65-F5344CB8AC3E}">
        <p14:creationId xmlns:p14="http://schemas.microsoft.com/office/powerpoint/2010/main" val="9357864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Marcador de imagen de diapositiva"/>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15362" name="2 Marcador de notas"/>
          <p:cNvSpPr>
            <a:spLocks noGrp="1"/>
          </p:cNvSpPr>
          <p:nvPr>
            <p:ph type="body" idx="1"/>
          </p:nvPr>
        </p:nvSpPr>
        <p:spPr/>
        <p:txBody>
          <a:bodyPr/>
          <a:lstStyle/>
          <a:p>
            <a:pPr>
              <a:spcBef>
                <a:spcPct val="0"/>
              </a:spcBef>
            </a:pPr>
            <a:endParaRPr lang="es-ES"/>
          </a:p>
        </p:txBody>
      </p:sp>
      <p:sp>
        <p:nvSpPr>
          <p:cNvPr id="15363" name="3 Marcador de número de diapositiva"/>
          <p:cNvSpPr>
            <a:spLocks noGrp="1"/>
          </p:cNvSpPr>
          <p:nvPr>
            <p:ph type="sldNum" sz="quarter" idx="5"/>
          </p:nvPr>
        </p:nvSpPr>
        <p:spPr>
          <a:noFill/>
        </p:spPr>
        <p:txBody>
          <a:bodyPr/>
          <a:lstStyle/>
          <a:p>
            <a:fld id="{0769632B-5E2F-47D4-BA50-11FA376F0396}" type="slidenum">
              <a:rPr lang="es-ES"/>
              <a:pPr/>
              <a:t>1</a:t>
            </a:fld>
            <a:endParaRPr lang="es-ES"/>
          </a:p>
        </p:txBody>
      </p:sp>
    </p:spTree>
    <p:extLst>
      <p:ext uri="{BB962C8B-B14F-4D97-AF65-F5344CB8AC3E}">
        <p14:creationId xmlns:p14="http://schemas.microsoft.com/office/powerpoint/2010/main" val="750454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19458" name="2 Marcador de notas"/>
          <p:cNvSpPr>
            <a:spLocks noGrp="1"/>
          </p:cNvSpPr>
          <p:nvPr>
            <p:ph type="body" idx="1"/>
          </p:nvPr>
        </p:nvSpPr>
        <p:spPr/>
        <p:txBody>
          <a:bodyPr/>
          <a:lstStyle/>
          <a:p>
            <a:pPr>
              <a:spcBef>
                <a:spcPct val="0"/>
              </a:spcBef>
            </a:pPr>
            <a:endParaRPr lang="es-ES"/>
          </a:p>
        </p:txBody>
      </p:sp>
      <p:sp>
        <p:nvSpPr>
          <p:cNvPr id="19459" name="3 Marcador de número de diapositiva"/>
          <p:cNvSpPr>
            <a:spLocks noGrp="1"/>
          </p:cNvSpPr>
          <p:nvPr>
            <p:ph type="sldNum" sz="quarter" idx="5"/>
          </p:nvPr>
        </p:nvSpPr>
        <p:spPr>
          <a:noFill/>
        </p:spPr>
        <p:txBody>
          <a:bodyPr/>
          <a:lstStyle/>
          <a:p>
            <a:fld id="{4055074C-7FEB-4D2C-BF83-FF0927CFD74B}" type="slidenum">
              <a:rPr lang="es-ES"/>
              <a:pPr/>
              <a:t>10</a:t>
            </a:fld>
            <a:endParaRPr lang="es-ES"/>
          </a:p>
        </p:txBody>
      </p:sp>
    </p:spTree>
    <p:extLst>
      <p:ext uri="{BB962C8B-B14F-4D97-AF65-F5344CB8AC3E}">
        <p14:creationId xmlns:p14="http://schemas.microsoft.com/office/powerpoint/2010/main" val="3995509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Marcador de imagen de diapositiva"/>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21506" name="2 Marcador de notas"/>
          <p:cNvSpPr>
            <a:spLocks noGrp="1"/>
          </p:cNvSpPr>
          <p:nvPr>
            <p:ph type="body" idx="1"/>
          </p:nvPr>
        </p:nvSpPr>
        <p:spPr/>
        <p:txBody>
          <a:bodyPr/>
          <a:lstStyle/>
          <a:p>
            <a:pPr>
              <a:spcBef>
                <a:spcPct val="0"/>
              </a:spcBef>
            </a:pPr>
            <a:endParaRPr lang="es-ES"/>
          </a:p>
        </p:txBody>
      </p:sp>
      <p:sp>
        <p:nvSpPr>
          <p:cNvPr id="21507" name="3 Marcador de número de diapositiva"/>
          <p:cNvSpPr>
            <a:spLocks noGrp="1"/>
          </p:cNvSpPr>
          <p:nvPr>
            <p:ph type="sldNum" sz="quarter" idx="5"/>
          </p:nvPr>
        </p:nvSpPr>
        <p:spPr>
          <a:noFill/>
        </p:spPr>
        <p:txBody>
          <a:bodyPr/>
          <a:lstStyle/>
          <a:p>
            <a:fld id="{D32A9508-38C8-43ED-B054-B701B6DDA492}" type="slidenum">
              <a:rPr lang="es-ES"/>
              <a:pPr/>
              <a:t>11</a:t>
            </a:fld>
            <a:endParaRPr lang="es-ES"/>
          </a:p>
        </p:txBody>
      </p:sp>
    </p:spTree>
    <p:extLst>
      <p:ext uri="{BB962C8B-B14F-4D97-AF65-F5344CB8AC3E}">
        <p14:creationId xmlns:p14="http://schemas.microsoft.com/office/powerpoint/2010/main" val="2899340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Marcador de imagen de diapositiva"/>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23554" name="2 Marcador de notas"/>
          <p:cNvSpPr>
            <a:spLocks noGrp="1"/>
          </p:cNvSpPr>
          <p:nvPr>
            <p:ph type="body" idx="1"/>
          </p:nvPr>
        </p:nvSpPr>
        <p:spPr/>
        <p:txBody>
          <a:bodyPr/>
          <a:lstStyle/>
          <a:p>
            <a:pPr>
              <a:spcBef>
                <a:spcPct val="0"/>
              </a:spcBef>
            </a:pPr>
            <a:endParaRPr lang="es-ES"/>
          </a:p>
        </p:txBody>
      </p:sp>
      <p:sp>
        <p:nvSpPr>
          <p:cNvPr id="23555" name="3 Marcador de número de diapositiva"/>
          <p:cNvSpPr>
            <a:spLocks noGrp="1"/>
          </p:cNvSpPr>
          <p:nvPr>
            <p:ph type="sldNum" sz="quarter" idx="5"/>
          </p:nvPr>
        </p:nvSpPr>
        <p:spPr>
          <a:noFill/>
        </p:spPr>
        <p:txBody>
          <a:bodyPr/>
          <a:lstStyle/>
          <a:p>
            <a:fld id="{9FB50A84-AC36-47A0-8339-50202985F477}" type="slidenum">
              <a:rPr lang="es-ES"/>
              <a:pPr/>
              <a:t>12</a:t>
            </a:fld>
            <a:endParaRPr lang="es-ES"/>
          </a:p>
        </p:txBody>
      </p:sp>
    </p:spTree>
    <p:extLst>
      <p:ext uri="{BB962C8B-B14F-4D97-AF65-F5344CB8AC3E}">
        <p14:creationId xmlns:p14="http://schemas.microsoft.com/office/powerpoint/2010/main" val="1203886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Marcador de imagen de diapositiva"/>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23554" name="2 Marcador de notas"/>
          <p:cNvSpPr>
            <a:spLocks noGrp="1"/>
          </p:cNvSpPr>
          <p:nvPr>
            <p:ph type="body" idx="1"/>
          </p:nvPr>
        </p:nvSpPr>
        <p:spPr/>
        <p:txBody>
          <a:bodyPr/>
          <a:lstStyle/>
          <a:p>
            <a:pPr>
              <a:spcBef>
                <a:spcPct val="0"/>
              </a:spcBef>
            </a:pPr>
            <a:endParaRPr lang="es-ES"/>
          </a:p>
        </p:txBody>
      </p:sp>
      <p:sp>
        <p:nvSpPr>
          <p:cNvPr id="23555" name="3 Marcador de número de diapositiva"/>
          <p:cNvSpPr>
            <a:spLocks noGrp="1"/>
          </p:cNvSpPr>
          <p:nvPr>
            <p:ph type="sldNum" sz="quarter" idx="5"/>
          </p:nvPr>
        </p:nvSpPr>
        <p:spPr>
          <a:noFill/>
        </p:spPr>
        <p:txBody>
          <a:bodyPr/>
          <a:lstStyle/>
          <a:p>
            <a:fld id="{9FB50A84-AC36-47A0-8339-50202985F477}" type="slidenum">
              <a:rPr lang="es-ES"/>
              <a:pPr/>
              <a:t>13</a:t>
            </a:fld>
            <a:endParaRPr lang="es-ES"/>
          </a:p>
        </p:txBody>
      </p:sp>
    </p:spTree>
    <p:extLst>
      <p:ext uri="{BB962C8B-B14F-4D97-AF65-F5344CB8AC3E}">
        <p14:creationId xmlns:p14="http://schemas.microsoft.com/office/powerpoint/2010/main" val="1269379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Marcador de imagen de diapositiva"/>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23554" name="2 Marcador de notas"/>
          <p:cNvSpPr>
            <a:spLocks noGrp="1"/>
          </p:cNvSpPr>
          <p:nvPr>
            <p:ph type="body" idx="1"/>
          </p:nvPr>
        </p:nvSpPr>
        <p:spPr/>
        <p:txBody>
          <a:bodyPr/>
          <a:lstStyle/>
          <a:p>
            <a:pPr>
              <a:spcBef>
                <a:spcPct val="0"/>
              </a:spcBef>
            </a:pPr>
            <a:endParaRPr lang="es-ES"/>
          </a:p>
        </p:txBody>
      </p:sp>
      <p:sp>
        <p:nvSpPr>
          <p:cNvPr id="23555" name="3 Marcador de número de diapositiva"/>
          <p:cNvSpPr>
            <a:spLocks noGrp="1"/>
          </p:cNvSpPr>
          <p:nvPr>
            <p:ph type="sldNum" sz="quarter" idx="5"/>
          </p:nvPr>
        </p:nvSpPr>
        <p:spPr>
          <a:noFill/>
        </p:spPr>
        <p:txBody>
          <a:bodyPr/>
          <a:lstStyle/>
          <a:p>
            <a:fld id="{9FB50A84-AC36-47A0-8339-50202985F477}" type="slidenum">
              <a:rPr lang="es-ES"/>
              <a:pPr/>
              <a:t>14</a:t>
            </a:fld>
            <a:endParaRPr lang="es-ES"/>
          </a:p>
        </p:txBody>
      </p:sp>
    </p:spTree>
    <p:extLst>
      <p:ext uri="{BB962C8B-B14F-4D97-AF65-F5344CB8AC3E}">
        <p14:creationId xmlns:p14="http://schemas.microsoft.com/office/powerpoint/2010/main" val="2125235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Marcador de imagen de diapositiva"/>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27650" name="2 Marcador de notas"/>
          <p:cNvSpPr>
            <a:spLocks noGrp="1"/>
          </p:cNvSpPr>
          <p:nvPr>
            <p:ph type="body" idx="1"/>
          </p:nvPr>
        </p:nvSpPr>
        <p:spPr/>
        <p:txBody>
          <a:bodyPr/>
          <a:lstStyle/>
          <a:p>
            <a:pPr>
              <a:spcBef>
                <a:spcPct val="0"/>
              </a:spcBef>
            </a:pPr>
            <a:endParaRPr lang="es-ES"/>
          </a:p>
        </p:txBody>
      </p:sp>
      <p:sp>
        <p:nvSpPr>
          <p:cNvPr id="27651" name="3 Marcador de número de diapositiva"/>
          <p:cNvSpPr>
            <a:spLocks noGrp="1"/>
          </p:cNvSpPr>
          <p:nvPr>
            <p:ph type="sldNum" sz="quarter" idx="5"/>
          </p:nvPr>
        </p:nvSpPr>
        <p:spPr>
          <a:noFill/>
        </p:spPr>
        <p:txBody>
          <a:bodyPr/>
          <a:lstStyle/>
          <a:p>
            <a:fld id="{9A1C711F-8DD1-47D3-970A-D299C23CA87F}" type="slidenum">
              <a:rPr lang="es-ES"/>
              <a:pPr/>
              <a:t>15</a:t>
            </a:fld>
            <a:endParaRPr lang="es-ES"/>
          </a:p>
        </p:txBody>
      </p:sp>
    </p:spTree>
    <p:extLst>
      <p:ext uri="{BB962C8B-B14F-4D97-AF65-F5344CB8AC3E}">
        <p14:creationId xmlns:p14="http://schemas.microsoft.com/office/powerpoint/2010/main" val="929442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Marcador de imagen de diapositiva"/>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29698" name="2 Marcador de notas"/>
          <p:cNvSpPr>
            <a:spLocks noGrp="1"/>
          </p:cNvSpPr>
          <p:nvPr>
            <p:ph type="body" idx="1"/>
          </p:nvPr>
        </p:nvSpPr>
        <p:spPr/>
        <p:txBody>
          <a:bodyPr/>
          <a:lstStyle/>
          <a:p>
            <a:pPr>
              <a:spcBef>
                <a:spcPct val="0"/>
              </a:spcBef>
            </a:pPr>
            <a:endParaRPr lang="es-ES"/>
          </a:p>
        </p:txBody>
      </p:sp>
      <p:sp>
        <p:nvSpPr>
          <p:cNvPr id="29699" name="3 Marcador de número de diapositiva"/>
          <p:cNvSpPr>
            <a:spLocks noGrp="1"/>
          </p:cNvSpPr>
          <p:nvPr>
            <p:ph type="sldNum" sz="quarter" idx="5"/>
          </p:nvPr>
        </p:nvSpPr>
        <p:spPr>
          <a:noFill/>
        </p:spPr>
        <p:txBody>
          <a:bodyPr/>
          <a:lstStyle/>
          <a:p>
            <a:fld id="{98FA1791-EDB6-4187-A100-F4C7FBD4DC05}" type="slidenum">
              <a:rPr lang="es-ES"/>
              <a:pPr/>
              <a:t>16</a:t>
            </a:fld>
            <a:endParaRPr lang="es-ES"/>
          </a:p>
        </p:txBody>
      </p:sp>
    </p:spTree>
    <p:extLst>
      <p:ext uri="{BB962C8B-B14F-4D97-AF65-F5344CB8AC3E}">
        <p14:creationId xmlns:p14="http://schemas.microsoft.com/office/powerpoint/2010/main" val="2053482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Marcador de imagen de diapositiva"/>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31746" name="2 Marcador de notas"/>
          <p:cNvSpPr>
            <a:spLocks noGrp="1"/>
          </p:cNvSpPr>
          <p:nvPr>
            <p:ph type="body" idx="1"/>
          </p:nvPr>
        </p:nvSpPr>
        <p:spPr/>
        <p:txBody>
          <a:bodyPr/>
          <a:lstStyle/>
          <a:p>
            <a:pPr>
              <a:spcBef>
                <a:spcPct val="0"/>
              </a:spcBef>
            </a:pPr>
            <a:endParaRPr lang="es-ES"/>
          </a:p>
        </p:txBody>
      </p:sp>
      <p:sp>
        <p:nvSpPr>
          <p:cNvPr id="31747" name="3 Marcador de número de diapositiva"/>
          <p:cNvSpPr>
            <a:spLocks noGrp="1"/>
          </p:cNvSpPr>
          <p:nvPr>
            <p:ph type="sldNum" sz="quarter" idx="5"/>
          </p:nvPr>
        </p:nvSpPr>
        <p:spPr>
          <a:noFill/>
        </p:spPr>
        <p:txBody>
          <a:bodyPr/>
          <a:lstStyle/>
          <a:p>
            <a:fld id="{94D34868-1F46-4555-A4CB-D42938D47547}" type="slidenum">
              <a:rPr lang="es-ES"/>
              <a:pPr/>
              <a:t>17</a:t>
            </a:fld>
            <a:endParaRPr lang="es-ES"/>
          </a:p>
        </p:txBody>
      </p:sp>
    </p:spTree>
    <p:extLst>
      <p:ext uri="{BB962C8B-B14F-4D97-AF65-F5344CB8AC3E}">
        <p14:creationId xmlns:p14="http://schemas.microsoft.com/office/powerpoint/2010/main" val="3579791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Marcador de imagen de diapositiva"/>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33794" name="2 Marcador de notas"/>
          <p:cNvSpPr>
            <a:spLocks noGrp="1"/>
          </p:cNvSpPr>
          <p:nvPr>
            <p:ph type="body" idx="1"/>
          </p:nvPr>
        </p:nvSpPr>
        <p:spPr/>
        <p:txBody>
          <a:bodyPr/>
          <a:lstStyle/>
          <a:p>
            <a:pPr>
              <a:spcBef>
                <a:spcPct val="0"/>
              </a:spcBef>
            </a:pPr>
            <a:r>
              <a:rPr lang="es-ES"/>
              <a:t>ip</a:t>
            </a:r>
          </a:p>
        </p:txBody>
      </p:sp>
      <p:sp>
        <p:nvSpPr>
          <p:cNvPr id="33795" name="3 Marcador de número de diapositiva"/>
          <p:cNvSpPr>
            <a:spLocks noGrp="1"/>
          </p:cNvSpPr>
          <p:nvPr>
            <p:ph type="sldNum" sz="quarter" idx="5"/>
          </p:nvPr>
        </p:nvSpPr>
        <p:spPr>
          <a:noFill/>
        </p:spPr>
        <p:txBody>
          <a:bodyPr/>
          <a:lstStyle/>
          <a:p>
            <a:fld id="{7D467B7E-9E7D-451F-9761-565086F6D125}" type="slidenum">
              <a:rPr lang="es-ES"/>
              <a:pPr/>
              <a:t>18</a:t>
            </a:fld>
            <a:endParaRPr lang="es-ES"/>
          </a:p>
        </p:txBody>
      </p:sp>
    </p:spTree>
    <p:extLst>
      <p:ext uri="{BB962C8B-B14F-4D97-AF65-F5344CB8AC3E}">
        <p14:creationId xmlns:p14="http://schemas.microsoft.com/office/powerpoint/2010/main" val="1290214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17410" name="2 Marcador de notas"/>
          <p:cNvSpPr>
            <a:spLocks noGrp="1"/>
          </p:cNvSpPr>
          <p:nvPr>
            <p:ph type="body" idx="1"/>
          </p:nvPr>
        </p:nvSpPr>
        <p:spPr/>
        <p:txBody>
          <a:bodyPr/>
          <a:lstStyle/>
          <a:p>
            <a:pPr>
              <a:spcBef>
                <a:spcPct val="0"/>
              </a:spcBef>
            </a:pPr>
            <a:endParaRPr lang="es-ES"/>
          </a:p>
        </p:txBody>
      </p:sp>
      <p:sp>
        <p:nvSpPr>
          <p:cNvPr id="17411" name="3 Marcador de número de diapositiva"/>
          <p:cNvSpPr>
            <a:spLocks noGrp="1"/>
          </p:cNvSpPr>
          <p:nvPr>
            <p:ph type="sldNum" sz="quarter" idx="5"/>
          </p:nvPr>
        </p:nvSpPr>
        <p:spPr>
          <a:noFill/>
        </p:spPr>
        <p:txBody>
          <a:bodyPr/>
          <a:lstStyle/>
          <a:p>
            <a:fld id="{F41DC698-E1D6-469F-BF6F-7EEE0288B9F9}" type="slidenum">
              <a:rPr lang="es-ES"/>
              <a:pPr/>
              <a:t>2</a:t>
            </a:fld>
            <a:endParaRPr lang="es-ES"/>
          </a:p>
        </p:txBody>
      </p:sp>
    </p:spTree>
    <p:extLst>
      <p:ext uri="{BB962C8B-B14F-4D97-AF65-F5344CB8AC3E}">
        <p14:creationId xmlns:p14="http://schemas.microsoft.com/office/powerpoint/2010/main" val="2845152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17410" name="2 Marcador de notas"/>
          <p:cNvSpPr>
            <a:spLocks noGrp="1"/>
          </p:cNvSpPr>
          <p:nvPr>
            <p:ph type="body" idx="1"/>
          </p:nvPr>
        </p:nvSpPr>
        <p:spPr/>
        <p:txBody>
          <a:bodyPr/>
          <a:lstStyle/>
          <a:p>
            <a:pPr>
              <a:spcBef>
                <a:spcPct val="0"/>
              </a:spcBef>
            </a:pPr>
            <a:endParaRPr lang="es-ES"/>
          </a:p>
        </p:txBody>
      </p:sp>
      <p:sp>
        <p:nvSpPr>
          <p:cNvPr id="17411" name="3 Marcador de número de diapositiva"/>
          <p:cNvSpPr>
            <a:spLocks noGrp="1"/>
          </p:cNvSpPr>
          <p:nvPr>
            <p:ph type="sldNum" sz="quarter" idx="5"/>
          </p:nvPr>
        </p:nvSpPr>
        <p:spPr>
          <a:noFill/>
        </p:spPr>
        <p:txBody>
          <a:bodyPr/>
          <a:lstStyle/>
          <a:p>
            <a:fld id="{F41DC698-E1D6-469F-BF6F-7EEE0288B9F9}" type="slidenum">
              <a:rPr lang="es-ES"/>
              <a:pPr/>
              <a:t>3</a:t>
            </a:fld>
            <a:endParaRPr lang="es-ES"/>
          </a:p>
        </p:txBody>
      </p:sp>
    </p:spTree>
    <p:extLst>
      <p:ext uri="{BB962C8B-B14F-4D97-AF65-F5344CB8AC3E}">
        <p14:creationId xmlns:p14="http://schemas.microsoft.com/office/powerpoint/2010/main" val="1221013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17410" name="2 Marcador de notas"/>
          <p:cNvSpPr>
            <a:spLocks noGrp="1"/>
          </p:cNvSpPr>
          <p:nvPr>
            <p:ph type="body" idx="1"/>
          </p:nvPr>
        </p:nvSpPr>
        <p:spPr/>
        <p:txBody>
          <a:bodyPr/>
          <a:lstStyle/>
          <a:p>
            <a:pPr>
              <a:spcBef>
                <a:spcPct val="0"/>
              </a:spcBef>
            </a:pPr>
            <a:endParaRPr lang="es-ES"/>
          </a:p>
        </p:txBody>
      </p:sp>
      <p:sp>
        <p:nvSpPr>
          <p:cNvPr id="17411" name="3 Marcador de número de diapositiva"/>
          <p:cNvSpPr>
            <a:spLocks noGrp="1"/>
          </p:cNvSpPr>
          <p:nvPr>
            <p:ph type="sldNum" sz="quarter" idx="5"/>
          </p:nvPr>
        </p:nvSpPr>
        <p:spPr>
          <a:noFill/>
        </p:spPr>
        <p:txBody>
          <a:bodyPr/>
          <a:lstStyle/>
          <a:p>
            <a:fld id="{F41DC698-E1D6-469F-BF6F-7EEE0288B9F9}" type="slidenum">
              <a:rPr lang="es-ES"/>
              <a:pPr/>
              <a:t>4</a:t>
            </a:fld>
            <a:endParaRPr lang="es-ES"/>
          </a:p>
        </p:txBody>
      </p:sp>
    </p:spTree>
    <p:extLst>
      <p:ext uri="{BB962C8B-B14F-4D97-AF65-F5344CB8AC3E}">
        <p14:creationId xmlns:p14="http://schemas.microsoft.com/office/powerpoint/2010/main" val="32512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19458" name="2 Marcador de notas"/>
          <p:cNvSpPr>
            <a:spLocks noGrp="1"/>
          </p:cNvSpPr>
          <p:nvPr>
            <p:ph type="body" idx="1"/>
          </p:nvPr>
        </p:nvSpPr>
        <p:spPr/>
        <p:txBody>
          <a:bodyPr/>
          <a:lstStyle/>
          <a:p>
            <a:pPr>
              <a:spcBef>
                <a:spcPct val="0"/>
              </a:spcBef>
            </a:pPr>
            <a:endParaRPr lang="es-ES"/>
          </a:p>
        </p:txBody>
      </p:sp>
      <p:sp>
        <p:nvSpPr>
          <p:cNvPr id="19459" name="3 Marcador de número de diapositiva"/>
          <p:cNvSpPr>
            <a:spLocks noGrp="1"/>
          </p:cNvSpPr>
          <p:nvPr>
            <p:ph type="sldNum" sz="quarter" idx="5"/>
          </p:nvPr>
        </p:nvSpPr>
        <p:spPr>
          <a:noFill/>
        </p:spPr>
        <p:txBody>
          <a:bodyPr/>
          <a:lstStyle/>
          <a:p>
            <a:fld id="{4055074C-7FEB-4D2C-BF83-FF0927CFD74B}" type="slidenum">
              <a:rPr lang="es-ES"/>
              <a:pPr/>
              <a:t>5</a:t>
            </a:fld>
            <a:endParaRPr lang="es-ES"/>
          </a:p>
        </p:txBody>
      </p:sp>
    </p:spTree>
    <p:extLst>
      <p:ext uri="{BB962C8B-B14F-4D97-AF65-F5344CB8AC3E}">
        <p14:creationId xmlns:p14="http://schemas.microsoft.com/office/powerpoint/2010/main" val="2516633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19458" name="2 Marcador de notas"/>
          <p:cNvSpPr>
            <a:spLocks noGrp="1"/>
          </p:cNvSpPr>
          <p:nvPr>
            <p:ph type="body" idx="1"/>
          </p:nvPr>
        </p:nvSpPr>
        <p:spPr/>
        <p:txBody>
          <a:bodyPr/>
          <a:lstStyle/>
          <a:p>
            <a:pPr>
              <a:spcBef>
                <a:spcPct val="0"/>
              </a:spcBef>
            </a:pPr>
            <a:endParaRPr lang="es-ES"/>
          </a:p>
        </p:txBody>
      </p:sp>
      <p:sp>
        <p:nvSpPr>
          <p:cNvPr id="19459" name="3 Marcador de número de diapositiva"/>
          <p:cNvSpPr>
            <a:spLocks noGrp="1"/>
          </p:cNvSpPr>
          <p:nvPr>
            <p:ph type="sldNum" sz="quarter" idx="5"/>
          </p:nvPr>
        </p:nvSpPr>
        <p:spPr>
          <a:noFill/>
        </p:spPr>
        <p:txBody>
          <a:bodyPr/>
          <a:lstStyle/>
          <a:p>
            <a:fld id="{4055074C-7FEB-4D2C-BF83-FF0927CFD74B}" type="slidenum">
              <a:rPr lang="es-ES"/>
              <a:pPr/>
              <a:t>6</a:t>
            </a:fld>
            <a:endParaRPr lang="es-ES"/>
          </a:p>
        </p:txBody>
      </p:sp>
    </p:spTree>
    <p:extLst>
      <p:ext uri="{BB962C8B-B14F-4D97-AF65-F5344CB8AC3E}">
        <p14:creationId xmlns:p14="http://schemas.microsoft.com/office/powerpoint/2010/main" val="1935055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19458" name="2 Marcador de notas"/>
          <p:cNvSpPr>
            <a:spLocks noGrp="1"/>
          </p:cNvSpPr>
          <p:nvPr>
            <p:ph type="body" idx="1"/>
          </p:nvPr>
        </p:nvSpPr>
        <p:spPr/>
        <p:txBody>
          <a:bodyPr/>
          <a:lstStyle/>
          <a:p>
            <a:pPr>
              <a:spcBef>
                <a:spcPct val="0"/>
              </a:spcBef>
            </a:pPr>
            <a:endParaRPr lang="es-ES"/>
          </a:p>
        </p:txBody>
      </p:sp>
      <p:sp>
        <p:nvSpPr>
          <p:cNvPr id="19459" name="3 Marcador de número de diapositiva"/>
          <p:cNvSpPr>
            <a:spLocks noGrp="1"/>
          </p:cNvSpPr>
          <p:nvPr>
            <p:ph type="sldNum" sz="quarter" idx="5"/>
          </p:nvPr>
        </p:nvSpPr>
        <p:spPr>
          <a:noFill/>
        </p:spPr>
        <p:txBody>
          <a:bodyPr/>
          <a:lstStyle/>
          <a:p>
            <a:fld id="{4055074C-7FEB-4D2C-BF83-FF0927CFD74B}" type="slidenum">
              <a:rPr lang="es-ES"/>
              <a:pPr/>
              <a:t>7</a:t>
            </a:fld>
            <a:endParaRPr lang="es-ES"/>
          </a:p>
        </p:txBody>
      </p:sp>
    </p:spTree>
    <p:extLst>
      <p:ext uri="{BB962C8B-B14F-4D97-AF65-F5344CB8AC3E}">
        <p14:creationId xmlns:p14="http://schemas.microsoft.com/office/powerpoint/2010/main" val="916648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19458" name="2 Marcador de notas"/>
          <p:cNvSpPr>
            <a:spLocks noGrp="1"/>
          </p:cNvSpPr>
          <p:nvPr>
            <p:ph type="body" idx="1"/>
          </p:nvPr>
        </p:nvSpPr>
        <p:spPr/>
        <p:txBody>
          <a:bodyPr/>
          <a:lstStyle/>
          <a:p>
            <a:pPr>
              <a:spcBef>
                <a:spcPct val="0"/>
              </a:spcBef>
            </a:pPr>
            <a:endParaRPr lang="es-ES"/>
          </a:p>
        </p:txBody>
      </p:sp>
      <p:sp>
        <p:nvSpPr>
          <p:cNvPr id="19459" name="3 Marcador de número de diapositiva"/>
          <p:cNvSpPr>
            <a:spLocks noGrp="1"/>
          </p:cNvSpPr>
          <p:nvPr>
            <p:ph type="sldNum" sz="quarter" idx="5"/>
          </p:nvPr>
        </p:nvSpPr>
        <p:spPr>
          <a:noFill/>
        </p:spPr>
        <p:txBody>
          <a:bodyPr/>
          <a:lstStyle/>
          <a:p>
            <a:fld id="{4055074C-7FEB-4D2C-BF83-FF0927CFD74B}" type="slidenum">
              <a:rPr lang="es-ES"/>
              <a:pPr/>
              <a:t>8</a:t>
            </a:fld>
            <a:endParaRPr lang="es-ES"/>
          </a:p>
        </p:txBody>
      </p:sp>
    </p:spTree>
    <p:extLst>
      <p:ext uri="{BB962C8B-B14F-4D97-AF65-F5344CB8AC3E}">
        <p14:creationId xmlns:p14="http://schemas.microsoft.com/office/powerpoint/2010/main" val="752776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p:cNvSpPr>
          <p:nvPr>
            <p:ph type="sldImg"/>
          </p:nvPr>
        </p:nvSpPr>
        <p:spPr bwMode="auto">
          <a:xfrm>
            <a:off x="992188" y="768350"/>
            <a:ext cx="5114925" cy="3836988"/>
          </a:xfrm>
          <a:noFill/>
          <a:ln>
            <a:solidFill>
              <a:srgbClr val="000000"/>
            </a:solidFill>
            <a:miter lim="800000"/>
            <a:headEnd/>
            <a:tailEnd/>
          </a:ln>
        </p:spPr>
      </p:sp>
      <p:sp>
        <p:nvSpPr>
          <p:cNvPr id="19458" name="2 Marcador de notas"/>
          <p:cNvSpPr>
            <a:spLocks noGrp="1"/>
          </p:cNvSpPr>
          <p:nvPr>
            <p:ph type="body" idx="1"/>
          </p:nvPr>
        </p:nvSpPr>
        <p:spPr/>
        <p:txBody>
          <a:bodyPr/>
          <a:lstStyle/>
          <a:p>
            <a:pPr>
              <a:spcBef>
                <a:spcPct val="0"/>
              </a:spcBef>
            </a:pPr>
            <a:endParaRPr lang="es-ES"/>
          </a:p>
        </p:txBody>
      </p:sp>
      <p:sp>
        <p:nvSpPr>
          <p:cNvPr id="19459" name="3 Marcador de número de diapositiva"/>
          <p:cNvSpPr>
            <a:spLocks noGrp="1"/>
          </p:cNvSpPr>
          <p:nvPr>
            <p:ph type="sldNum" sz="quarter" idx="5"/>
          </p:nvPr>
        </p:nvSpPr>
        <p:spPr>
          <a:noFill/>
        </p:spPr>
        <p:txBody>
          <a:bodyPr/>
          <a:lstStyle/>
          <a:p>
            <a:fld id="{4055074C-7FEB-4D2C-BF83-FF0927CFD74B}" type="slidenum">
              <a:rPr lang="es-ES"/>
              <a:pPr/>
              <a:t>9</a:t>
            </a:fld>
            <a:endParaRPr lang="es-ES"/>
          </a:p>
        </p:txBody>
      </p:sp>
    </p:spTree>
    <p:extLst>
      <p:ext uri="{BB962C8B-B14F-4D97-AF65-F5344CB8AC3E}">
        <p14:creationId xmlns:p14="http://schemas.microsoft.com/office/powerpoint/2010/main" val="2378898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defRPr/>
            </a:lvl1pPr>
          </a:lstStyle>
          <a:p>
            <a:pPr>
              <a:defRPr/>
            </a:pPr>
            <a:fld id="{8EDC8BA4-3A15-4F81-9084-E079043F1D97}" type="datetimeFigureOut">
              <a:rPr lang="es-ES"/>
              <a:pPr>
                <a:defRPr/>
              </a:pPr>
              <a:t>13/02/2020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A01750D-9B08-499A-8E2C-8E0D3E91B407}"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A051CF79-8E50-49D5-9F5B-94F5E7343E62}" type="datetimeFigureOut">
              <a:rPr lang="es-ES"/>
              <a:pPr>
                <a:defRPr/>
              </a:pPr>
              <a:t>13/02/2020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701ADED-3FE0-4411-99E8-32D3EEFDFE53}"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8AEB60F3-70AA-4CA8-A386-FF5C6DDE771B}" type="datetimeFigureOut">
              <a:rPr lang="es-ES"/>
              <a:pPr>
                <a:defRPr/>
              </a:pPr>
              <a:t>13/02/2020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39A3A62-93F6-4CCF-B374-E5DE2BC08A6A}"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630F36B5-93B5-48DA-9B6B-3DB86A8873D3}" type="datetimeFigureOut">
              <a:rPr lang="es-ES"/>
              <a:pPr>
                <a:defRPr/>
              </a:pPr>
              <a:t>13/02/2020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5AB4D9D6-E1A5-4CE5-AE24-CB8FE3F25C8C}"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AAA1B0B4-3585-4FEB-9E84-1B863AC48832}" type="datetimeFigureOut">
              <a:rPr lang="es-ES"/>
              <a:pPr>
                <a:defRPr/>
              </a:pPr>
              <a:t>13/02/2020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DFAF2CC-ECEB-4387-9550-7F258674AB7B}"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pPr>
              <a:defRPr/>
            </a:pPr>
            <a:fld id="{C5A4C69F-CBE0-4402-A4EF-6BF562504A9B}" type="datetimeFigureOut">
              <a:rPr lang="es-ES"/>
              <a:pPr>
                <a:defRPr/>
              </a:pPr>
              <a:t>13/02/2020</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8DBA6798-A8C6-41FD-A928-C40769AE1F2B}"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pPr>
              <a:defRPr/>
            </a:pPr>
            <a:fld id="{4C8ACC40-C217-40C8-8FE1-0A28DB540DDB}" type="datetimeFigureOut">
              <a:rPr lang="es-ES"/>
              <a:pPr>
                <a:defRPr/>
              </a:pPr>
              <a:t>13/02/2020</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AB4CE9A6-660D-4006-A92B-6F07A280E59F}"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pPr>
              <a:defRPr/>
            </a:pPr>
            <a:fld id="{75C7043A-DE6A-4D66-A210-C6AC337C6C69}" type="datetimeFigureOut">
              <a:rPr lang="es-ES"/>
              <a:pPr>
                <a:defRPr/>
              </a:pPr>
              <a:t>13/02/2020</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051516C8-69D4-4F55-9772-909C2460D07C}"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1F55D0F3-1636-4572-95CC-0797B6ADFF09}" type="datetimeFigureOut">
              <a:rPr lang="es-ES"/>
              <a:pPr>
                <a:defRPr/>
              </a:pPr>
              <a:t>13/02/2020</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0E91AEF9-B0CB-4B18-B1F5-00D34AF4EA36}"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362A06B-D55C-4517-9657-03B78CA4B6C3}" type="datetimeFigureOut">
              <a:rPr lang="es-ES"/>
              <a:pPr>
                <a:defRPr/>
              </a:pPr>
              <a:t>13/02/2020</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283F0A63-A4E5-4A4E-9782-7EF7BFB0CF8E}"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A398599-DB04-4519-8A13-E43AFEFDD349}" type="datetimeFigureOut">
              <a:rPr lang="es-ES"/>
              <a:pPr>
                <a:defRPr/>
              </a:pPr>
              <a:t>13/02/2020</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313C24C2-B893-4C97-A6D9-81A17CCC050F}"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2FC74B80-2DCD-4546-B0C6-0C0D32F1F02A}" type="datetimeFigureOut">
              <a:rPr lang="es-ES"/>
              <a:pPr>
                <a:defRPr/>
              </a:pPr>
              <a:t>13/02/2020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335393E-77CE-4F2E-9428-6555950E5CB8}"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hyperlink" Target="https://bit.ly/planBurgo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hyperlink" Target="https://bitly.com/planBurgo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928688" y="0"/>
            <a:ext cx="2000250" cy="528637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4339" name="5 CuadroTexto"/>
          <p:cNvSpPr txBox="1">
            <a:spLocks noChangeArrowheads="1"/>
          </p:cNvSpPr>
          <p:nvPr/>
        </p:nvSpPr>
        <p:spPr bwMode="auto">
          <a:xfrm>
            <a:off x="1071563" y="214313"/>
            <a:ext cx="1785937" cy="3154362"/>
          </a:xfrm>
          <a:prstGeom prst="rect">
            <a:avLst/>
          </a:prstGeom>
          <a:noFill/>
          <a:ln w="9525">
            <a:noFill/>
            <a:miter lim="800000"/>
            <a:headEnd/>
            <a:tailEnd/>
          </a:ln>
        </p:spPr>
        <p:txBody>
          <a:bodyPr>
            <a:spAutoFit/>
          </a:bodyPr>
          <a:lstStyle/>
          <a:p>
            <a:r>
              <a:rPr lang="es-ES" sz="19900" b="1">
                <a:solidFill>
                  <a:schemeClr val="bg1"/>
                </a:solidFill>
                <a:latin typeface="Calibri" pitchFamily="34" charset="0"/>
              </a:rPr>
              <a:t>@</a:t>
            </a:r>
          </a:p>
        </p:txBody>
      </p:sp>
      <p:pic>
        <p:nvPicPr>
          <p:cNvPr id="14340" name="Picture 3"/>
          <p:cNvPicPr>
            <a:picLocks noChangeAspect="1" noChangeArrowheads="1"/>
          </p:cNvPicPr>
          <p:nvPr/>
        </p:nvPicPr>
        <p:blipFill>
          <a:blip r:embed="rId3" cstate="print">
            <a:duotone>
              <a:schemeClr val="accent1">
                <a:shade val="45000"/>
                <a:satMod val="135000"/>
              </a:schemeClr>
              <a:prstClr val="white"/>
            </a:duotone>
          </a:blip>
          <a:srcRect l="11629"/>
          <a:stretch>
            <a:fillRect/>
          </a:stretch>
        </p:blipFill>
        <p:spPr bwMode="auto">
          <a:xfrm>
            <a:off x="2915816" y="692696"/>
            <a:ext cx="542925" cy="2071687"/>
          </a:xfrm>
          <a:prstGeom prst="rect">
            <a:avLst/>
          </a:prstGeom>
          <a:solidFill>
            <a:schemeClr val="tx2">
              <a:lumMod val="40000"/>
              <a:lumOff val="60000"/>
            </a:schemeClr>
          </a:solidFill>
          <a:ln w="9525">
            <a:noFill/>
            <a:miter lim="800000"/>
            <a:headEnd/>
            <a:tailEnd/>
          </a:ln>
        </p:spPr>
      </p:pic>
      <p:grpSp>
        <p:nvGrpSpPr>
          <p:cNvPr id="10" name="14 Grupo"/>
          <p:cNvGrpSpPr>
            <a:grpSpLocks/>
          </p:cNvGrpSpPr>
          <p:nvPr/>
        </p:nvGrpSpPr>
        <p:grpSpPr bwMode="auto">
          <a:xfrm>
            <a:off x="1" y="6092825"/>
            <a:ext cx="9144000" cy="765175"/>
            <a:chOff x="0" y="6093296"/>
            <a:chExt cx="9144000" cy="764704"/>
          </a:xfrm>
          <a:solidFill>
            <a:schemeClr val="tx2">
              <a:lumMod val="60000"/>
              <a:lumOff val="40000"/>
            </a:schemeClr>
          </a:solidFill>
        </p:grpSpPr>
        <p:sp>
          <p:nvSpPr>
            <p:cNvPr id="11" name="10 Rectángulo"/>
            <p:cNvSpPr/>
            <p:nvPr/>
          </p:nvSpPr>
          <p:spPr>
            <a:xfrm>
              <a:off x="0" y="6093296"/>
              <a:ext cx="9144000" cy="7647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FFFFFF"/>
                </a:solidFill>
                <a:cs typeface="Arial" charset="0"/>
              </a:endParaRPr>
            </a:p>
          </p:txBody>
        </p:sp>
        <p:sp>
          <p:nvSpPr>
            <p:cNvPr id="12" name="10 CuadroTexto"/>
            <p:cNvSpPr txBox="1">
              <a:spLocks noChangeArrowheads="1"/>
            </p:cNvSpPr>
            <p:nvPr/>
          </p:nvSpPr>
          <p:spPr bwMode="auto">
            <a:xfrm>
              <a:off x="4300195" y="6286872"/>
              <a:ext cx="4199768" cy="369105"/>
            </a:xfrm>
            <a:prstGeom prst="rect">
              <a:avLst/>
            </a:prstGeom>
            <a:solidFill>
              <a:schemeClr val="accent4">
                <a:lumMod val="20000"/>
                <a:lumOff val="80000"/>
              </a:schemeClr>
            </a:solidFill>
            <a:ln>
              <a:noFill/>
            </a:ln>
          </p:spPr>
          <p:txBody>
            <a:bodyPr wrap="square"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dirty="0">
                  <a:latin typeface="Calibri"/>
                  <a:cs typeface="Arial"/>
                </a:rPr>
                <a:t>DIRECCIÓN  PROVINCIAL EDUCACIÓN</a:t>
              </a:r>
              <a:endParaRPr lang="es-ES" dirty="0">
                <a:latin typeface="Calibri" pitchFamily="34" charset="0"/>
              </a:endParaRPr>
            </a:p>
          </p:txBody>
        </p:sp>
        <p:sp>
          <p:nvSpPr>
            <p:cNvPr id="13" name="12 CuadroTexto"/>
            <p:cNvSpPr txBox="1"/>
            <p:nvPr/>
          </p:nvSpPr>
          <p:spPr>
            <a:xfrm>
              <a:off x="7812359" y="6299816"/>
              <a:ext cx="1223963" cy="369660"/>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es-ES" b="1" dirty="0">
                  <a:solidFill>
                    <a:srgbClr val="C00000"/>
                  </a:solidFill>
                  <a:latin typeface="+mn-lt"/>
                </a:rPr>
                <a:t>BURGOS</a:t>
              </a:r>
            </a:p>
          </p:txBody>
        </p:sp>
      </p:grpSp>
      <p:pic>
        <p:nvPicPr>
          <p:cNvPr id="14342" name="Picture 4"/>
          <p:cNvPicPr>
            <a:picLocks noChangeAspect="1" noChangeArrowheads="1"/>
          </p:cNvPicPr>
          <p:nvPr/>
        </p:nvPicPr>
        <p:blipFill>
          <a:blip r:embed="rId4" cstate="print"/>
          <a:srcRect/>
          <a:stretch>
            <a:fillRect/>
          </a:stretch>
        </p:blipFill>
        <p:spPr bwMode="auto">
          <a:xfrm>
            <a:off x="428625" y="6143625"/>
            <a:ext cx="1485900" cy="600075"/>
          </a:xfrm>
          <a:prstGeom prst="rect">
            <a:avLst/>
          </a:prstGeom>
          <a:noFill/>
          <a:ln w="9525">
            <a:noFill/>
            <a:miter lim="800000"/>
            <a:headEnd/>
            <a:tailEnd/>
          </a:ln>
        </p:spPr>
      </p:pic>
      <p:sp>
        <p:nvSpPr>
          <p:cNvPr id="17" name="16 Elipse"/>
          <p:cNvSpPr/>
          <p:nvPr/>
        </p:nvSpPr>
        <p:spPr>
          <a:xfrm>
            <a:off x="857250" y="37147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4" name="13 Rectángulo"/>
          <p:cNvSpPr>
            <a:spLocks noChangeArrowheads="1"/>
          </p:cNvSpPr>
          <p:nvPr/>
        </p:nvSpPr>
        <p:spPr bwMode="auto">
          <a:xfrm>
            <a:off x="3635896" y="908720"/>
            <a:ext cx="5256584" cy="2554545"/>
          </a:xfrm>
          <a:prstGeom prst="rect">
            <a:avLst/>
          </a:prstGeom>
          <a:noFill/>
          <a:ln w="9525">
            <a:noFill/>
            <a:miter lim="800000"/>
            <a:headEnd/>
            <a:tailEnd/>
          </a:ln>
        </p:spPr>
        <p:txBody>
          <a:bodyPr wrap="square">
            <a:spAutoFit/>
          </a:bodyPr>
          <a:lstStyle/>
          <a:p>
            <a:pPr algn="just"/>
            <a:r>
              <a:rPr lang="es-ES" sz="3200" b="1" dirty="0">
                <a:solidFill>
                  <a:srgbClr val="FFC000"/>
                </a:solidFill>
                <a:latin typeface="Eurostile" pitchFamily="34" charset="0"/>
              </a:rPr>
              <a:t>PLAN DE SEGURIDAD Y CONFIANZA DIGITAL EN EL ÁMBITO EDUCATIVO 2020.</a:t>
            </a:r>
          </a:p>
          <a:p>
            <a:pPr algn="just"/>
            <a:endParaRPr lang="es-ES" sz="3200" b="1" dirty="0">
              <a:solidFill>
                <a:srgbClr val="FFC000"/>
              </a:solidFill>
              <a:latin typeface="Eurostile" pitchFamily="34" charset="0"/>
            </a:endParaRPr>
          </a:p>
          <a:p>
            <a:pPr algn="just"/>
            <a:r>
              <a:rPr lang="es-ES" sz="3200" b="1" dirty="0">
                <a:solidFill>
                  <a:schemeClr val="accent1">
                    <a:lumMod val="75000"/>
                  </a:schemeClr>
                </a:solidFill>
                <a:latin typeface="Eurostile" pitchFamily="34" charset="0"/>
              </a:rPr>
              <a:t>TALLERES CON ALUMNOS</a:t>
            </a:r>
            <a:r>
              <a:rPr lang="es-ES" sz="3200" dirty="0">
                <a:solidFill>
                  <a:srgbClr val="FFC000"/>
                </a:solidFill>
                <a:latin typeface="Eurostile" pitchFamily="34" charset="0"/>
              </a:rPr>
              <a:t> </a:t>
            </a:r>
          </a:p>
        </p:txBody>
      </p:sp>
      <p:sp>
        <p:nvSpPr>
          <p:cNvPr id="20484" name="AutoShape 4" descr="data:image/jpeg;base64,/9j/4AAQSkZJRgABAQAAAQABAAD/2wCEAAkGBhMSEBUUEhMWFRQUGRoZFhUYGBoYGxYgGhcaGxkXHBwYHSYeGBwjHxYaHy8gIycpLCwsGCIxNTAqNSYrLCkBCQoKDgwOGg8PGjUkHyQpLDUqKiwpLy0sMCw1KiwvLykvNC8sLCwpLCkuLDYsLC8pLywsLCksLSksNS8sKTQsLP/AABEIANMA7wMBIgACEQEDEQH/xAAcAAEAAgMBAQEAAAAAAAAAAAAABgcDBAUCAQj/xABKEAACAQIEAgcDBgsFBwUAAAABAgMAEQQSITEFBgcTIkFRYXEygZEUQqGxssEjMzZSYnJzkrPR8Ag0goThFRYkJVOitDVDY3ST/8QAGgEBAAIDAQAAAAAAAAAAAAAAAAQFAQIDBv/EADIRAAEEAAQCCgEFAAMBAAAAAAEAAgMRBBIhMUFRBRNhcYGRobHB8BQiMkLR4SMz8Qb/2gAMAwEAAhEDEQA/ALxpSlESlKURKUpREpSlESlfC1ec9EXulakgdr5Xy20GgNyNyb7jusLd+vh7ws5YaizA2YeB8vEEWI8jRFsUrzc0z+NEXqlY/lC+Ir6swOxHpRF7pXyvtESlKURKUpREpSlESlKURKUpREpSlESlKURKUpREpSvjNaiITXnU+VeQbm+5+gV4xOJEal5GVFUXLE2AHiSdKIs2UV8eQAEkgAbk6AVW/MPSwASmEXN/8r3A/wAKaE+pt6Go9FjXxKGXFSu5RtQRmUXsF7B7A1P5tvjU1mCkLcztB6qC/GsDsrdT6K24eLxEWQl/NAWH7wGX6aymcZgw7xZh9I+8e+oJisbJBD1mbL7NlLs7C4APYY21JOl9LD0GtgefcxyyqzEsApVQAb7XGYkn0rQYZzxbNV0OIDP+zTw0VifL77KfXT+etYf9swi+diuXcurKB7yMo+NctOJABi/ZykA309oAqbHx2t4gjurNOudSCXsQRZTYt8Nb+FjUdoB3Uh1jZdxHVgCCCDsQfqIr46X0PaFVLxLhs+BcSYWdgkmoAuD6FQMjfD3CuzwHpS1CYtLd3WoPtJ96/CprsC8tzxHMPXyUFuOaHZJRlPp5qfBsvfdfPdf5j6vq2K14J0lQMjB0YaEEEEe6vWHbSx7ja/1e+1qgKw3WalKURKUpREpSlESlKURKUpREpSlESlKURKUpRF5dwBc1iVC2p28P5/yr4nba/cPZ+9vuH+tMdjUhjaSRgqICzE9wFEJpavHOORYSEyzNZRoAN2PcqjvJ/wBTYCqW5h5qxHEJQDcJf8HCtyB4E29pvPu7rU45x5+J4vM7FIl0RN8ikgXsNCx0JPoNdAdFJWknfqgq9YSgCWQWPZsM1rXA18bm+5q7w2HEQzEW72VLiJzMcoNN9/8AFM2xGHwiDDwRpLKV/CSaWH5xL7+NlFrAjbvz4ThDkN8sk7EFm6qwy5TH2CStr2II9U871GuV+DSHFR5omKo4J7JyizAE320P9aVY3FcJGUdpFdgyiMqguW7V1sB3hjvtVdiDklvNYI1PYfn22Vth6dDkyU4H1FUO733Vf4pWxcn/AA2GKoDayKTr+k1rD37XqQcu8oSQsZ50/FKzKmYG5AuNQSLb+Gtq6kMkqSxqqCHDwsnWIpBI6zsoHOxJJBIGwNySbV2+KcspPdszpJlyq4ZgF3scoIBOpHpXMzxknqm5auufxv22upima1rZn5rq/Px1G+laUtKHGxnEPdhZxFEgPz2IaQ6d+kq/GuVzZxaGGXKY2kkKgkdY6oo7jlBsT7h613eAcrwYY9kh5gO05NyL+A+YDb+d6hpEp4gJMRGy9a7RKR2cpy9WCubcC99d9d6zg8P1t9ZsNavx0WmOxbYCDCTrQBrTl5e65+Lxi9VI8Slc+RDsPzna2U2Gybkne+964MgvqdTXX41w1cOxivncHVxYAfogXJ+Nj6g1yytehw8XUx1hhxJsjSjw5n7a89NOMRLmxh4AUDrY48gOd+C3uXuZpsE90N0J7cZPZbzH5reY996tzg3HYcSnWxsLEWYGwKkbqw8e176pFxW9y7x18HOJFF12dPzl+4jcH/WtcXgeuZnqn1r2rXC40QyFgNsvS9+//Fd/y6MfPX94fzrOrX2rVwGPSaNXjbMji4P9fD1FFgCOMuga4Kja9rhrbA6EHxv5V5kitCvSAg6hbdKUospSlKIlKUoiUpSiJSlKIlKUoiVqcTxJSMkDUkDewFzbMTY2Avcm3dW3WKXVh7/q/wBaIscTsBqgtt2Wv9YWq36XuMStGsUYIhVh1zeL2zKnoAQx7rsvhViTHqUZhqignL4WF7L/AC+FqieJVZhEvZdAxlkbQgsO0Pi75vRLbGu0Lgx4ceC4zNL2lo4quOWOV2mUyPIYYr5c1jd++w2FttTpU2wXKEUeSTDt20Fw18wkNtbm5AB8hpWy2OZg0isY4UB7YGZ5Lb5QbgLfQGxJra4DgmjRnkJzyHMwJ0TwGml7bkbn0rEuMkmdWwXaLAR4dmc/uH2uzt8locHwlp58RKJETOcqtmOUn2nIF9B7N9tT4VMsOAy3UggjQg3B94rgwTSSo0oz9XY9XGhytJY6EtuAbaAW01ro8ucD6lSzMWlk1ftEgHwAJ7trnU+NRGE3Xqpk4BsnQjSh98+1ZOC4VZMOS4v1rOzjxu5AHjoqqPdW/i5SQyROglADAN2tCdyoYGxsRe9cbi3FLSCNZ5FIUZoooc8hvsQ5BVQR9W9aXL+CeHF9ZIHX5RHIQrtncCMx5cx/OOZjYaDQd1M1HKE6rM0yONcQPvZ3rXbF4nC4hJsQikOMs8qnsWJJQewMpTx1uN9bGo/j+dJHlMipGCCLHKTfKWyPZjoQGNbfNvGcHikLxvN13ZCq1wlr66G4Glzp31p4LkfEPF1nZAZQyAnVydl/Q9TpqPdeYeMxuDpxQojX0048vtqgxEkckbhAbcCDQvXe9a0vffXhXHh4zGvM5eRizm1yfIWG3kKYXAvIwCLcnTwGgvvtsL11eJ8vhVaSIkBADJDIMssV9NRazrf5w7q3OG8WmwEIDwowlIkjz3ve1gwtcACw8DrU6N5hhzNOZ17Du3rc0OGw4aKHNlxM/VgBra3J212s0Brx3PE2uLwjhgn6xQfwmS8S3AztmFxrp7N9NK5eIiKsQwIIJBB0II39DXW47xv5S4fq0jIGpQasfEnvIrQx2L6wg63ygEscxJHfe1z77kbXsBWwnlmeJIxYujrtoPTY96fixQRmKZ1Eixpo4WarfXca6EFSzox49lkOFc9mS7ReTDVlHhcC/qp8asq/audl7/M+Pu7/ADqgMLiGjkWRTYxsGB8wbj6vhV+8NxayxJIvsyKHH+IX++q7pOEMkzjj7qV0ZNnjyHh7LaBr7WKPQ5e7cfyrLVUrVKUpREpSlESlKURKUpREpSlESsTbj3j+vhWWtSWe+ii5DanYDx1+O16IuZzvIPkE4N8rAK1t7O6q1vPKxriiFVmZVAUWXKAQCMoykAb2AEfl8K73Ma/gO37IeMkAE6LIrep28KivyuOScG6ta4ikXXUG0sd9rmw08vEVtmAbqjWFzjXJbmK4mkJXrDoxIBAJ2Hfb+vKtyKVJkIVgym4JB8rW8Qfprlq64gROq3UO2dWAGXsMpDA99yNNaycKwqpMyEG4AaNrkEodMjfn5TtmvYEVHzEnsUwxNDeIeN/P77rqY3NFh7w6dUFOW18yrbMuo3y31HeK62GxyMcqtdsgew/Na+U+GtjXIxmBckSRG0qiwPzXG5jcd4PiNQTceBw8kwP25HQpa0SI24VGY6/v2v8Ao1myH0sBjXRF5Oo89ffmtrhnOUUo0SYEa2EZfQ6j8Xmtp411Z8OJUzhSGyNkLXVlzrb1Xu7tK0cNy0ixBbnPGWySL2XUMxYKD3gBrWNwbbVHObOaGgjfDmYSSMuXsplZb97MHyg2voFvqNt67YeKWVwZufZRsXLBE0vaaGu/Hu71FeH4dMPiQcQwtC/bRLMSV1Fr9llvvrceAqT4zpKjYWXDs1mDDO4GqkMDoDsRteq+Vq9Zq9MOjjmBlOf0Pf8AeG3Jebk6RY9tRN6vThqL5dnYee/NWxJxqMz3aRcmUZgQCdRcxLlvn1ILNra1hubar4bBTxiESRsEJspbKyG50BaxsNtu6q5wPEpIWzRSMjWtdTa4vt5isWJxBdmdjdmJJNhqSbk1AZ0ZMC7M4N5dvLj8Kc/pHDENMbS41rzHEkiufbVDgu1zXhcNG0a4eTPYMHGbMFObQDuA9quJhYA7ZWYLfZjsDfvttWzwvEJcxy26uQWzkX6o3FpBYja1iO8ela/FcGYJWjNjl1DDZgRdWHiCDVkyMQNMDAbOuYVr2/b0Va+Z2IcMRK4EDTKbNDkP/Rqutw7loPM8DkFlFiQx7FtS+3a2AA/S8tLE5DJXCiJjrDI8fuvnQ+9XU1BOQkbNNJa/ZCLoe0SbkA+NgCfUVYvCcAy52BHbCFrj5wBBOnkEHuqjxL5AXRyOvZXcLYXZZIWZR46+a7Eo2Pgf9KyVpPi7ABxlJIAO6k32v3H1Av3XrdqCpaUpSiJSlKIlKUoiUpSiJSlKIvhrn4ZjGMrjReyHGoI8Tb2T430866NYk7/U/XRFwudOILFw+aQnRUYaa3LDKo95YfGqL5X5hMLdXIA0L5c2oUplvZ1PcwufWrq6S+HZ+GYkqozBA23cjBj9ANfnZX7jb6vqqdAxro3AqHLI5krXN4K7uFcPkR2dn0k3Tc+TEjQtbcjfz3rtBUzoTbOAwXWxINswA79gahPK3Mcj5MOerZ1TRiWW4Sym+huR7r/XIse0ixIxAeVHBXIpsTcgrbWwKEi5qs0Y3TZXLg+SQZyATpQrl2evYuvg8QxxUi3ORI49O7Mxc39bAV24/wCjUN4PwqRpjPPmBzZkjBHZNrAtY6kDQCpHg+Iq5YLmOQ5SbaX7wDsSO/wvRhJGq0xDAHU03QF1ta2eLYt4oJXSxZI2Zb+KgnW2+1UXNKzMzuczEksx3JJuTVvc4SynByCFSSRZtDfL863ibD4E1TLTX7x5WvVx0a94kIaNOJ+FT9IxRGDO82dabfqfvDksyvXotWFHHfWSTTSrw4kNmaziQfjVUTMG52GfJegI8zenj8L2Hr6WFYM39a18LedbTRiRzX2QRyP3zWmHndCx0eUEHmBdj7t86rKzV1lxb4uOOCyl4+zESLM1/mX2OmutvZ3vvwust4/176+Ca21/jbb0FR8RA6VoGbY2D72pWFxMcLicgNiiDtfAjlr5cFZXK2Lgij6oEqwbK5b2WfS4DAlPAWvcgCp3gDZDeoPyVw7Lg1DW/CEuRuDrZd79yg1OMHCAl7XJ8dfrrzMn7zRsc16QH9IsUeItecSOsDIBow1J2F9NPE1v1hIsR53+sVmrREpSlESlKURKUpREpSlESlKURKxbE/H7jWWvEiX9RtRF4xOHEkbIwurAqw8QRY/Qa/K3GOHNh8RJC3tRuyHzsbA+8WPvr9Udb3d+1v68vqqpum7lgAR4tF3Ijl89Owx+BX92pWGfTsvNRcSy25uSr7g/MBgmjkAuVGt7+GU2sRuttDpfXuq3uXuOriohItrd9jqp2Ksp9n4kHxqksDw5pD4KNzYnu2AG58q2ocRLDKrYdZY2FrGxu1juwtY38Nqy9sTnZWmiPJdm9fk6x4sHbTU93+6clePERIyWjYi57eX28vfkubBv63rNw6FkjUROCg2V0II11FxlN7+IvXH5X4+cTFeRQki6MgNxsO0PAHw1t413kkqDlBNgqWXvY3q3Cu8LKWnNu1GgBF8oLk666tYD4GoJzpyJIJGnwy50c3aJR2kJ3yge0t9dNRfa2tTvrdLeO1Y04qDCZRcKATbv7N7i3cbi1SIJ3QOzNKizwDEtykeXNVPhuUsY9ssD6ki+gsQbEG57NiCNfCtziXJeIgC5yrMwY5ELOwCi7MeyBlF9Te1Wfw1OriRTva7ebHVj8Sa9tEucva7FQpJ1uoJNrbAan1qS/pGdwFUCuDOj8PG85rLeVqkcVA8bFXBBG4Pd3/ffTe9fIpu/w+FzW3zbg3ixcge5F+y3ioUBR7lyiuT1nY9Dr8NKtS7roG5uNX8/0qxjfx8S4s0y3Xx4cVtiBpJMqDMzGw1H0k6DTW58K2+A8PEsvaUskRzS5deyDY9+vu7r1zIHNsykh8wAA3IZWBtb4e/zqddHxAinkJC6qWYgWACEm58B2jburjipHRx5Wnhoe1dcKxsshkcLs6g8jr4EHipTwFiURVsVC397HMFHcLKRf1A8al0BFrd4tceFcbl3DWRWWMKtgQvskX1sVOx11F96ycy8cjw8JkcMHGkYGhLeAOot3m9xburz9iNtu4K/ozy1GNzouwfbHkD91ZaovGcx4mSRpGmkDN3KzKB4AAHQCrP6PsW8mBVpGLnM4uxubBtBc6mokGNbM8sAVljeiX4SISOcDqBSktKqrpC4rKuOZUlkUKiaKzKBcXOx86jQ4ziP+vL/APo/865SdItjeW5dlJg6BfNE2TOBYvZX1Sqt6OMdPJjbNJIyiNiwZmYd1tz4mrSqZh5hMzOBSqsdhDhJerJvRKUpXdQkpSlESlKURKUpRFrOt5PAqosfUm/2RWpx7hK4rDSQSezIpGbfKd1b1BAPurdxGHJIZTlYbG1wQdwR3jTxBrxeQfNTzsxHvtl++gNahYIvRfl/iWEmwkzxOLMhsy65W038wRqD4EGtI4sgnIzhTsMx+Gh+mr/555D+Xx50ypiI7hTuHF7hGJHnobaX8CajfKXIfVQE4mGMyGQkBkBK2ta53vcX3t4XBuZvWMIz1rxUYCUf8YOnBd3AxxxIscYChRoo1PnfvJ8Sd69R44mYxjQKgZjuQSdB4C41rinif/EPZQCgyrmuAuvaYqAWuSALWGg31rqcPjypcHMXuxkFu0T3+QGwHdaq0SZzpzVs/D9S237kCvvYPVdWN7VyY8PKV6oBVRZGYse1mHWF1AUHzF722t41qYjHyq4CvnCMvWdhQBmYALcX7RvsNq6smIy3JsBa5JOgtv8AWKxYf4JlfABVG9u/+9VuYWIIDqSWN2Y7sfE/VYaCvoxilmUHtKASPDNe31GownH5Llu5gMkdrmwv2j4Xv39wFesFjyrNmIZ3OZxt3WFvICwFdG61lXKRhbZfv9vwG3fouP0nMl4+1+ENjltsoDgtfuuSBbvy+VQRiV3uLj00qVc8FBiVkBBMqC1xqhXSwvpY3B9c2u1RQJmbVyzE2sFYsSdLW8e61W2GlyNyEaKqxMHWHrA79R03AoAcb49y3eCwySzLHEmZjqLd1vnE9wHn9dqm3KnL7TvHBqYYT1k2hGY6CNG9QuYjuX9aupyFyR1AErhuudbFTbsAm9tPnaC+ulrVY+EwoQeZ386i4iYPfbdvnmpOHYYoyw7nj2clkhjyi1Vv0jcExL4gSgNJEQFRVBPVnS6kD846379u4VZlfKrp4RMzISrHBYt2El6xovvX5/xeFaORo30ZCVYb6g2OtWx0a/3Bf13+1Vacy/33EftZPtmrL6Nh/wAvT9d/tGqjADLiHAcj7r1PTbi7BNceJb7FdbiHLeGnfPLCjta2YjWw22qreeoYI8WYoI1RY1AbL3sdT8AQPjVwYvEiONnb2UUsfQC5+qqExmLMsjyN7TsWPvN679JFrWgAalQ//nxI97nFxytFAXpZVjdFWAtDLKR7bBR6INfpY/Cp1XG5PwPVYGFTvlzH1clj9q3urs1YYZmSJrexUfSE3XYl7+30GgSlKV3UJKUpREpSlESlKURKUpRFg9l/JvrG/wBFvhSXDK3dr41kljuPA9x8POsccncdG8PvHiKIuTjOBi4awJGx7x99cfHRFQbb+F9fX3VMwaxy4ZG3ANAAskkqqsNhm6oXB11J11N7knzv9Vbs3ELpZlB8b7EHQ3+P0VPZeEpsNPIf6Vy8TygGJIYa7gj+Vbty1RC1e55cXA8bUHiwgX2bgX20t9V/pr7ibgBrHs63H0j0Iv8ARUwwvKJIszrcaHQ93f7xY++t+PleJdSS23l3+VZOXLQWQ95eHv1+VXUvJvy+NGZ8lmLXC5mysPZGoA7j31KeV+jqDCnOqsz/APUfVh+qLAL6gX86mWHwSILKoFZiax1jsuW9Fq5rXPL6VF8582YyDG8QgjlnCy5Ew+V2AiaMQSSZLHsdhmvb86uhjecJ0xfBl+UOFOHwrTqXP4YzkIS4v2yAM2t971YmN5Fws0jSOGzM8j3zbGXDrA9tNBkVfeL1gbo6wpRl/CWKYeO+fVVwxBisbaHTXxqwGJhygFvDXyr29ViiuJhZsUeNy4Uyv8niLYy5ka5EkaxrBv8Ai1kLuF202rmdEHHMRNOwmnllD4dZSJHLgMZ5FJW/sCwAsthptViJwGIYt8UL9bJGsTa9nKrFhp43O9aHLPI2GwDO0Ae7AKM7lsihiwRb7LdidbnzriZ2FhbWtDh5rNG1VXMJ/wCMxH7WT7ZqzujdbcPTzZz/AN5H3VCOM8mYxsRMywMytI7BgVsQzEg+1fY1YHI/DZIMGiSrle7HLobXY2vbTz99eYwUb2zuLhz917DpeeJ+CY1jwTY0BHIrW6Rsd1eBYDeVlT3HtN9Cke+qmweGMkiIN3ZV/eIH31afSLwafERRCBc+VyWUEA6rYHUi/f8AGony/wAm4xMXCzwlVSRWZiVsApBOzeVa42N8k40NaLfomeGDBkl4DtTVi+z2VsItgANhoK9UpV4vHJSlKIlKUoiUpSiJSlKIlKUoiV5eMHcXr1SiKsefOlSTh2M+TpAJOwrZjIQe1fS2Q+HjWxyP0tRY+YYeWNoZmvk7WZHIBJW9lKtYE2I1sde6oX0o/lDD/lf4tY+f2EHMsboLHrMM5tpckqGPvA19auW4aJ0bRWpbd3xXPMbVndIXM8mFhjiwgzYzEuEgSwJFrF3s2lgNLnQZrnQGu/wHDTph0GJmE01ru4VVW5+aoUDsja51O/fYQ/pR53n4fJheoSJuu6wMZFLEZTGBlIYW9s11ekTmmXA4UNh4DLNI2VewzKgAJLsE1PcALi5PlUHq3FjGgfuvX7sFtepUhxDmNs/zTo/l4N6DY+WvdXH525gbC4KWeLIzxKHAa5XVlUXykHXNca91QrlrpC4gnFEwPEY4ry2sUABQshZNVYqQbWI3F99NZR0n4dU4NiwqhQVU2AA/9xPCsCAslY12oJHlaXYXO6L+kSXiRnSdY0eLIyiMMLq2YG+ZjsQP3qdKHSHJw0wJAkbPLnZg4Y2VcoHssupJP7tQXo8PyLi2D7kx2Fj+Lpf+LD/3V46Um+VYvHTbpgvk+HT9Z3Jf4HrB8Kn/AI0f5O36auvT3WmY5VdnLfEmxGDw8zgBpYo3YLewLICQLkm2vjXSqqeaOMTYblvAyYeVonyYZcymxsYTcfQK7HMvGp05cTEJKyzmDDMZQe1dzFmPqcx+NQThiSCOLqC3zKfUvVdYbjuIPLBxJlcz9S7dbftXEjAG/oLVCsFxjjOO4cXhmdI8KJGlmLlJJ2BL5VZRchEsLXAve5OgGzMG5124CjSZlfVeXOhqvORefHbgkuKxJ6x8L1iljoZMqqyXt3nOFv5XqNcppxrHo+PjxuWzERwNfqpcvtJl9lF+aDYm4Oo3rAwjhmzEAA1famZd3oT5hxOKjxRxMzylGjC5je11a9tPKu5yJxjiM8mJGPh6pEK9SerKZgWe+5ObQL8aiX9nz8VjP14vsvXQ6H+YcTiZ8cuImeURsmQMb5bvKDb90fCpGJjGaUgChl+hatOgVnXrzIeyfQ1V/HeVONSCbEHiJiyZ2igjLKMqklVJSwvlA3Da7mu10Vc0y47hzPOc0kTtGXsAXARWVjbS9nt7r1Edh6ZnDga3pbXrS5fQjzBiMVDiTiZnlKOgUsb2uhJtVmVUf9nr8Riv14/sGrcrbGgCdwH3RGbJSlKiLZKUpREpSlESlKURKUpRFQvSj+UMP+V/i1j5+tPzKiIQfwmGjNtdQVLfC+vpU3566JG4hjDiBiRF2FXKYy3s31uHHj4Vm5I6IIcBOMRJKZ5Vvk7ORUJFi1rks1iRcnvOl9auG4mJsbTeobVVxXPKbUe6ffxuA9ZftQ1IOl3nqbARRR4ayyzl+2QDkVMt7A6ZiWGpuBY6bVv9IXR6eJvh2E4i6jPoUL5sxQ/nC1snnvXzpK6Pf9pxR5JBHLCWylgSrB7ZlNtR7IIOu22tcI5IiIg/YXfwskHWlWOG4fPDzJhUxU5nmDxF5D+lETlHkt7A6egq1ulT/wBHxX6i/wARKjvC+h2SLGYfFNjWleIo0nWIWLlbghWL3VctlF72t7hOuZeBLjMLJh2YosoALLYkWYHS+ndSaZhkjcDdVelcUANFU5zbhmi4XwbHRjtQLGpPuEie68bD/FXzH4Q/7tS4h/xmMxYmY+RkKj3dkn/FVtJybhzgYsFMvXRRKijNcE5Nm7BFj6Vi5h5IhxWBXBAmGJMmXJqVEew7V7+p1ro3GN/SDwdd9l2sZVAefPyYwPphf4JrLzlx+Acs4eLrFMk0OGVFBBPY6suSO4LkIJ8bCp1juSoZuGrgJGYokaIr6BgYwMr7Wvp6biopw7oKw0cEyPM7ySgKJcir1YDqxyrrqctiSdtrXN0c8NDMdnXtuhB4LBhfyQP/ANeT+K1Z+QfyZk/Z4v65KlEXJMa8LPD+sfIUZOssM1mYte23fXvgnJqYbhzYJZGZGWVc5Azfhc1zYaaZq5OnYWuHN9+CzR9FVHLERblXHhe6a59F+Ts30A1MOivmPDxcDBklVBhzL1tyLi7s66bkkMLeJ0FSPlLkSLA4STC52mjlZi+cAXDIqFez3WX6ajHDugnCxYoStK8kSNmWFlHcbgM+7KPCwv3neur54ZQ9rjQzWNN9KpYAIpc7+z2fwWL/AF4vstWHoWxAjl4o51CZWI/Vac/dU75H5Cj4YsojleTrSpJcKLZQRplHnXnk/o/i4e+IZZHk+U2zBwthYubCw1vnO9ay4iNxlr+WWvBA06KueBYXFcZgxOMxPEJYY4ywWGJsqraMPqLhQtmAuQSbG5rv9Ah/5biP27fwYqz4ToNwyTsxnmOHY3OGvlDWNwrsDd1HdoD511eSujReGzzPHiHeOVSojZbZe0CGJDWYgC18o3reaeJ0bmtdyoVXggBtRn+z1+IxX68f2DVuVF+ReQ4+GJIscrydaVJLgC2UEaZfWpRULFSNkmc5ux/pbNFBKUpUZbJSlKIlKUoiUpSiJSlKIlKUoiUrH8pXPkzLntmyXGa17Zrb2uLXr5NiUTLnZVzEKtyBmJ2UX3Oh0HhRYtUz0lYt15iwiq7BT8luoYgG+IYHQG1bP9oDEuhweR2W4nvlYrfWHwOu9aHSb+UeE/yn/kNW/wBPsBeXh6DdzKo9WaAD66uogM8PcfZczsVzOkHmN8RwrhcyuwZ86yFWIuyKqve36Sk++pb0r8m4rFFcRBOsaQROXUs6lrEtpkFthbWqYxHEGGFTCOCGgxMjW8MyqrL7mjJ/xV+nOZf7lif2Mv8ADatZ7gLMvN3kSsjW1QnR3yvi+ISGSPE5Vw8kRcPJJdgTmsLXGynfxrt9Nkkh4rBHHIyZ4Y1FmZRdppFubHzFdP8As8fi8Z+tF9l64/TjOU4tA4FykMTAeJWaQgfRXbOXYwt5DTyC1/ipd0e9HOMwOLM2IxCSp1bJlDyMbkqQbOAPmn41X3GuHz4zj+IwsU7Rl5pMpLuFGVC+yn9G3vq0+jPnmfiSzmeJI+qKBcubXMGvfMf0R8aqviPMAwPMU+JMZk6uaXsA5b5o2XextbNfburnAZTLJm/cG9ngsmqCkfRLzNiouIycPxMjSAdYoDMX6t4jrlY65SA2m2gOmt/vN3G3w3HmkzNljeElbm2Xqkzi22oJrD0P8NkxnE5+IuAqhpDod5JtSo77KrHU+K+dsHSLg2k4risuuREc+iwx3+g391RsWG9dpy171ExRIjBHP+1LMRiG/wB5owGOUx7XNj+Ac7bVxek7rH4rHEjlTIkSjtMACzsATb1rX5M4n1/F8Gx9pYcjeqQSLf3gA++vfSjijHxeORRcxpCwB2JV2IGnpUMDXwXB7w6JzuGZS3kfkbFYOd5J5lkVoygAZzYllN+0ANlPxquea+AYnAOiyz5jICRkd9LEA3zW8atbkDm2XHJK0saxmNgAFza3F/nGod02/j8P+zf7QrDSc2q6TsZ1GZnh5qW9H/Kk+CEvXyrJ1mTLZmNsua/tAfnDbwqX15TYV6rQm1YMYGNyhKUpWFulKUoiUpSiJSlKIlKUoiVp8X4iIMPLMRcRIz28cqk299rVuVgx+CWaJ4nF0kVkYeTCx+uiwbrRV9JzFiIJpMTiEi6z5FEVVCwX8JiCEDZtRYvrYnQXFZzx9sUuFLmMtFxCNC8WbI46p2DLm1HtW9Qa68PR/HlcSzzTZ4VhuxUFQj5kKlQLFSBbzFze9bi8rsREJcTLKYplmVnCX7KlQnZUadq5O963sKII5PD/AFVZ0m/lHhP8p/5DV1unD+9cM/aP/Ew9SXmTo0XF8RixpnKGLqvweQEN1Uhfe+l722ra515CHEZcNIZjH8mYsAFDZrtG1txb8X9NWDMRGHRm9gb8lJIOqpjpW4J8m4vLYdmciZf8ft/96v8AGv0BzL/csT+xl/htXB596OE4m0LmUxNDmFwobMGINjcjYr9JqUcSwfWwyRXt1iMl97ZlIvbvteuU04kZHzG/ogFEqqP7PH4vGfrRfZeuZ0ysBxrCkmwCQEna1sQ+vlVi9H3R+OFrKBMZetKHVQtsoYdxN75vorR576K14liVmOIMWWMR5Qga9mdr3LD8+3ursMRH+UZCdCPhYynLSmGG4xBI2WOaN21OVXVjp5A3qlOEwB+bJkbZ5MQp9DA4P11NeSeiJeHYsYgYkyEIy5TGF9q2twx8K28D0ZLHxZuI9eSWZ26rILDOhW2a/de+1c43xRF4a67bppxWSCaUQ6BMSYp8ZhW3GVrecbNG/wBa11jhVk5kxEb+y8JVvRsOgP0Gu5wTo3GG4nLjknJ64yFosgA/CNmIzX7mAO1dCLk0LxNsd1puy5ery6DsKntX/Rvt31yxMjZJC9vEeq5SRlwaOR9FV3R9g2i41HE3tRtMh9VjkB+qur0guBxzDkkAD5OSToBaU3JPdU4XkRBxP5cshB1JjyixJjKE3v5323rS5t6NVx2I64zmPsKuUIG2J1vceNcMwu1F/He2ItA/lY7lK8NxOGQ5Y5Y3O9ldWNvGwPnVW9Nv4/D/ALN/tCpTyf0brgMQZhOZLoUylAu5U3vc/m/TWfnTkEcQeNjMY+rVlsFDXuQfEeFYFArtK2SWIgiipUmwr1XxRYV9rRTEpSlESlKURKUpREpSlESlKURKUpREpSlESlKURKUpREpSlESlKURKUpREpSlESlKURKUpREpSlE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4" name="Imagen 3" descr="Captura de pantalla de un celular&#10;&#10;Descripción generada automáticamente">
            <a:extLst>
              <a:ext uri="{FF2B5EF4-FFF2-40B4-BE49-F238E27FC236}">
                <a16:creationId xmlns:a16="http://schemas.microsoft.com/office/drawing/2014/main" id="{5B3D0A77-8701-4E0E-909F-5E657628D8B6}"/>
              </a:ext>
            </a:extLst>
          </p:cNvPr>
          <p:cNvPicPr>
            <a:picLocks noChangeAspect="1"/>
          </p:cNvPicPr>
          <p:nvPr/>
        </p:nvPicPr>
        <p:blipFill rotWithShape="1">
          <a:blip r:embed="rId5">
            <a:extLst>
              <a:ext uri="{28A0092B-C50C-407E-A947-70E740481C1C}">
                <a14:useLocalDpi xmlns:a14="http://schemas.microsoft.com/office/drawing/2010/main" val="0"/>
              </a:ext>
            </a:extLst>
          </a:blip>
          <a:srcRect b="49531"/>
          <a:stretch/>
        </p:blipFill>
        <p:spPr>
          <a:xfrm>
            <a:off x="3536251" y="3285604"/>
            <a:ext cx="2525370" cy="2286000"/>
          </a:xfrm>
          <a:prstGeom prst="rect">
            <a:avLst/>
          </a:prstGeom>
        </p:spPr>
      </p:pic>
      <p:pic>
        <p:nvPicPr>
          <p:cNvPr id="16" name="Imagen 15" descr="Captura de pantalla de un celular&#10;&#10;Descripción generada automáticamente">
            <a:extLst>
              <a:ext uri="{FF2B5EF4-FFF2-40B4-BE49-F238E27FC236}">
                <a16:creationId xmlns:a16="http://schemas.microsoft.com/office/drawing/2014/main" id="{8840552A-5AB6-4A69-B678-091458583CE8}"/>
              </a:ext>
            </a:extLst>
          </p:cNvPr>
          <p:cNvPicPr>
            <a:picLocks noChangeAspect="1"/>
          </p:cNvPicPr>
          <p:nvPr/>
        </p:nvPicPr>
        <p:blipFill rotWithShape="1">
          <a:blip r:embed="rId5">
            <a:extLst>
              <a:ext uri="{28A0092B-C50C-407E-A947-70E740481C1C}">
                <a14:useLocalDpi xmlns:a14="http://schemas.microsoft.com/office/drawing/2010/main" val="0"/>
              </a:ext>
            </a:extLst>
          </a:blip>
          <a:srcRect t="51449"/>
          <a:stretch/>
        </p:blipFill>
        <p:spPr>
          <a:xfrm>
            <a:off x="5872697" y="3678484"/>
            <a:ext cx="2525370" cy="219912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4 Grupo"/>
          <p:cNvGrpSpPr>
            <a:grpSpLocks/>
          </p:cNvGrpSpPr>
          <p:nvPr/>
        </p:nvGrpSpPr>
        <p:grpSpPr bwMode="auto">
          <a:xfrm>
            <a:off x="1" y="6092825"/>
            <a:ext cx="9144000" cy="765175"/>
            <a:chOff x="0" y="6093296"/>
            <a:chExt cx="9144000" cy="764704"/>
          </a:xfrm>
          <a:solidFill>
            <a:schemeClr val="tx2">
              <a:lumMod val="60000"/>
              <a:lumOff val="40000"/>
            </a:schemeClr>
          </a:solidFill>
        </p:grpSpPr>
        <p:sp>
          <p:nvSpPr>
            <p:cNvPr id="11" name="10 Rectángulo"/>
            <p:cNvSpPr/>
            <p:nvPr/>
          </p:nvSpPr>
          <p:spPr>
            <a:xfrm>
              <a:off x="0" y="6093296"/>
              <a:ext cx="9144000" cy="7647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FFFFFF"/>
                </a:solidFill>
                <a:cs typeface="Arial" charset="0"/>
              </a:endParaRPr>
            </a:p>
          </p:txBody>
        </p:sp>
        <p:sp>
          <p:nvSpPr>
            <p:cNvPr id="12" name="10 CuadroTexto"/>
            <p:cNvSpPr txBox="1">
              <a:spLocks noChangeArrowheads="1"/>
            </p:cNvSpPr>
            <p:nvPr/>
          </p:nvSpPr>
          <p:spPr bwMode="auto">
            <a:xfrm>
              <a:off x="5429255" y="6286872"/>
              <a:ext cx="3070708" cy="369332"/>
            </a:xfrm>
            <a:prstGeom prst="rect">
              <a:avLst/>
            </a:prstGeom>
            <a:solidFill>
              <a:schemeClr val="accent4">
                <a:lumMod val="20000"/>
                <a:lumOff val="80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dirty="0">
                  <a:latin typeface="Calibri" pitchFamily="34" charset="0"/>
                </a:rPr>
                <a:t>DIRECCIÓN  PROVINCIAL</a:t>
              </a:r>
            </a:p>
          </p:txBody>
        </p:sp>
        <p:sp>
          <p:nvSpPr>
            <p:cNvPr id="13" name="12 CuadroTexto"/>
            <p:cNvSpPr txBox="1"/>
            <p:nvPr/>
          </p:nvSpPr>
          <p:spPr>
            <a:xfrm>
              <a:off x="7812359" y="6286872"/>
              <a:ext cx="1223963" cy="369660"/>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es-ES" b="1" dirty="0">
                  <a:solidFill>
                    <a:srgbClr val="C00000"/>
                  </a:solidFill>
                  <a:latin typeface="+mn-lt"/>
                </a:rPr>
                <a:t>BURGOS</a:t>
              </a:r>
            </a:p>
          </p:txBody>
        </p:sp>
      </p:grpSp>
      <p:pic>
        <p:nvPicPr>
          <p:cNvPr id="18435" name="Picture 4"/>
          <p:cNvPicPr>
            <a:picLocks noChangeAspect="1" noChangeArrowheads="1"/>
          </p:cNvPicPr>
          <p:nvPr/>
        </p:nvPicPr>
        <p:blipFill>
          <a:blip r:embed="rId3" cstate="print"/>
          <a:srcRect/>
          <a:stretch>
            <a:fillRect/>
          </a:stretch>
        </p:blipFill>
        <p:spPr bwMode="auto">
          <a:xfrm>
            <a:off x="428625" y="6143625"/>
            <a:ext cx="1485900" cy="600075"/>
          </a:xfrm>
          <a:prstGeom prst="rect">
            <a:avLst/>
          </a:prstGeom>
          <a:noFill/>
          <a:ln w="9525">
            <a:noFill/>
            <a:miter lim="800000"/>
            <a:headEnd/>
            <a:tailEnd/>
          </a:ln>
        </p:spPr>
      </p:pic>
      <p:grpSp>
        <p:nvGrpSpPr>
          <p:cNvPr id="19" name="19 Grupo"/>
          <p:cNvGrpSpPr>
            <a:grpSpLocks/>
          </p:cNvGrpSpPr>
          <p:nvPr/>
        </p:nvGrpSpPr>
        <p:grpSpPr bwMode="auto">
          <a:xfrm>
            <a:off x="428625" y="0"/>
            <a:ext cx="1765300" cy="3500438"/>
            <a:chOff x="428596" y="0"/>
            <a:chExt cx="1765750" cy="3500438"/>
          </a:xfrm>
        </p:grpSpPr>
        <p:sp>
          <p:nvSpPr>
            <p:cNvPr id="20" name="19 Rectángulo"/>
            <p:cNvSpPr/>
            <p:nvPr/>
          </p:nvSpPr>
          <p:spPr>
            <a:xfrm>
              <a:off x="500052" y="0"/>
              <a:ext cx="1357658" cy="25003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1" name="20 Elipse"/>
            <p:cNvSpPr/>
            <p:nvPr/>
          </p:nvSpPr>
          <p:spPr>
            <a:xfrm>
              <a:off x="428596" y="2000250"/>
              <a:ext cx="1572026" cy="15001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3" name="5 CuadroTexto"/>
            <p:cNvSpPr txBox="1">
              <a:spLocks noChangeArrowheads="1"/>
            </p:cNvSpPr>
            <p:nvPr/>
          </p:nvSpPr>
          <p:spPr bwMode="auto">
            <a:xfrm>
              <a:off x="857224" y="0"/>
              <a:ext cx="785818" cy="1862048"/>
            </a:xfrm>
            <a:prstGeom prst="rect">
              <a:avLst/>
            </a:prstGeom>
            <a:noFill/>
            <a:ln w="9525">
              <a:noFill/>
              <a:miter lim="800000"/>
              <a:headEnd/>
              <a:tailEnd/>
            </a:ln>
          </p:spPr>
          <p:txBody>
            <a:bodyPr>
              <a:spAutoFit/>
            </a:bodyPr>
            <a:lstStyle/>
            <a:p>
              <a:r>
                <a:rPr lang="es-ES" sz="11500" b="1" dirty="0">
                  <a:solidFill>
                    <a:schemeClr val="bg1"/>
                  </a:solidFill>
                  <a:latin typeface="Calibri" pitchFamily="34" charset="0"/>
                </a:rPr>
                <a:t>@</a:t>
              </a:r>
            </a:p>
          </p:txBody>
        </p:sp>
        <p:pic>
          <p:nvPicPr>
            <p:cNvPr id="26" name="Picture 3"/>
            <p:cNvPicPr>
              <a:picLocks noChangeAspect="1" noChangeArrowheads="1"/>
            </p:cNvPicPr>
            <p:nvPr/>
          </p:nvPicPr>
          <p:blipFill>
            <a:blip r:embed="rId4" cstate="print">
              <a:duotone>
                <a:schemeClr val="accent1">
                  <a:shade val="45000"/>
                  <a:satMod val="135000"/>
                </a:schemeClr>
                <a:prstClr val="white"/>
              </a:duotone>
            </a:blip>
            <a:srcRect l="11629"/>
            <a:stretch>
              <a:fillRect/>
            </a:stretch>
          </p:blipFill>
          <p:spPr bwMode="auto">
            <a:xfrm>
              <a:off x="1857356" y="214290"/>
              <a:ext cx="336990" cy="1285884"/>
            </a:xfrm>
            <a:prstGeom prst="rect">
              <a:avLst/>
            </a:prstGeom>
            <a:noFill/>
            <a:ln w="9525">
              <a:noFill/>
              <a:miter lim="800000"/>
              <a:headEnd/>
              <a:tailEnd/>
            </a:ln>
          </p:spPr>
        </p:pic>
      </p:grpSp>
      <p:pic>
        <p:nvPicPr>
          <p:cNvPr id="27" name="Picture 3"/>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357188" y="2643188"/>
            <a:ext cx="2297112" cy="2500312"/>
          </a:xfrm>
          <a:prstGeom prst="rect">
            <a:avLst/>
          </a:prstGeom>
          <a:noFill/>
          <a:ln w="9525">
            <a:noFill/>
            <a:miter lim="800000"/>
            <a:headEnd/>
            <a:tailEnd/>
          </a:ln>
        </p:spPr>
      </p:pic>
      <p:sp>
        <p:nvSpPr>
          <p:cNvPr id="29" name="Rectángulo 28"/>
          <p:cNvSpPr/>
          <p:nvPr/>
        </p:nvSpPr>
        <p:spPr>
          <a:xfrm>
            <a:off x="2357331" y="1082043"/>
            <a:ext cx="2048958" cy="369332"/>
          </a:xfrm>
          <a:prstGeom prst="rect">
            <a:avLst/>
          </a:prstGeom>
        </p:spPr>
        <p:txBody>
          <a:bodyPr wrap="none">
            <a:spAutoFit/>
          </a:bodyPr>
          <a:lstStyle/>
          <a:p>
            <a:pPr algn="ctr">
              <a:defRPr/>
            </a:pPr>
            <a:r>
              <a:rPr lang="es-ES" dirty="0">
                <a:solidFill>
                  <a:srgbClr val="FF0000"/>
                </a:solidFill>
                <a:latin typeface="Eurostile" panose="020B0604020202020204" charset="0"/>
              </a:rPr>
              <a:t>EDUCACIÓN FÍSICA</a:t>
            </a:r>
          </a:p>
        </p:txBody>
      </p:sp>
      <p:sp>
        <p:nvSpPr>
          <p:cNvPr id="36" name="19 CuadroTexto"/>
          <p:cNvSpPr txBox="1">
            <a:spLocks noChangeArrowheads="1"/>
          </p:cNvSpPr>
          <p:nvPr/>
        </p:nvSpPr>
        <p:spPr bwMode="auto">
          <a:xfrm>
            <a:off x="2388406" y="1394087"/>
            <a:ext cx="6628593" cy="830997"/>
          </a:xfrm>
          <a:prstGeom prst="rect">
            <a:avLst/>
          </a:prstGeom>
          <a:noFill/>
          <a:ln w="9525">
            <a:noFill/>
            <a:miter lim="800000"/>
            <a:headEnd/>
            <a:tailEnd/>
          </a:ln>
        </p:spPr>
        <p:txBody>
          <a:bodyPr wrap="square" anchor="t">
            <a:spAutoFit/>
          </a:bodyPr>
          <a:lstStyle/>
          <a:p>
            <a:r>
              <a:rPr lang="es-ES" sz="1600" b="1" dirty="0">
                <a:latin typeface="Eurostile" panose="020B0604020202020204" charset="0"/>
              </a:rPr>
              <a:t>BLOQUE: CONTENIDOS COMUNES</a:t>
            </a:r>
          </a:p>
          <a:p>
            <a:r>
              <a:rPr lang="es-ES" sz="1600" b="0" dirty="0">
                <a:latin typeface="Eurostile"/>
              </a:rPr>
              <a:t>3º,4º,5º,6ºUtiliza las TIC para localizar y extraer</a:t>
            </a:r>
            <a:r>
              <a:rPr lang="es-ES" sz="1600" dirty="0">
                <a:latin typeface="Eurostile"/>
              </a:rPr>
              <a:t> </a:t>
            </a:r>
            <a:r>
              <a:rPr lang="es-ES" sz="1600" b="0" dirty="0">
                <a:latin typeface="Eurostile"/>
              </a:rPr>
              <a:t> la información</a:t>
            </a:r>
            <a:r>
              <a:rPr lang="es-ES" sz="1600" dirty="0">
                <a:latin typeface="Eurostile"/>
              </a:rPr>
              <a:t>.</a:t>
            </a:r>
            <a:endParaRPr lang="es-ES" sz="1600" b="0" dirty="0">
              <a:latin typeface="Eurostile" panose="020B0604020202020204" charset="0"/>
            </a:endParaRPr>
          </a:p>
          <a:p>
            <a:endParaRPr lang="es-ES" sz="1600" b="0" dirty="0">
              <a:latin typeface="Eurostile" panose="020B0604020202020204" charset="0"/>
            </a:endParaRPr>
          </a:p>
        </p:txBody>
      </p:sp>
      <p:sp>
        <p:nvSpPr>
          <p:cNvPr id="40" name="16 CuadroTexto"/>
          <p:cNvSpPr txBox="1"/>
          <p:nvPr/>
        </p:nvSpPr>
        <p:spPr>
          <a:xfrm>
            <a:off x="2408184" y="578533"/>
            <a:ext cx="6166439" cy="369332"/>
          </a:xfrm>
          <a:prstGeom prst="rect">
            <a:avLst/>
          </a:prstGeom>
          <a:solidFill>
            <a:srgbClr val="FFC000"/>
          </a:solidFill>
        </p:spPr>
        <p:txBody>
          <a:bodyPr wrap="square">
            <a:spAutoFit/>
          </a:bodyPr>
          <a:lstStyle/>
          <a:p>
            <a:pPr fontAlgn="auto">
              <a:spcBef>
                <a:spcPts val="0"/>
              </a:spcBef>
              <a:spcAft>
                <a:spcPts val="0"/>
              </a:spcAft>
              <a:defRPr/>
            </a:pPr>
            <a:r>
              <a:rPr lang="es-ES" b="1" dirty="0">
                <a:solidFill>
                  <a:schemeClr val="bg1"/>
                </a:solidFill>
                <a:latin typeface="Eurostile" pitchFamily="34" charset="0"/>
              </a:rPr>
              <a:t>RELACIÓN CON EL CURRÍCULO		      PRIMARIA</a:t>
            </a:r>
          </a:p>
        </p:txBody>
      </p:sp>
      <p:sp>
        <p:nvSpPr>
          <p:cNvPr id="18" name="Rectángulo 17">
            <a:extLst>
              <a:ext uri="{FF2B5EF4-FFF2-40B4-BE49-F238E27FC236}">
                <a16:creationId xmlns:a16="http://schemas.microsoft.com/office/drawing/2014/main" id="{7F87CA16-A3FA-4253-914F-E4BD39E6F404}"/>
              </a:ext>
            </a:extLst>
          </p:cNvPr>
          <p:cNvSpPr/>
          <p:nvPr/>
        </p:nvSpPr>
        <p:spPr>
          <a:xfrm>
            <a:off x="2387068" y="2210864"/>
            <a:ext cx="3139000" cy="369332"/>
          </a:xfrm>
          <a:prstGeom prst="rect">
            <a:avLst/>
          </a:prstGeom>
        </p:spPr>
        <p:txBody>
          <a:bodyPr wrap="none">
            <a:spAutoFit/>
          </a:bodyPr>
          <a:lstStyle/>
          <a:p>
            <a:pPr algn="ctr">
              <a:defRPr/>
            </a:pPr>
            <a:r>
              <a:rPr lang="es-ES" dirty="0">
                <a:solidFill>
                  <a:srgbClr val="FF0000"/>
                </a:solidFill>
                <a:latin typeface="Eurostile" panose="020B0604020202020204" charset="0"/>
              </a:rPr>
              <a:t>VALORES CÍVICOS Y SOCIALES</a:t>
            </a:r>
          </a:p>
        </p:txBody>
      </p:sp>
      <p:sp>
        <p:nvSpPr>
          <p:cNvPr id="22" name="Rectángulo 21">
            <a:extLst>
              <a:ext uri="{FF2B5EF4-FFF2-40B4-BE49-F238E27FC236}">
                <a16:creationId xmlns:a16="http://schemas.microsoft.com/office/drawing/2014/main" id="{AE8072B1-B4EE-4D52-917C-FDDCA1B5DC6D}"/>
              </a:ext>
            </a:extLst>
          </p:cNvPr>
          <p:cNvSpPr/>
          <p:nvPr/>
        </p:nvSpPr>
        <p:spPr>
          <a:xfrm>
            <a:off x="2371493" y="2516537"/>
            <a:ext cx="7097051" cy="2062103"/>
          </a:xfrm>
          <a:prstGeom prst="rect">
            <a:avLst/>
          </a:prstGeom>
        </p:spPr>
        <p:txBody>
          <a:bodyPr wrap="square" anchor="t">
            <a:spAutoFit/>
          </a:bodyPr>
          <a:lstStyle/>
          <a:p>
            <a:r>
              <a:rPr lang="es-ES" sz="1600" b="1" dirty="0">
                <a:latin typeface="Eurostile" panose="020B0604020202020204" charset="0"/>
              </a:rPr>
              <a:t>LA CONVIVENCIA Y LOS VALORES SOCIALES</a:t>
            </a:r>
          </a:p>
          <a:p>
            <a:r>
              <a:rPr lang="es-ES" sz="1600" dirty="0">
                <a:latin typeface="Eurostile"/>
              </a:rPr>
              <a:t>5º	Realiza un uso ético de las nuevas tecnologías.</a:t>
            </a:r>
            <a:endParaRPr lang="es-ES" sz="1600" dirty="0">
              <a:latin typeface="Eurostile" panose="020B0604020202020204" charset="0"/>
            </a:endParaRPr>
          </a:p>
          <a:p>
            <a:r>
              <a:rPr lang="es-ES" sz="1600" dirty="0">
                <a:latin typeface="Eurostile"/>
              </a:rPr>
              <a:t>5º	Analiza y enjuicia críticamente los  contenidos del entorno digital. </a:t>
            </a:r>
            <a:endParaRPr lang="es-ES" sz="1600" dirty="0">
              <a:latin typeface="Eurostile" panose="020B0604020202020204" charset="0"/>
            </a:endParaRPr>
          </a:p>
          <a:p>
            <a:r>
              <a:rPr lang="es-ES" sz="1600" dirty="0">
                <a:latin typeface="Eurostile" panose="020B0604020202020204" charset="0"/>
              </a:rPr>
              <a:t>6º 	Realiza análisis de información digital…</a:t>
            </a:r>
          </a:p>
          <a:p>
            <a:r>
              <a:rPr lang="es-ES" sz="1600" dirty="0">
                <a:latin typeface="Eurostile" panose="020B0604020202020204" charset="0"/>
              </a:rPr>
              <a:t>6º	Investiga críticamente la intervención humana…</a:t>
            </a:r>
          </a:p>
          <a:p>
            <a:endParaRPr lang="es-ES" sz="1600" dirty="0">
              <a:latin typeface="Eurostile" panose="020B0604020202020204" charset="0"/>
            </a:endParaRPr>
          </a:p>
          <a:p>
            <a:r>
              <a:rPr lang="es-ES" sz="1600" b="1" dirty="0">
                <a:latin typeface="Eurostile" panose="020B0604020202020204" charset="0"/>
              </a:rPr>
              <a:t>LA COMPRENSIÓN Y EL RESPETO EN LAS RELACIONES INTERPERSON.</a:t>
            </a:r>
          </a:p>
          <a:p>
            <a:r>
              <a:rPr lang="es-ES" sz="1600" dirty="0">
                <a:latin typeface="Eurostile" panose="020B0604020202020204" charset="0"/>
              </a:rPr>
              <a:t>5º,6º  	 Detecta y enjuicia críticamente prejuicios sociales…</a:t>
            </a:r>
          </a:p>
        </p:txBody>
      </p:sp>
    </p:spTree>
    <p:extLst>
      <p:ext uri="{BB962C8B-B14F-4D97-AF65-F5344CB8AC3E}">
        <p14:creationId xmlns:p14="http://schemas.microsoft.com/office/powerpoint/2010/main" val="4185656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4 Grupo"/>
          <p:cNvGrpSpPr>
            <a:grpSpLocks/>
          </p:cNvGrpSpPr>
          <p:nvPr/>
        </p:nvGrpSpPr>
        <p:grpSpPr bwMode="auto">
          <a:xfrm>
            <a:off x="1" y="6092825"/>
            <a:ext cx="9144000" cy="765175"/>
            <a:chOff x="0" y="6093296"/>
            <a:chExt cx="9144000" cy="764704"/>
          </a:xfrm>
          <a:solidFill>
            <a:schemeClr val="tx2">
              <a:lumMod val="60000"/>
              <a:lumOff val="40000"/>
            </a:schemeClr>
          </a:solidFill>
        </p:grpSpPr>
        <p:sp>
          <p:nvSpPr>
            <p:cNvPr id="11" name="10 Rectángulo"/>
            <p:cNvSpPr/>
            <p:nvPr/>
          </p:nvSpPr>
          <p:spPr>
            <a:xfrm>
              <a:off x="0" y="6093296"/>
              <a:ext cx="9144000" cy="7647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FFFFFF"/>
                </a:solidFill>
                <a:cs typeface="Arial" charset="0"/>
              </a:endParaRPr>
            </a:p>
          </p:txBody>
        </p:sp>
        <p:sp>
          <p:nvSpPr>
            <p:cNvPr id="12" name="10 CuadroTexto"/>
            <p:cNvSpPr txBox="1">
              <a:spLocks noChangeArrowheads="1"/>
            </p:cNvSpPr>
            <p:nvPr/>
          </p:nvSpPr>
          <p:spPr bwMode="auto">
            <a:xfrm>
              <a:off x="5429255" y="6286872"/>
              <a:ext cx="3070708" cy="369332"/>
            </a:xfrm>
            <a:prstGeom prst="rect">
              <a:avLst/>
            </a:prstGeom>
            <a:solidFill>
              <a:schemeClr val="accent4">
                <a:lumMod val="20000"/>
                <a:lumOff val="80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dirty="0">
                  <a:latin typeface="Calibri" pitchFamily="34" charset="0"/>
                </a:rPr>
                <a:t>DIRECCIÓN  PROVINCIAL</a:t>
              </a:r>
            </a:p>
          </p:txBody>
        </p:sp>
        <p:sp>
          <p:nvSpPr>
            <p:cNvPr id="13" name="12 CuadroTexto"/>
            <p:cNvSpPr txBox="1"/>
            <p:nvPr/>
          </p:nvSpPr>
          <p:spPr>
            <a:xfrm>
              <a:off x="7786709" y="6286872"/>
              <a:ext cx="1223963" cy="369660"/>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es-ES" b="1" dirty="0">
                  <a:solidFill>
                    <a:srgbClr val="C00000"/>
                  </a:solidFill>
                  <a:latin typeface="+mn-lt"/>
                </a:rPr>
                <a:t>BURGOS</a:t>
              </a:r>
            </a:p>
          </p:txBody>
        </p:sp>
      </p:grpSp>
      <p:pic>
        <p:nvPicPr>
          <p:cNvPr id="20483" name="Picture 4"/>
          <p:cNvPicPr>
            <a:picLocks noChangeAspect="1" noChangeArrowheads="1"/>
          </p:cNvPicPr>
          <p:nvPr/>
        </p:nvPicPr>
        <p:blipFill>
          <a:blip r:embed="rId3" cstate="print"/>
          <a:srcRect/>
          <a:stretch>
            <a:fillRect/>
          </a:stretch>
        </p:blipFill>
        <p:spPr bwMode="auto">
          <a:xfrm>
            <a:off x="428625" y="6143625"/>
            <a:ext cx="1485900" cy="600075"/>
          </a:xfrm>
          <a:prstGeom prst="rect">
            <a:avLst/>
          </a:prstGeom>
          <a:noFill/>
          <a:ln w="9525">
            <a:noFill/>
            <a:miter lim="800000"/>
            <a:headEnd/>
            <a:tailEnd/>
          </a:ln>
        </p:spPr>
      </p:pic>
      <p:sp>
        <p:nvSpPr>
          <p:cNvPr id="17" name="16 CuadroTexto"/>
          <p:cNvSpPr txBox="1"/>
          <p:nvPr/>
        </p:nvSpPr>
        <p:spPr>
          <a:xfrm>
            <a:off x="3151431" y="404664"/>
            <a:ext cx="4143375" cy="369888"/>
          </a:xfrm>
          <a:prstGeom prst="rect">
            <a:avLst/>
          </a:prstGeom>
          <a:solidFill>
            <a:srgbClr val="FFC000"/>
          </a:solidFill>
        </p:spPr>
        <p:txBody>
          <a:bodyPr>
            <a:spAutoFit/>
          </a:bodyPr>
          <a:lstStyle/>
          <a:p>
            <a:pPr fontAlgn="auto">
              <a:spcBef>
                <a:spcPts val="0"/>
              </a:spcBef>
              <a:spcAft>
                <a:spcPts val="0"/>
              </a:spcAft>
              <a:defRPr/>
            </a:pPr>
            <a:r>
              <a:rPr lang="es-ES" b="1" dirty="0">
                <a:solidFill>
                  <a:schemeClr val="bg1"/>
                </a:solidFill>
                <a:latin typeface="Eurostile" pitchFamily="34" charset="0"/>
              </a:rPr>
              <a:t>CONTENIDOS PARA UNA SESIÓN</a:t>
            </a:r>
          </a:p>
        </p:txBody>
      </p:sp>
      <p:grpSp>
        <p:nvGrpSpPr>
          <p:cNvPr id="25" name="24 Grupo"/>
          <p:cNvGrpSpPr/>
          <p:nvPr/>
        </p:nvGrpSpPr>
        <p:grpSpPr>
          <a:xfrm>
            <a:off x="357188" y="0"/>
            <a:ext cx="2297112" cy="5143500"/>
            <a:chOff x="357188" y="0"/>
            <a:chExt cx="2297112" cy="5143500"/>
          </a:xfrm>
        </p:grpSpPr>
        <p:grpSp>
          <p:nvGrpSpPr>
            <p:cNvPr id="26" name="19 Grupo"/>
            <p:cNvGrpSpPr>
              <a:grpSpLocks/>
            </p:cNvGrpSpPr>
            <p:nvPr/>
          </p:nvGrpSpPr>
          <p:grpSpPr bwMode="auto">
            <a:xfrm>
              <a:off x="428625" y="0"/>
              <a:ext cx="1765300" cy="3500438"/>
              <a:chOff x="428596" y="0"/>
              <a:chExt cx="1765750" cy="3500438"/>
            </a:xfrm>
          </p:grpSpPr>
          <p:sp>
            <p:nvSpPr>
              <p:cNvPr id="30" name="29 Rectángulo"/>
              <p:cNvSpPr/>
              <p:nvPr/>
            </p:nvSpPr>
            <p:spPr>
              <a:xfrm>
                <a:off x="500052" y="0"/>
                <a:ext cx="1357658" cy="25003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1" name="30 Elipse"/>
              <p:cNvSpPr/>
              <p:nvPr/>
            </p:nvSpPr>
            <p:spPr>
              <a:xfrm>
                <a:off x="428596" y="2000250"/>
                <a:ext cx="1572026" cy="15001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32" name="5 CuadroTexto"/>
              <p:cNvSpPr txBox="1">
                <a:spLocks noChangeArrowheads="1"/>
              </p:cNvSpPr>
              <p:nvPr/>
            </p:nvSpPr>
            <p:spPr bwMode="auto">
              <a:xfrm>
                <a:off x="857224" y="0"/>
                <a:ext cx="785818" cy="1862048"/>
              </a:xfrm>
              <a:prstGeom prst="rect">
                <a:avLst/>
              </a:prstGeom>
              <a:noFill/>
              <a:ln w="9525">
                <a:noFill/>
                <a:miter lim="800000"/>
                <a:headEnd/>
                <a:tailEnd/>
              </a:ln>
            </p:spPr>
            <p:txBody>
              <a:bodyPr>
                <a:spAutoFit/>
              </a:bodyPr>
              <a:lstStyle/>
              <a:p>
                <a:r>
                  <a:rPr lang="es-ES" sz="11500" b="1" dirty="0">
                    <a:solidFill>
                      <a:schemeClr val="bg1"/>
                    </a:solidFill>
                    <a:latin typeface="Calibri" pitchFamily="34" charset="0"/>
                  </a:rPr>
                  <a:t>@</a:t>
                </a:r>
              </a:p>
            </p:txBody>
          </p:sp>
          <p:pic>
            <p:nvPicPr>
              <p:cNvPr id="35" name="Picture 3"/>
              <p:cNvPicPr>
                <a:picLocks noChangeAspect="1" noChangeArrowheads="1"/>
              </p:cNvPicPr>
              <p:nvPr/>
            </p:nvPicPr>
            <p:blipFill>
              <a:blip r:embed="rId4" cstate="print">
                <a:duotone>
                  <a:schemeClr val="accent1">
                    <a:shade val="45000"/>
                    <a:satMod val="135000"/>
                  </a:schemeClr>
                  <a:prstClr val="white"/>
                </a:duotone>
              </a:blip>
              <a:srcRect l="11629"/>
              <a:stretch>
                <a:fillRect/>
              </a:stretch>
            </p:blipFill>
            <p:spPr bwMode="auto">
              <a:xfrm>
                <a:off x="1857356" y="214290"/>
                <a:ext cx="336990" cy="1285884"/>
              </a:xfrm>
              <a:prstGeom prst="rect">
                <a:avLst/>
              </a:prstGeom>
              <a:noFill/>
              <a:ln w="9525">
                <a:noFill/>
                <a:miter lim="800000"/>
                <a:headEnd/>
                <a:tailEnd/>
              </a:ln>
            </p:spPr>
          </p:pic>
        </p:grpSp>
        <p:pic>
          <p:nvPicPr>
            <p:cNvPr id="27" name="Picture 3"/>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357188" y="2643188"/>
              <a:ext cx="2297112" cy="2500312"/>
            </a:xfrm>
            <a:prstGeom prst="rect">
              <a:avLst/>
            </a:prstGeom>
            <a:noFill/>
            <a:ln w="9525">
              <a:noFill/>
              <a:miter lim="800000"/>
              <a:headEnd/>
              <a:tailEnd/>
            </a:ln>
          </p:spPr>
        </p:pic>
      </p:grpSp>
      <p:sp>
        <p:nvSpPr>
          <p:cNvPr id="36" name="17 Rectángulo"/>
          <p:cNvSpPr>
            <a:spLocks noChangeArrowheads="1"/>
          </p:cNvSpPr>
          <p:nvPr/>
        </p:nvSpPr>
        <p:spPr bwMode="auto">
          <a:xfrm>
            <a:off x="2865656" y="852944"/>
            <a:ext cx="6228184" cy="369332"/>
          </a:xfrm>
          <a:prstGeom prst="rect">
            <a:avLst/>
          </a:prstGeom>
          <a:noFill/>
          <a:ln w="9525">
            <a:noFill/>
            <a:miter lim="800000"/>
            <a:headEnd/>
            <a:tailEnd/>
          </a:ln>
        </p:spPr>
        <p:txBody>
          <a:bodyPr wrap="square" anchor="t">
            <a:spAutoFit/>
          </a:bodyPr>
          <a:lstStyle/>
          <a:p>
            <a:pPr>
              <a:buFont typeface="Arial" charset="0"/>
              <a:buChar char="•"/>
            </a:pPr>
            <a:r>
              <a:rPr lang="es-ES" dirty="0">
                <a:latin typeface="Eurostile"/>
              </a:rPr>
              <a:t>¿Cómo os informáis en Internet? </a:t>
            </a:r>
            <a:endParaRPr lang="es-ES" dirty="0">
              <a:latin typeface="Eurostile" charset="0"/>
            </a:endParaRPr>
          </a:p>
        </p:txBody>
      </p:sp>
      <p:sp>
        <p:nvSpPr>
          <p:cNvPr id="37" name="19 Rectángulo"/>
          <p:cNvSpPr>
            <a:spLocks noChangeArrowheads="1"/>
          </p:cNvSpPr>
          <p:nvPr/>
        </p:nvSpPr>
        <p:spPr bwMode="auto">
          <a:xfrm>
            <a:off x="2818873" y="1774376"/>
            <a:ext cx="5500688" cy="369332"/>
          </a:xfrm>
          <a:prstGeom prst="rect">
            <a:avLst/>
          </a:prstGeom>
          <a:noFill/>
          <a:ln w="9525">
            <a:noFill/>
            <a:miter lim="800000"/>
            <a:headEnd/>
            <a:tailEnd/>
          </a:ln>
        </p:spPr>
        <p:txBody>
          <a:bodyPr>
            <a:spAutoFit/>
          </a:bodyPr>
          <a:lstStyle/>
          <a:p>
            <a:pPr algn="just">
              <a:buFont typeface="Arial" charset="0"/>
              <a:buChar char="•"/>
            </a:pPr>
            <a:r>
              <a:rPr lang="es-ES" dirty="0">
                <a:latin typeface="Eurostile" charset="0"/>
              </a:rPr>
              <a:t>  ¿Todo es información?</a:t>
            </a:r>
          </a:p>
        </p:txBody>
      </p:sp>
      <p:sp>
        <p:nvSpPr>
          <p:cNvPr id="39" name="38 CuadroTexto"/>
          <p:cNvSpPr txBox="1"/>
          <p:nvPr/>
        </p:nvSpPr>
        <p:spPr>
          <a:xfrm>
            <a:off x="3680081" y="1255983"/>
            <a:ext cx="5112568" cy="584775"/>
          </a:xfrm>
          <a:prstGeom prst="rect">
            <a:avLst/>
          </a:prstGeom>
          <a:solidFill>
            <a:srgbClr val="FFDD71"/>
          </a:solidFill>
        </p:spPr>
        <p:txBody>
          <a:bodyPr wrap="square">
            <a:spAutoFit/>
          </a:bodyPr>
          <a:lstStyle/>
          <a:p>
            <a:pPr fontAlgn="auto">
              <a:spcBef>
                <a:spcPts val="0"/>
              </a:spcBef>
              <a:spcAft>
                <a:spcPts val="0"/>
              </a:spcAft>
              <a:defRPr/>
            </a:pPr>
            <a:r>
              <a:rPr lang="es-ES" sz="1600" dirty="0">
                <a:latin typeface="Eurostile" charset="0"/>
                <a:cs typeface="Arial" pitchFamily="34" charset="0"/>
              </a:rPr>
              <a:t>Dialogo y debate sobre la forma de informarse en  Internet.</a:t>
            </a:r>
          </a:p>
        </p:txBody>
      </p:sp>
      <p:sp>
        <p:nvSpPr>
          <p:cNvPr id="40" name="39 CuadroTexto"/>
          <p:cNvSpPr txBox="1"/>
          <p:nvPr/>
        </p:nvSpPr>
        <p:spPr>
          <a:xfrm>
            <a:off x="3634491" y="2084941"/>
            <a:ext cx="5148572" cy="584775"/>
          </a:xfrm>
          <a:prstGeom prst="rect">
            <a:avLst/>
          </a:prstGeom>
          <a:solidFill>
            <a:srgbClr val="FFDD71"/>
          </a:solidFill>
        </p:spPr>
        <p:txBody>
          <a:bodyPr wrap="square">
            <a:spAutoFit/>
          </a:bodyPr>
          <a:lstStyle/>
          <a:p>
            <a:pPr fontAlgn="auto">
              <a:spcBef>
                <a:spcPts val="0"/>
              </a:spcBef>
              <a:spcAft>
                <a:spcPts val="0"/>
              </a:spcAft>
              <a:defRPr/>
            </a:pPr>
            <a:r>
              <a:rPr lang="es-ES" sz="1600" dirty="0">
                <a:latin typeface="Eurostile" charset="0"/>
                <a:cs typeface="Arial" pitchFamily="34" charset="0"/>
              </a:rPr>
              <a:t>Diferenciación  entre información,  opinión, rumor  y publicidad.</a:t>
            </a:r>
          </a:p>
        </p:txBody>
      </p:sp>
      <p:sp>
        <p:nvSpPr>
          <p:cNvPr id="41" name="40 CuadroTexto"/>
          <p:cNvSpPr txBox="1"/>
          <p:nvPr/>
        </p:nvSpPr>
        <p:spPr>
          <a:xfrm>
            <a:off x="3644606" y="3864461"/>
            <a:ext cx="5245266" cy="584775"/>
          </a:xfrm>
          <a:prstGeom prst="rect">
            <a:avLst/>
          </a:prstGeom>
          <a:solidFill>
            <a:srgbClr val="FFDD71"/>
          </a:solidFill>
        </p:spPr>
        <p:txBody>
          <a:bodyPr wrap="square">
            <a:spAutoFit/>
          </a:bodyPr>
          <a:lstStyle/>
          <a:p>
            <a:pPr fontAlgn="auto">
              <a:spcBef>
                <a:spcPts val="0"/>
              </a:spcBef>
              <a:spcAft>
                <a:spcPts val="0"/>
              </a:spcAft>
              <a:defRPr/>
            </a:pPr>
            <a:r>
              <a:rPr lang="es-ES" sz="1600" dirty="0">
                <a:latin typeface="Eurostile" charset="0"/>
                <a:cs typeface="Arial" pitchFamily="34" charset="0"/>
              </a:rPr>
              <a:t>Reconocimiento de las distintas formas de presentación y  de promoción de productos, servicios o ideas.</a:t>
            </a:r>
          </a:p>
        </p:txBody>
      </p:sp>
      <p:sp>
        <p:nvSpPr>
          <p:cNvPr id="42" name="19 Rectángulo"/>
          <p:cNvSpPr>
            <a:spLocks noChangeArrowheads="1"/>
          </p:cNvSpPr>
          <p:nvPr/>
        </p:nvSpPr>
        <p:spPr bwMode="auto">
          <a:xfrm>
            <a:off x="2865656" y="3507345"/>
            <a:ext cx="5500688" cy="369332"/>
          </a:xfrm>
          <a:prstGeom prst="rect">
            <a:avLst/>
          </a:prstGeom>
          <a:noFill/>
          <a:ln w="9525">
            <a:noFill/>
            <a:miter lim="800000"/>
            <a:headEnd/>
            <a:tailEnd/>
          </a:ln>
        </p:spPr>
        <p:txBody>
          <a:bodyPr>
            <a:spAutoFit/>
          </a:bodyPr>
          <a:lstStyle/>
          <a:p>
            <a:pPr algn="just">
              <a:buFont typeface="Arial" charset="0"/>
              <a:buChar char="•"/>
            </a:pPr>
            <a:r>
              <a:rPr lang="es-ES" dirty="0">
                <a:latin typeface="Eurostile" charset="0"/>
              </a:rPr>
              <a:t> Publicidad y sus formas de presentarse en Internet</a:t>
            </a:r>
          </a:p>
        </p:txBody>
      </p:sp>
      <p:sp>
        <p:nvSpPr>
          <p:cNvPr id="21" name="19 Rectángulo"/>
          <p:cNvSpPr>
            <a:spLocks noChangeArrowheads="1"/>
          </p:cNvSpPr>
          <p:nvPr/>
        </p:nvSpPr>
        <p:spPr bwMode="auto">
          <a:xfrm>
            <a:off x="2865656" y="2608672"/>
            <a:ext cx="5500688" cy="369332"/>
          </a:xfrm>
          <a:prstGeom prst="rect">
            <a:avLst/>
          </a:prstGeom>
          <a:noFill/>
          <a:ln w="9525">
            <a:noFill/>
            <a:miter lim="800000"/>
            <a:headEnd/>
            <a:tailEnd/>
          </a:ln>
        </p:spPr>
        <p:txBody>
          <a:bodyPr>
            <a:spAutoFit/>
          </a:bodyPr>
          <a:lstStyle/>
          <a:p>
            <a:pPr algn="just">
              <a:buFont typeface="Arial" charset="0"/>
              <a:buChar char="•"/>
            </a:pPr>
            <a:r>
              <a:rPr lang="es-ES" dirty="0">
                <a:latin typeface="Eurostile" charset="0"/>
              </a:rPr>
              <a:t>  ¿Cómo desarrollar el espíritu crítico?</a:t>
            </a:r>
          </a:p>
        </p:txBody>
      </p:sp>
      <p:sp>
        <p:nvSpPr>
          <p:cNvPr id="22" name="39 CuadroTexto"/>
          <p:cNvSpPr txBox="1"/>
          <p:nvPr/>
        </p:nvSpPr>
        <p:spPr>
          <a:xfrm>
            <a:off x="3647602" y="2932410"/>
            <a:ext cx="5148572" cy="584775"/>
          </a:xfrm>
          <a:prstGeom prst="rect">
            <a:avLst/>
          </a:prstGeom>
          <a:solidFill>
            <a:srgbClr val="FFDD71"/>
          </a:solidFill>
        </p:spPr>
        <p:txBody>
          <a:bodyPr wrap="square">
            <a:spAutoFit/>
          </a:bodyPr>
          <a:lstStyle/>
          <a:p>
            <a:pPr fontAlgn="auto">
              <a:spcBef>
                <a:spcPts val="0"/>
              </a:spcBef>
              <a:spcAft>
                <a:spcPts val="0"/>
              </a:spcAft>
              <a:defRPr/>
            </a:pPr>
            <a:r>
              <a:rPr lang="es-ES" sz="1600" dirty="0">
                <a:latin typeface="Eurostile" charset="0"/>
                <a:cs typeface="Arial" pitchFamily="34" charset="0"/>
              </a:rPr>
              <a:t>Habilidades y estrategias para desarrollar el pensamiento crítico ante la información recibida.</a:t>
            </a:r>
          </a:p>
        </p:txBody>
      </p:sp>
      <p:sp>
        <p:nvSpPr>
          <p:cNvPr id="23" name="40 CuadroTexto"/>
          <p:cNvSpPr txBox="1"/>
          <p:nvPr/>
        </p:nvSpPr>
        <p:spPr>
          <a:xfrm>
            <a:off x="3646834" y="4867970"/>
            <a:ext cx="5184576" cy="830997"/>
          </a:xfrm>
          <a:prstGeom prst="rect">
            <a:avLst/>
          </a:prstGeom>
          <a:solidFill>
            <a:srgbClr val="FFDD71"/>
          </a:solidFill>
        </p:spPr>
        <p:txBody>
          <a:bodyPr wrap="square">
            <a:spAutoFit/>
          </a:bodyPr>
          <a:lstStyle/>
          <a:p>
            <a:pPr fontAlgn="auto">
              <a:spcBef>
                <a:spcPts val="0"/>
              </a:spcBef>
              <a:spcAft>
                <a:spcPts val="0"/>
              </a:spcAft>
              <a:defRPr/>
            </a:pPr>
            <a:r>
              <a:rPr lang="es-ES" sz="1600" dirty="0">
                <a:latin typeface="Eurostile" charset="0"/>
                <a:cs typeface="Arial" pitchFamily="34" charset="0"/>
              </a:rPr>
              <a:t>Conocer la existencia de estrategias adictivas de promoción y servicios. Destrezas defensivas para estas situaciones en Internet.</a:t>
            </a:r>
          </a:p>
        </p:txBody>
      </p:sp>
      <p:sp>
        <p:nvSpPr>
          <p:cNvPr id="24" name="19 Rectángulo"/>
          <p:cNvSpPr>
            <a:spLocks noChangeArrowheads="1"/>
          </p:cNvSpPr>
          <p:nvPr/>
        </p:nvSpPr>
        <p:spPr bwMode="auto">
          <a:xfrm>
            <a:off x="2868562" y="4508753"/>
            <a:ext cx="5500688" cy="369332"/>
          </a:xfrm>
          <a:prstGeom prst="rect">
            <a:avLst/>
          </a:prstGeom>
          <a:noFill/>
          <a:ln w="9525">
            <a:noFill/>
            <a:miter lim="800000"/>
            <a:headEnd/>
            <a:tailEnd/>
          </a:ln>
        </p:spPr>
        <p:txBody>
          <a:bodyPr>
            <a:spAutoFit/>
          </a:bodyPr>
          <a:lstStyle/>
          <a:p>
            <a:pPr algn="just">
              <a:buFont typeface="Arial" charset="0"/>
              <a:buChar char="•"/>
            </a:pPr>
            <a:r>
              <a:rPr lang="es-ES" dirty="0">
                <a:latin typeface="Eurostile" charset="0"/>
              </a:rPr>
              <a:t>  Estrategias adictivas en Internet</a:t>
            </a:r>
          </a:p>
        </p:txBody>
      </p:sp>
    </p:spTree>
    <p:extLst>
      <p:ext uri="{BB962C8B-B14F-4D97-AF65-F5344CB8AC3E}">
        <p14:creationId xmlns:p14="http://schemas.microsoft.com/office/powerpoint/2010/main" val="14994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4 Grupo"/>
          <p:cNvGrpSpPr>
            <a:grpSpLocks/>
          </p:cNvGrpSpPr>
          <p:nvPr/>
        </p:nvGrpSpPr>
        <p:grpSpPr bwMode="auto">
          <a:xfrm>
            <a:off x="1" y="6092825"/>
            <a:ext cx="9144000" cy="765175"/>
            <a:chOff x="0" y="6093296"/>
            <a:chExt cx="9144000" cy="764704"/>
          </a:xfrm>
          <a:solidFill>
            <a:schemeClr val="tx2">
              <a:lumMod val="60000"/>
              <a:lumOff val="40000"/>
            </a:schemeClr>
          </a:solidFill>
        </p:grpSpPr>
        <p:sp>
          <p:nvSpPr>
            <p:cNvPr id="11" name="10 Rectángulo"/>
            <p:cNvSpPr/>
            <p:nvPr/>
          </p:nvSpPr>
          <p:spPr>
            <a:xfrm>
              <a:off x="0" y="6093296"/>
              <a:ext cx="9144000" cy="7647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FFFFFF"/>
                </a:solidFill>
                <a:cs typeface="Arial" charset="0"/>
              </a:endParaRPr>
            </a:p>
          </p:txBody>
        </p:sp>
        <p:sp>
          <p:nvSpPr>
            <p:cNvPr id="12" name="10 CuadroTexto"/>
            <p:cNvSpPr txBox="1">
              <a:spLocks noChangeArrowheads="1"/>
            </p:cNvSpPr>
            <p:nvPr/>
          </p:nvSpPr>
          <p:spPr bwMode="auto">
            <a:xfrm>
              <a:off x="5429255" y="6286872"/>
              <a:ext cx="3070708" cy="369332"/>
            </a:xfrm>
            <a:prstGeom prst="rect">
              <a:avLst/>
            </a:prstGeom>
            <a:solidFill>
              <a:schemeClr val="accent4">
                <a:lumMod val="20000"/>
                <a:lumOff val="80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dirty="0">
                  <a:latin typeface="Calibri" pitchFamily="34" charset="0"/>
                </a:rPr>
                <a:t>DIRECCIÓN  PROVINCIAL</a:t>
              </a:r>
            </a:p>
          </p:txBody>
        </p:sp>
        <p:sp>
          <p:nvSpPr>
            <p:cNvPr id="13" name="12 CuadroTexto"/>
            <p:cNvSpPr txBox="1"/>
            <p:nvPr/>
          </p:nvSpPr>
          <p:spPr>
            <a:xfrm>
              <a:off x="7786709" y="6286872"/>
              <a:ext cx="1223963" cy="369660"/>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es-ES" b="1" dirty="0">
                  <a:solidFill>
                    <a:srgbClr val="C00000"/>
                  </a:solidFill>
                  <a:latin typeface="+mn-lt"/>
                </a:rPr>
                <a:t>BURGOS</a:t>
              </a:r>
            </a:p>
          </p:txBody>
        </p:sp>
      </p:grpSp>
      <p:pic>
        <p:nvPicPr>
          <p:cNvPr id="22531" name="Picture 4"/>
          <p:cNvPicPr>
            <a:picLocks noChangeAspect="1" noChangeArrowheads="1"/>
          </p:cNvPicPr>
          <p:nvPr/>
        </p:nvPicPr>
        <p:blipFill>
          <a:blip r:embed="rId3" cstate="print"/>
          <a:srcRect/>
          <a:stretch>
            <a:fillRect/>
          </a:stretch>
        </p:blipFill>
        <p:spPr bwMode="auto">
          <a:xfrm>
            <a:off x="428625" y="6143625"/>
            <a:ext cx="1485900" cy="600075"/>
          </a:xfrm>
          <a:prstGeom prst="rect">
            <a:avLst/>
          </a:prstGeom>
          <a:noFill/>
          <a:ln w="9525">
            <a:noFill/>
            <a:miter lim="800000"/>
            <a:headEnd/>
            <a:tailEnd/>
          </a:ln>
        </p:spPr>
      </p:pic>
      <p:sp>
        <p:nvSpPr>
          <p:cNvPr id="17" name="16 CuadroTexto"/>
          <p:cNvSpPr txBox="1"/>
          <p:nvPr/>
        </p:nvSpPr>
        <p:spPr>
          <a:xfrm>
            <a:off x="2868559" y="417061"/>
            <a:ext cx="4143375" cy="369888"/>
          </a:xfrm>
          <a:prstGeom prst="rect">
            <a:avLst/>
          </a:prstGeom>
          <a:solidFill>
            <a:srgbClr val="FFDD71"/>
          </a:solidFill>
        </p:spPr>
        <p:txBody>
          <a:bodyPr>
            <a:spAutoFit/>
          </a:bodyPr>
          <a:lstStyle/>
          <a:p>
            <a:pPr fontAlgn="auto">
              <a:spcBef>
                <a:spcPts val="0"/>
              </a:spcBef>
              <a:spcAft>
                <a:spcPts val="0"/>
              </a:spcAft>
              <a:defRPr/>
            </a:pPr>
            <a:r>
              <a:rPr lang="es-ES" b="1" dirty="0">
                <a:solidFill>
                  <a:schemeClr val="bg1"/>
                </a:solidFill>
                <a:latin typeface="Eurostile" pitchFamily="34" charset="0"/>
              </a:rPr>
              <a:t>ACTIVIDADES DEL ALUMNO</a:t>
            </a:r>
          </a:p>
        </p:txBody>
      </p:sp>
      <p:sp>
        <p:nvSpPr>
          <p:cNvPr id="22535" name="21 Rectángulo"/>
          <p:cNvSpPr>
            <a:spLocks noChangeArrowheads="1"/>
          </p:cNvSpPr>
          <p:nvPr/>
        </p:nvSpPr>
        <p:spPr bwMode="auto">
          <a:xfrm>
            <a:off x="2868558" y="892301"/>
            <a:ext cx="5918254" cy="5509200"/>
          </a:xfrm>
          <a:prstGeom prst="rect">
            <a:avLst/>
          </a:prstGeom>
          <a:noFill/>
          <a:ln w="9525">
            <a:noFill/>
            <a:miter lim="800000"/>
            <a:headEnd/>
            <a:tailEnd/>
          </a:ln>
        </p:spPr>
        <p:txBody>
          <a:bodyPr wrap="square" anchor="t">
            <a:spAutoFit/>
          </a:bodyPr>
          <a:lstStyle/>
          <a:p>
            <a:pPr marL="285750" indent="-285750" algn="just">
              <a:buFont typeface="Arial" panose="020B0604020202020204" pitchFamily="34" charset="0"/>
              <a:buChar char="•"/>
            </a:pPr>
            <a:r>
              <a:rPr lang="es-ES" sz="1600" dirty="0">
                <a:latin typeface="Eurostile" pitchFamily="34" charset="0"/>
              </a:rPr>
              <a:t>El proceso se explica en la presentación del taller.</a:t>
            </a:r>
          </a:p>
          <a:p>
            <a:pPr marL="285750" indent="-285750" algn="just">
              <a:buFont typeface="Arial" panose="020B0604020202020204" pitchFamily="34" charset="0"/>
              <a:buChar char="•"/>
            </a:pPr>
            <a:r>
              <a:rPr lang="es-ES" sz="1600" dirty="0">
                <a:latin typeface="Eurostile"/>
              </a:rPr>
              <a:t>A partir de preguntas al grupo identificar el conocimiento del grupo sobre las ideas previas en relación la actitudes entre alumnos/as en relación a la información que recibe a través de las TIC.</a:t>
            </a:r>
          </a:p>
          <a:p>
            <a:pPr marL="285750" indent="-285750" algn="just">
              <a:buFont typeface="Arial" panose="020B0604020202020204" pitchFamily="34" charset="0"/>
              <a:buChar char="•"/>
            </a:pPr>
            <a:r>
              <a:rPr lang="es-ES" sz="1600" dirty="0">
                <a:latin typeface="Eurostile" pitchFamily="34" charset="0"/>
              </a:rPr>
              <a:t>Reconocer y diferenciar entre información, rumor, opinión y publicidad  a  través  del vídeo y despertar el espíritu crítico ante la  información  que se recibe.</a:t>
            </a:r>
          </a:p>
          <a:p>
            <a:pPr marL="285750" indent="-285750" algn="just">
              <a:buFont typeface="Arial" panose="020B0604020202020204" pitchFamily="34" charset="0"/>
              <a:buChar char="•"/>
            </a:pPr>
            <a:r>
              <a:rPr lang="es-ES" sz="1600" dirty="0">
                <a:latin typeface="Eurostile" pitchFamily="34" charset="0"/>
              </a:rPr>
              <a:t>Se proponen  dos actividades en grupo:</a:t>
            </a:r>
          </a:p>
          <a:p>
            <a:pPr marL="800100" lvl="1" indent="-342900" algn="just">
              <a:buFont typeface="+mj-lt"/>
              <a:buAutoNum type="arabicPeriod"/>
            </a:pPr>
            <a:r>
              <a:rPr lang="es-ES" sz="1600" dirty="0">
                <a:latin typeface="Eurostile" pitchFamily="34" charset="0"/>
              </a:rPr>
              <a:t>Descubrir  en 3 páginas diferente entre información, rumor, opinión y publicidad.</a:t>
            </a:r>
          </a:p>
          <a:p>
            <a:pPr marL="800100" lvl="1" indent="-342900" algn="just">
              <a:buFont typeface="+mj-lt"/>
              <a:buAutoNum type="arabicPeriod"/>
            </a:pPr>
            <a:r>
              <a:rPr lang="es-ES" sz="1600" dirty="0">
                <a:latin typeface="Eurostile"/>
              </a:rPr>
              <a:t>Interpretación de información: Repartir cuatro informaciones diferentes de un mismo acontecimiento y repartirlo  entre cuatro grupos de alumnos/as,  una por grupo. Una vez leída la información, El grupo en un papel escribirá lo que ha interpretado. Cada grupo expondrá, según lo escrito en el papel  lo interpretado, al resto de grupos lo que ha entendido en cada una de las informaciones. Se abrirá un debate según las distintas interpretaciones recibidas (hay dos acontecimientos diferentes).</a:t>
            </a:r>
            <a:endParaRPr lang="es-ES" sz="1600" dirty="0">
              <a:latin typeface="Eurostile" pitchFamily="34" charset="0"/>
            </a:endParaRPr>
          </a:p>
          <a:p>
            <a:pPr marL="285750" indent="-285750" algn="just">
              <a:buFont typeface="Arial" panose="020B0604020202020204" pitchFamily="34" charset="0"/>
              <a:buChar char="•"/>
            </a:pPr>
            <a:endParaRPr lang="es-ES" sz="1600" dirty="0">
              <a:latin typeface="Eurostile" pitchFamily="34" charset="0"/>
            </a:endParaRPr>
          </a:p>
        </p:txBody>
      </p:sp>
      <p:grpSp>
        <p:nvGrpSpPr>
          <p:cNvPr id="18" name="17 Grupo"/>
          <p:cNvGrpSpPr/>
          <p:nvPr/>
        </p:nvGrpSpPr>
        <p:grpSpPr>
          <a:xfrm>
            <a:off x="357188" y="0"/>
            <a:ext cx="2297112" cy="5143500"/>
            <a:chOff x="357188" y="0"/>
            <a:chExt cx="2297112" cy="5143500"/>
          </a:xfrm>
        </p:grpSpPr>
        <p:grpSp>
          <p:nvGrpSpPr>
            <p:cNvPr id="19" name="19 Grupo"/>
            <p:cNvGrpSpPr>
              <a:grpSpLocks/>
            </p:cNvGrpSpPr>
            <p:nvPr/>
          </p:nvGrpSpPr>
          <p:grpSpPr bwMode="auto">
            <a:xfrm>
              <a:off x="428625" y="0"/>
              <a:ext cx="1765300" cy="3500438"/>
              <a:chOff x="428596" y="0"/>
              <a:chExt cx="1765750" cy="3500438"/>
            </a:xfrm>
          </p:grpSpPr>
          <p:sp>
            <p:nvSpPr>
              <p:cNvPr id="21" name="20 Rectángulo"/>
              <p:cNvSpPr/>
              <p:nvPr/>
            </p:nvSpPr>
            <p:spPr>
              <a:xfrm>
                <a:off x="500052" y="0"/>
                <a:ext cx="1357658" cy="25003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2" name="21 Elipse"/>
              <p:cNvSpPr/>
              <p:nvPr/>
            </p:nvSpPr>
            <p:spPr>
              <a:xfrm>
                <a:off x="428596" y="2000250"/>
                <a:ext cx="1572026" cy="15001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5" name="5 CuadroTexto"/>
              <p:cNvSpPr txBox="1">
                <a:spLocks noChangeArrowheads="1"/>
              </p:cNvSpPr>
              <p:nvPr/>
            </p:nvSpPr>
            <p:spPr bwMode="auto">
              <a:xfrm>
                <a:off x="857224" y="0"/>
                <a:ext cx="785818" cy="1862048"/>
              </a:xfrm>
              <a:prstGeom prst="rect">
                <a:avLst/>
              </a:prstGeom>
              <a:noFill/>
              <a:ln w="9525">
                <a:noFill/>
                <a:miter lim="800000"/>
                <a:headEnd/>
                <a:tailEnd/>
              </a:ln>
            </p:spPr>
            <p:txBody>
              <a:bodyPr>
                <a:spAutoFit/>
              </a:bodyPr>
              <a:lstStyle/>
              <a:p>
                <a:r>
                  <a:rPr lang="es-ES" sz="11500" b="1" dirty="0">
                    <a:solidFill>
                      <a:schemeClr val="bg1"/>
                    </a:solidFill>
                    <a:latin typeface="Calibri" pitchFamily="34" charset="0"/>
                  </a:rPr>
                  <a:t>@</a:t>
                </a:r>
              </a:p>
            </p:txBody>
          </p:sp>
          <p:pic>
            <p:nvPicPr>
              <p:cNvPr id="26" name="Picture 3"/>
              <p:cNvPicPr>
                <a:picLocks noChangeAspect="1" noChangeArrowheads="1"/>
              </p:cNvPicPr>
              <p:nvPr/>
            </p:nvPicPr>
            <p:blipFill>
              <a:blip r:embed="rId4" cstate="print">
                <a:duotone>
                  <a:schemeClr val="accent1">
                    <a:shade val="45000"/>
                    <a:satMod val="135000"/>
                  </a:schemeClr>
                  <a:prstClr val="white"/>
                </a:duotone>
              </a:blip>
              <a:srcRect l="11629"/>
              <a:stretch>
                <a:fillRect/>
              </a:stretch>
            </p:blipFill>
            <p:spPr bwMode="auto">
              <a:xfrm>
                <a:off x="1857356" y="214290"/>
                <a:ext cx="336990" cy="1285884"/>
              </a:xfrm>
              <a:prstGeom prst="rect">
                <a:avLst/>
              </a:prstGeom>
              <a:noFill/>
              <a:ln w="9525">
                <a:noFill/>
                <a:miter lim="800000"/>
                <a:headEnd/>
                <a:tailEnd/>
              </a:ln>
            </p:spPr>
          </p:pic>
        </p:grpSp>
        <p:pic>
          <p:nvPicPr>
            <p:cNvPr id="20" name="Picture 3"/>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357188" y="2643188"/>
              <a:ext cx="2297112" cy="2500312"/>
            </a:xfrm>
            <a:prstGeom prst="rect">
              <a:avLst/>
            </a:prstGeom>
            <a:noFill/>
            <a:ln w="9525">
              <a:noFill/>
              <a:miter lim="800000"/>
              <a:headEnd/>
              <a:tailEnd/>
            </a:ln>
          </p:spPr>
        </p:pic>
      </p:grpSp>
    </p:spTree>
    <p:extLst>
      <p:ext uri="{BB962C8B-B14F-4D97-AF65-F5344CB8AC3E}">
        <p14:creationId xmlns:p14="http://schemas.microsoft.com/office/powerpoint/2010/main" val="2824934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4 Grupo"/>
          <p:cNvGrpSpPr>
            <a:grpSpLocks/>
          </p:cNvGrpSpPr>
          <p:nvPr/>
        </p:nvGrpSpPr>
        <p:grpSpPr bwMode="auto">
          <a:xfrm>
            <a:off x="1" y="6092825"/>
            <a:ext cx="9144000" cy="765175"/>
            <a:chOff x="0" y="6093296"/>
            <a:chExt cx="9144000" cy="764704"/>
          </a:xfrm>
          <a:solidFill>
            <a:schemeClr val="tx2">
              <a:lumMod val="60000"/>
              <a:lumOff val="40000"/>
            </a:schemeClr>
          </a:solidFill>
        </p:grpSpPr>
        <p:sp>
          <p:nvSpPr>
            <p:cNvPr id="11" name="10 Rectángulo"/>
            <p:cNvSpPr/>
            <p:nvPr/>
          </p:nvSpPr>
          <p:spPr>
            <a:xfrm>
              <a:off x="0" y="6093296"/>
              <a:ext cx="9144000" cy="7647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FFFFFF"/>
                </a:solidFill>
                <a:cs typeface="Arial" charset="0"/>
              </a:endParaRPr>
            </a:p>
          </p:txBody>
        </p:sp>
        <p:sp>
          <p:nvSpPr>
            <p:cNvPr id="12" name="10 CuadroTexto"/>
            <p:cNvSpPr txBox="1">
              <a:spLocks noChangeArrowheads="1"/>
            </p:cNvSpPr>
            <p:nvPr/>
          </p:nvSpPr>
          <p:spPr bwMode="auto">
            <a:xfrm>
              <a:off x="5429255" y="6286872"/>
              <a:ext cx="3070708" cy="369332"/>
            </a:xfrm>
            <a:prstGeom prst="rect">
              <a:avLst/>
            </a:prstGeom>
            <a:solidFill>
              <a:schemeClr val="accent4">
                <a:lumMod val="20000"/>
                <a:lumOff val="80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dirty="0">
                  <a:latin typeface="Calibri" pitchFamily="34" charset="0"/>
                </a:rPr>
                <a:t>DIRECCIÓN  PROVINCIAL</a:t>
              </a:r>
            </a:p>
          </p:txBody>
        </p:sp>
        <p:sp>
          <p:nvSpPr>
            <p:cNvPr id="13" name="12 CuadroTexto"/>
            <p:cNvSpPr txBox="1"/>
            <p:nvPr/>
          </p:nvSpPr>
          <p:spPr>
            <a:xfrm>
              <a:off x="7786709" y="6286872"/>
              <a:ext cx="1223963" cy="369660"/>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es-ES" b="1" dirty="0">
                  <a:solidFill>
                    <a:srgbClr val="C00000"/>
                  </a:solidFill>
                  <a:latin typeface="+mn-lt"/>
                </a:rPr>
                <a:t>BURGOS</a:t>
              </a:r>
            </a:p>
          </p:txBody>
        </p:sp>
      </p:grpSp>
      <p:pic>
        <p:nvPicPr>
          <p:cNvPr id="22531" name="Picture 4"/>
          <p:cNvPicPr>
            <a:picLocks noChangeAspect="1" noChangeArrowheads="1"/>
          </p:cNvPicPr>
          <p:nvPr/>
        </p:nvPicPr>
        <p:blipFill>
          <a:blip r:embed="rId3" cstate="print"/>
          <a:srcRect/>
          <a:stretch>
            <a:fillRect/>
          </a:stretch>
        </p:blipFill>
        <p:spPr bwMode="auto">
          <a:xfrm>
            <a:off x="428625" y="6143625"/>
            <a:ext cx="1485900" cy="600075"/>
          </a:xfrm>
          <a:prstGeom prst="rect">
            <a:avLst/>
          </a:prstGeom>
          <a:noFill/>
          <a:ln w="9525">
            <a:noFill/>
            <a:miter lim="800000"/>
            <a:headEnd/>
            <a:tailEnd/>
          </a:ln>
        </p:spPr>
      </p:pic>
      <p:sp>
        <p:nvSpPr>
          <p:cNvPr id="17" name="16 CuadroTexto"/>
          <p:cNvSpPr txBox="1"/>
          <p:nvPr/>
        </p:nvSpPr>
        <p:spPr>
          <a:xfrm>
            <a:off x="2868559" y="417061"/>
            <a:ext cx="4143375" cy="369888"/>
          </a:xfrm>
          <a:prstGeom prst="rect">
            <a:avLst/>
          </a:prstGeom>
          <a:solidFill>
            <a:srgbClr val="FFDD71"/>
          </a:solidFill>
        </p:spPr>
        <p:txBody>
          <a:bodyPr>
            <a:spAutoFit/>
          </a:bodyPr>
          <a:lstStyle/>
          <a:p>
            <a:pPr fontAlgn="auto">
              <a:spcBef>
                <a:spcPts val="0"/>
              </a:spcBef>
              <a:spcAft>
                <a:spcPts val="0"/>
              </a:spcAft>
              <a:defRPr/>
            </a:pPr>
            <a:r>
              <a:rPr lang="es-ES" b="1" dirty="0">
                <a:solidFill>
                  <a:schemeClr val="bg1"/>
                </a:solidFill>
                <a:latin typeface="Eurostile" pitchFamily="34" charset="0"/>
              </a:rPr>
              <a:t>ACTIVIDADES DEL ALUMNO</a:t>
            </a:r>
          </a:p>
        </p:txBody>
      </p:sp>
      <p:sp>
        <p:nvSpPr>
          <p:cNvPr id="22535" name="21 Rectángulo"/>
          <p:cNvSpPr>
            <a:spLocks noChangeArrowheads="1"/>
          </p:cNvSpPr>
          <p:nvPr/>
        </p:nvSpPr>
        <p:spPr bwMode="auto">
          <a:xfrm>
            <a:off x="2868558" y="892301"/>
            <a:ext cx="5918254" cy="5262979"/>
          </a:xfrm>
          <a:prstGeom prst="rect">
            <a:avLst/>
          </a:prstGeom>
          <a:noFill/>
          <a:ln w="9525">
            <a:noFill/>
            <a:miter lim="800000"/>
            <a:headEnd/>
            <a:tailEnd/>
          </a:ln>
        </p:spPr>
        <p:txBody>
          <a:bodyPr wrap="square" anchor="t">
            <a:spAutoFit/>
          </a:bodyPr>
          <a:lstStyle/>
          <a:p>
            <a:pPr marL="285750" indent="-285750" algn="just">
              <a:buFont typeface="Arial" panose="020B0604020202020204" pitchFamily="34" charset="0"/>
              <a:buChar char="•"/>
            </a:pPr>
            <a:r>
              <a:rPr lang="es-ES" sz="1600" dirty="0">
                <a:latin typeface="Eurostile" pitchFamily="34" charset="0"/>
              </a:rPr>
              <a:t>Reflexión personal sobre cuál es el proceso de interpretación de una información que hace  el  alumno/a  siguiendo o  modificando el “árbol de decisiones”.</a:t>
            </a:r>
          </a:p>
          <a:p>
            <a:pPr marL="285750" indent="-285750" algn="just">
              <a:buFont typeface="Arial" panose="020B0604020202020204" pitchFamily="34" charset="0"/>
              <a:buChar char="•"/>
            </a:pPr>
            <a:endParaRPr lang="es-ES" sz="1600" dirty="0">
              <a:latin typeface="Eurostile"/>
            </a:endParaRPr>
          </a:p>
          <a:p>
            <a:pPr marL="285750" indent="-285750" algn="just">
              <a:buFont typeface="Arial" panose="020B0604020202020204" pitchFamily="34" charset="0"/>
              <a:buChar char="•"/>
            </a:pPr>
            <a:r>
              <a:rPr lang="es-ES" sz="1600" dirty="0">
                <a:latin typeface="Eurostile"/>
              </a:rPr>
              <a:t>Exponer al grupo las distintas estrategias de promoción, publicidad  y marketing  en internet. Debatir en grupo sobre experiencias con estos tipos de información.</a:t>
            </a:r>
          </a:p>
          <a:p>
            <a:pPr marL="285750" indent="-285750" algn="just">
              <a:buFont typeface="Arial" panose="020B0604020202020204" pitchFamily="34" charset="0"/>
              <a:buChar char="•"/>
            </a:pPr>
            <a:endParaRPr lang="es-ES" sz="1600" dirty="0">
              <a:latin typeface="Eurostile"/>
            </a:endParaRPr>
          </a:p>
          <a:p>
            <a:pPr marL="285750" indent="-285750" algn="just">
              <a:buFont typeface="Arial" panose="020B0604020202020204" pitchFamily="34" charset="0"/>
              <a:buChar char="•"/>
            </a:pPr>
            <a:r>
              <a:rPr lang="es-ES" sz="1600" dirty="0">
                <a:latin typeface="Eurostile"/>
              </a:rPr>
              <a:t>Exponer en grupo las estrategias del marketing adictivo y descubrir  los procesos.</a:t>
            </a:r>
          </a:p>
          <a:p>
            <a:pPr marL="285750" indent="-285750" algn="just">
              <a:buFont typeface="Arial" panose="020B0604020202020204" pitchFamily="34" charset="0"/>
              <a:buChar char="•"/>
            </a:pPr>
            <a:endParaRPr lang="es-ES" sz="1600" dirty="0">
              <a:latin typeface="Eurostile" pitchFamily="34" charset="0"/>
            </a:endParaRPr>
          </a:p>
          <a:p>
            <a:pPr marL="285750" indent="-285750" algn="just">
              <a:buFont typeface="Arial" panose="020B0604020202020204" pitchFamily="34" charset="0"/>
              <a:buChar char="•"/>
            </a:pPr>
            <a:r>
              <a:rPr lang="es-ES" sz="1600" dirty="0">
                <a:latin typeface="Eurostile"/>
              </a:rPr>
              <a:t>Conocer cómo funcionan las adicciones, elementos identificativos para su prevención. Se proponen  las siguientes actividades de acuerdo a la edad de los alumnos destinatarios y/o dinámicas de aula del profesor:</a:t>
            </a:r>
          </a:p>
          <a:p>
            <a:pPr marL="800100" lvl="1" indent="-342900" algn="just">
              <a:buFont typeface="+mj-lt"/>
              <a:buAutoNum type="arabicPeriod"/>
            </a:pPr>
            <a:r>
              <a:rPr lang="es-ES" sz="1600" dirty="0">
                <a:latin typeface="Eurostile"/>
              </a:rPr>
              <a:t>¿Quién quiere saber si está enganchado? (test). Reflexión personal sobre su vinculación a las TIC.</a:t>
            </a:r>
          </a:p>
          <a:p>
            <a:pPr marL="800100" lvl="1" indent="-342900" algn="just">
              <a:buFont typeface="+mj-lt"/>
              <a:buAutoNum type="arabicPeriod"/>
            </a:pPr>
            <a:r>
              <a:rPr lang="es-ES" sz="1600" dirty="0">
                <a:latin typeface="Eurostile"/>
              </a:rPr>
              <a:t>Batalla  de buscadores: Búsqueda de palabras relativas a  la dependencia  de las TIC. La idea es descubrir nuevos buscadores y el conocimiento  de las adicciones.</a:t>
            </a:r>
          </a:p>
          <a:p>
            <a:pPr marL="1257300" lvl="2" indent="-342900" algn="just">
              <a:buFont typeface="+mj-lt"/>
              <a:buAutoNum type="arabicPeriod"/>
            </a:pPr>
            <a:endParaRPr lang="es-ES" sz="1600" dirty="0">
              <a:latin typeface="Eurostile" pitchFamily="34" charset="0"/>
            </a:endParaRPr>
          </a:p>
        </p:txBody>
      </p:sp>
      <p:grpSp>
        <p:nvGrpSpPr>
          <p:cNvPr id="18" name="17 Grupo"/>
          <p:cNvGrpSpPr/>
          <p:nvPr/>
        </p:nvGrpSpPr>
        <p:grpSpPr>
          <a:xfrm>
            <a:off x="94430" y="114300"/>
            <a:ext cx="2297112" cy="5143500"/>
            <a:chOff x="357188" y="0"/>
            <a:chExt cx="2297112" cy="5143500"/>
          </a:xfrm>
        </p:grpSpPr>
        <p:grpSp>
          <p:nvGrpSpPr>
            <p:cNvPr id="19" name="19 Grupo"/>
            <p:cNvGrpSpPr>
              <a:grpSpLocks/>
            </p:cNvGrpSpPr>
            <p:nvPr/>
          </p:nvGrpSpPr>
          <p:grpSpPr bwMode="auto">
            <a:xfrm>
              <a:off x="428625" y="0"/>
              <a:ext cx="1765300" cy="3500438"/>
              <a:chOff x="428596" y="0"/>
              <a:chExt cx="1765750" cy="3500438"/>
            </a:xfrm>
          </p:grpSpPr>
          <p:sp>
            <p:nvSpPr>
              <p:cNvPr id="21" name="20 Rectángulo"/>
              <p:cNvSpPr/>
              <p:nvPr/>
            </p:nvSpPr>
            <p:spPr>
              <a:xfrm>
                <a:off x="500052" y="0"/>
                <a:ext cx="1357658" cy="25003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2" name="21 Elipse"/>
              <p:cNvSpPr/>
              <p:nvPr/>
            </p:nvSpPr>
            <p:spPr>
              <a:xfrm>
                <a:off x="428596" y="2000250"/>
                <a:ext cx="1572026" cy="15001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5" name="5 CuadroTexto"/>
              <p:cNvSpPr txBox="1">
                <a:spLocks noChangeArrowheads="1"/>
              </p:cNvSpPr>
              <p:nvPr/>
            </p:nvSpPr>
            <p:spPr bwMode="auto">
              <a:xfrm>
                <a:off x="857224" y="0"/>
                <a:ext cx="785818" cy="1862048"/>
              </a:xfrm>
              <a:prstGeom prst="rect">
                <a:avLst/>
              </a:prstGeom>
              <a:noFill/>
              <a:ln w="9525">
                <a:noFill/>
                <a:miter lim="800000"/>
                <a:headEnd/>
                <a:tailEnd/>
              </a:ln>
            </p:spPr>
            <p:txBody>
              <a:bodyPr>
                <a:spAutoFit/>
              </a:bodyPr>
              <a:lstStyle/>
              <a:p>
                <a:r>
                  <a:rPr lang="es-ES" sz="11500" b="1" dirty="0">
                    <a:solidFill>
                      <a:schemeClr val="bg1"/>
                    </a:solidFill>
                    <a:latin typeface="Calibri" pitchFamily="34" charset="0"/>
                  </a:rPr>
                  <a:t>@</a:t>
                </a:r>
              </a:p>
            </p:txBody>
          </p:sp>
          <p:pic>
            <p:nvPicPr>
              <p:cNvPr id="26" name="Picture 3"/>
              <p:cNvPicPr>
                <a:picLocks noChangeAspect="1" noChangeArrowheads="1"/>
              </p:cNvPicPr>
              <p:nvPr/>
            </p:nvPicPr>
            <p:blipFill>
              <a:blip r:embed="rId4" cstate="print">
                <a:duotone>
                  <a:schemeClr val="accent1">
                    <a:shade val="45000"/>
                    <a:satMod val="135000"/>
                  </a:schemeClr>
                  <a:prstClr val="white"/>
                </a:duotone>
              </a:blip>
              <a:srcRect l="11629"/>
              <a:stretch>
                <a:fillRect/>
              </a:stretch>
            </p:blipFill>
            <p:spPr bwMode="auto">
              <a:xfrm>
                <a:off x="1857356" y="214290"/>
                <a:ext cx="336990" cy="1285884"/>
              </a:xfrm>
              <a:prstGeom prst="rect">
                <a:avLst/>
              </a:prstGeom>
              <a:noFill/>
              <a:ln w="9525">
                <a:noFill/>
                <a:miter lim="800000"/>
                <a:headEnd/>
                <a:tailEnd/>
              </a:ln>
            </p:spPr>
          </p:pic>
        </p:grpSp>
        <p:pic>
          <p:nvPicPr>
            <p:cNvPr id="20" name="Picture 3"/>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357188" y="2643188"/>
              <a:ext cx="2297112" cy="2500312"/>
            </a:xfrm>
            <a:prstGeom prst="rect">
              <a:avLst/>
            </a:prstGeom>
            <a:noFill/>
            <a:ln w="9525">
              <a:noFill/>
              <a:miter lim="800000"/>
              <a:headEnd/>
              <a:tailEnd/>
            </a:ln>
          </p:spPr>
        </p:pic>
      </p:grpSp>
    </p:spTree>
    <p:extLst>
      <p:ext uri="{BB962C8B-B14F-4D97-AF65-F5344CB8AC3E}">
        <p14:creationId xmlns:p14="http://schemas.microsoft.com/office/powerpoint/2010/main" val="1036186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4 Grupo"/>
          <p:cNvGrpSpPr>
            <a:grpSpLocks/>
          </p:cNvGrpSpPr>
          <p:nvPr/>
        </p:nvGrpSpPr>
        <p:grpSpPr bwMode="auto">
          <a:xfrm>
            <a:off x="1" y="6092825"/>
            <a:ext cx="9144000" cy="765175"/>
            <a:chOff x="0" y="6093296"/>
            <a:chExt cx="9144000" cy="764704"/>
          </a:xfrm>
          <a:solidFill>
            <a:schemeClr val="tx2">
              <a:lumMod val="60000"/>
              <a:lumOff val="40000"/>
            </a:schemeClr>
          </a:solidFill>
        </p:grpSpPr>
        <p:sp>
          <p:nvSpPr>
            <p:cNvPr id="11" name="10 Rectángulo"/>
            <p:cNvSpPr/>
            <p:nvPr/>
          </p:nvSpPr>
          <p:spPr>
            <a:xfrm>
              <a:off x="0" y="6093296"/>
              <a:ext cx="9144000" cy="7647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FFFFFF"/>
                </a:solidFill>
                <a:cs typeface="Arial" charset="0"/>
              </a:endParaRPr>
            </a:p>
          </p:txBody>
        </p:sp>
        <p:sp>
          <p:nvSpPr>
            <p:cNvPr id="12" name="10 CuadroTexto"/>
            <p:cNvSpPr txBox="1">
              <a:spLocks noChangeArrowheads="1"/>
            </p:cNvSpPr>
            <p:nvPr/>
          </p:nvSpPr>
          <p:spPr bwMode="auto">
            <a:xfrm>
              <a:off x="5429255" y="6286872"/>
              <a:ext cx="3070708" cy="369332"/>
            </a:xfrm>
            <a:prstGeom prst="rect">
              <a:avLst/>
            </a:prstGeom>
            <a:solidFill>
              <a:schemeClr val="accent4">
                <a:lumMod val="20000"/>
                <a:lumOff val="80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dirty="0">
                  <a:latin typeface="Calibri" pitchFamily="34" charset="0"/>
                </a:rPr>
                <a:t>DIRECCIÓN  PROVINCIAL</a:t>
              </a:r>
            </a:p>
          </p:txBody>
        </p:sp>
        <p:sp>
          <p:nvSpPr>
            <p:cNvPr id="13" name="12 CuadroTexto"/>
            <p:cNvSpPr txBox="1"/>
            <p:nvPr/>
          </p:nvSpPr>
          <p:spPr>
            <a:xfrm>
              <a:off x="7786709" y="6286872"/>
              <a:ext cx="1223963" cy="369660"/>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es-ES" b="1" dirty="0">
                  <a:solidFill>
                    <a:srgbClr val="C00000"/>
                  </a:solidFill>
                  <a:latin typeface="+mn-lt"/>
                </a:rPr>
                <a:t>BURGOS</a:t>
              </a:r>
            </a:p>
          </p:txBody>
        </p:sp>
      </p:grpSp>
      <p:pic>
        <p:nvPicPr>
          <p:cNvPr id="22531" name="Picture 4"/>
          <p:cNvPicPr>
            <a:picLocks noChangeAspect="1" noChangeArrowheads="1"/>
          </p:cNvPicPr>
          <p:nvPr/>
        </p:nvPicPr>
        <p:blipFill>
          <a:blip r:embed="rId3" cstate="print"/>
          <a:srcRect/>
          <a:stretch>
            <a:fillRect/>
          </a:stretch>
        </p:blipFill>
        <p:spPr bwMode="auto">
          <a:xfrm>
            <a:off x="428625" y="6143625"/>
            <a:ext cx="1485900" cy="600075"/>
          </a:xfrm>
          <a:prstGeom prst="rect">
            <a:avLst/>
          </a:prstGeom>
          <a:noFill/>
          <a:ln w="9525">
            <a:noFill/>
            <a:miter lim="800000"/>
            <a:headEnd/>
            <a:tailEnd/>
          </a:ln>
        </p:spPr>
      </p:pic>
      <p:sp>
        <p:nvSpPr>
          <p:cNvPr id="17" name="16 CuadroTexto"/>
          <p:cNvSpPr txBox="1"/>
          <p:nvPr/>
        </p:nvSpPr>
        <p:spPr>
          <a:xfrm>
            <a:off x="2868559" y="417061"/>
            <a:ext cx="4143375" cy="369888"/>
          </a:xfrm>
          <a:prstGeom prst="rect">
            <a:avLst/>
          </a:prstGeom>
          <a:solidFill>
            <a:srgbClr val="FFDD71"/>
          </a:solidFill>
        </p:spPr>
        <p:txBody>
          <a:bodyPr>
            <a:spAutoFit/>
          </a:bodyPr>
          <a:lstStyle/>
          <a:p>
            <a:pPr fontAlgn="auto">
              <a:spcBef>
                <a:spcPts val="0"/>
              </a:spcBef>
              <a:spcAft>
                <a:spcPts val="0"/>
              </a:spcAft>
              <a:defRPr/>
            </a:pPr>
            <a:r>
              <a:rPr lang="es-ES" b="1" dirty="0">
                <a:solidFill>
                  <a:schemeClr val="bg1"/>
                </a:solidFill>
                <a:latin typeface="Eurostile" pitchFamily="34" charset="0"/>
              </a:rPr>
              <a:t>ACTIVIDADES DEL ALUMNO</a:t>
            </a:r>
          </a:p>
        </p:txBody>
      </p:sp>
      <p:sp>
        <p:nvSpPr>
          <p:cNvPr id="22535" name="21 Rectángulo"/>
          <p:cNvSpPr>
            <a:spLocks noChangeArrowheads="1"/>
          </p:cNvSpPr>
          <p:nvPr/>
        </p:nvSpPr>
        <p:spPr bwMode="auto">
          <a:xfrm>
            <a:off x="2868558" y="892301"/>
            <a:ext cx="5918254" cy="1569660"/>
          </a:xfrm>
          <a:prstGeom prst="rect">
            <a:avLst/>
          </a:prstGeom>
          <a:noFill/>
          <a:ln w="9525">
            <a:noFill/>
            <a:miter lim="800000"/>
            <a:headEnd/>
            <a:tailEnd/>
          </a:ln>
        </p:spPr>
        <p:txBody>
          <a:bodyPr wrap="square">
            <a:spAutoFit/>
          </a:bodyPr>
          <a:lstStyle/>
          <a:p>
            <a:pPr marL="342900" indent="-342900" algn="just">
              <a:buFont typeface="Arial" panose="020B0604020202020204" pitchFamily="34" charset="0"/>
              <a:buChar char="•"/>
            </a:pPr>
            <a:r>
              <a:rPr lang="es-ES" sz="1600" dirty="0">
                <a:latin typeface="Eurostile" pitchFamily="34" charset="0"/>
              </a:rPr>
              <a:t>Reflexiones en grupo sobre medida a tomar para prevenir las adicciones y la dependencia de las TIC.</a:t>
            </a:r>
          </a:p>
          <a:p>
            <a:pPr algn="just"/>
            <a:endParaRPr lang="es-ES" sz="1600" dirty="0">
              <a:latin typeface="Eurostile" pitchFamily="34" charset="0"/>
            </a:endParaRPr>
          </a:p>
          <a:p>
            <a:pPr marL="285750" indent="-285750" algn="just">
              <a:buFont typeface="Arial" panose="020B0604020202020204" pitchFamily="34" charset="0"/>
              <a:buChar char="•"/>
            </a:pPr>
            <a:r>
              <a:rPr lang="es-ES" sz="1600" dirty="0">
                <a:latin typeface="Eurostile" pitchFamily="34" charset="0"/>
              </a:rPr>
              <a:t>Crear una campaña utilizando los medios tecnológicos para  dar a conocer a los alumnos/as  más pequeños aspectos ligados con la información.</a:t>
            </a:r>
          </a:p>
        </p:txBody>
      </p:sp>
      <p:grpSp>
        <p:nvGrpSpPr>
          <p:cNvPr id="18" name="17 Grupo"/>
          <p:cNvGrpSpPr/>
          <p:nvPr/>
        </p:nvGrpSpPr>
        <p:grpSpPr>
          <a:xfrm>
            <a:off x="94430" y="114300"/>
            <a:ext cx="2297112" cy="5143500"/>
            <a:chOff x="357188" y="0"/>
            <a:chExt cx="2297112" cy="5143500"/>
          </a:xfrm>
        </p:grpSpPr>
        <p:grpSp>
          <p:nvGrpSpPr>
            <p:cNvPr id="19" name="19 Grupo"/>
            <p:cNvGrpSpPr>
              <a:grpSpLocks/>
            </p:cNvGrpSpPr>
            <p:nvPr/>
          </p:nvGrpSpPr>
          <p:grpSpPr bwMode="auto">
            <a:xfrm>
              <a:off x="428625" y="0"/>
              <a:ext cx="1765300" cy="3500438"/>
              <a:chOff x="428596" y="0"/>
              <a:chExt cx="1765750" cy="3500438"/>
            </a:xfrm>
          </p:grpSpPr>
          <p:sp>
            <p:nvSpPr>
              <p:cNvPr id="21" name="20 Rectángulo"/>
              <p:cNvSpPr/>
              <p:nvPr/>
            </p:nvSpPr>
            <p:spPr>
              <a:xfrm>
                <a:off x="500052" y="0"/>
                <a:ext cx="1357658" cy="25003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2" name="21 Elipse"/>
              <p:cNvSpPr/>
              <p:nvPr/>
            </p:nvSpPr>
            <p:spPr>
              <a:xfrm>
                <a:off x="428596" y="2000250"/>
                <a:ext cx="1572026" cy="15001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5" name="5 CuadroTexto"/>
              <p:cNvSpPr txBox="1">
                <a:spLocks noChangeArrowheads="1"/>
              </p:cNvSpPr>
              <p:nvPr/>
            </p:nvSpPr>
            <p:spPr bwMode="auto">
              <a:xfrm>
                <a:off x="857224" y="0"/>
                <a:ext cx="785818" cy="1862048"/>
              </a:xfrm>
              <a:prstGeom prst="rect">
                <a:avLst/>
              </a:prstGeom>
              <a:noFill/>
              <a:ln w="9525">
                <a:noFill/>
                <a:miter lim="800000"/>
                <a:headEnd/>
                <a:tailEnd/>
              </a:ln>
            </p:spPr>
            <p:txBody>
              <a:bodyPr>
                <a:spAutoFit/>
              </a:bodyPr>
              <a:lstStyle/>
              <a:p>
                <a:r>
                  <a:rPr lang="es-ES" sz="11500" b="1" dirty="0">
                    <a:solidFill>
                      <a:schemeClr val="bg1"/>
                    </a:solidFill>
                    <a:latin typeface="Calibri" pitchFamily="34" charset="0"/>
                  </a:rPr>
                  <a:t>@</a:t>
                </a:r>
              </a:p>
            </p:txBody>
          </p:sp>
          <p:pic>
            <p:nvPicPr>
              <p:cNvPr id="26" name="Picture 3"/>
              <p:cNvPicPr>
                <a:picLocks noChangeAspect="1" noChangeArrowheads="1"/>
              </p:cNvPicPr>
              <p:nvPr/>
            </p:nvPicPr>
            <p:blipFill>
              <a:blip r:embed="rId4" cstate="print">
                <a:duotone>
                  <a:schemeClr val="accent1">
                    <a:shade val="45000"/>
                    <a:satMod val="135000"/>
                  </a:schemeClr>
                  <a:prstClr val="white"/>
                </a:duotone>
              </a:blip>
              <a:srcRect l="11629"/>
              <a:stretch>
                <a:fillRect/>
              </a:stretch>
            </p:blipFill>
            <p:spPr bwMode="auto">
              <a:xfrm>
                <a:off x="1857356" y="214290"/>
                <a:ext cx="336990" cy="1285884"/>
              </a:xfrm>
              <a:prstGeom prst="rect">
                <a:avLst/>
              </a:prstGeom>
              <a:noFill/>
              <a:ln w="9525">
                <a:noFill/>
                <a:miter lim="800000"/>
                <a:headEnd/>
                <a:tailEnd/>
              </a:ln>
            </p:spPr>
          </p:pic>
        </p:grpSp>
        <p:pic>
          <p:nvPicPr>
            <p:cNvPr id="20" name="Picture 3"/>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357188" y="2643188"/>
              <a:ext cx="2297112" cy="2500312"/>
            </a:xfrm>
            <a:prstGeom prst="rect">
              <a:avLst/>
            </a:prstGeom>
            <a:noFill/>
            <a:ln w="9525">
              <a:noFill/>
              <a:miter lim="800000"/>
              <a:headEnd/>
              <a:tailEnd/>
            </a:ln>
          </p:spPr>
        </p:pic>
      </p:grpSp>
    </p:spTree>
    <p:extLst>
      <p:ext uri="{BB962C8B-B14F-4D97-AF65-F5344CB8AC3E}">
        <p14:creationId xmlns:p14="http://schemas.microsoft.com/office/powerpoint/2010/main" val="698648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4 Grupo"/>
          <p:cNvGrpSpPr>
            <a:grpSpLocks/>
          </p:cNvGrpSpPr>
          <p:nvPr/>
        </p:nvGrpSpPr>
        <p:grpSpPr bwMode="auto">
          <a:xfrm>
            <a:off x="6351" y="6086475"/>
            <a:ext cx="9144000" cy="765175"/>
            <a:chOff x="0" y="6093296"/>
            <a:chExt cx="9144000" cy="764704"/>
          </a:xfrm>
          <a:solidFill>
            <a:schemeClr val="tx2">
              <a:lumMod val="60000"/>
              <a:lumOff val="40000"/>
            </a:schemeClr>
          </a:solidFill>
        </p:grpSpPr>
        <p:sp>
          <p:nvSpPr>
            <p:cNvPr id="11" name="10 Rectángulo"/>
            <p:cNvSpPr/>
            <p:nvPr/>
          </p:nvSpPr>
          <p:spPr>
            <a:xfrm>
              <a:off x="0" y="6093296"/>
              <a:ext cx="9144000" cy="7647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FFFFFF"/>
                </a:solidFill>
                <a:cs typeface="Arial" charset="0"/>
              </a:endParaRPr>
            </a:p>
          </p:txBody>
        </p:sp>
        <p:sp>
          <p:nvSpPr>
            <p:cNvPr id="12" name="10 CuadroTexto"/>
            <p:cNvSpPr txBox="1">
              <a:spLocks noChangeArrowheads="1"/>
            </p:cNvSpPr>
            <p:nvPr/>
          </p:nvSpPr>
          <p:spPr bwMode="auto">
            <a:xfrm>
              <a:off x="5429255" y="6286872"/>
              <a:ext cx="3070708" cy="369332"/>
            </a:xfrm>
            <a:prstGeom prst="rect">
              <a:avLst/>
            </a:prstGeom>
            <a:solidFill>
              <a:schemeClr val="accent4">
                <a:lumMod val="20000"/>
                <a:lumOff val="80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dirty="0">
                  <a:latin typeface="Calibri" pitchFamily="34" charset="0"/>
                </a:rPr>
                <a:t>DIRECCIÓN  PROVINCIAL</a:t>
              </a:r>
            </a:p>
          </p:txBody>
        </p:sp>
        <p:sp>
          <p:nvSpPr>
            <p:cNvPr id="13" name="12 CuadroTexto"/>
            <p:cNvSpPr txBox="1"/>
            <p:nvPr/>
          </p:nvSpPr>
          <p:spPr>
            <a:xfrm>
              <a:off x="7786709" y="6286872"/>
              <a:ext cx="1223963" cy="369660"/>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es-ES" b="1" dirty="0">
                  <a:solidFill>
                    <a:srgbClr val="C00000"/>
                  </a:solidFill>
                  <a:latin typeface="+mn-lt"/>
                </a:rPr>
                <a:t>BURGOS</a:t>
              </a:r>
            </a:p>
          </p:txBody>
        </p:sp>
      </p:grpSp>
      <p:pic>
        <p:nvPicPr>
          <p:cNvPr id="26627" name="Picture 4"/>
          <p:cNvPicPr>
            <a:picLocks noChangeAspect="1" noChangeArrowheads="1"/>
          </p:cNvPicPr>
          <p:nvPr/>
        </p:nvPicPr>
        <p:blipFill>
          <a:blip r:embed="rId3" cstate="print"/>
          <a:srcRect/>
          <a:stretch>
            <a:fillRect/>
          </a:stretch>
        </p:blipFill>
        <p:spPr bwMode="auto">
          <a:xfrm>
            <a:off x="428625" y="6143625"/>
            <a:ext cx="1485900" cy="600075"/>
          </a:xfrm>
          <a:prstGeom prst="rect">
            <a:avLst/>
          </a:prstGeom>
          <a:noFill/>
          <a:ln w="9525">
            <a:noFill/>
            <a:miter lim="800000"/>
            <a:headEnd/>
            <a:tailEnd/>
          </a:ln>
        </p:spPr>
      </p:pic>
      <p:sp>
        <p:nvSpPr>
          <p:cNvPr id="17" name="16 CuadroTexto"/>
          <p:cNvSpPr txBox="1"/>
          <p:nvPr/>
        </p:nvSpPr>
        <p:spPr>
          <a:xfrm>
            <a:off x="2830099" y="874865"/>
            <a:ext cx="5485030" cy="369888"/>
          </a:xfrm>
          <a:prstGeom prst="rect">
            <a:avLst/>
          </a:prstGeom>
          <a:solidFill>
            <a:srgbClr val="FFDD71"/>
          </a:solidFill>
        </p:spPr>
        <p:txBody>
          <a:bodyPr wrap="square">
            <a:spAutoFit/>
          </a:bodyPr>
          <a:lstStyle/>
          <a:p>
            <a:pPr fontAlgn="auto">
              <a:spcBef>
                <a:spcPts val="0"/>
              </a:spcBef>
              <a:spcAft>
                <a:spcPts val="0"/>
              </a:spcAft>
              <a:defRPr/>
            </a:pPr>
            <a:r>
              <a:rPr lang="es-ES" b="1" dirty="0">
                <a:solidFill>
                  <a:schemeClr val="bg1"/>
                </a:solidFill>
                <a:latin typeface="Eurostile" pitchFamily="34" charset="0"/>
              </a:rPr>
              <a:t>ACTIVIDADES Y TAREAS DEL PROFESOR</a:t>
            </a:r>
          </a:p>
        </p:txBody>
      </p:sp>
      <p:sp>
        <p:nvSpPr>
          <p:cNvPr id="26631" name="21 Rectángulo"/>
          <p:cNvSpPr>
            <a:spLocks noChangeArrowheads="1"/>
          </p:cNvSpPr>
          <p:nvPr/>
        </p:nvSpPr>
        <p:spPr bwMode="auto">
          <a:xfrm>
            <a:off x="2771800" y="1311820"/>
            <a:ext cx="6048672" cy="2885405"/>
          </a:xfrm>
          <a:prstGeom prst="rect">
            <a:avLst/>
          </a:prstGeom>
          <a:noFill/>
          <a:ln w="9525">
            <a:noFill/>
            <a:miter lim="800000"/>
            <a:headEnd/>
            <a:tailEnd/>
          </a:ln>
        </p:spPr>
        <p:txBody>
          <a:bodyPr wrap="square" anchor="t">
            <a:spAutoFit/>
          </a:bodyPr>
          <a:lstStyle/>
          <a:p>
            <a:pPr algn="just">
              <a:lnSpc>
                <a:spcPts val="2000"/>
              </a:lnSpc>
              <a:buFont typeface="Arial" charset="0"/>
              <a:buChar char="•"/>
            </a:pPr>
            <a:r>
              <a:rPr lang="es-ES" dirty="0">
                <a:latin typeface="Eurostile" pitchFamily="34" charset="0"/>
              </a:rPr>
              <a:t>  Descargar la presentación de la sesión del taller con alumnos, las aplicaciones y materiales están en </a:t>
            </a:r>
            <a:r>
              <a:rPr lang="es-ES" sz="1100" dirty="0">
                <a:latin typeface="Eurostile" pitchFamily="34" charset="0"/>
                <a:hlinkClick r:id="rId4"/>
              </a:rPr>
              <a:t>https://bit.ly/planBurgos</a:t>
            </a:r>
            <a:r>
              <a:rPr lang="es-ES" sz="1100" dirty="0">
                <a:latin typeface="Eurostile" pitchFamily="34" charset="0"/>
              </a:rPr>
              <a:t> </a:t>
            </a:r>
          </a:p>
          <a:p>
            <a:pPr algn="just">
              <a:lnSpc>
                <a:spcPts val="2000"/>
              </a:lnSpc>
              <a:buFont typeface="Arial" charset="0"/>
              <a:buChar char="•"/>
            </a:pPr>
            <a:endParaRPr lang="es-ES" dirty="0">
              <a:latin typeface="Eurostile" pitchFamily="34" charset="0"/>
            </a:endParaRPr>
          </a:p>
          <a:p>
            <a:pPr algn="just">
              <a:lnSpc>
                <a:spcPts val="2000"/>
              </a:lnSpc>
              <a:buFont typeface="Arial" charset="0"/>
              <a:buChar char="•"/>
            </a:pPr>
            <a:r>
              <a:rPr lang="es-ES" dirty="0">
                <a:latin typeface="Eurostile" pitchFamily="34" charset="0"/>
              </a:rPr>
              <a:t>    Dinamizar con los alumnos las actividades propuestas en la presentación.</a:t>
            </a:r>
          </a:p>
          <a:p>
            <a:pPr algn="just">
              <a:lnSpc>
                <a:spcPts val="2000"/>
              </a:lnSpc>
              <a:buFont typeface="Arial" charset="0"/>
              <a:buChar char="•"/>
            </a:pPr>
            <a:endParaRPr lang="es-ES" dirty="0">
              <a:latin typeface="Eurostile" pitchFamily="34" charset="0"/>
            </a:endParaRPr>
          </a:p>
          <a:p>
            <a:pPr marL="285750" indent="-285750" algn="just">
              <a:lnSpc>
                <a:spcPts val="2000"/>
              </a:lnSpc>
              <a:buFont typeface="Arial" panose="020B0604020202020204" pitchFamily="34" charset="0"/>
              <a:buChar char="•"/>
            </a:pPr>
            <a:r>
              <a:rPr lang="es-ES" dirty="0">
                <a:latin typeface="Eurostile"/>
              </a:rPr>
              <a:t>Promover en el centro actividades ligadas a la  confianza digital en los que alumnos/as mayores den a conocer sus  aportaciones a los menores.</a:t>
            </a:r>
          </a:p>
          <a:p>
            <a:pPr algn="just">
              <a:lnSpc>
                <a:spcPts val="2000"/>
              </a:lnSpc>
            </a:pPr>
            <a:endParaRPr lang="es-ES" sz="1200" dirty="0">
              <a:latin typeface="Eurostile" pitchFamily="34" charset="0"/>
            </a:endParaRPr>
          </a:p>
        </p:txBody>
      </p:sp>
      <p:grpSp>
        <p:nvGrpSpPr>
          <p:cNvPr id="3" name="17 Grupo"/>
          <p:cNvGrpSpPr/>
          <p:nvPr/>
        </p:nvGrpSpPr>
        <p:grpSpPr>
          <a:xfrm>
            <a:off x="357188" y="0"/>
            <a:ext cx="2297112" cy="5143500"/>
            <a:chOff x="357188" y="0"/>
            <a:chExt cx="2297112" cy="5143500"/>
          </a:xfrm>
        </p:grpSpPr>
        <p:grpSp>
          <p:nvGrpSpPr>
            <p:cNvPr id="4" name="19 Grupo"/>
            <p:cNvGrpSpPr>
              <a:grpSpLocks/>
            </p:cNvGrpSpPr>
            <p:nvPr/>
          </p:nvGrpSpPr>
          <p:grpSpPr bwMode="auto">
            <a:xfrm>
              <a:off x="428625" y="0"/>
              <a:ext cx="1765300" cy="3500438"/>
              <a:chOff x="428596" y="0"/>
              <a:chExt cx="1765750" cy="3500438"/>
            </a:xfrm>
          </p:grpSpPr>
          <p:sp>
            <p:nvSpPr>
              <p:cNvPr id="21" name="20 Rectángulo"/>
              <p:cNvSpPr/>
              <p:nvPr/>
            </p:nvSpPr>
            <p:spPr>
              <a:xfrm>
                <a:off x="500052" y="0"/>
                <a:ext cx="1357658" cy="25003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2" name="21 Elipse"/>
              <p:cNvSpPr/>
              <p:nvPr/>
            </p:nvSpPr>
            <p:spPr>
              <a:xfrm>
                <a:off x="428596" y="2000250"/>
                <a:ext cx="1572026" cy="15001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5" name="5 CuadroTexto"/>
              <p:cNvSpPr txBox="1">
                <a:spLocks noChangeArrowheads="1"/>
              </p:cNvSpPr>
              <p:nvPr/>
            </p:nvSpPr>
            <p:spPr bwMode="auto">
              <a:xfrm>
                <a:off x="857224" y="0"/>
                <a:ext cx="785818" cy="1862048"/>
              </a:xfrm>
              <a:prstGeom prst="rect">
                <a:avLst/>
              </a:prstGeom>
              <a:noFill/>
              <a:ln w="9525">
                <a:noFill/>
                <a:miter lim="800000"/>
                <a:headEnd/>
                <a:tailEnd/>
              </a:ln>
            </p:spPr>
            <p:txBody>
              <a:bodyPr>
                <a:spAutoFit/>
              </a:bodyPr>
              <a:lstStyle/>
              <a:p>
                <a:r>
                  <a:rPr lang="es-ES" sz="11500" b="1" dirty="0">
                    <a:solidFill>
                      <a:schemeClr val="bg1"/>
                    </a:solidFill>
                    <a:latin typeface="Calibri" pitchFamily="34" charset="0"/>
                  </a:rPr>
                  <a:t>@</a:t>
                </a:r>
              </a:p>
            </p:txBody>
          </p:sp>
          <p:pic>
            <p:nvPicPr>
              <p:cNvPr id="26" name="Picture 3"/>
              <p:cNvPicPr>
                <a:picLocks noChangeAspect="1" noChangeArrowheads="1"/>
              </p:cNvPicPr>
              <p:nvPr/>
            </p:nvPicPr>
            <p:blipFill>
              <a:blip r:embed="rId5" cstate="print">
                <a:duotone>
                  <a:schemeClr val="accent1">
                    <a:shade val="45000"/>
                    <a:satMod val="135000"/>
                  </a:schemeClr>
                  <a:prstClr val="white"/>
                </a:duotone>
              </a:blip>
              <a:srcRect l="11629"/>
              <a:stretch>
                <a:fillRect/>
              </a:stretch>
            </p:blipFill>
            <p:spPr bwMode="auto">
              <a:xfrm>
                <a:off x="1857356" y="214290"/>
                <a:ext cx="336990" cy="1285884"/>
              </a:xfrm>
              <a:prstGeom prst="rect">
                <a:avLst/>
              </a:prstGeom>
              <a:noFill/>
              <a:ln w="9525">
                <a:noFill/>
                <a:miter lim="800000"/>
                <a:headEnd/>
                <a:tailEnd/>
              </a:ln>
            </p:spPr>
          </p:pic>
        </p:grpSp>
        <p:pic>
          <p:nvPicPr>
            <p:cNvPr id="20" name="Picture 3"/>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357188" y="2643188"/>
              <a:ext cx="2297112" cy="2500312"/>
            </a:xfrm>
            <a:prstGeom prst="rect">
              <a:avLst/>
            </a:prstGeom>
            <a:noFill/>
            <a:ln w="9525">
              <a:noFill/>
              <a:miter lim="800000"/>
              <a:headEnd/>
              <a:tailEnd/>
            </a:ln>
          </p:spPr>
        </p:pic>
      </p:grpSp>
    </p:spTree>
    <p:extLst>
      <p:ext uri="{BB962C8B-B14F-4D97-AF65-F5344CB8AC3E}">
        <p14:creationId xmlns:p14="http://schemas.microsoft.com/office/powerpoint/2010/main" val="1704674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4 Grupo"/>
          <p:cNvGrpSpPr>
            <a:grpSpLocks/>
          </p:cNvGrpSpPr>
          <p:nvPr/>
        </p:nvGrpSpPr>
        <p:grpSpPr bwMode="auto">
          <a:xfrm>
            <a:off x="6351" y="6086475"/>
            <a:ext cx="9144000" cy="765175"/>
            <a:chOff x="0" y="6093296"/>
            <a:chExt cx="9144000" cy="764704"/>
          </a:xfrm>
          <a:solidFill>
            <a:schemeClr val="tx2">
              <a:lumMod val="60000"/>
              <a:lumOff val="40000"/>
            </a:schemeClr>
          </a:solidFill>
        </p:grpSpPr>
        <p:sp>
          <p:nvSpPr>
            <p:cNvPr id="11" name="10 Rectángulo"/>
            <p:cNvSpPr/>
            <p:nvPr/>
          </p:nvSpPr>
          <p:spPr>
            <a:xfrm>
              <a:off x="0" y="6093296"/>
              <a:ext cx="9144000" cy="7647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FFFFFF"/>
                </a:solidFill>
                <a:cs typeface="Arial" charset="0"/>
              </a:endParaRPr>
            </a:p>
          </p:txBody>
        </p:sp>
        <p:sp>
          <p:nvSpPr>
            <p:cNvPr id="12" name="10 CuadroTexto"/>
            <p:cNvSpPr txBox="1">
              <a:spLocks noChangeArrowheads="1"/>
            </p:cNvSpPr>
            <p:nvPr/>
          </p:nvSpPr>
          <p:spPr bwMode="auto">
            <a:xfrm>
              <a:off x="5429255" y="6286872"/>
              <a:ext cx="3070708" cy="369332"/>
            </a:xfrm>
            <a:prstGeom prst="rect">
              <a:avLst/>
            </a:prstGeom>
            <a:solidFill>
              <a:schemeClr val="accent4">
                <a:lumMod val="20000"/>
                <a:lumOff val="80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dirty="0">
                  <a:latin typeface="Calibri" pitchFamily="34" charset="0"/>
                </a:rPr>
                <a:t>DIRECCIÓN  PROVINCIAL</a:t>
              </a:r>
            </a:p>
          </p:txBody>
        </p:sp>
        <p:sp>
          <p:nvSpPr>
            <p:cNvPr id="13" name="12 CuadroTexto"/>
            <p:cNvSpPr txBox="1"/>
            <p:nvPr/>
          </p:nvSpPr>
          <p:spPr>
            <a:xfrm>
              <a:off x="7786709" y="6286872"/>
              <a:ext cx="1223963" cy="369660"/>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es-ES" b="1" dirty="0">
                  <a:solidFill>
                    <a:srgbClr val="C00000"/>
                  </a:solidFill>
                  <a:latin typeface="+mn-lt"/>
                </a:rPr>
                <a:t>BURGOS</a:t>
              </a:r>
            </a:p>
          </p:txBody>
        </p:sp>
      </p:grpSp>
      <p:pic>
        <p:nvPicPr>
          <p:cNvPr id="28675" name="Picture 4"/>
          <p:cNvPicPr>
            <a:picLocks noChangeAspect="1" noChangeArrowheads="1"/>
          </p:cNvPicPr>
          <p:nvPr/>
        </p:nvPicPr>
        <p:blipFill>
          <a:blip r:embed="rId3" cstate="print"/>
          <a:srcRect/>
          <a:stretch>
            <a:fillRect/>
          </a:stretch>
        </p:blipFill>
        <p:spPr bwMode="auto">
          <a:xfrm>
            <a:off x="428625" y="6143625"/>
            <a:ext cx="1485900" cy="600075"/>
          </a:xfrm>
          <a:prstGeom prst="rect">
            <a:avLst/>
          </a:prstGeom>
          <a:noFill/>
          <a:ln w="9525">
            <a:noFill/>
            <a:miter lim="800000"/>
            <a:headEnd/>
            <a:tailEnd/>
          </a:ln>
        </p:spPr>
      </p:pic>
      <p:sp>
        <p:nvSpPr>
          <p:cNvPr id="17" name="16 CuadroTexto"/>
          <p:cNvSpPr txBox="1"/>
          <p:nvPr/>
        </p:nvSpPr>
        <p:spPr>
          <a:xfrm>
            <a:off x="3143250" y="1000125"/>
            <a:ext cx="4143375" cy="369888"/>
          </a:xfrm>
          <a:prstGeom prst="rect">
            <a:avLst/>
          </a:prstGeom>
          <a:solidFill>
            <a:srgbClr val="FFDD71"/>
          </a:solidFill>
        </p:spPr>
        <p:txBody>
          <a:bodyPr>
            <a:spAutoFit/>
          </a:bodyPr>
          <a:lstStyle/>
          <a:p>
            <a:pPr fontAlgn="auto">
              <a:spcBef>
                <a:spcPts val="0"/>
              </a:spcBef>
              <a:spcAft>
                <a:spcPts val="0"/>
              </a:spcAft>
              <a:defRPr/>
            </a:pPr>
            <a:r>
              <a:rPr lang="es-ES" b="1" dirty="0">
                <a:solidFill>
                  <a:schemeClr val="bg1"/>
                </a:solidFill>
                <a:latin typeface="Eurostile" pitchFamily="34" charset="0"/>
              </a:rPr>
              <a:t>ORGANIZACIÓN TECNOLÓGICA</a:t>
            </a:r>
          </a:p>
        </p:txBody>
      </p:sp>
      <p:sp>
        <p:nvSpPr>
          <p:cNvPr id="28679" name="21 Rectángulo"/>
          <p:cNvSpPr>
            <a:spLocks noChangeArrowheads="1"/>
          </p:cNvSpPr>
          <p:nvPr/>
        </p:nvSpPr>
        <p:spPr bwMode="auto">
          <a:xfrm>
            <a:off x="3143250" y="1500188"/>
            <a:ext cx="5643563" cy="3293209"/>
          </a:xfrm>
          <a:prstGeom prst="rect">
            <a:avLst/>
          </a:prstGeom>
          <a:noFill/>
          <a:ln w="9525">
            <a:noFill/>
            <a:miter lim="800000"/>
            <a:headEnd/>
            <a:tailEnd/>
          </a:ln>
        </p:spPr>
        <p:txBody>
          <a:bodyPr anchor="t">
            <a:spAutoFit/>
          </a:bodyPr>
          <a:lstStyle/>
          <a:p>
            <a:pPr algn="just">
              <a:lnSpc>
                <a:spcPts val="2000"/>
              </a:lnSpc>
              <a:buFont typeface="Arial" charset="0"/>
              <a:buChar char="•"/>
            </a:pPr>
            <a:r>
              <a:rPr lang="es-ES" dirty="0">
                <a:latin typeface="Eurostile"/>
              </a:rPr>
              <a:t> Dirigir el debate del grupo con la participación de todos los alumnos.</a:t>
            </a:r>
          </a:p>
          <a:p>
            <a:pPr lvl="2" algn="just">
              <a:lnSpc>
                <a:spcPts val="2000"/>
              </a:lnSpc>
            </a:pPr>
            <a:endParaRPr lang="es-ES" sz="1000" dirty="0">
              <a:latin typeface="Eurostile" pitchFamily="34" charset="0"/>
            </a:endParaRPr>
          </a:p>
          <a:p>
            <a:pPr algn="just">
              <a:lnSpc>
                <a:spcPts val="2000"/>
              </a:lnSpc>
              <a:buFont typeface="Arial" pitchFamily="34" charset="0"/>
              <a:buChar char="•"/>
            </a:pPr>
            <a:r>
              <a:rPr lang="es-ES" dirty="0">
                <a:latin typeface="Eurostile"/>
              </a:rPr>
              <a:t> Promover la creación de un material para explicar normas a un niño de niveles más bajos con Sway.</a:t>
            </a:r>
            <a:endParaRPr lang="es-ES" dirty="0">
              <a:latin typeface="Eurostile" pitchFamily="34" charset="0"/>
            </a:endParaRPr>
          </a:p>
          <a:p>
            <a:pPr lvl="2" algn="just">
              <a:lnSpc>
                <a:spcPts val="2000"/>
              </a:lnSpc>
            </a:pPr>
            <a:endParaRPr lang="es-ES" dirty="0">
              <a:latin typeface="Eurostile" pitchFamily="34" charset="0"/>
            </a:endParaRPr>
          </a:p>
          <a:p>
            <a:pPr algn="just">
              <a:buFont typeface="Arial" charset="0"/>
              <a:buChar char="•"/>
            </a:pPr>
            <a:r>
              <a:rPr lang="es-ES" dirty="0">
                <a:latin typeface="Eurostile" pitchFamily="34" charset="0"/>
              </a:rPr>
              <a:t> La actividad se desarrollará preferentemente en el  aula de informática o con ordenadores/</a:t>
            </a:r>
            <a:r>
              <a:rPr lang="es-ES" dirty="0" err="1">
                <a:latin typeface="Eurostile" pitchFamily="34" charset="0"/>
              </a:rPr>
              <a:t>tablets</a:t>
            </a:r>
            <a:r>
              <a:rPr lang="es-ES" dirty="0">
                <a:latin typeface="Eurostile" pitchFamily="34" charset="0"/>
              </a:rPr>
              <a:t> en el aula.</a:t>
            </a:r>
          </a:p>
          <a:p>
            <a:pPr algn="just">
              <a:buFont typeface="Arial" charset="0"/>
              <a:buChar char="•"/>
            </a:pPr>
            <a:endParaRPr lang="es-ES" dirty="0">
              <a:latin typeface="Eurostile" pitchFamily="34" charset="0"/>
            </a:endParaRPr>
          </a:p>
          <a:p>
            <a:pPr algn="just">
              <a:buFont typeface="Arial" charset="0"/>
              <a:buChar char="•"/>
            </a:pPr>
            <a:r>
              <a:rPr lang="es-ES" dirty="0">
                <a:latin typeface="Eurostile"/>
              </a:rPr>
              <a:t> Se dispondrá de videoproyector para utilizar la presentación y dar orientaciones de uso de las aplicaciones.</a:t>
            </a:r>
          </a:p>
        </p:txBody>
      </p:sp>
      <p:grpSp>
        <p:nvGrpSpPr>
          <p:cNvPr id="3" name="17 Grupo"/>
          <p:cNvGrpSpPr/>
          <p:nvPr/>
        </p:nvGrpSpPr>
        <p:grpSpPr>
          <a:xfrm>
            <a:off x="357188" y="0"/>
            <a:ext cx="2297112" cy="5143500"/>
            <a:chOff x="357188" y="0"/>
            <a:chExt cx="2297112" cy="5143500"/>
          </a:xfrm>
        </p:grpSpPr>
        <p:grpSp>
          <p:nvGrpSpPr>
            <p:cNvPr id="4" name="19 Grupo"/>
            <p:cNvGrpSpPr>
              <a:grpSpLocks/>
            </p:cNvGrpSpPr>
            <p:nvPr/>
          </p:nvGrpSpPr>
          <p:grpSpPr bwMode="auto">
            <a:xfrm>
              <a:off x="428625" y="0"/>
              <a:ext cx="1765300" cy="3500438"/>
              <a:chOff x="428596" y="0"/>
              <a:chExt cx="1765750" cy="3500438"/>
            </a:xfrm>
          </p:grpSpPr>
          <p:sp>
            <p:nvSpPr>
              <p:cNvPr id="21" name="20 Rectángulo"/>
              <p:cNvSpPr/>
              <p:nvPr/>
            </p:nvSpPr>
            <p:spPr>
              <a:xfrm>
                <a:off x="500052" y="0"/>
                <a:ext cx="1357658" cy="25003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2" name="21 Elipse"/>
              <p:cNvSpPr/>
              <p:nvPr/>
            </p:nvSpPr>
            <p:spPr>
              <a:xfrm>
                <a:off x="428596" y="2000250"/>
                <a:ext cx="1572026" cy="15001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5" name="5 CuadroTexto"/>
              <p:cNvSpPr txBox="1">
                <a:spLocks noChangeArrowheads="1"/>
              </p:cNvSpPr>
              <p:nvPr/>
            </p:nvSpPr>
            <p:spPr bwMode="auto">
              <a:xfrm>
                <a:off x="857224" y="0"/>
                <a:ext cx="785818" cy="1862048"/>
              </a:xfrm>
              <a:prstGeom prst="rect">
                <a:avLst/>
              </a:prstGeom>
              <a:noFill/>
              <a:ln w="9525">
                <a:noFill/>
                <a:miter lim="800000"/>
                <a:headEnd/>
                <a:tailEnd/>
              </a:ln>
            </p:spPr>
            <p:txBody>
              <a:bodyPr>
                <a:spAutoFit/>
              </a:bodyPr>
              <a:lstStyle/>
              <a:p>
                <a:r>
                  <a:rPr lang="es-ES" sz="11500" b="1" dirty="0">
                    <a:solidFill>
                      <a:schemeClr val="bg1"/>
                    </a:solidFill>
                    <a:latin typeface="Calibri" pitchFamily="34" charset="0"/>
                  </a:rPr>
                  <a:t>@</a:t>
                </a:r>
              </a:p>
            </p:txBody>
          </p:sp>
          <p:pic>
            <p:nvPicPr>
              <p:cNvPr id="26" name="Picture 3"/>
              <p:cNvPicPr>
                <a:picLocks noChangeAspect="1" noChangeArrowheads="1"/>
              </p:cNvPicPr>
              <p:nvPr/>
            </p:nvPicPr>
            <p:blipFill>
              <a:blip r:embed="rId4" cstate="print">
                <a:duotone>
                  <a:schemeClr val="accent1">
                    <a:shade val="45000"/>
                    <a:satMod val="135000"/>
                  </a:schemeClr>
                  <a:prstClr val="white"/>
                </a:duotone>
              </a:blip>
              <a:srcRect l="11629"/>
              <a:stretch>
                <a:fillRect/>
              </a:stretch>
            </p:blipFill>
            <p:spPr bwMode="auto">
              <a:xfrm>
                <a:off x="1857356" y="214290"/>
                <a:ext cx="336990" cy="1285884"/>
              </a:xfrm>
              <a:prstGeom prst="rect">
                <a:avLst/>
              </a:prstGeom>
              <a:noFill/>
              <a:ln w="9525">
                <a:noFill/>
                <a:miter lim="800000"/>
                <a:headEnd/>
                <a:tailEnd/>
              </a:ln>
            </p:spPr>
          </p:pic>
        </p:grpSp>
        <p:pic>
          <p:nvPicPr>
            <p:cNvPr id="20" name="Picture 3"/>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357188" y="2643188"/>
              <a:ext cx="2297112" cy="2500312"/>
            </a:xfrm>
            <a:prstGeom prst="rect">
              <a:avLst/>
            </a:prstGeom>
            <a:noFill/>
            <a:ln w="9525">
              <a:noFill/>
              <a:miter lim="800000"/>
              <a:headEnd/>
              <a:tailEnd/>
            </a:ln>
          </p:spPr>
        </p:pic>
      </p:grpSp>
    </p:spTree>
    <p:extLst>
      <p:ext uri="{BB962C8B-B14F-4D97-AF65-F5344CB8AC3E}">
        <p14:creationId xmlns:p14="http://schemas.microsoft.com/office/powerpoint/2010/main" val="450229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4 Grupo"/>
          <p:cNvGrpSpPr>
            <a:grpSpLocks/>
          </p:cNvGrpSpPr>
          <p:nvPr/>
        </p:nvGrpSpPr>
        <p:grpSpPr bwMode="auto">
          <a:xfrm>
            <a:off x="6351" y="6086475"/>
            <a:ext cx="9144000" cy="765175"/>
            <a:chOff x="0" y="6093296"/>
            <a:chExt cx="9144000" cy="764704"/>
          </a:xfrm>
          <a:solidFill>
            <a:schemeClr val="tx2">
              <a:lumMod val="60000"/>
              <a:lumOff val="40000"/>
            </a:schemeClr>
          </a:solidFill>
        </p:grpSpPr>
        <p:sp>
          <p:nvSpPr>
            <p:cNvPr id="11" name="10 Rectángulo"/>
            <p:cNvSpPr/>
            <p:nvPr/>
          </p:nvSpPr>
          <p:spPr>
            <a:xfrm>
              <a:off x="0" y="6093296"/>
              <a:ext cx="9144000" cy="7647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FFFFFF"/>
                </a:solidFill>
                <a:cs typeface="Arial" charset="0"/>
              </a:endParaRPr>
            </a:p>
          </p:txBody>
        </p:sp>
        <p:sp>
          <p:nvSpPr>
            <p:cNvPr id="12" name="10 CuadroTexto"/>
            <p:cNvSpPr txBox="1">
              <a:spLocks noChangeArrowheads="1"/>
            </p:cNvSpPr>
            <p:nvPr/>
          </p:nvSpPr>
          <p:spPr bwMode="auto">
            <a:xfrm>
              <a:off x="5429255" y="6286872"/>
              <a:ext cx="3070708" cy="369332"/>
            </a:xfrm>
            <a:prstGeom prst="rect">
              <a:avLst/>
            </a:prstGeom>
            <a:solidFill>
              <a:schemeClr val="accent4">
                <a:lumMod val="20000"/>
                <a:lumOff val="80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dirty="0">
                  <a:latin typeface="Calibri" pitchFamily="34" charset="0"/>
                </a:rPr>
                <a:t>DIRECCIÓN  PROVINCIAL</a:t>
              </a:r>
            </a:p>
          </p:txBody>
        </p:sp>
        <p:sp>
          <p:nvSpPr>
            <p:cNvPr id="13" name="12 CuadroTexto"/>
            <p:cNvSpPr txBox="1"/>
            <p:nvPr/>
          </p:nvSpPr>
          <p:spPr>
            <a:xfrm>
              <a:off x="7786709" y="6286872"/>
              <a:ext cx="1223963" cy="369660"/>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es-ES" b="1" dirty="0">
                  <a:solidFill>
                    <a:srgbClr val="C00000"/>
                  </a:solidFill>
                  <a:latin typeface="+mn-lt"/>
                </a:rPr>
                <a:t>BURGOS</a:t>
              </a:r>
            </a:p>
          </p:txBody>
        </p:sp>
      </p:grpSp>
      <p:pic>
        <p:nvPicPr>
          <p:cNvPr id="30723" name="Picture 4"/>
          <p:cNvPicPr>
            <a:picLocks noChangeAspect="1" noChangeArrowheads="1"/>
          </p:cNvPicPr>
          <p:nvPr/>
        </p:nvPicPr>
        <p:blipFill>
          <a:blip r:embed="rId3" cstate="print"/>
          <a:srcRect/>
          <a:stretch>
            <a:fillRect/>
          </a:stretch>
        </p:blipFill>
        <p:spPr bwMode="auto">
          <a:xfrm>
            <a:off x="428625" y="6143625"/>
            <a:ext cx="1485900" cy="600075"/>
          </a:xfrm>
          <a:prstGeom prst="rect">
            <a:avLst/>
          </a:prstGeom>
          <a:noFill/>
          <a:ln w="9525">
            <a:noFill/>
            <a:miter lim="800000"/>
            <a:headEnd/>
            <a:tailEnd/>
          </a:ln>
        </p:spPr>
      </p:pic>
      <p:sp>
        <p:nvSpPr>
          <p:cNvPr id="17" name="16 CuadroTexto"/>
          <p:cNvSpPr txBox="1"/>
          <p:nvPr/>
        </p:nvSpPr>
        <p:spPr>
          <a:xfrm>
            <a:off x="3143250" y="1000125"/>
            <a:ext cx="4143375" cy="369888"/>
          </a:xfrm>
          <a:prstGeom prst="rect">
            <a:avLst/>
          </a:prstGeom>
          <a:solidFill>
            <a:srgbClr val="FFDD71"/>
          </a:solidFill>
        </p:spPr>
        <p:txBody>
          <a:bodyPr>
            <a:spAutoFit/>
          </a:bodyPr>
          <a:lstStyle/>
          <a:p>
            <a:pPr fontAlgn="auto">
              <a:spcBef>
                <a:spcPts val="0"/>
              </a:spcBef>
              <a:spcAft>
                <a:spcPts val="0"/>
              </a:spcAft>
              <a:defRPr/>
            </a:pPr>
            <a:r>
              <a:rPr lang="es-ES" b="1" dirty="0">
                <a:solidFill>
                  <a:schemeClr val="bg1"/>
                </a:solidFill>
                <a:latin typeface="Eurostile" pitchFamily="34" charset="0"/>
              </a:rPr>
              <a:t>RECURSOS</a:t>
            </a:r>
          </a:p>
        </p:txBody>
      </p:sp>
      <p:sp>
        <p:nvSpPr>
          <p:cNvPr id="30727" name="21 Rectángulo"/>
          <p:cNvSpPr>
            <a:spLocks noChangeArrowheads="1"/>
          </p:cNvSpPr>
          <p:nvPr/>
        </p:nvSpPr>
        <p:spPr bwMode="auto">
          <a:xfrm>
            <a:off x="3143251" y="1500188"/>
            <a:ext cx="6000749" cy="2862322"/>
          </a:xfrm>
          <a:prstGeom prst="rect">
            <a:avLst/>
          </a:prstGeom>
          <a:noFill/>
          <a:ln w="9525">
            <a:noFill/>
            <a:miter lim="800000"/>
            <a:headEnd/>
            <a:tailEnd/>
          </a:ln>
        </p:spPr>
        <p:txBody>
          <a:bodyPr wrap="square" anchor="t">
            <a:spAutoFit/>
          </a:bodyPr>
          <a:lstStyle/>
          <a:p>
            <a:pPr algn="just">
              <a:buFont typeface="Arial" charset="0"/>
              <a:buChar char="•"/>
            </a:pPr>
            <a:r>
              <a:rPr lang="es-ES" dirty="0">
                <a:latin typeface="Eurostile" pitchFamily="34" charset="0"/>
              </a:rPr>
              <a:t> PDI y video proyector.</a:t>
            </a:r>
          </a:p>
          <a:p>
            <a:pPr algn="just"/>
            <a:endParaRPr lang="es-ES" dirty="0">
              <a:latin typeface="Eurostile" pitchFamily="34" charset="0"/>
            </a:endParaRPr>
          </a:p>
          <a:p>
            <a:pPr algn="just">
              <a:buFont typeface="Arial" charset="0"/>
              <a:buChar char="•"/>
            </a:pPr>
            <a:r>
              <a:rPr lang="es-ES" dirty="0">
                <a:latin typeface="Eurostile"/>
              </a:rPr>
              <a:t> Ordenadores/</a:t>
            </a:r>
            <a:r>
              <a:rPr lang="es-ES" dirty="0" err="1">
                <a:latin typeface="Eurostile"/>
              </a:rPr>
              <a:t>tablets</a:t>
            </a:r>
            <a:r>
              <a:rPr lang="es-ES" dirty="0">
                <a:latin typeface="Eurostile"/>
              </a:rPr>
              <a:t> individuales o dos alumnos por equipo.</a:t>
            </a:r>
          </a:p>
          <a:p>
            <a:pPr algn="just">
              <a:buFont typeface="Arial" charset="0"/>
              <a:buChar char="•"/>
            </a:pPr>
            <a:endParaRPr lang="es-ES" dirty="0">
              <a:latin typeface="Eurostile" pitchFamily="34" charset="0"/>
            </a:endParaRPr>
          </a:p>
          <a:p>
            <a:pPr algn="just">
              <a:buFont typeface="Arial" charset="0"/>
              <a:buChar char="•"/>
            </a:pPr>
            <a:r>
              <a:rPr lang="es-ES" dirty="0">
                <a:latin typeface="Eurostile" pitchFamily="34" charset="0"/>
              </a:rPr>
              <a:t> Presentación de  Informados ¿Enganchados?</a:t>
            </a:r>
          </a:p>
          <a:p>
            <a:pPr algn="just">
              <a:buFont typeface="Arial" charset="0"/>
              <a:buChar char="•"/>
            </a:pPr>
            <a:endParaRPr lang="es-ES" dirty="0">
              <a:latin typeface="Eurostile" pitchFamily="34" charset="0"/>
            </a:endParaRPr>
          </a:p>
          <a:p>
            <a:pPr algn="just">
              <a:buFont typeface="Arial" charset="0"/>
              <a:buChar char="•"/>
            </a:pPr>
            <a:r>
              <a:rPr lang="es-ES" dirty="0">
                <a:latin typeface="Eurostile" pitchFamily="34" charset="0"/>
              </a:rPr>
              <a:t> Acceso a Internet a página</a:t>
            </a:r>
          </a:p>
          <a:p>
            <a:pPr algn="just"/>
            <a:r>
              <a:rPr lang="es-ES" dirty="0">
                <a:latin typeface="Eurostile" pitchFamily="34" charset="0"/>
                <a:hlinkClick r:id="rId4"/>
              </a:rPr>
              <a:t>https://bitly.com/planBurgos</a:t>
            </a:r>
            <a:endParaRPr lang="es-ES" dirty="0">
              <a:latin typeface="Eurostile" pitchFamily="34" charset="0"/>
            </a:endParaRPr>
          </a:p>
          <a:p>
            <a:pPr algn="just"/>
            <a:r>
              <a:rPr lang="es-ES" dirty="0">
                <a:latin typeface="Eurostile" pitchFamily="34" charset="0"/>
              </a:rPr>
              <a:t>para descarga de  materiales </a:t>
            </a:r>
          </a:p>
        </p:txBody>
      </p:sp>
      <p:grpSp>
        <p:nvGrpSpPr>
          <p:cNvPr id="3" name="18 Grupo"/>
          <p:cNvGrpSpPr/>
          <p:nvPr/>
        </p:nvGrpSpPr>
        <p:grpSpPr>
          <a:xfrm>
            <a:off x="357188" y="0"/>
            <a:ext cx="2297112" cy="5143500"/>
            <a:chOff x="357188" y="0"/>
            <a:chExt cx="2297112" cy="5143500"/>
          </a:xfrm>
        </p:grpSpPr>
        <p:grpSp>
          <p:nvGrpSpPr>
            <p:cNvPr id="4" name="19 Grupo"/>
            <p:cNvGrpSpPr>
              <a:grpSpLocks/>
            </p:cNvGrpSpPr>
            <p:nvPr/>
          </p:nvGrpSpPr>
          <p:grpSpPr bwMode="auto">
            <a:xfrm>
              <a:off x="428625" y="0"/>
              <a:ext cx="1765300" cy="3500438"/>
              <a:chOff x="428596" y="0"/>
              <a:chExt cx="1765750" cy="3500438"/>
            </a:xfrm>
          </p:grpSpPr>
          <p:sp>
            <p:nvSpPr>
              <p:cNvPr id="22" name="21 Rectángulo"/>
              <p:cNvSpPr/>
              <p:nvPr/>
            </p:nvSpPr>
            <p:spPr>
              <a:xfrm>
                <a:off x="500052" y="0"/>
                <a:ext cx="1357658" cy="25003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5" name="24 Elipse"/>
              <p:cNvSpPr/>
              <p:nvPr/>
            </p:nvSpPr>
            <p:spPr>
              <a:xfrm>
                <a:off x="428596" y="2000250"/>
                <a:ext cx="1572026" cy="15001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6" name="5 CuadroTexto"/>
              <p:cNvSpPr txBox="1">
                <a:spLocks noChangeArrowheads="1"/>
              </p:cNvSpPr>
              <p:nvPr/>
            </p:nvSpPr>
            <p:spPr bwMode="auto">
              <a:xfrm>
                <a:off x="857224" y="0"/>
                <a:ext cx="785818" cy="1862048"/>
              </a:xfrm>
              <a:prstGeom prst="rect">
                <a:avLst/>
              </a:prstGeom>
              <a:noFill/>
              <a:ln w="9525">
                <a:noFill/>
                <a:miter lim="800000"/>
                <a:headEnd/>
                <a:tailEnd/>
              </a:ln>
            </p:spPr>
            <p:txBody>
              <a:bodyPr>
                <a:spAutoFit/>
              </a:bodyPr>
              <a:lstStyle/>
              <a:p>
                <a:r>
                  <a:rPr lang="es-ES" sz="11500" b="1" dirty="0">
                    <a:solidFill>
                      <a:schemeClr val="bg1"/>
                    </a:solidFill>
                    <a:latin typeface="Calibri" pitchFamily="34" charset="0"/>
                  </a:rPr>
                  <a:t>@</a:t>
                </a:r>
              </a:p>
            </p:txBody>
          </p:sp>
          <p:pic>
            <p:nvPicPr>
              <p:cNvPr id="27" name="Picture 3"/>
              <p:cNvPicPr>
                <a:picLocks noChangeAspect="1" noChangeArrowheads="1"/>
              </p:cNvPicPr>
              <p:nvPr/>
            </p:nvPicPr>
            <p:blipFill>
              <a:blip r:embed="rId5" cstate="print">
                <a:duotone>
                  <a:schemeClr val="accent1">
                    <a:shade val="45000"/>
                    <a:satMod val="135000"/>
                  </a:schemeClr>
                  <a:prstClr val="white"/>
                </a:duotone>
              </a:blip>
              <a:srcRect l="11629"/>
              <a:stretch>
                <a:fillRect/>
              </a:stretch>
            </p:blipFill>
            <p:spPr bwMode="auto">
              <a:xfrm>
                <a:off x="1857356" y="214290"/>
                <a:ext cx="336990" cy="1285884"/>
              </a:xfrm>
              <a:prstGeom prst="rect">
                <a:avLst/>
              </a:prstGeom>
              <a:noFill/>
              <a:ln w="9525">
                <a:noFill/>
                <a:miter lim="800000"/>
                <a:headEnd/>
                <a:tailEnd/>
              </a:ln>
            </p:spPr>
          </p:pic>
        </p:grpSp>
        <p:pic>
          <p:nvPicPr>
            <p:cNvPr id="21" name="Picture 3"/>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357188" y="2643188"/>
              <a:ext cx="2297112" cy="2500312"/>
            </a:xfrm>
            <a:prstGeom prst="rect">
              <a:avLst/>
            </a:prstGeom>
            <a:noFill/>
            <a:ln w="9525">
              <a:noFill/>
              <a:miter lim="800000"/>
              <a:headEnd/>
              <a:tailEnd/>
            </a:ln>
          </p:spPr>
        </p:pic>
      </p:grpSp>
    </p:spTree>
    <p:extLst>
      <p:ext uri="{BB962C8B-B14F-4D97-AF65-F5344CB8AC3E}">
        <p14:creationId xmlns:p14="http://schemas.microsoft.com/office/powerpoint/2010/main" val="3857809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4 Grupo"/>
          <p:cNvGrpSpPr>
            <a:grpSpLocks/>
          </p:cNvGrpSpPr>
          <p:nvPr/>
        </p:nvGrpSpPr>
        <p:grpSpPr bwMode="auto">
          <a:xfrm>
            <a:off x="6351" y="6086475"/>
            <a:ext cx="9144000" cy="765175"/>
            <a:chOff x="0" y="6093296"/>
            <a:chExt cx="9144000" cy="764704"/>
          </a:xfrm>
          <a:solidFill>
            <a:schemeClr val="tx2">
              <a:lumMod val="60000"/>
              <a:lumOff val="40000"/>
            </a:schemeClr>
          </a:solidFill>
        </p:grpSpPr>
        <p:sp>
          <p:nvSpPr>
            <p:cNvPr id="11" name="10 Rectángulo"/>
            <p:cNvSpPr/>
            <p:nvPr/>
          </p:nvSpPr>
          <p:spPr>
            <a:xfrm>
              <a:off x="0" y="6093296"/>
              <a:ext cx="9144000" cy="7647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FFFFFF"/>
                </a:solidFill>
                <a:cs typeface="Arial" charset="0"/>
              </a:endParaRPr>
            </a:p>
          </p:txBody>
        </p:sp>
        <p:sp>
          <p:nvSpPr>
            <p:cNvPr id="12" name="10 CuadroTexto"/>
            <p:cNvSpPr txBox="1">
              <a:spLocks noChangeArrowheads="1"/>
            </p:cNvSpPr>
            <p:nvPr/>
          </p:nvSpPr>
          <p:spPr bwMode="auto">
            <a:xfrm>
              <a:off x="5429255" y="6286872"/>
              <a:ext cx="3070708" cy="369332"/>
            </a:xfrm>
            <a:prstGeom prst="rect">
              <a:avLst/>
            </a:prstGeom>
            <a:solidFill>
              <a:schemeClr val="accent4">
                <a:lumMod val="20000"/>
                <a:lumOff val="80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dirty="0">
                  <a:latin typeface="Calibri" pitchFamily="34" charset="0"/>
                </a:rPr>
                <a:t>DIRECCIÓN  PROVINCIAL</a:t>
              </a:r>
            </a:p>
          </p:txBody>
        </p:sp>
        <p:sp>
          <p:nvSpPr>
            <p:cNvPr id="13" name="12 CuadroTexto"/>
            <p:cNvSpPr txBox="1"/>
            <p:nvPr/>
          </p:nvSpPr>
          <p:spPr>
            <a:xfrm>
              <a:off x="7786709" y="6286872"/>
              <a:ext cx="1223963" cy="369660"/>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es-ES" b="1" dirty="0">
                  <a:solidFill>
                    <a:srgbClr val="C00000"/>
                  </a:solidFill>
                  <a:latin typeface="+mn-lt"/>
                </a:rPr>
                <a:t>BURGOS</a:t>
              </a:r>
            </a:p>
          </p:txBody>
        </p:sp>
      </p:grpSp>
      <p:pic>
        <p:nvPicPr>
          <p:cNvPr id="32771" name="Picture 4"/>
          <p:cNvPicPr>
            <a:picLocks noChangeAspect="1" noChangeArrowheads="1"/>
          </p:cNvPicPr>
          <p:nvPr/>
        </p:nvPicPr>
        <p:blipFill>
          <a:blip r:embed="rId3" cstate="print"/>
          <a:srcRect/>
          <a:stretch>
            <a:fillRect/>
          </a:stretch>
        </p:blipFill>
        <p:spPr bwMode="auto">
          <a:xfrm>
            <a:off x="428625" y="6143625"/>
            <a:ext cx="1485900" cy="600075"/>
          </a:xfrm>
          <a:prstGeom prst="rect">
            <a:avLst/>
          </a:prstGeom>
          <a:noFill/>
          <a:ln w="9525">
            <a:noFill/>
            <a:miter lim="800000"/>
            <a:headEnd/>
            <a:tailEnd/>
          </a:ln>
        </p:spPr>
      </p:pic>
      <p:sp>
        <p:nvSpPr>
          <p:cNvPr id="17" name="16 CuadroTexto"/>
          <p:cNvSpPr txBox="1"/>
          <p:nvPr/>
        </p:nvSpPr>
        <p:spPr>
          <a:xfrm>
            <a:off x="3143250" y="1000125"/>
            <a:ext cx="4143375" cy="369888"/>
          </a:xfrm>
          <a:prstGeom prst="rect">
            <a:avLst/>
          </a:prstGeom>
          <a:solidFill>
            <a:srgbClr val="FFDD71"/>
          </a:solidFill>
        </p:spPr>
        <p:txBody>
          <a:bodyPr>
            <a:spAutoFit/>
          </a:bodyPr>
          <a:lstStyle/>
          <a:p>
            <a:pPr fontAlgn="auto">
              <a:spcBef>
                <a:spcPts val="0"/>
              </a:spcBef>
              <a:spcAft>
                <a:spcPts val="0"/>
              </a:spcAft>
              <a:defRPr/>
            </a:pPr>
            <a:r>
              <a:rPr lang="es-ES" b="1" dirty="0">
                <a:solidFill>
                  <a:schemeClr val="bg1"/>
                </a:solidFill>
                <a:latin typeface="Eurostile" pitchFamily="34" charset="0"/>
              </a:rPr>
              <a:t>EVALUACIÓN</a:t>
            </a:r>
          </a:p>
        </p:txBody>
      </p:sp>
      <p:sp>
        <p:nvSpPr>
          <p:cNvPr id="32775" name="21 Rectángulo"/>
          <p:cNvSpPr>
            <a:spLocks noChangeArrowheads="1"/>
          </p:cNvSpPr>
          <p:nvPr/>
        </p:nvSpPr>
        <p:spPr bwMode="auto">
          <a:xfrm>
            <a:off x="3143250" y="1500188"/>
            <a:ext cx="5643563" cy="1200329"/>
          </a:xfrm>
          <a:prstGeom prst="rect">
            <a:avLst/>
          </a:prstGeom>
          <a:noFill/>
          <a:ln w="9525">
            <a:noFill/>
            <a:miter lim="800000"/>
            <a:headEnd/>
            <a:tailEnd/>
          </a:ln>
        </p:spPr>
        <p:txBody>
          <a:bodyPr>
            <a:spAutoFit/>
          </a:bodyPr>
          <a:lstStyle/>
          <a:p>
            <a:pPr algn="just">
              <a:buFont typeface="Arial" charset="0"/>
              <a:buChar char="•"/>
            </a:pPr>
            <a:r>
              <a:rPr lang="es-ES" dirty="0">
                <a:latin typeface="Eurostile" pitchFamily="34" charset="0"/>
              </a:rPr>
              <a:t> Participación de los alumnos en la sesión. </a:t>
            </a:r>
          </a:p>
          <a:p>
            <a:pPr algn="just">
              <a:buFont typeface="Arial" charset="0"/>
              <a:buChar char="•"/>
            </a:pPr>
            <a:endParaRPr lang="es-ES" dirty="0">
              <a:latin typeface="Eurostile" pitchFamily="34" charset="0"/>
            </a:endParaRPr>
          </a:p>
          <a:p>
            <a:pPr algn="just">
              <a:buFont typeface="Arial" charset="0"/>
              <a:buChar char="•"/>
            </a:pPr>
            <a:r>
              <a:rPr lang="es-ES" dirty="0">
                <a:latin typeface="Eurostile" pitchFamily="34" charset="0"/>
              </a:rPr>
              <a:t> Documentos elaborados por los alumnos sobre cómo explicarían las normas de uso de Internet.</a:t>
            </a:r>
          </a:p>
        </p:txBody>
      </p:sp>
      <p:grpSp>
        <p:nvGrpSpPr>
          <p:cNvPr id="3" name="18 Grupo"/>
          <p:cNvGrpSpPr/>
          <p:nvPr/>
        </p:nvGrpSpPr>
        <p:grpSpPr>
          <a:xfrm>
            <a:off x="357188" y="0"/>
            <a:ext cx="2297112" cy="5143500"/>
            <a:chOff x="357188" y="0"/>
            <a:chExt cx="2297112" cy="5143500"/>
          </a:xfrm>
        </p:grpSpPr>
        <p:grpSp>
          <p:nvGrpSpPr>
            <p:cNvPr id="4" name="19 Grupo"/>
            <p:cNvGrpSpPr>
              <a:grpSpLocks/>
            </p:cNvGrpSpPr>
            <p:nvPr/>
          </p:nvGrpSpPr>
          <p:grpSpPr bwMode="auto">
            <a:xfrm>
              <a:off x="428625" y="0"/>
              <a:ext cx="1765300" cy="3500438"/>
              <a:chOff x="428596" y="0"/>
              <a:chExt cx="1765750" cy="3500438"/>
            </a:xfrm>
          </p:grpSpPr>
          <p:sp>
            <p:nvSpPr>
              <p:cNvPr id="22" name="21 Rectángulo"/>
              <p:cNvSpPr/>
              <p:nvPr/>
            </p:nvSpPr>
            <p:spPr>
              <a:xfrm>
                <a:off x="500052" y="0"/>
                <a:ext cx="1357658" cy="25003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5" name="24 Elipse"/>
              <p:cNvSpPr/>
              <p:nvPr/>
            </p:nvSpPr>
            <p:spPr>
              <a:xfrm>
                <a:off x="428596" y="2000250"/>
                <a:ext cx="1572026" cy="15001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6" name="5 CuadroTexto"/>
              <p:cNvSpPr txBox="1">
                <a:spLocks noChangeArrowheads="1"/>
              </p:cNvSpPr>
              <p:nvPr/>
            </p:nvSpPr>
            <p:spPr bwMode="auto">
              <a:xfrm>
                <a:off x="857224" y="0"/>
                <a:ext cx="785818" cy="1862048"/>
              </a:xfrm>
              <a:prstGeom prst="rect">
                <a:avLst/>
              </a:prstGeom>
              <a:noFill/>
              <a:ln w="9525">
                <a:noFill/>
                <a:miter lim="800000"/>
                <a:headEnd/>
                <a:tailEnd/>
              </a:ln>
            </p:spPr>
            <p:txBody>
              <a:bodyPr>
                <a:spAutoFit/>
              </a:bodyPr>
              <a:lstStyle/>
              <a:p>
                <a:r>
                  <a:rPr lang="es-ES" sz="11500" b="1" dirty="0">
                    <a:solidFill>
                      <a:schemeClr val="bg1"/>
                    </a:solidFill>
                    <a:latin typeface="Calibri" pitchFamily="34" charset="0"/>
                  </a:rPr>
                  <a:t>@</a:t>
                </a:r>
              </a:p>
            </p:txBody>
          </p:sp>
          <p:pic>
            <p:nvPicPr>
              <p:cNvPr id="27" name="Picture 3"/>
              <p:cNvPicPr>
                <a:picLocks noChangeAspect="1" noChangeArrowheads="1"/>
              </p:cNvPicPr>
              <p:nvPr/>
            </p:nvPicPr>
            <p:blipFill>
              <a:blip r:embed="rId4" cstate="print">
                <a:duotone>
                  <a:schemeClr val="accent1">
                    <a:shade val="45000"/>
                    <a:satMod val="135000"/>
                  </a:schemeClr>
                  <a:prstClr val="white"/>
                </a:duotone>
              </a:blip>
              <a:srcRect l="11629"/>
              <a:stretch>
                <a:fillRect/>
              </a:stretch>
            </p:blipFill>
            <p:spPr bwMode="auto">
              <a:xfrm>
                <a:off x="1857356" y="214290"/>
                <a:ext cx="336990" cy="1285884"/>
              </a:xfrm>
              <a:prstGeom prst="rect">
                <a:avLst/>
              </a:prstGeom>
              <a:noFill/>
              <a:ln w="9525">
                <a:noFill/>
                <a:miter lim="800000"/>
                <a:headEnd/>
                <a:tailEnd/>
              </a:ln>
            </p:spPr>
          </p:pic>
        </p:grpSp>
        <p:pic>
          <p:nvPicPr>
            <p:cNvPr id="21" name="Picture 3"/>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357188" y="2643188"/>
              <a:ext cx="2297112" cy="2500312"/>
            </a:xfrm>
            <a:prstGeom prst="rect">
              <a:avLst/>
            </a:prstGeom>
            <a:noFill/>
            <a:ln w="9525">
              <a:noFill/>
              <a:miter lim="800000"/>
              <a:headEnd/>
              <a:tailEnd/>
            </a:ln>
          </p:spPr>
        </p:pic>
      </p:grpSp>
    </p:spTree>
    <p:extLst>
      <p:ext uri="{BB962C8B-B14F-4D97-AF65-F5344CB8AC3E}">
        <p14:creationId xmlns:p14="http://schemas.microsoft.com/office/powerpoint/2010/main" val="1410682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9 Grupo"/>
          <p:cNvGrpSpPr>
            <a:grpSpLocks/>
          </p:cNvGrpSpPr>
          <p:nvPr/>
        </p:nvGrpSpPr>
        <p:grpSpPr bwMode="auto">
          <a:xfrm>
            <a:off x="428625" y="0"/>
            <a:ext cx="1765300" cy="3500438"/>
            <a:chOff x="428596" y="0"/>
            <a:chExt cx="1765750" cy="3500438"/>
          </a:xfrm>
        </p:grpSpPr>
        <p:sp>
          <p:nvSpPr>
            <p:cNvPr id="5" name="4 Rectángulo"/>
            <p:cNvSpPr/>
            <p:nvPr/>
          </p:nvSpPr>
          <p:spPr>
            <a:xfrm>
              <a:off x="500052" y="0"/>
              <a:ext cx="1357658" cy="25003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9" name="18 Elipse"/>
            <p:cNvSpPr/>
            <p:nvPr/>
          </p:nvSpPr>
          <p:spPr>
            <a:xfrm>
              <a:off x="428596" y="2000250"/>
              <a:ext cx="1572026" cy="15001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6397" name="5 CuadroTexto"/>
            <p:cNvSpPr txBox="1">
              <a:spLocks noChangeArrowheads="1"/>
            </p:cNvSpPr>
            <p:nvPr/>
          </p:nvSpPr>
          <p:spPr bwMode="auto">
            <a:xfrm>
              <a:off x="857224" y="0"/>
              <a:ext cx="785818" cy="1862048"/>
            </a:xfrm>
            <a:prstGeom prst="rect">
              <a:avLst/>
            </a:prstGeom>
            <a:noFill/>
            <a:ln w="9525">
              <a:noFill/>
              <a:miter lim="800000"/>
              <a:headEnd/>
              <a:tailEnd/>
            </a:ln>
          </p:spPr>
          <p:txBody>
            <a:bodyPr>
              <a:spAutoFit/>
            </a:bodyPr>
            <a:lstStyle/>
            <a:p>
              <a:r>
                <a:rPr lang="es-ES" sz="11500" b="1" dirty="0">
                  <a:solidFill>
                    <a:schemeClr val="bg1"/>
                  </a:solidFill>
                  <a:latin typeface="Calibri" pitchFamily="34" charset="0"/>
                </a:rPr>
                <a:t>@</a:t>
              </a:r>
            </a:p>
          </p:txBody>
        </p:sp>
        <p:pic>
          <p:nvPicPr>
            <p:cNvPr id="16398" name="Picture 3"/>
            <p:cNvPicPr>
              <a:picLocks noChangeAspect="1" noChangeArrowheads="1"/>
            </p:cNvPicPr>
            <p:nvPr/>
          </p:nvPicPr>
          <p:blipFill>
            <a:blip r:embed="rId3" cstate="print">
              <a:duotone>
                <a:schemeClr val="accent1">
                  <a:shade val="45000"/>
                  <a:satMod val="135000"/>
                </a:schemeClr>
                <a:prstClr val="white"/>
              </a:duotone>
            </a:blip>
            <a:srcRect l="11629"/>
            <a:stretch>
              <a:fillRect/>
            </a:stretch>
          </p:blipFill>
          <p:spPr bwMode="auto">
            <a:xfrm>
              <a:off x="1857356" y="214290"/>
              <a:ext cx="336990" cy="1285884"/>
            </a:xfrm>
            <a:prstGeom prst="rect">
              <a:avLst/>
            </a:prstGeom>
            <a:noFill/>
            <a:ln w="9525">
              <a:noFill/>
              <a:miter lim="800000"/>
              <a:headEnd/>
              <a:tailEnd/>
            </a:ln>
          </p:spPr>
        </p:pic>
      </p:grpSp>
      <p:grpSp>
        <p:nvGrpSpPr>
          <p:cNvPr id="3" name="14 Grupo"/>
          <p:cNvGrpSpPr>
            <a:grpSpLocks/>
          </p:cNvGrpSpPr>
          <p:nvPr/>
        </p:nvGrpSpPr>
        <p:grpSpPr bwMode="auto">
          <a:xfrm>
            <a:off x="1" y="6092825"/>
            <a:ext cx="9144000" cy="765175"/>
            <a:chOff x="0" y="6093296"/>
            <a:chExt cx="9144000" cy="764704"/>
          </a:xfrm>
          <a:solidFill>
            <a:schemeClr val="tx2">
              <a:lumMod val="60000"/>
              <a:lumOff val="40000"/>
            </a:schemeClr>
          </a:solidFill>
        </p:grpSpPr>
        <p:sp>
          <p:nvSpPr>
            <p:cNvPr id="11" name="10 Rectángulo"/>
            <p:cNvSpPr/>
            <p:nvPr/>
          </p:nvSpPr>
          <p:spPr>
            <a:xfrm>
              <a:off x="0" y="6093296"/>
              <a:ext cx="9144000" cy="7647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FFFFFF"/>
                </a:solidFill>
                <a:cs typeface="Arial" charset="0"/>
              </a:endParaRPr>
            </a:p>
          </p:txBody>
        </p:sp>
        <p:sp>
          <p:nvSpPr>
            <p:cNvPr id="12" name="10 CuadroTexto"/>
            <p:cNvSpPr txBox="1">
              <a:spLocks noChangeArrowheads="1"/>
            </p:cNvSpPr>
            <p:nvPr/>
          </p:nvSpPr>
          <p:spPr bwMode="auto">
            <a:xfrm>
              <a:off x="5429255" y="6286872"/>
              <a:ext cx="3070708" cy="369332"/>
            </a:xfrm>
            <a:prstGeom prst="rect">
              <a:avLst/>
            </a:prstGeom>
            <a:solidFill>
              <a:schemeClr val="accent4">
                <a:lumMod val="20000"/>
                <a:lumOff val="80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dirty="0">
                  <a:latin typeface="Calibri" pitchFamily="34" charset="0"/>
                </a:rPr>
                <a:t>DIRECCIÓN  PROVINCIAL</a:t>
              </a:r>
            </a:p>
          </p:txBody>
        </p:sp>
        <p:sp>
          <p:nvSpPr>
            <p:cNvPr id="13" name="12 CuadroTexto"/>
            <p:cNvSpPr txBox="1"/>
            <p:nvPr/>
          </p:nvSpPr>
          <p:spPr>
            <a:xfrm>
              <a:off x="7812532" y="6286872"/>
              <a:ext cx="1223963" cy="369660"/>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es-ES" b="1" dirty="0">
                  <a:solidFill>
                    <a:srgbClr val="C00000"/>
                  </a:solidFill>
                  <a:latin typeface="+mn-lt"/>
                </a:rPr>
                <a:t>BURGOS</a:t>
              </a:r>
            </a:p>
          </p:txBody>
        </p:sp>
      </p:grpSp>
      <p:pic>
        <p:nvPicPr>
          <p:cNvPr id="16387" name="Picture 4"/>
          <p:cNvPicPr>
            <a:picLocks noChangeAspect="1" noChangeArrowheads="1"/>
          </p:cNvPicPr>
          <p:nvPr/>
        </p:nvPicPr>
        <p:blipFill>
          <a:blip r:embed="rId4" cstate="print"/>
          <a:srcRect/>
          <a:stretch>
            <a:fillRect/>
          </a:stretch>
        </p:blipFill>
        <p:spPr bwMode="auto">
          <a:xfrm>
            <a:off x="428625" y="6143625"/>
            <a:ext cx="1485900" cy="600075"/>
          </a:xfrm>
          <a:prstGeom prst="rect">
            <a:avLst/>
          </a:prstGeom>
          <a:noFill/>
          <a:ln w="9525">
            <a:noFill/>
            <a:miter lim="800000"/>
            <a:headEnd/>
            <a:tailEnd/>
          </a:ln>
        </p:spPr>
      </p:pic>
      <p:sp>
        <p:nvSpPr>
          <p:cNvPr id="16388" name="13 Rectángulo"/>
          <p:cNvSpPr>
            <a:spLocks noChangeArrowheads="1"/>
          </p:cNvSpPr>
          <p:nvPr/>
        </p:nvSpPr>
        <p:spPr bwMode="auto">
          <a:xfrm>
            <a:off x="5292080" y="1556792"/>
            <a:ext cx="3494163" cy="3416320"/>
          </a:xfrm>
          <a:prstGeom prst="rect">
            <a:avLst/>
          </a:prstGeom>
          <a:noFill/>
          <a:ln w="9525">
            <a:noFill/>
            <a:miter lim="800000"/>
            <a:headEnd/>
            <a:tailEnd/>
          </a:ln>
        </p:spPr>
        <p:txBody>
          <a:bodyPr wrap="square">
            <a:spAutoFit/>
          </a:bodyPr>
          <a:lstStyle/>
          <a:p>
            <a:pPr algn="just"/>
            <a:r>
              <a:rPr lang="es-ES" b="1" dirty="0">
                <a:latin typeface="Eurostile" pitchFamily="34" charset="0"/>
              </a:rPr>
              <a:t>EL PLAN DE SEGURIDAD Y CONFIANZA DIGITAL en el ámbito educativo</a:t>
            </a:r>
            <a:r>
              <a:rPr lang="es-ES" dirty="0">
                <a:latin typeface="Eurostile" pitchFamily="34" charset="0"/>
              </a:rPr>
              <a:t> </a:t>
            </a:r>
            <a:r>
              <a:rPr lang="es-ES" dirty="0">
                <a:latin typeface="Eurostile" charset="0"/>
              </a:rPr>
              <a:t> impulsará la alfabetización digital de todos los miembros de la comunidad educativa, informando, formando y reflexionando sobre el uso seguro, crítico y responsable de las TIC entre todos los miembros de la comunidad educativa, haciendo especial hincapié en el alumnado.</a:t>
            </a:r>
          </a:p>
          <a:p>
            <a:endParaRPr lang="es-ES" dirty="0">
              <a:latin typeface="Eurostile" charset="0"/>
            </a:endParaRPr>
          </a:p>
        </p:txBody>
      </p:sp>
      <p:pic>
        <p:nvPicPr>
          <p:cNvPr id="16392" name="Picture 3"/>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357188" y="2643188"/>
            <a:ext cx="2297112" cy="2500312"/>
          </a:xfrm>
          <a:prstGeom prst="rect">
            <a:avLst/>
          </a:prstGeom>
          <a:noFill/>
          <a:ln w="9525">
            <a:noFill/>
            <a:miter lim="800000"/>
            <a:headEnd/>
            <a:tailEnd/>
          </a:ln>
        </p:spPr>
      </p:pic>
      <p:pic>
        <p:nvPicPr>
          <p:cNvPr id="18434" name="Picture 2" descr="http://www.educa.jcyl.es/profesorado/es/formacion-profesorado/actualidad-formacion-profesorado/plan-seguridad-confianza-digital-ambito-educativo.ficheros/522585-19152670_s-destacado.jpg?width=138&amp;height=110&amp;aspectRatio=true"/>
          <p:cNvPicPr>
            <a:picLocks noChangeAspect="1" noChangeArrowheads="1"/>
          </p:cNvPicPr>
          <p:nvPr/>
        </p:nvPicPr>
        <p:blipFill>
          <a:blip r:embed="rId6" cstate="print"/>
          <a:srcRect/>
          <a:stretch>
            <a:fillRect/>
          </a:stretch>
        </p:blipFill>
        <p:spPr bwMode="auto">
          <a:xfrm>
            <a:off x="2483768" y="1772816"/>
            <a:ext cx="2664296" cy="2952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4 Grupo"/>
          <p:cNvGrpSpPr>
            <a:grpSpLocks/>
          </p:cNvGrpSpPr>
          <p:nvPr/>
        </p:nvGrpSpPr>
        <p:grpSpPr bwMode="auto">
          <a:xfrm>
            <a:off x="1" y="6092825"/>
            <a:ext cx="9144000" cy="765175"/>
            <a:chOff x="0" y="6093296"/>
            <a:chExt cx="9144000" cy="764704"/>
          </a:xfrm>
          <a:solidFill>
            <a:schemeClr val="tx2">
              <a:lumMod val="60000"/>
              <a:lumOff val="40000"/>
            </a:schemeClr>
          </a:solidFill>
        </p:grpSpPr>
        <p:sp>
          <p:nvSpPr>
            <p:cNvPr id="11" name="10 Rectángulo"/>
            <p:cNvSpPr/>
            <p:nvPr/>
          </p:nvSpPr>
          <p:spPr>
            <a:xfrm>
              <a:off x="0" y="6093296"/>
              <a:ext cx="9144000" cy="7647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FFFFFF"/>
                </a:solidFill>
                <a:cs typeface="Arial" charset="0"/>
              </a:endParaRPr>
            </a:p>
          </p:txBody>
        </p:sp>
        <p:sp>
          <p:nvSpPr>
            <p:cNvPr id="12" name="10 CuadroTexto"/>
            <p:cNvSpPr txBox="1">
              <a:spLocks noChangeArrowheads="1"/>
            </p:cNvSpPr>
            <p:nvPr/>
          </p:nvSpPr>
          <p:spPr bwMode="auto">
            <a:xfrm>
              <a:off x="5429255" y="6286872"/>
              <a:ext cx="3070708" cy="369332"/>
            </a:xfrm>
            <a:prstGeom prst="rect">
              <a:avLst/>
            </a:prstGeom>
            <a:solidFill>
              <a:schemeClr val="accent4">
                <a:lumMod val="20000"/>
                <a:lumOff val="80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dirty="0">
                  <a:latin typeface="Calibri" pitchFamily="34" charset="0"/>
                </a:rPr>
                <a:t>DIRECCIÓN  PROVINCIAL</a:t>
              </a:r>
            </a:p>
          </p:txBody>
        </p:sp>
        <p:sp>
          <p:nvSpPr>
            <p:cNvPr id="13" name="12 CuadroTexto"/>
            <p:cNvSpPr txBox="1"/>
            <p:nvPr/>
          </p:nvSpPr>
          <p:spPr>
            <a:xfrm>
              <a:off x="7786709" y="6286872"/>
              <a:ext cx="1223963" cy="369660"/>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es-ES" b="1" dirty="0">
                  <a:solidFill>
                    <a:srgbClr val="C00000"/>
                  </a:solidFill>
                  <a:latin typeface="+mn-lt"/>
                </a:rPr>
                <a:t>BURGOS</a:t>
              </a:r>
            </a:p>
          </p:txBody>
        </p:sp>
      </p:grpSp>
      <p:pic>
        <p:nvPicPr>
          <p:cNvPr id="16387" name="Picture 4"/>
          <p:cNvPicPr>
            <a:picLocks noChangeAspect="1" noChangeArrowheads="1"/>
          </p:cNvPicPr>
          <p:nvPr/>
        </p:nvPicPr>
        <p:blipFill>
          <a:blip r:embed="rId3" cstate="print"/>
          <a:srcRect/>
          <a:stretch>
            <a:fillRect/>
          </a:stretch>
        </p:blipFill>
        <p:spPr bwMode="auto">
          <a:xfrm>
            <a:off x="428625" y="6143625"/>
            <a:ext cx="1485900" cy="600075"/>
          </a:xfrm>
          <a:prstGeom prst="rect">
            <a:avLst/>
          </a:prstGeom>
          <a:noFill/>
          <a:ln w="9525">
            <a:noFill/>
            <a:miter lim="800000"/>
            <a:headEnd/>
            <a:tailEnd/>
          </a:ln>
        </p:spPr>
      </p:pic>
      <p:grpSp>
        <p:nvGrpSpPr>
          <p:cNvPr id="24" name="23 Grupo"/>
          <p:cNvGrpSpPr/>
          <p:nvPr/>
        </p:nvGrpSpPr>
        <p:grpSpPr>
          <a:xfrm>
            <a:off x="357188" y="0"/>
            <a:ext cx="2297112" cy="5143500"/>
            <a:chOff x="357188" y="0"/>
            <a:chExt cx="2297112" cy="5143500"/>
          </a:xfrm>
        </p:grpSpPr>
        <p:grpSp>
          <p:nvGrpSpPr>
            <p:cNvPr id="16385" name="19 Grupo"/>
            <p:cNvGrpSpPr>
              <a:grpSpLocks/>
            </p:cNvGrpSpPr>
            <p:nvPr/>
          </p:nvGrpSpPr>
          <p:grpSpPr bwMode="auto">
            <a:xfrm>
              <a:off x="428625" y="0"/>
              <a:ext cx="1765300" cy="3500438"/>
              <a:chOff x="428596" y="0"/>
              <a:chExt cx="1765750" cy="3500438"/>
            </a:xfrm>
          </p:grpSpPr>
          <p:sp>
            <p:nvSpPr>
              <p:cNvPr id="5" name="4 Rectángulo"/>
              <p:cNvSpPr/>
              <p:nvPr/>
            </p:nvSpPr>
            <p:spPr>
              <a:xfrm>
                <a:off x="500052" y="0"/>
                <a:ext cx="1357658" cy="25003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9" name="18 Elipse"/>
              <p:cNvSpPr/>
              <p:nvPr/>
            </p:nvSpPr>
            <p:spPr>
              <a:xfrm>
                <a:off x="428596" y="2000250"/>
                <a:ext cx="1572026" cy="15001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6397" name="5 CuadroTexto"/>
              <p:cNvSpPr txBox="1">
                <a:spLocks noChangeArrowheads="1"/>
              </p:cNvSpPr>
              <p:nvPr/>
            </p:nvSpPr>
            <p:spPr bwMode="auto">
              <a:xfrm>
                <a:off x="857224" y="0"/>
                <a:ext cx="785818" cy="1862048"/>
              </a:xfrm>
              <a:prstGeom prst="rect">
                <a:avLst/>
              </a:prstGeom>
              <a:noFill/>
              <a:ln w="9525">
                <a:noFill/>
                <a:miter lim="800000"/>
                <a:headEnd/>
                <a:tailEnd/>
              </a:ln>
            </p:spPr>
            <p:txBody>
              <a:bodyPr>
                <a:spAutoFit/>
              </a:bodyPr>
              <a:lstStyle/>
              <a:p>
                <a:r>
                  <a:rPr lang="es-ES" sz="11500" b="1" dirty="0">
                    <a:solidFill>
                      <a:schemeClr val="bg1"/>
                    </a:solidFill>
                    <a:latin typeface="Calibri" pitchFamily="34" charset="0"/>
                  </a:rPr>
                  <a:t>@</a:t>
                </a:r>
              </a:p>
            </p:txBody>
          </p:sp>
          <p:pic>
            <p:nvPicPr>
              <p:cNvPr id="16398" name="Picture 3"/>
              <p:cNvPicPr>
                <a:picLocks noChangeAspect="1" noChangeArrowheads="1"/>
              </p:cNvPicPr>
              <p:nvPr/>
            </p:nvPicPr>
            <p:blipFill>
              <a:blip r:embed="rId4" cstate="print">
                <a:duotone>
                  <a:schemeClr val="accent1">
                    <a:shade val="45000"/>
                    <a:satMod val="135000"/>
                  </a:schemeClr>
                  <a:prstClr val="white"/>
                </a:duotone>
              </a:blip>
              <a:srcRect l="11629"/>
              <a:stretch>
                <a:fillRect/>
              </a:stretch>
            </p:blipFill>
            <p:spPr bwMode="auto">
              <a:xfrm>
                <a:off x="1857356" y="214290"/>
                <a:ext cx="336990" cy="1285884"/>
              </a:xfrm>
              <a:prstGeom prst="rect">
                <a:avLst/>
              </a:prstGeom>
              <a:noFill/>
              <a:ln w="9525">
                <a:noFill/>
                <a:miter lim="800000"/>
                <a:headEnd/>
                <a:tailEnd/>
              </a:ln>
            </p:spPr>
          </p:pic>
        </p:grpSp>
        <p:pic>
          <p:nvPicPr>
            <p:cNvPr id="16392" name="Picture 3"/>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357188" y="2643188"/>
              <a:ext cx="2297112" cy="2500312"/>
            </a:xfrm>
            <a:prstGeom prst="rect">
              <a:avLst/>
            </a:prstGeom>
            <a:noFill/>
            <a:ln w="9525">
              <a:noFill/>
              <a:miter lim="800000"/>
              <a:headEnd/>
              <a:tailEnd/>
            </a:ln>
          </p:spPr>
        </p:pic>
      </p:grpSp>
      <p:sp>
        <p:nvSpPr>
          <p:cNvPr id="20" name="19 Rectángulo"/>
          <p:cNvSpPr/>
          <p:nvPr/>
        </p:nvSpPr>
        <p:spPr>
          <a:xfrm>
            <a:off x="4932040" y="1700808"/>
            <a:ext cx="3744416" cy="2585323"/>
          </a:xfrm>
          <a:prstGeom prst="rect">
            <a:avLst/>
          </a:prstGeom>
        </p:spPr>
        <p:txBody>
          <a:bodyPr wrap="square">
            <a:spAutoFit/>
          </a:bodyPr>
          <a:lstStyle/>
          <a:p>
            <a:pPr algn="just"/>
            <a:r>
              <a:rPr lang="es-ES" b="1" dirty="0">
                <a:latin typeface="Eurostile" charset="0"/>
              </a:rPr>
              <a:t>LOS TALLERES CON ALUMNOS </a:t>
            </a:r>
            <a:r>
              <a:rPr lang="es-ES" dirty="0">
                <a:latin typeface="Eurostile" charset="0"/>
              </a:rPr>
              <a:t>son una estrategia didáctica integrada en el Plan de Seguridad y Confianza Digital para dinamizar en un ambiente de aprendizaje interactivo  y  participativo de los conocimientos, actitudes relacionados  con el aprovechamiento de las posibilidades de  Internet  y  su uso seguro.</a:t>
            </a:r>
          </a:p>
        </p:txBody>
      </p:sp>
      <p:pic>
        <p:nvPicPr>
          <p:cNvPr id="18436" name="Picture 4" descr="http://upload.wikimedia.org/wikipedia/commons/e/e9/R%C3%A9pr%C3%A9sentation_d%27internet.jpg"/>
          <p:cNvPicPr>
            <a:picLocks noChangeAspect="1" noChangeArrowheads="1"/>
          </p:cNvPicPr>
          <p:nvPr/>
        </p:nvPicPr>
        <p:blipFill>
          <a:blip r:embed="rId6" cstate="print"/>
          <a:srcRect/>
          <a:stretch>
            <a:fillRect/>
          </a:stretch>
        </p:blipFill>
        <p:spPr bwMode="auto">
          <a:xfrm>
            <a:off x="2555776" y="1844824"/>
            <a:ext cx="2304256" cy="2376264"/>
          </a:xfrm>
          <a:prstGeom prst="rect">
            <a:avLst/>
          </a:prstGeom>
          <a:noFill/>
        </p:spPr>
      </p:pic>
      <p:pic>
        <p:nvPicPr>
          <p:cNvPr id="18437"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3222787">
            <a:off x="3326085" y="3256669"/>
            <a:ext cx="1343701" cy="50067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4 Grupo"/>
          <p:cNvGrpSpPr>
            <a:grpSpLocks/>
          </p:cNvGrpSpPr>
          <p:nvPr/>
        </p:nvGrpSpPr>
        <p:grpSpPr bwMode="auto">
          <a:xfrm>
            <a:off x="1" y="6092825"/>
            <a:ext cx="9144000" cy="765175"/>
            <a:chOff x="0" y="6093296"/>
            <a:chExt cx="9144000" cy="764704"/>
          </a:xfrm>
          <a:solidFill>
            <a:schemeClr val="tx2">
              <a:lumMod val="60000"/>
              <a:lumOff val="40000"/>
            </a:schemeClr>
          </a:solidFill>
        </p:grpSpPr>
        <p:sp>
          <p:nvSpPr>
            <p:cNvPr id="11" name="10 Rectángulo"/>
            <p:cNvSpPr/>
            <p:nvPr/>
          </p:nvSpPr>
          <p:spPr>
            <a:xfrm>
              <a:off x="0" y="6093296"/>
              <a:ext cx="9144000" cy="7647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FFFFFF"/>
                </a:solidFill>
                <a:cs typeface="Arial" charset="0"/>
              </a:endParaRPr>
            </a:p>
          </p:txBody>
        </p:sp>
        <p:sp>
          <p:nvSpPr>
            <p:cNvPr id="12" name="10 CuadroTexto"/>
            <p:cNvSpPr txBox="1">
              <a:spLocks noChangeArrowheads="1"/>
            </p:cNvSpPr>
            <p:nvPr/>
          </p:nvSpPr>
          <p:spPr bwMode="auto">
            <a:xfrm>
              <a:off x="5429255" y="6286872"/>
              <a:ext cx="3070708" cy="369332"/>
            </a:xfrm>
            <a:prstGeom prst="rect">
              <a:avLst/>
            </a:prstGeom>
            <a:solidFill>
              <a:schemeClr val="accent4">
                <a:lumMod val="20000"/>
                <a:lumOff val="80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dirty="0">
                  <a:latin typeface="Calibri" pitchFamily="34" charset="0"/>
                </a:rPr>
                <a:t>DIRECCIÓN  PROVINCIAL</a:t>
              </a:r>
            </a:p>
          </p:txBody>
        </p:sp>
        <p:sp>
          <p:nvSpPr>
            <p:cNvPr id="13" name="12 CuadroTexto"/>
            <p:cNvSpPr txBox="1"/>
            <p:nvPr/>
          </p:nvSpPr>
          <p:spPr>
            <a:xfrm>
              <a:off x="7786709" y="6286872"/>
              <a:ext cx="1223963" cy="369660"/>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es-ES" b="1" dirty="0">
                  <a:solidFill>
                    <a:srgbClr val="C00000"/>
                  </a:solidFill>
                  <a:latin typeface="+mn-lt"/>
                </a:rPr>
                <a:t>BURGOS</a:t>
              </a:r>
            </a:p>
          </p:txBody>
        </p:sp>
      </p:grpSp>
      <p:pic>
        <p:nvPicPr>
          <p:cNvPr id="16387" name="Picture 4"/>
          <p:cNvPicPr>
            <a:picLocks noChangeAspect="1" noChangeArrowheads="1"/>
          </p:cNvPicPr>
          <p:nvPr/>
        </p:nvPicPr>
        <p:blipFill>
          <a:blip r:embed="rId3" cstate="print"/>
          <a:srcRect/>
          <a:stretch>
            <a:fillRect/>
          </a:stretch>
        </p:blipFill>
        <p:spPr bwMode="auto">
          <a:xfrm>
            <a:off x="428625" y="6143625"/>
            <a:ext cx="1485900" cy="600075"/>
          </a:xfrm>
          <a:prstGeom prst="rect">
            <a:avLst/>
          </a:prstGeom>
          <a:noFill/>
          <a:ln w="9525">
            <a:noFill/>
            <a:miter lim="800000"/>
            <a:headEnd/>
            <a:tailEnd/>
          </a:ln>
        </p:spPr>
      </p:pic>
      <p:grpSp>
        <p:nvGrpSpPr>
          <p:cNvPr id="24" name="23 Grupo"/>
          <p:cNvGrpSpPr/>
          <p:nvPr/>
        </p:nvGrpSpPr>
        <p:grpSpPr>
          <a:xfrm>
            <a:off x="357188" y="0"/>
            <a:ext cx="2297112" cy="5143500"/>
            <a:chOff x="357188" y="0"/>
            <a:chExt cx="2297112" cy="5143500"/>
          </a:xfrm>
        </p:grpSpPr>
        <p:grpSp>
          <p:nvGrpSpPr>
            <p:cNvPr id="16385" name="19 Grupo"/>
            <p:cNvGrpSpPr>
              <a:grpSpLocks/>
            </p:cNvGrpSpPr>
            <p:nvPr/>
          </p:nvGrpSpPr>
          <p:grpSpPr bwMode="auto">
            <a:xfrm>
              <a:off x="428625" y="0"/>
              <a:ext cx="1765300" cy="3500438"/>
              <a:chOff x="428596" y="0"/>
              <a:chExt cx="1765750" cy="3500438"/>
            </a:xfrm>
          </p:grpSpPr>
          <p:sp>
            <p:nvSpPr>
              <p:cNvPr id="5" name="4 Rectángulo"/>
              <p:cNvSpPr/>
              <p:nvPr/>
            </p:nvSpPr>
            <p:spPr>
              <a:xfrm>
                <a:off x="500052" y="0"/>
                <a:ext cx="1357658" cy="25003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9" name="18 Elipse"/>
              <p:cNvSpPr/>
              <p:nvPr/>
            </p:nvSpPr>
            <p:spPr>
              <a:xfrm>
                <a:off x="428596" y="2000250"/>
                <a:ext cx="1572026" cy="15001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6397" name="5 CuadroTexto"/>
              <p:cNvSpPr txBox="1">
                <a:spLocks noChangeArrowheads="1"/>
              </p:cNvSpPr>
              <p:nvPr/>
            </p:nvSpPr>
            <p:spPr bwMode="auto">
              <a:xfrm>
                <a:off x="857224" y="0"/>
                <a:ext cx="785818" cy="1862048"/>
              </a:xfrm>
              <a:prstGeom prst="rect">
                <a:avLst/>
              </a:prstGeom>
              <a:noFill/>
              <a:ln w="9525">
                <a:noFill/>
                <a:miter lim="800000"/>
                <a:headEnd/>
                <a:tailEnd/>
              </a:ln>
            </p:spPr>
            <p:txBody>
              <a:bodyPr>
                <a:spAutoFit/>
              </a:bodyPr>
              <a:lstStyle/>
              <a:p>
                <a:r>
                  <a:rPr lang="es-ES" sz="11500" b="1" dirty="0">
                    <a:solidFill>
                      <a:schemeClr val="bg1"/>
                    </a:solidFill>
                    <a:latin typeface="Calibri" pitchFamily="34" charset="0"/>
                  </a:rPr>
                  <a:t>@</a:t>
                </a:r>
              </a:p>
            </p:txBody>
          </p:sp>
          <p:pic>
            <p:nvPicPr>
              <p:cNvPr id="16398" name="Picture 3"/>
              <p:cNvPicPr>
                <a:picLocks noChangeAspect="1" noChangeArrowheads="1"/>
              </p:cNvPicPr>
              <p:nvPr/>
            </p:nvPicPr>
            <p:blipFill>
              <a:blip r:embed="rId4" cstate="print">
                <a:duotone>
                  <a:schemeClr val="accent1">
                    <a:shade val="45000"/>
                    <a:satMod val="135000"/>
                  </a:schemeClr>
                  <a:prstClr val="white"/>
                </a:duotone>
              </a:blip>
              <a:srcRect l="11629"/>
              <a:stretch>
                <a:fillRect/>
              </a:stretch>
            </p:blipFill>
            <p:spPr bwMode="auto">
              <a:xfrm>
                <a:off x="1857356" y="214290"/>
                <a:ext cx="336990" cy="1285884"/>
              </a:xfrm>
              <a:prstGeom prst="rect">
                <a:avLst/>
              </a:prstGeom>
              <a:noFill/>
              <a:ln w="9525">
                <a:noFill/>
                <a:miter lim="800000"/>
                <a:headEnd/>
                <a:tailEnd/>
              </a:ln>
            </p:spPr>
          </p:pic>
        </p:grpSp>
        <p:pic>
          <p:nvPicPr>
            <p:cNvPr id="16392" name="Picture 3"/>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357188" y="2643188"/>
              <a:ext cx="2297112" cy="2500312"/>
            </a:xfrm>
            <a:prstGeom prst="rect">
              <a:avLst/>
            </a:prstGeom>
            <a:noFill/>
            <a:ln w="9525">
              <a:noFill/>
              <a:miter lim="800000"/>
              <a:headEnd/>
              <a:tailEnd/>
            </a:ln>
          </p:spPr>
        </p:pic>
      </p:grpSp>
      <p:sp>
        <p:nvSpPr>
          <p:cNvPr id="3" name="AutoShape 2" descr="data:image/jpg;base64,%20/9j/4AAQSkZJRgABAQEAYABgAAD/2wBDAAUDBAQEAwUEBAQFBQUGBwwIBwcHBw8LCwkMEQ8SEhEPERETFhwXExQaFRERGCEYGh0dHx8fExciJCIeJBweHx7/2wBDAQUFBQcGBw4ICA4eFBEUHh4eHh4eHh4eHh4eHh4eHh4eHh4eHh4eHh4eHh4eHh4eHh4eHh4eHh4eHh4eHh4eHh7/wAARCABnAQ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Ji/1Sf7op1YGoaxcWviHTtPhiWSB0BuT3TedqEnooyD15bOBkisnT7uePW9dkM6SXULTtDC88pfaFBXEedm36CrUHYhzVztaK4vXNa8RafpeksogeW4t2kuLhoiqCXClYwuTjO5vU/LgcmtWPVNQ/wCEi02zmVEiubTzJI0jYlJMEnJOMLxgHHXggZFHs3a4c6vY36KxfEerTaVcwMVxayW8+X8st++Gzy149fn474rO1PU/EUDedGkSpb2ME0sPkFmllZyHQHPAAHuaFBsbmkdXRWd4ju7qy0iS4tFBkDIpYoXEaFwGfaOW2qS2PauesdT1K/MGblriKLWEiSeGBohND5RJJHcbjjI4OKFBtXBzSdjsqK5Cy8QX83iSzs5Lq3xPdXEMtmLdt0Kxq5U+ZnBztB6YOeOhosde1iU3ORHLIlpPLJALZlNpKhGxCSfm3DPucZHBp+zYvaI6+iubhk1ORoVuJWNw+kvI8yIyqspK8Bc44zxnnjrWdLfeJLXRdMW1mWSWPR2up2ntmdpZV8vahwRjO5s9+KFTv1Bzt0O1orl7nVNYtbK5SZoy0V1HG139nO2OJkDF9medpO3Ocdz0NVNZu9TvfB/2rZNKyXWwSQF4fOi3FVkChlY9QcbgDjOccUKmwc0dnRUGnRyxafbRTO7ypEquzsCxYAZJI6mp6zLCiimTyLDC8zBiqKWIVSxwB2A5J9hQA+iqi6hC0ixiO5yXVBm3cDLLuHOOmOp6A8Hniqniq/utL01dQtozOIpV8yAAbpVb5Qqk9DuKn8Kai27CbVrmtRWRrEd9/wAIdexu5mv/ALBIC0K43SeWfuge/SsrVb7XLe5jitvtClLeE20K2pkS5ckh1kfHyYwO64znJ6ClC4nKx1lFZniqe8ttBuZrB2S4UKUKxGQ/eGQAA3JGQDggdTxWB4o1TXoLR5LM31tINPE1skdh55nnwcxvgHbj5eOOpOeOCMHIUpqJ2VFcXrNzq9r4qv3s5L0bre2+zwrZmSGd90m5S+MLxjPIx156VYvdQ8Rr4xFrFHssRNEqJ5DMssRUF3LBSAQSwHzDG0ZBzy/ZvuHtEdZRWNoN1fzatq0F55rRQyr5DmEom05+UEgFiMDJ5HIwecCvea1cR+MrbTI/JNqY9s+XwwkYEp1HPCn5QcncTjAqeR3sPmVrnQ0VzNhf6y/iEQymcobiZJbdrQrFFCu7y5Flx8xbC8ZP3iMDHF3xB/a0l9Y2+nXT2sTiVp5VhWQjao2gbsgZJ/n9afJrYObS5s0Vx2oat4gNjYzrHcWs0mnpOsUVmZRLckZML8HYOnp1PPFWNWs76fxlpU4hkWHyw8kqSN8hTJKn+EA7hxjLeoC0+Tuxc/ZHU0UUVmWeT6p8TNBiv0uLjw9DcXdt8sczOpdceh25Her7/FWIX9rarojnz4w+77QPlz7ba8M1Eb9TmTu07D82q74v1C/03xAHsIo5JIFVCH6Aba8/DYipVbu9j08RhKdNKy3PeB8QYv8AoFv/AN/h/hWTqHxm8M2LNHcT2SzKcNGbwbh9cCvBNb8catBocjT2yw3DAojKeAT3rnPhX4THinV55L6N3s4Ey/JG5z0GfzNdKnK+pzujG1z6VHxx8Lt92ay/G+Uf0pmrfGJP7NN9oen2d/FEwFwVvA/lg8KSF6c+teeR/CPws2N1rcD6TtUq6Povge9gjhglOn6krW99G77spxgj3BOaqFe80krnLjKahQlLm5fPt/XU6H/he2o5/wCQDa/9/WpD8dtR/wCgDa/9/WrzbxFo8mj6vLZM29AQ0Mg6SRnlWH4VmtFwTzXrwp05K6R8RUzDGU5uEpu69D0+D4y+RfPew+EtMjuXzvlQ4c565OO9WD8e9RH/ADALX/v61eTtD169DUDR8ng03Sh2COZYn+f8j2/w38ZtY1rV4rGLQbNFOWlkMzYjQcsx+gqrqXx7nivp0sfD0U1srkRSPOQzqOhIxxmuDuI/+Ed8NCwT5dT1RA9wR1ig/hT6t1PtXLzWcpZtsmB2rmpQjNudtOn+Z6dfGVqMY0+b3t3/AJfLr5nrR/aC1BR83hm3/wDAg/4V0XhT44aTqclnZalZ/ZNQu7kwxwxszjHGGJxwMkDn1FfPj2ki53OSCRj86s+AZoYvi1o1reSRw2quGLzFVDt1CqSM8FQTyB0qMWlCneKO3KcRUr1+Wo7qx7r4k+PFno/jCbwxH4P1y8vI5RGPLCgPkZDL6jp789K7vw/4sl1Oya4utCvtMYSMqx3BXcyjo2B0z6HmvFf2jNAu7e1svH+hyTQaho8itcmEZLwjkHHIOD7dDUvwgvNY03QJvGHjPxxbXun6pEJYhNIQIsZwFB+6cbsquc8eleX7afc+k9hDsel6t8UdN07XLLSWt4rie6ufs2yG7UyRtjqyEZApT8TbaPTIru60ma1n82RLi1knXzYlTILhRy65A5A7+1YPi7SLW6hXXtNWOOd0AmureMea0LDh1cDOU4YeoBHesLw3aTzQXd9c3NhdzWZaeRoCjysCGE8Lqp+64G5TwMnoKPbT7h7CHY7mb4o2cUjxNot6ZI0SRkDpu2EDLAZzgFhngd/Sn2HxI0/UFcy6TLHHEySZlcABM4ZzkAKUbggkHIOOleVxmO50jw/qHhH+zryxuna0WfU4yBYk8pEyR9dxyMknlu4aodavNU1dr7RdStI45HmhgutPaXdDFdJh4ihPSOdARz0YD1o9tPuHsIdj16f4l6bHIYVs2llM/lp5c6sjIcbJNw6Bsj86F+Ig+2R2zaFcqZIwVYzoAXyVMeTj5gwx9ceoz5DLHBFqmqT+GfD32m0s7SO6k0+4geIQNuImgU9iVJYDkZzxzWPa6nZXGppqMzQtFAsdrqJ1FX3xWT8xTAKcBv8AlmWAIzsbvR7afcPYQ7Ht/wDwtPTWuo4IdNuJsoJHdHGxVIO059yrKfQqQafJ8TrFf+YXcH/toteKjRp9Fin8R/bpprC5lLWjsCpuYZRvyUPKurKdwxjkEY5qrPrMzxqy28vzj5CeN1c9XE1VK0WdFLCU5K7R7fJ8VNPjGW0uf/v6tQy/FzTY1LNpNxgf9NVr561/WL208rzFij5DNuk4xmua13xVqDRmGNow2QQMHJHrzUfWq/f8inhKK6H1M3xh0wLu/si5P/bVapSfF/w+Z/tsmgObmMbVkLoXA9AcZFfKEnjDVmhEPCyYHVfu5rL/ALf1eNJmMoZiDhcZx70LFYjuL6rQPsY/G7SskLot0f8AtstMPxw0sf8AMDu/+/y18gt4i1uOJGVo8OoIyCM0kfjHV0TmKJg2ecEdKh4nEdzRYTD9vxPsOP42aY//ADBLofWZakb40aYP+YNdE/8AXVa+QrfxvfMQZbMCMdw+OK2NL8b6fNKqSia3yeHlXg/iKl4vErqUsDQfQ+pf+Fy2P/QBuz9JlorwO31K1liDx3aFT3Diil9er9xfUqHYvy3CR+IQ0mdi3WWA5ON9XfHNndHxBdXELb4ZmDo+QOMe9dIttaWs95rUsCW2nQzN5aquGnbPr1xmvNPE+uXmratNcISoJwoXjC9q0o1PZ35VudFTDe1a5nsVNW02a9uYoZGzHHz7Emvcfht4fi0Pw1BCIwssv7yTjuf/AK2K8IistevZxFb2t3PJxjYC1amh+NfFXhG+MF2ZpId3z291kj/gJ6j8K2VRt3Zi8JpaDufRYUHsK4L4rNHJLZW4BLxhmbB6Z6fyrS8CeMl8VTObS2CRRjMm4ncnoPQ1U+Jeno9xaNDGvnzkqdzdcDjFdOHmlUjLoeJnNKTwdSFtdPzRjw2w1zwo0dw6Qz6WwWG4mfarRsf9WT6g9Ky28P8A7vP9o6b/AOBQq5r8ltFbLpNs0RigOZCG+/Jjk/h0qKz0pdmZ4VBByK9WipuLlzWT6aHxOJqUVNQlDmcUk3d6tenbb5BL4WRY2b+1NOJAP/LwKseG/DUH9oNdXFxaXcNpG07QwTBmfb0GPTNMvbKNbSVvKQYQ/wANZ+l3ElhfR3cCKHjzxzyO4/GrdKpODXN+QqGJoU6sZOnb5t/PUh1QS319PqU8m+WZix9B6AewHFRtbj2rX1uzhWVJrWKP7FdL5keF+6c8r+BpG06HP+oj/wC+RVxkrKxjUhONRqWr/Pz+ZgXNv8o/3h/OrWjeH9H8YXF34Vvd9nfBFls76MEfN1MbEdRxkDOeDUut2McenSyLEikYwQvNavgGWHQ7PSvEjw2724v3s9RkaPdJAJABFID/AAjPBOO9cuOf7o9zIf8Aefk/0NLwrL440OW88O+L9PiuvDEalZNRnmUJFAw5+bILY6AYz9K5N/hboOmtLYSXd/rs6Wcl9pNu02y1mQPkohGTuUDkDrnrzXpnxBs107XrTxFIPO0m9QabrELEsphfIRwPYkVylj4D8QadAiaBqyf2ho16Z7a2nk3RTxZ4ZT1jZl+VuoPWvEnVhCUYydm9vPr+R9kotptdDrPhhqmneJvB0ujyXVrchLZY54beKRFhSRf9XlupHOa8+0KabwR41hsb3Q3SPRhL9uv7Ncve2khxG7xj7wXjcw5GOnNdtoGltZ6rc3VjqV1Fp8N6Ls6bHIoW3eQAuHxyyklsZ4Gal+MM95o+mWnjTQdMsrrUrQ/Zzcz7iIIJThnKqRuAOCc5wM1x4PM8PjJyhSeqs9rXT6q+66XNalCdNJyOP8J+FdShXXL+x1G1Tw99odJ4pUKpc2n+sW4RwPvoCCCBnK4NaN3LqGm+Eptc0yI+On1eMSXOogBY4o4R8vyAg5GM9Qc5qzF4g8Z+EdRs08d3emar4e1VxAt7ax7BbM/ADD+6cj8/auP8CaxrHw98Q6tpMem32oaJZXbxanEnzrboDhJl7j5NuR/FXeYnTeMtd12w0jwf8QLXUoLp2jNvfJDvFrcBxuAK87T8rLnHDYrQ0PU/Dc+iRal4fWGTfDO8Et0m57LdIm622Y+YBmyATgDBHFWLXwfHFomuaLcXCL4UvGTUNNmJJktmyJCoQ87QVyB6fjViDWvD99rclqul2VtDO7JNNNDGHFygwjNzjBU4HUk5BxQBzvjtrp9FudRnaSbMsyo7S4V24A2I3KggHgcdPQ15Jr3ijUbm9tPsiAx2UHlOmw/ez1P5V7R8UdHGo6Z/Zkd09xq8lyjsQ+4QoOv9P0ql4R+FWyJXvFaU5DEyn7x9axnGUpWWxrGpGEbs8R2eItcdP9FeUqCQ8q/IufX0A7VyOtzPZ3zWNu5nmQ4Y9s/1r678ZaBbaX4WuGgUhypX5AM/hXz83gDz4pJLaF5Gkk4llP3c/wA66qWEVrnHXxz2PPbe6uozttixlkO5wFySce3Sr8U+oJEzq7u4BVlLdD3GK6XxLpZ0rTZkeCAynCmZV4z3H6Z4rz241u5ScJa/vJVJ+ZhuDZ9K2cOV2SOHnc9bnUSm+vLVZJ5jIijcASCQBWdLbtLIjW4YnJPl4+7nqcj+VZum6xLMTGZFifOPLRivX0zW8tw5sWaG2JmxskUg4wOc5HNZyUW7NGkJ1I6plaKMJAs32XzQuRJtYkk+uKVZra52ybXUquNrDGDj09K1rLdDcQN5cSxzJg+W2QD7+lQ69puZPOiAVwc9Mg/UV51WKjNxZ7OHqylC6JND0dr+1knPP7wqCfoKK9R+Dvw98Ya34PGpf2NNHFLO3kmQqnmJtX5gGIOCc80VrHDyavYqWMina5tePNcutZ1A6XY20rQQuUVI0OODzXM3uiWtmkf9pXkaEndNGh3N7KMf41Z8VeJrv7fc29pM6ASMrMDyeTXNWkdxqmrQaesu66uT8qtk8ep9BxWcYyctDv8AdjC8nZHV+HvH8WgSXMFtpvnW8qhBJv2yKOnHaugtdc8C+ILeS3u7mW2kOBFFdRqcn/exjr7iuas/AIvLieH+0EWO2kEUs2CAXxl9vbC5A575rA8ZaBp2k3CRaPrg1MjPmny9gU+gOTn610OMoW5jlhKjVb9ne53d1NbfDbw1fKl5JeyXzeZhgEIUYGBj3I59/aqvhDxour6fczmPZeJFiNBIJAm7v6giue8F6tYasyaB4k0+1vEAxDNdSlTEBzsLemeldknhnR9JgkvdD0+G2Vh++8iYyqyjnPXjFdlGFOpUUpHkZgqtOjOmvifUrSTAwtnGcZPyd/yqWPVHDLuusKMZyOgqnezXC+YqwXahYd/EP15OfpVK4k1MpdlY9TYJaqzYhzgfN19BxXpV8RGDVj4WWXyNY6jJJmOS4LKRhhjt+Vbl/DYJZzvEqBkXORGeP0rkY/7QW6l8631lEVFMhaA/KOeW46V6DpEEwu5maK7lZQPMSVCD0OO31pVMRzPTQxlhJUWlJN3MfQpo7yN9HkfcJVDw4i5WT/69aMsKpIyMsgZTgjy2/wAKm0q1uZPiE8j2V9Dai2DbyD5IOBwOOv4118oeSQsVj5PdAa5qk5U56O90mevDBKpRi5v006fgee6hCrRIFSRj5qE/u26bhntWedUs9C8STweIbu1Xw1rdkbeRC372KVOQ+wDcQc8ECvT/AC3/ALkf/fArmdOsfD918U7+HWLWyuLt9OhNss8K4CgsHxnqelYVq0pxs0ejlmEjSrcyfTt/wTL0yxkt4bFo9Un8RW14gtPPklPkRW+Cc7Of7oB7564rpJ3t9Je11SNNssUaW87smGEecJz3UZwfqD2rA8B24j8b+J/DmlTRTaXZFZ7UxnIgkY8xk9Pb/gPNdhcW0P8AaMCa3rkAaeN4zZsUDTgqePXgZIwOo61+f4nLsfPHTg5Nwlrza2SvfvZSg0uW0dU7vqfZwrUVSTtqunn/AJPrqcrD9qutf1280/TI4b+y8uCJ5HdY7uJ/nVSF64yeT+HWultNLsm1lV1K7uZpLu3kt1sC+YUQrl9y+pGOtZmoaleJpcWkppj6TY3DrDZSW91mV44yCyE/wMUDEck4B5zTI7V4y0qX80UcN0UsJ3kzMw28qd338cjvxjuKt08NlVSGKpy5ly6pX0i95LV+7ezUVZJc1rsSlOvF05K2v49vXz9DldVsfFGpRD4VNpLXVja3cUg1WXlfsitujz23Ljaec8dK7m5utG0DxJqN9YW1zdX1/BD9pdR+4GzMab27MSCueeQM4qfw1r2h6/Y3GkW94ZZIZGhuBDKVkicHkHGGUiq8vh3yNJ1GPUb64ggjEokuFCubq3Y+YcrjhwSwyB9OtfS5djY43DxqxVm912fVa22OKtSdKbiytp8M+t6rLfQX0tyVk2eYW4twRvicJ0BHzRuvU80Xv9n6BoyXsU0c07n7HJfLzFaSbSUcI2cDhRnk4APNVr3XtTv9Ws7bQ4ZNNgumUNBJabJvN+9vc54G3aw67gGHWoL2KezsZhJaiGX7TldMLq0bMoEibmXJUA7yvALKoHGBXaZHQeEPJ1eGLWLuwZdRQmCaSVR+8CltrAr8pPqR/hXbwp+7GcZ9q8x0jUZ9O1i4uNQmtrcSyJDJFDExh4jUxtHJnCoVOQCuc5Ga9FsryOSFT5it34qoyV7GdWDtc574oWvneGJ2Vc7Bu6V43BMJLJLYy7UWQnYoz19T+VfQ2pwxXlhLBLykilTmvnHxjp1xouoT2c6mOLJaNhwpHbp1r0aElax5WJhK/Mcl8UwbrTzGijG/b8vGfY14lfQyQZhmXyl4Bxyfr/WvV9c1axuibUsHEaZ3eZtA9PrmsS5js5YU+SDf3CruPTvWVVvmutRUtI6nD6JZSXV9EyROWDA+a3Qtn345HauluGvkuJZFbymBwUQYII6nnv7Vo2TQZCCEtGhjJUnHt/8AqrpPBvhTUNd8U/2ZpWmTXU8mHiUtuRfVnboF+veo5W3dmyqX0MXSdPV7y2trRZLiWVh5ZjXJkJ7beoPtX098JvglDC0Gt+M4VmlGHg05uVT0Mnqf9np656V1vwl+Euh+CSdUmjivdclHz3G35IfVYl/h+vU+3SvSahYZSnzyOhV5RhyxERVRAiKFVRgADAAopaK6jA+DNWcrfX0uN7LM5Cnv8xrovg9ps+7UvFN0oabBhtsjq3fH6D86rWnhPUtW1W6uJJlsrRJ5CZGGSRuPQVbufE1noOnLpOjq0ohBUO5/M/XNeZTqKF9NT6KvRlWaV9B2v3lzoehJpMmotdXDOzycABSx3HOOvJPWsLRdB1TVIbm+tLY3IhXdszje390VZ8NaBqHi2/a6upjDa7/3kx6k+ijuf5V6O2qeG9GVPD9lr9lpc1qR5iSYZjkZ5zjk5BzV06bk+aRlWxMaK9nS3PJNBsbpF1C01PwfcXgkRpcpC0bxnqFBbqPpz9a6D4aQzr4Ul8qxCGS5kUlpgA+VHHzY6cCvUE1Fbl4Vsb6xukZ/naOQMQvrgHrU9zocus3CQWUlvG1uN7hsjqfYVu0rHn+2b0OJ1rTbmF7yX7JeCP7MVH+nAnI3Z/j6Vv6J4a1ddP1NTo2rR/a7JI4f+JioBbD8t+8+78w9e9bfiHwvfLo+ozvNb7FikkGCc4wT6V3Vkq/Yrfn/AJZJ29hUyruS5Tgo05zbc427Hnms6bdwxapeXGl62LZ7aNTu1NW+7nduHmcjmunikXT1lmOm3oVmUSyPcLKRzgZy5PfpVnxuNvhDVWXki2cgHjJxXBeLpJlGoXEUFhZ34mBcQ6id8z71ABGwDIx3xWad72NZQjFpPqek6jMtjYyTOjOsYywXGSc4A5+tZ97qE1nF5s+k3YXekfDxH5mYKP4vUivOfHPirXoNOure+WK1msxE2Y5PM3H5SSxHGD34yM07X/Fmu6hpNro1/pcVk87Qma4luCuP3qYY/J8vbv3quSSdhPlfQ6vxL430nQYJFu4ZvtysVW0GCxOAclgSAOf/AK1QeEbbSfiL4bGpa9p8H2mO7lhgaJijxqApwGHJ61wXjaxhh8I2BW3td/8AaksP2iOdizHkNkMoyAQDnNW/DNheR+GfC97p6M14urXUKAPtUs6AjJx0+Tr70qrtTbSu+wsLze2tLRHcWR+x2up6J4X01tMggJjW8zvnnkU/MQpByMZAYnr0GKp3egw619i1GG7ujJBD88kb5eQKd0UhYjghic+o4rTa3u/sFjHrUr6Td3EmJY7W6G6QxkElG67TwSOtZ/xh1Sx8IeHU1K3vZtPzKrRrbKSHcNuwwH8J5z+Jr4ypisyrVJJS5JRfLKKXNaMrcs1f4td3Zac2l1c+kjTopLS6aum9NVuvL/hinqupWVqjW9qw1XUdLSO4uLaNmUoZOJJFT+I43cdOcVH8S7fVNS8FDxRb6PLLf6SnnWomJjk2hlZjgey+3FYHxgi1HTbfQfiR4a+zmImMXQMYyIywYAsOSoOQR06/Ub3wf1Hxdd2useMfHGo20eiXsZeFHf8AdJEpIBUdhjcD68dTzXZgclmn7XEyfM90m7W3afePNdpdE+V3RFXFRS5YL+u/rb/M890LxR4jTxVf/EHw/wCFzcadBZlLyFMqGb5Szk4yxx29Qe1ep6zaxeKrjw54osWc2moLHExZmzbZJJwBx8w3I2eM4PauLm0vxxofiLU/Cfha3bUPDeuAXkd2wJWCCQHegY8DHAAwcg13tvowuvgvbaZ4dvJpAlqrIYx5LT7Tl48dU3YZcdRX0UYxhFRirJHDKTk7sz7m9gtdQvdt1cX01rGtqtwbPZ5UcRO5426PLGJAT0G3OKzNI0dtbvILGSV7fWrHNvczWs7s4iUgxXDsw2sS/wAwXurcdK0tD8PX+rS6J4j0u6/s+O6tyLmG2ffDC6jaN0b/AH8oBGw65ANafiHXtP0dJ/B+hS3Nvqv2dVjuVhDRxOR+7jeQ8BiBtXIOOKYhviKLR9L0yXRbVWeaafzrh1y6iUAEoRklflIKr0CjisLTtUv9MKraXHmQ/wDPJzuH+IpnhE6jqwB1BJlmNuVlkuHV3uYVkZY2bbjEqMGU56g1rzeHbOJSEtl3P1Z3Jz71yVovnujvw8l7PlktC/YeNo9gW8jeM988qfxFU/GkPh/xhpDW13KgIHDo+CDWRq2npZokv2j5eVIKbuewGKxb9vLT/SIXTkAKy8sTWkMROO5lUwtKe2h5V4p+G99pEzSWDC+hPIIA3LXJTW+oR7la3lRw3Rs8ivbHEdzI6okqhSQSCQB+Oa7n4ffCA67JHqmvefb6dnckO4iScf0X36n9a6KOJdR2ijir4CNOPNKeh4x8Gvhj4m8damTFapZ6Yp23V9Mpwoz0T+83t+eK+y/Ang3QvBmkjT9FtQhbBmnfmWZvVm/p0FbOm2NnptjFY2FtHbW0K7Y4o1wqirFegkeaopbBRRRTKCiiigD4i8ReILo31zCJikKyuPLTvyetcLqeopHIwUEsx7dq7jX/AIefEOS+umtfB+ry+ZM7K4gOMFjg1hn4Q/Ep8ufCWq7j13Q8158KWt2e/PE6Wizj7e4eObdb311BIT95WI5+oNWt2pRTNefblkkJLNJKdxJPHJYGukT4Q/EffiTwfq6j1EGasp8G/iAw48M6qB725FdCTOW3U5jSLnVrXWLTUbW2trqe2ffGoClSck8hSM8mvfPgjr3i7XtR1X7XptrYSRxI264ilVXBJ+79PrXlf/CmviAvP/CMar+ENew/s4+C/F3h671ga1pep28UsMYhFwDjIY5wDSmpcrRk3CTuzs/FC+Ix4b1MvJpBQWkucJJnG09Oas2KeJ/sVviXRseUmPkl9B71seJdK1Gfw7qUENnNJJJayKiqvLEqcAVbstNvlsoFa1lDCJQQV6HArm5X2E2u5yHii38RzeHr6GafSBFJEVcokm4AnHGTXFeMLSa61ie4gntvJkdXkdYWGHBBJUE98c/jXqfi/Tdabw7dpp+nyTTsoAXHPUdB3NcldeH/ABI6ySNpN41xJkBjFkfU1cFZ+9f5GFScJTVN9evQ4jxYNPvbKWa4a3s/NlUjjaiuSOw7VraxqNnDY3z3ev6VdKr2sKRgNKJlRo3JHOTk9fpWjrXwt1jV/DizSfabW+jJKwLCHU5IAJGRzjJ61xnxC+FfjLQtOtYtHsbrXmkc7/s1ljywGQgtyc9DxXVVp0vY88JPm7W/UvlSJvF7eJPFekr4k1K30630W3uY7e2hDtukDSBTJxyD0GOtW/C/xF0PwbZ6boWo2cxNxfM3m7CyRKwCrtOMs3HT0z1rlNE8LfFO4CaXqXhjWksDcxyIPsxVUcMuXbPYgcn2+tetWnw5udd+HUmk6tpUkF4s7yQGVMFTwR+BI/QHtXElK+wJJTuc/wDtH6kkHhfQfFGm3G8Wly0sE8TZB3KOOOuQDxz06GuCu/GA8VeAbvwF4jaI61tFxp86uCs23P8AGeD8u7DfhxiqOqxeMNC0a7+HutaZqhg+Vre8Fo7JHIuc7SvQlOOoGSTkDFdzpPwvm8dfB6ykbSTp/iC0EscLCMqAMnAGcHG1hgnj9CD2S5ufl17nR7TTlvobvwT8nxX8IJvDmsfZ5wiG2lWNtyhWXI59jn8q8vi8N+JLXRf+EY8V6w+k+FtIvZIrfylYzXRHICJ/HkHoOOTk8gV23wx0jxt4B0rVtQvPD91Mb0rFbWMcbBUm3YXqM7cFyzH1AzkmtrWbTx1rVu+keINO+x+ILUDUNKuLKLKkqMtEeccgEc45x7VXK+wuaPch8Wa1JpPh7wf4i8HX8qaXCXtzbzhgsny5CyL2b5HXpwSMYq74Y1u/u5JtQ8MiO10O6m+2X5vAQdOkXBmTH+2PmHbqay/BvhX+0tLuIba41j+x4oIb65N5A2IbxJPNfYp55BYEc5rb1/WPFp0K28Xad4WuorCR5YZdNmQf6RFIMRzuoGQcgAg8gUcr7BzLuXfHXirStD0UW1nKdPTVLWS4sb+LiIy53YJ7ZznJ4rBfUL3VtF1eb+x2un1WyjS8igcZtLpV+R27iMghww6YqS28H+KV8GSeG7zSzdahpYj1HTG8vfEwYndb7j9WX6EV1Op6PeRtK2n6Pd2C2yRQSNbgu8oERKIV/iRSVU+vOeBRyvsHMu5meHIbWDXpvstrGjXMG++uVbPmzrtRsDt8wJPY7geproJ4o9jMwLYHrVXw5ol1beVZ2ukOBEh86dF/iJJ8vB9OASOpArbfSdS28WM5/wCAVzVYy5tjenUio7nH39n8wlI/iB56L1x+uKxrzTWu7hZIlkuJi2yGJRnI9vfJ/Su+fw/qtzKsX2KUbj1cYVfc12Phnw5Z6LGHAE10RhpWHT2X0FOjQnUdtkVUxcaavuzi/hh8M49LtYtQ8RRpPfbjItvnckRJzz2Y/p9a9Poor1adONNWieRVqyqy5pMKKKKszCiiigAooooA560tPFogg8zW9LYiO18wrp7DcVJ88j95xvGAv93/AGqHs/GBt3VNc0oSmGVVY6cxAkMmY2x5nRY/lI7nnI6UUUATSWvigzuyaxpqxGaVlU2LEiMx4jUnzOSr5YnuOMDrTYrTxUHjMus6ayhrcyAWDAsqqfPA/ecbzgr/AHenzUUUAYviLSvidcW9iuheLvD9lMiOLtrjRnlErFiVKgSjaAuARzk8+1dBHbeIh4etLd9UsTq6eV9puhZnyZMMPM2x78ruXcB8xwSDz0oooAzvHdh46vWtP+EN8RaRo6oG+0i+01royE427cSJtxz65zV63tfEy+FIbWfV9PfXlVPNvVsmEDEOCxEW/IyuQPm4PPtRRQBU8dWPjW9itB4N8QaVo7ozfaTfac10JBxtC4kTbjnPXORTNJsPHUVjEmp+I9GubkCHzJItLaNWIlYy4HmnG6Pao/ukFuc4oooAnls/GBgkWPXdKWUxXCox05iFkaQGFiPM5CplWH8R5yvSp3tfE32pmXV9OEH2iRlQ2LbhEYsImd/3hJ8xbHK/LgdaKKAOa0zR/i3HrttNqPjbw1caWsytcW8WhPHJJH/EquZjtJ55wceldoY9R/tlZhdQf2b9nKm38k+YZtwIffnG3bkbdvU5z2oooA5O70r4oN4sN1a+L/D8Wg/aVYWT6M7T+TkZTzfNA3Yz8238K6ySPUTq8Msd1AunrC6ywGEmR5CV2sHzgAAMCMHORyMclFAHF+I9H+LVxrd1NoPjXw3Y6az5t7e40N5pI1x0ZxMNxznnAq54L0z4k2erNL4s8V6Fqth5RCw2WkPbSB8jB3mVuOvGKKKAOmtYtUWe/a5vLaSKSQGyVICphTYBhzuO87txyNvBA7Zrz46D8cMnHxC8JY/7FyT/AOP0UUAdb4Gs/GFlZ3CeMdc0zV7hpAYHsbBrVUTHIILtk578VU8b6L431S+gl8L+OLfw9bpFtlhk0dLsyPn725nXHGBj2oooAytG8MfFG21a0uNS+KNpf2UcytPbL4ciiMyA8oHEhK5HGcHFds0F9/bKXIvlFgLdka08kZaUsCJN+cjABG3HfPaiigCKC11RbfUUl1VJJZ5Xazk+zAfZkKgKpGfn2nJycZziuD/4RH4vf9Ffsv8Awl4v/jtFFAG1oGjfESy06WHVPGul6rdFZ/LnOi+SFZlUQ/KsmCFIYsP4twGRjnXNr4n+0bhq+neV56tsNk2fK8nBTO/qZfm3Y+78uO9FFAHM6FpvxhTUo21rxR4RlsgymRbbSZhIwDAsATLgErkZ5xwcGtaGw+IHn6l5viLQjE6SjTwulybomJBjMn735woyCBjdkHjpRRQBS8J2PxUg19JPE+veFrzScPvistPmimJx8uGaQgc4zweM11tqupDU7xrma1exYR/ZI0jIkQ4O/exOGycYwBjnrRRQBwF1p3xwa6la28T+CFgLt5avpU5YLngH951xRRRQB//Z"/>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pic>
        <p:nvPicPr>
          <p:cNvPr id="6" name="Imagen 5">
            <a:extLst>
              <a:ext uri="{FF2B5EF4-FFF2-40B4-BE49-F238E27FC236}">
                <a16:creationId xmlns:a16="http://schemas.microsoft.com/office/drawing/2014/main" id="{A2F2EE4F-AEB0-4500-995F-54DCC37A93B4}"/>
              </a:ext>
            </a:extLst>
          </p:cNvPr>
          <p:cNvPicPr>
            <a:picLocks noChangeAspect="1"/>
          </p:cNvPicPr>
          <p:nvPr/>
        </p:nvPicPr>
        <p:blipFill>
          <a:blip r:embed="rId6"/>
          <a:stretch>
            <a:fillRect/>
          </a:stretch>
        </p:blipFill>
        <p:spPr>
          <a:xfrm>
            <a:off x="2768081" y="1275410"/>
            <a:ext cx="5648728" cy="3147045"/>
          </a:xfrm>
          <a:prstGeom prst="rect">
            <a:avLst/>
          </a:prstGeom>
        </p:spPr>
      </p:pic>
    </p:spTree>
    <p:extLst>
      <p:ext uri="{BB962C8B-B14F-4D97-AF65-F5344CB8AC3E}">
        <p14:creationId xmlns:p14="http://schemas.microsoft.com/office/powerpoint/2010/main" val="2247914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4 Grupo"/>
          <p:cNvGrpSpPr>
            <a:grpSpLocks/>
          </p:cNvGrpSpPr>
          <p:nvPr/>
        </p:nvGrpSpPr>
        <p:grpSpPr bwMode="auto">
          <a:xfrm>
            <a:off x="1" y="6092825"/>
            <a:ext cx="9144000" cy="765175"/>
            <a:chOff x="0" y="6093296"/>
            <a:chExt cx="9144000" cy="764704"/>
          </a:xfrm>
          <a:solidFill>
            <a:schemeClr val="tx2">
              <a:lumMod val="60000"/>
              <a:lumOff val="40000"/>
            </a:schemeClr>
          </a:solidFill>
        </p:grpSpPr>
        <p:sp>
          <p:nvSpPr>
            <p:cNvPr id="11" name="10 Rectángulo"/>
            <p:cNvSpPr/>
            <p:nvPr/>
          </p:nvSpPr>
          <p:spPr>
            <a:xfrm>
              <a:off x="0" y="6093296"/>
              <a:ext cx="9144000" cy="7647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FFFFFF"/>
                </a:solidFill>
                <a:cs typeface="Arial" charset="0"/>
              </a:endParaRPr>
            </a:p>
          </p:txBody>
        </p:sp>
        <p:sp>
          <p:nvSpPr>
            <p:cNvPr id="12" name="10 CuadroTexto"/>
            <p:cNvSpPr txBox="1">
              <a:spLocks noChangeArrowheads="1"/>
            </p:cNvSpPr>
            <p:nvPr/>
          </p:nvSpPr>
          <p:spPr bwMode="auto">
            <a:xfrm>
              <a:off x="5429255" y="6286872"/>
              <a:ext cx="3070708" cy="369332"/>
            </a:xfrm>
            <a:prstGeom prst="rect">
              <a:avLst/>
            </a:prstGeom>
            <a:solidFill>
              <a:schemeClr val="accent4">
                <a:lumMod val="20000"/>
                <a:lumOff val="80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dirty="0">
                  <a:latin typeface="Calibri" pitchFamily="34" charset="0"/>
                </a:rPr>
                <a:t>DIRECCIÓN  PROVINCIAL</a:t>
              </a:r>
            </a:p>
          </p:txBody>
        </p:sp>
        <p:sp>
          <p:nvSpPr>
            <p:cNvPr id="13" name="12 CuadroTexto"/>
            <p:cNvSpPr txBox="1"/>
            <p:nvPr/>
          </p:nvSpPr>
          <p:spPr>
            <a:xfrm>
              <a:off x="7812359" y="6286872"/>
              <a:ext cx="1223963" cy="369660"/>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es-ES" b="1" dirty="0">
                  <a:solidFill>
                    <a:srgbClr val="C00000"/>
                  </a:solidFill>
                  <a:latin typeface="+mn-lt"/>
                </a:rPr>
                <a:t>BURGOS</a:t>
              </a:r>
            </a:p>
          </p:txBody>
        </p:sp>
      </p:grpSp>
      <p:pic>
        <p:nvPicPr>
          <p:cNvPr id="18435" name="Picture 4"/>
          <p:cNvPicPr>
            <a:picLocks noChangeAspect="1" noChangeArrowheads="1"/>
          </p:cNvPicPr>
          <p:nvPr/>
        </p:nvPicPr>
        <p:blipFill>
          <a:blip r:embed="rId3" cstate="print"/>
          <a:srcRect/>
          <a:stretch>
            <a:fillRect/>
          </a:stretch>
        </p:blipFill>
        <p:spPr bwMode="auto">
          <a:xfrm>
            <a:off x="428625" y="6143625"/>
            <a:ext cx="1485900" cy="600075"/>
          </a:xfrm>
          <a:prstGeom prst="rect">
            <a:avLst/>
          </a:prstGeom>
          <a:noFill/>
          <a:ln w="9525">
            <a:noFill/>
            <a:miter lim="800000"/>
            <a:headEnd/>
            <a:tailEnd/>
          </a:ln>
        </p:spPr>
      </p:pic>
      <p:sp>
        <p:nvSpPr>
          <p:cNvPr id="17" name="16 CuadroTexto"/>
          <p:cNvSpPr txBox="1"/>
          <p:nvPr/>
        </p:nvSpPr>
        <p:spPr>
          <a:xfrm>
            <a:off x="2408184" y="578533"/>
            <a:ext cx="6166439" cy="369332"/>
          </a:xfrm>
          <a:prstGeom prst="rect">
            <a:avLst/>
          </a:prstGeom>
          <a:solidFill>
            <a:srgbClr val="FFC000"/>
          </a:solidFill>
        </p:spPr>
        <p:txBody>
          <a:bodyPr wrap="square">
            <a:spAutoFit/>
          </a:bodyPr>
          <a:lstStyle/>
          <a:p>
            <a:pPr fontAlgn="auto">
              <a:spcBef>
                <a:spcPts val="0"/>
              </a:spcBef>
              <a:spcAft>
                <a:spcPts val="0"/>
              </a:spcAft>
              <a:defRPr/>
            </a:pPr>
            <a:r>
              <a:rPr lang="es-ES" b="1" dirty="0">
                <a:solidFill>
                  <a:schemeClr val="bg1"/>
                </a:solidFill>
                <a:latin typeface="Eurostile" pitchFamily="34" charset="0"/>
              </a:rPr>
              <a:t>PLANTEAMIENTO DEL TEMA</a:t>
            </a:r>
          </a:p>
        </p:txBody>
      </p:sp>
      <p:grpSp>
        <p:nvGrpSpPr>
          <p:cNvPr id="19" name="19 Grupo"/>
          <p:cNvGrpSpPr>
            <a:grpSpLocks/>
          </p:cNvGrpSpPr>
          <p:nvPr/>
        </p:nvGrpSpPr>
        <p:grpSpPr bwMode="auto">
          <a:xfrm>
            <a:off x="428625" y="0"/>
            <a:ext cx="1765300" cy="3500438"/>
            <a:chOff x="428596" y="0"/>
            <a:chExt cx="1765750" cy="3500438"/>
          </a:xfrm>
        </p:grpSpPr>
        <p:sp>
          <p:nvSpPr>
            <p:cNvPr id="20" name="19 Rectángulo"/>
            <p:cNvSpPr/>
            <p:nvPr/>
          </p:nvSpPr>
          <p:spPr>
            <a:xfrm>
              <a:off x="500052" y="0"/>
              <a:ext cx="1357658" cy="25003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1" name="20 Elipse"/>
            <p:cNvSpPr/>
            <p:nvPr/>
          </p:nvSpPr>
          <p:spPr>
            <a:xfrm>
              <a:off x="428596" y="2000250"/>
              <a:ext cx="1572026" cy="15001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3" name="5 CuadroTexto"/>
            <p:cNvSpPr txBox="1">
              <a:spLocks noChangeArrowheads="1"/>
            </p:cNvSpPr>
            <p:nvPr/>
          </p:nvSpPr>
          <p:spPr bwMode="auto">
            <a:xfrm>
              <a:off x="857224" y="0"/>
              <a:ext cx="785818" cy="1862048"/>
            </a:xfrm>
            <a:prstGeom prst="rect">
              <a:avLst/>
            </a:prstGeom>
            <a:noFill/>
            <a:ln w="9525">
              <a:noFill/>
              <a:miter lim="800000"/>
              <a:headEnd/>
              <a:tailEnd/>
            </a:ln>
          </p:spPr>
          <p:txBody>
            <a:bodyPr>
              <a:spAutoFit/>
            </a:bodyPr>
            <a:lstStyle/>
            <a:p>
              <a:r>
                <a:rPr lang="es-ES" sz="11500" b="1" dirty="0">
                  <a:solidFill>
                    <a:schemeClr val="bg1"/>
                  </a:solidFill>
                  <a:latin typeface="Calibri" pitchFamily="34" charset="0"/>
                </a:rPr>
                <a:t>@</a:t>
              </a:r>
            </a:p>
          </p:txBody>
        </p:sp>
        <p:pic>
          <p:nvPicPr>
            <p:cNvPr id="26" name="Picture 3"/>
            <p:cNvPicPr>
              <a:picLocks noChangeAspect="1" noChangeArrowheads="1"/>
            </p:cNvPicPr>
            <p:nvPr/>
          </p:nvPicPr>
          <p:blipFill>
            <a:blip r:embed="rId4" cstate="print">
              <a:duotone>
                <a:schemeClr val="accent1">
                  <a:shade val="45000"/>
                  <a:satMod val="135000"/>
                </a:schemeClr>
                <a:prstClr val="white"/>
              </a:duotone>
            </a:blip>
            <a:srcRect l="11629"/>
            <a:stretch>
              <a:fillRect/>
            </a:stretch>
          </p:blipFill>
          <p:spPr bwMode="auto">
            <a:xfrm>
              <a:off x="1857356" y="214290"/>
              <a:ext cx="336990" cy="1285884"/>
            </a:xfrm>
            <a:prstGeom prst="rect">
              <a:avLst/>
            </a:prstGeom>
            <a:noFill/>
            <a:ln w="9525">
              <a:noFill/>
              <a:miter lim="800000"/>
              <a:headEnd/>
              <a:tailEnd/>
            </a:ln>
          </p:spPr>
        </p:pic>
      </p:grpSp>
      <p:pic>
        <p:nvPicPr>
          <p:cNvPr id="27" name="Picture 3"/>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514388" y="4005064"/>
            <a:ext cx="2297112" cy="2500312"/>
          </a:xfrm>
          <a:prstGeom prst="rect">
            <a:avLst/>
          </a:prstGeom>
          <a:noFill/>
          <a:ln w="9525">
            <a:noFill/>
            <a:miter lim="800000"/>
            <a:headEnd/>
            <a:tailEnd/>
          </a:ln>
        </p:spPr>
      </p:pic>
      <p:sp>
        <p:nvSpPr>
          <p:cNvPr id="5" name="Rectángulo 4"/>
          <p:cNvSpPr/>
          <p:nvPr/>
        </p:nvSpPr>
        <p:spPr>
          <a:xfrm>
            <a:off x="2245908" y="1607612"/>
            <a:ext cx="6366695" cy="3785652"/>
          </a:xfrm>
          <a:prstGeom prst="rect">
            <a:avLst/>
          </a:prstGeom>
        </p:spPr>
        <p:txBody>
          <a:bodyPr wrap="square" anchor="t">
            <a:spAutoFit/>
          </a:bodyPr>
          <a:lstStyle/>
          <a:p>
            <a:pPr algn="just"/>
            <a:r>
              <a:rPr lang="es-ES" sz="1600" b="1" dirty="0">
                <a:solidFill>
                  <a:schemeClr val="accent1">
                    <a:lumMod val="75000"/>
                  </a:schemeClr>
                </a:solidFill>
                <a:latin typeface="Eurostile" panose="020B0604020202020204" charset="0"/>
              </a:rPr>
              <a:t>Las tecnologías digitales hacen que la comunicación de las ideas, las emociones y los deseos sea rápida  y  densa.</a:t>
            </a:r>
          </a:p>
          <a:p>
            <a:pPr algn="just"/>
            <a:endParaRPr lang="es-ES" sz="1600" b="1" dirty="0">
              <a:solidFill>
                <a:schemeClr val="accent1">
                  <a:lumMod val="75000"/>
                </a:schemeClr>
              </a:solidFill>
              <a:latin typeface="Eurostile" panose="020B0604020202020204" charset="0"/>
            </a:endParaRPr>
          </a:p>
          <a:p>
            <a:pPr algn="just"/>
            <a:r>
              <a:rPr lang="es-ES" sz="1600" b="1" dirty="0">
                <a:solidFill>
                  <a:schemeClr val="accent1">
                    <a:lumMod val="75000"/>
                  </a:schemeClr>
                </a:solidFill>
                <a:latin typeface="Eurostile"/>
              </a:rPr>
              <a:t>En el entorno actual los menores son más vulnerables a los riesgos relacionados con la interpretación, la comprensión y las implicaciones de las comunicaciones en Internet, por ello  es preciso proporcionarles herramientas y habilidades  como receptores de  información a través de medios tecnológicos.</a:t>
            </a:r>
          </a:p>
          <a:p>
            <a:pPr algn="just"/>
            <a:endParaRPr lang="es-ES" sz="1600" b="1" dirty="0">
              <a:solidFill>
                <a:schemeClr val="accent1">
                  <a:lumMod val="75000"/>
                </a:schemeClr>
              </a:solidFill>
              <a:latin typeface="Eurostile" panose="020B0604020202020204" charset="0"/>
            </a:endParaRPr>
          </a:p>
          <a:p>
            <a:pPr algn="just"/>
            <a:r>
              <a:rPr lang="es-ES" sz="1600" b="1" dirty="0">
                <a:solidFill>
                  <a:schemeClr val="accent1">
                    <a:lumMod val="75000"/>
                  </a:schemeClr>
                </a:solidFill>
                <a:latin typeface="Eurostile" panose="020B0604020202020204" charset="0"/>
              </a:rPr>
              <a:t>Así mismo, las estrategias informativas y de marketing  en Internet con frecuencia siguen el ciclo información, atracción, vinculación, fidelización y dependencia  en el que los menores se ven inmersos, consideramos que es preciso su reconocimiento y que los alumnos/as adquieran destrezas para  convivir ellas.</a:t>
            </a:r>
          </a:p>
          <a:p>
            <a:pPr algn="just"/>
            <a:endParaRPr lang="es-ES" sz="1600" b="1" dirty="0">
              <a:latin typeface="Eurostile" panose="020B0604020202020204" charset="0"/>
            </a:endParaRPr>
          </a:p>
        </p:txBody>
      </p:sp>
    </p:spTree>
    <p:extLst>
      <p:ext uri="{BB962C8B-B14F-4D97-AF65-F5344CB8AC3E}">
        <p14:creationId xmlns:p14="http://schemas.microsoft.com/office/powerpoint/2010/main" val="3271959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4 Grupo"/>
          <p:cNvGrpSpPr>
            <a:grpSpLocks/>
          </p:cNvGrpSpPr>
          <p:nvPr/>
        </p:nvGrpSpPr>
        <p:grpSpPr bwMode="auto">
          <a:xfrm>
            <a:off x="1" y="6092825"/>
            <a:ext cx="9144000" cy="765175"/>
            <a:chOff x="0" y="6093296"/>
            <a:chExt cx="9144000" cy="764704"/>
          </a:xfrm>
          <a:solidFill>
            <a:schemeClr val="tx2">
              <a:lumMod val="60000"/>
              <a:lumOff val="40000"/>
            </a:schemeClr>
          </a:solidFill>
        </p:grpSpPr>
        <p:sp>
          <p:nvSpPr>
            <p:cNvPr id="11" name="10 Rectángulo"/>
            <p:cNvSpPr/>
            <p:nvPr/>
          </p:nvSpPr>
          <p:spPr>
            <a:xfrm>
              <a:off x="0" y="6093296"/>
              <a:ext cx="9144000" cy="7647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FFFFFF"/>
                </a:solidFill>
                <a:cs typeface="Arial" charset="0"/>
              </a:endParaRPr>
            </a:p>
          </p:txBody>
        </p:sp>
        <p:sp>
          <p:nvSpPr>
            <p:cNvPr id="12" name="10 CuadroTexto"/>
            <p:cNvSpPr txBox="1">
              <a:spLocks noChangeArrowheads="1"/>
            </p:cNvSpPr>
            <p:nvPr/>
          </p:nvSpPr>
          <p:spPr bwMode="auto">
            <a:xfrm>
              <a:off x="5429255" y="6286872"/>
              <a:ext cx="3070708" cy="369332"/>
            </a:xfrm>
            <a:prstGeom prst="rect">
              <a:avLst/>
            </a:prstGeom>
            <a:solidFill>
              <a:schemeClr val="accent4">
                <a:lumMod val="20000"/>
                <a:lumOff val="80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dirty="0">
                  <a:latin typeface="Calibri" pitchFamily="34" charset="0"/>
                </a:rPr>
                <a:t>DIRECCIÓN  PROVINCIAL</a:t>
              </a:r>
            </a:p>
          </p:txBody>
        </p:sp>
        <p:sp>
          <p:nvSpPr>
            <p:cNvPr id="13" name="12 CuadroTexto"/>
            <p:cNvSpPr txBox="1"/>
            <p:nvPr/>
          </p:nvSpPr>
          <p:spPr>
            <a:xfrm>
              <a:off x="7812359" y="6286872"/>
              <a:ext cx="1223963" cy="369660"/>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es-ES" b="1" dirty="0">
                  <a:solidFill>
                    <a:srgbClr val="C00000"/>
                  </a:solidFill>
                  <a:latin typeface="+mn-lt"/>
                </a:rPr>
                <a:t>BURGOS</a:t>
              </a:r>
            </a:p>
          </p:txBody>
        </p:sp>
      </p:grpSp>
      <p:pic>
        <p:nvPicPr>
          <p:cNvPr id="18435" name="Picture 4"/>
          <p:cNvPicPr>
            <a:picLocks noChangeAspect="1" noChangeArrowheads="1"/>
          </p:cNvPicPr>
          <p:nvPr/>
        </p:nvPicPr>
        <p:blipFill>
          <a:blip r:embed="rId3" cstate="print"/>
          <a:srcRect/>
          <a:stretch>
            <a:fillRect/>
          </a:stretch>
        </p:blipFill>
        <p:spPr bwMode="auto">
          <a:xfrm>
            <a:off x="428625" y="6143625"/>
            <a:ext cx="1485900" cy="600075"/>
          </a:xfrm>
          <a:prstGeom prst="rect">
            <a:avLst/>
          </a:prstGeom>
          <a:noFill/>
          <a:ln w="9525">
            <a:noFill/>
            <a:miter lim="800000"/>
            <a:headEnd/>
            <a:tailEnd/>
          </a:ln>
        </p:spPr>
      </p:pic>
      <p:sp>
        <p:nvSpPr>
          <p:cNvPr id="17" name="16 CuadroTexto"/>
          <p:cNvSpPr txBox="1"/>
          <p:nvPr/>
        </p:nvSpPr>
        <p:spPr>
          <a:xfrm>
            <a:off x="2408184" y="578533"/>
            <a:ext cx="6166439" cy="369332"/>
          </a:xfrm>
          <a:prstGeom prst="rect">
            <a:avLst/>
          </a:prstGeom>
          <a:solidFill>
            <a:srgbClr val="FFC000"/>
          </a:solidFill>
        </p:spPr>
        <p:txBody>
          <a:bodyPr wrap="square">
            <a:spAutoFit/>
          </a:bodyPr>
          <a:lstStyle/>
          <a:p>
            <a:pPr fontAlgn="auto">
              <a:spcBef>
                <a:spcPts val="0"/>
              </a:spcBef>
              <a:spcAft>
                <a:spcPts val="0"/>
              </a:spcAft>
              <a:defRPr/>
            </a:pPr>
            <a:r>
              <a:rPr lang="es-ES" b="1" dirty="0">
                <a:solidFill>
                  <a:schemeClr val="bg1"/>
                </a:solidFill>
                <a:latin typeface="Eurostile" pitchFamily="34" charset="0"/>
              </a:rPr>
              <a:t>RELACIÓN CON EL CURRÍCULO		      PRIMARIA</a:t>
            </a:r>
          </a:p>
        </p:txBody>
      </p:sp>
      <p:grpSp>
        <p:nvGrpSpPr>
          <p:cNvPr id="19" name="19 Grupo"/>
          <p:cNvGrpSpPr>
            <a:grpSpLocks/>
          </p:cNvGrpSpPr>
          <p:nvPr/>
        </p:nvGrpSpPr>
        <p:grpSpPr bwMode="auto">
          <a:xfrm>
            <a:off x="428625" y="0"/>
            <a:ext cx="1765300" cy="3500438"/>
            <a:chOff x="428596" y="0"/>
            <a:chExt cx="1765750" cy="3500438"/>
          </a:xfrm>
        </p:grpSpPr>
        <p:sp>
          <p:nvSpPr>
            <p:cNvPr id="20" name="19 Rectángulo"/>
            <p:cNvSpPr/>
            <p:nvPr/>
          </p:nvSpPr>
          <p:spPr>
            <a:xfrm>
              <a:off x="500052" y="0"/>
              <a:ext cx="1357658" cy="25003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1" name="20 Elipse"/>
            <p:cNvSpPr/>
            <p:nvPr/>
          </p:nvSpPr>
          <p:spPr>
            <a:xfrm>
              <a:off x="428596" y="2000250"/>
              <a:ext cx="1572026" cy="15001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3" name="5 CuadroTexto"/>
            <p:cNvSpPr txBox="1">
              <a:spLocks noChangeArrowheads="1"/>
            </p:cNvSpPr>
            <p:nvPr/>
          </p:nvSpPr>
          <p:spPr bwMode="auto">
            <a:xfrm>
              <a:off x="857224" y="0"/>
              <a:ext cx="785818" cy="1862048"/>
            </a:xfrm>
            <a:prstGeom prst="rect">
              <a:avLst/>
            </a:prstGeom>
            <a:noFill/>
            <a:ln w="9525">
              <a:noFill/>
              <a:miter lim="800000"/>
              <a:headEnd/>
              <a:tailEnd/>
            </a:ln>
          </p:spPr>
          <p:txBody>
            <a:bodyPr>
              <a:spAutoFit/>
            </a:bodyPr>
            <a:lstStyle/>
            <a:p>
              <a:r>
                <a:rPr lang="es-ES" sz="11500" b="1" dirty="0">
                  <a:solidFill>
                    <a:schemeClr val="bg1"/>
                  </a:solidFill>
                  <a:latin typeface="Calibri" pitchFamily="34" charset="0"/>
                </a:rPr>
                <a:t>@</a:t>
              </a:r>
            </a:p>
          </p:txBody>
        </p:sp>
        <p:pic>
          <p:nvPicPr>
            <p:cNvPr id="26" name="Picture 3"/>
            <p:cNvPicPr>
              <a:picLocks noChangeAspect="1" noChangeArrowheads="1"/>
            </p:cNvPicPr>
            <p:nvPr/>
          </p:nvPicPr>
          <p:blipFill>
            <a:blip r:embed="rId4" cstate="print">
              <a:duotone>
                <a:schemeClr val="accent1">
                  <a:shade val="45000"/>
                  <a:satMod val="135000"/>
                </a:schemeClr>
                <a:prstClr val="white"/>
              </a:duotone>
            </a:blip>
            <a:srcRect l="11629"/>
            <a:stretch>
              <a:fillRect/>
            </a:stretch>
          </p:blipFill>
          <p:spPr bwMode="auto">
            <a:xfrm>
              <a:off x="1857356" y="214290"/>
              <a:ext cx="336990" cy="1285884"/>
            </a:xfrm>
            <a:prstGeom prst="rect">
              <a:avLst/>
            </a:prstGeom>
            <a:noFill/>
            <a:ln w="9525">
              <a:noFill/>
              <a:miter lim="800000"/>
              <a:headEnd/>
              <a:tailEnd/>
            </a:ln>
          </p:spPr>
        </p:pic>
      </p:grpSp>
      <p:pic>
        <p:nvPicPr>
          <p:cNvPr id="27" name="Picture 3"/>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357188" y="2643188"/>
            <a:ext cx="2297112" cy="2500312"/>
          </a:xfrm>
          <a:prstGeom prst="rect">
            <a:avLst/>
          </a:prstGeom>
          <a:noFill/>
          <a:ln w="9525">
            <a:noFill/>
            <a:miter lim="800000"/>
            <a:headEnd/>
            <a:tailEnd/>
          </a:ln>
        </p:spPr>
      </p:pic>
      <p:sp>
        <p:nvSpPr>
          <p:cNvPr id="10" name="CuadroTexto 9"/>
          <p:cNvSpPr txBox="1"/>
          <p:nvPr/>
        </p:nvSpPr>
        <p:spPr>
          <a:xfrm>
            <a:off x="2366422" y="970167"/>
            <a:ext cx="2371162" cy="369332"/>
          </a:xfrm>
          <a:prstGeom prst="rect">
            <a:avLst/>
          </a:prstGeom>
          <a:noFill/>
        </p:spPr>
        <p:txBody>
          <a:bodyPr wrap="none" rtlCol="0">
            <a:spAutoFit/>
          </a:bodyPr>
          <a:lstStyle/>
          <a:p>
            <a:r>
              <a:rPr lang="es-ES" dirty="0">
                <a:solidFill>
                  <a:srgbClr val="FF0000"/>
                </a:solidFill>
                <a:latin typeface="Eurostile" panose="020B0604020202020204" charset="0"/>
              </a:rPr>
              <a:t>CIENCIAS NATURALES</a:t>
            </a:r>
          </a:p>
        </p:txBody>
      </p:sp>
      <p:sp>
        <p:nvSpPr>
          <p:cNvPr id="14" name="Rectángulo 13"/>
          <p:cNvSpPr/>
          <p:nvPr/>
        </p:nvSpPr>
        <p:spPr>
          <a:xfrm>
            <a:off x="2406882" y="3156216"/>
            <a:ext cx="6362004" cy="1323439"/>
          </a:xfrm>
          <a:prstGeom prst="rect">
            <a:avLst/>
          </a:prstGeom>
        </p:spPr>
        <p:txBody>
          <a:bodyPr wrap="square" anchor="t">
            <a:spAutoFit/>
          </a:bodyPr>
          <a:lstStyle/>
          <a:p>
            <a:r>
              <a:rPr lang="es-ES" sz="1600" b="1" dirty="0">
                <a:latin typeface="Eurostile" panose="020B0604020202020204" charset="0"/>
              </a:rPr>
              <a:t>LA TECNOLOGIA, OBJETOS Y MÁQUINAS </a:t>
            </a:r>
          </a:p>
          <a:p>
            <a:r>
              <a:rPr lang="es-ES" sz="1600" dirty="0">
                <a:latin typeface="Eurostile"/>
              </a:rPr>
              <a:t>3º,4º,5º,6º Efectúa búsquedas guiadas de información en red.</a:t>
            </a:r>
          </a:p>
          <a:p>
            <a:r>
              <a:rPr lang="es-ES" sz="1600" dirty="0">
                <a:latin typeface="Eurostile"/>
              </a:rPr>
              <a:t>3º,4º,5º,6º Aplica estrategias de acceso y trabajo en Internet.</a:t>
            </a:r>
          </a:p>
          <a:p>
            <a:r>
              <a:rPr lang="es-ES" sz="1600" dirty="0">
                <a:latin typeface="Eurostile"/>
              </a:rPr>
              <a:t>6º	 Conoce y aplica estrategias de trabajo en Internet.</a:t>
            </a:r>
            <a:endParaRPr lang="es-ES" sz="1600" dirty="0">
              <a:latin typeface="Eurostile" panose="020B0604020202020204" charset="0"/>
            </a:endParaRPr>
          </a:p>
          <a:p>
            <a:endParaRPr lang="es-ES" sz="1600" dirty="0">
              <a:latin typeface="Eurostile" panose="020B0604020202020204" charset="0"/>
            </a:endParaRPr>
          </a:p>
        </p:txBody>
      </p:sp>
      <p:sp>
        <p:nvSpPr>
          <p:cNvPr id="5" name="Rectángulo 4"/>
          <p:cNvSpPr/>
          <p:nvPr/>
        </p:nvSpPr>
        <p:spPr>
          <a:xfrm>
            <a:off x="2366422" y="1478751"/>
            <a:ext cx="6161152" cy="1323439"/>
          </a:xfrm>
          <a:prstGeom prst="rect">
            <a:avLst/>
          </a:prstGeom>
        </p:spPr>
        <p:txBody>
          <a:bodyPr wrap="square" anchor="t">
            <a:spAutoFit/>
          </a:bodyPr>
          <a:lstStyle/>
          <a:p>
            <a:r>
              <a:rPr lang="es-ES" sz="1600" b="1" dirty="0">
                <a:latin typeface="Eurostile" panose="020B0604020202020204" charset="0"/>
              </a:rPr>
              <a:t>INICIACIÓN A LA ACTIVIDAD CIENTÍFICA</a:t>
            </a:r>
          </a:p>
          <a:p>
            <a:r>
              <a:rPr lang="es-ES" sz="1600" dirty="0">
                <a:latin typeface="Eurostile"/>
              </a:rPr>
              <a:t>3º,4º,5º,6º1.1 Busca, selecciona y organiza información concreta y relevante, la analiza, obtiene conclusiones.</a:t>
            </a:r>
            <a:endParaRPr lang="es-ES" sz="1600" dirty="0">
              <a:latin typeface="Eurostile" panose="020B0604020202020204" charset="0"/>
            </a:endParaRPr>
          </a:p>
          <a:p>
            <a:r>
              <a:rPr lang="es-ES" sz="1600" dirty="0">
                <a:latin typeface="Eurostile"/>
              </a:rPr>
              <a:t>3º,4º,5º,6º Uso autónomo del tratamiento de la información.</a:t>
            </a:r>
          </a:p>
          <a:p>
            <a:r>
              <a:rPr lang="es-ES" sz="1600" dirty="0">
                <a:latin typeface="Eurostile" panose="020B0604020202020204" charset="0"/>
              </a:rPr>
              <a:t>3º,4º,5º,6 Hace un uso adecuado de las TIC como recurso de ocio.</a:t>
            </a:r>
          </a:p>
        </p:txBody>
      </p:sp>
    </p:spTree>
    <p:extLst>
      <p:ext uri="{BB962C8B-B14F-4D97-AF65-F5344CB8AC3E}">
        <p14:creationId xmlns:p14="http://schemas.microsoft.com/office/powerpoint/2010/main" val="656581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4 Grupo"/>
          <p:cNvGrpSpPr>
            <a:grpSpLocks/>
          </p:cNvGrpSpPr>
          <p:nvPr/>
        </p:nvGrpSpPr>
        <p:grpSpPr bwMode="auto">
          <a:xfrm>
            <a:off x="1" y="6092825"/>
            <a:ext cx="9144000" cy="765175"/>
            <a:chOff x="0" y="6093296"/>
            <a:chExt cx="9144000" cy="764704"/>
          </a:xfrm>
          <a:solidFill>
            <a:schemeClr val="tx2">
              <a:lumMod val="60000"/>
              <a:lumOff val="40000"/>
            </a:schemeClr>
          </a:solidFill>
        </p:grpSpPr>
        <p:sp>
          <p:nvSpPr>
            <p:cNvPr id="11" name="10 Rectángulo"/>
            <p:cNvSpPr/>
            <p:nvPr/>
          </p:nvSpPr>
          <p:spPr>
            <a:xfrm>
              <a:off x="0" y="6093296"/>
              <a:ext cx="9144000" cy="7647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FFFFFF"/>
                </a:solidFill>
                <a:cs typeface="Arial" charset="0"/>
              </a:endParaRPr>
            </a:p>
          </p:txBody>
        </p:sp>
        <p:sp>
          <p:nvSpPr>
            <p:cNvPr id="12" name="10 CuadroTexto"/>
            <p:cNvSpPr txBox="1">
              <a:spLocks noChangeArrowheads="1"/>
            </p:cNvSpPr>
            <p:nvPr/>
          </p:nvSpPr>
          <p:spPr bwMode="auto">
            <a:xfrm>
              <a:off x="5429255" y="6286872"/>
              <a:ext cx="3070708" cy="369332"/>
            </a:xfrm>
            <a:prstGeom prst="rect">
              <a:avLst/>
            </a:prstGeom>
            <a:solidFill>
              <a:schemeClr val="accent4">
                <a:lumMod val="20000"/>
                <a:lumOff val="80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dirty="0">
                  <a:latin typeface="Calibri" pitchFamily="34" charset="0"/>
                </a:rPr>
                <a:t>DIRECCIÓN  PROVINCIAL</a:t>
              </a:r>
            </a:p>
          </p:txBody>
        </p:sp>
        <p:sp>
          <p:nvSpPr>
            <p:cNvPr id="13" name="12 CuadroTexto"/>
            <p:cNvSpPr txBox="1"/>
            <p:nvPr/>
          </p:nvSpPr>
          <p:spPr>
            <a:xfrm>
              <a:off x="7812359" y="6286872"/>
              <a:ext cx="1223963" cy="369660"/>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es-ES" b="1" dirty="0">
                  <a:solidFill>
                    <a:srgbClr val="C00000"/>
                  </a:solidFill>
                  <a:latin typeface="+mn-lt"/>
                </a:rPr>
                <a:t>BURGOS</a:t>
              </a:r>
            </a:p>
          </p:txBody>
        </p:sp>
      </p:grpSp>
      <p:pic>
        <p:nvPicPr>
          <p:cNvPr id="18435" name="Picture 4"/>
          <p:cNvPicPr>
            <a:picLocks noChangeAspect="1" noChangeArrowheads="1"/>
          </p:cNvPicPr>
          <p:nvPr/>
        </p:nvPicPr>
        <p:blipFill>
          <a:blip r:embed="rId3" cstate="print"/>
          <a:srcRect/>
          <a:stretch>
            <a:fillRect/>
          </a:stretch>
        </p:blipFill>
        <p:spPr bwMode="auto">
          <a:xfrm>
            <a:off x="428625" y="6143625"/>
            <a:ext cx="1485900" cy="600075"/>
          </a:xfrm>
          <a:prstGeom prst="rect">
            <a:avLst/>
          </a:prstGeom>
          <a:noFill/>
          <a:ln w="9525">
            <a:noFill/>
            <a:miter lim="800000"/>
            <a:headEnd/>
            <a:tailEnd/>
          </a:ln>
        </p:spPr>
      </p:pic>
      <p:sp>
        <p:nvSpPr>
          <p:cNvPr id="17" name="16 CuadroTexto"/>
          <p:cNvSpPr txBox="1"/>
          <p:nvPr/>
        </p:nvSpPr>
        <p:spPr>
          <a:xfrm>
            <a:off x="2408184" y="578533"/>
            <a:ext cx="6166439" cy="369332"/>
          </a:xfrm>
          <a:prstGeom prst="rect">
            <a:avLst/>
          </a:prstGeom>
          <a:solidFill>
            <a:srgbClr val="FFC000"/>
          </a:solidFill>
        </p:spPr>
        <p:txBody>
          <a:bodyPr wrap="square">
            <a:spAutoFit/>
          </a:bodyPr>
          <a:lstStyle/>
          <a:p>
            <a:pPr fontAlgn="auto">
              <a:spcBef>
                <a:spcPts val="0"/>
              </a:spcBef>
              <a:spcAft>
                <a:spcPts val="0"/>
              </a:spcAft>
              <a:defRPr/>
            </a:pPr>
            <a:r>
              <a:rPr lang="es-ES" b="1" dirty="0">
                <a:solidFill>
                  <a:schemeClr val="bg1"/>
                </a:solidFill>
                <a:latin typeface="Eurostile" pitchFamily="34" charset="0"/>
              </a:rPr>
              <a:t>RELACIÓN CON EL CURRÍCULO		      PRIMARIA</a:t>
            </a:r>
          </a:p>
        </p:txBody>
      </p:sp>
      <p:grpSp>
        <p:nvGrpSpPr>
          <p:cNvPr id="19" name="19 Grupo"/>
          <p:cNvGrpSpPr>
            <a:grpSpLocks/>
          </p:cNvGrpSpPr>
          <p:nvPr/>
        </p:nvGrpSpPr>
        <p:grpSpPr bwMode="auto">
          <a:xfrm>
            <a:off x="428625" y="0"/>
            <a:ext cx="1765300" cy="3500438"/>
            <a:chOff x="428596" y="0"/>
            <a:chExt cx="1765750" cy="3500438"/>
          </a:xfrm>
        </p:grpSpPr>
        <p:sp>
          <p:nvSpPr>
            <p:cNvPr id="20" name="19 Rectángulo"/>
            <p:cNvSpPr/>
            <p:nvPr/>
          </p:nvSpPr>
          <p:spPr>
            <a:xfrm>
              <a:off x="500052" y="0"/>
              <a:ext cx="1357658" cy="25003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1" name="20 Elipse"/>
            <p:cNvSpPr/>
            <p:nvPr/>
          </p:nvSpPr>
          <p:spPr>
            <a:xfrm>
              <a:off x="428596" y="2000250"/>
              <a:ext cx="1572026" cy="15001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3" name="5 CuadroTexto"/>
            <p:cNvSpPr txBox="1">
              <a:spLocks noChangeArrowheads="1"/>
            </p:cNvSpPr>
            <p:nvPr/>
          </p:nvSpPr>
          <p:spPr bwMode="auto">
            <a:xfrm>
              <a:off x="857224" y="0"/>
              <a:ext cx="785818" cy="1862048"/>
            </a:xfrm>
            <a:prstGeom prst="rect">
              <a:avLst/>
            </a:prstGeom>
            <a:noFill/>
            <a:ln w="9525">
              <a:noFill/>
              <a:miter lim="800000"/>
              <a:headEnd/>
              <a:tailEnd/>
            </a:ln>
          </p:spPr>
          <p:txBody>
            <a:bodyPr>
              <a:spAutoFit/>
            </a:bodyPr>
            <a:lstStyle/>
            <a:p>
              <a:r>
                <a:rPr lang="es-ES" sz="11500" b="1" dirty="0">
                  <a:solidFill>
                    <a:schemeClr val="bg1"/>
                  </a:solidFill>
                  <a:latin typeface="Calibri" pitchFamily="34" charset="0"/>
                </a:rPr>
                <a:t>@</a:t>
              </a:r>
            </a:p>
          </p:txBody>
        </p:sp>
        <p:pic>
          <p:nvPicPr>
            <p:cNvPr id="26" name="Picture 3"/>
            <p:cNvPicPr>
              <a:picLocks noChangeAspect="1" noChangeArrowheads="1"/>
            </p:cNvPicPr>
            <p:nvPr/>
          </p:nvPicPr>
          <p:blipFill>
            <a:blip r:embed="rId4" cstate="print">
              <a:duotone>
                <a:schemeClr val="accent1">
                  <a:shade val="45000"/>
                  <a:satMod val="135000"/>
                </a:schemeClr>
                <a:prstClr val="white"/>
              </a:duotone>
            </a:blip>
            <a:srcRect l="11629"/>
            <a:stretch>
              <a:fillRect/>
            </a:stretch>
          </p:blipFill>
          <p:spPr bwMode="auto">
            <a:xfrm>
              <a:off x="1857356" y="214290"/>
              <a:ext cx="336990" cy="1285884"/>
            </a:xfrm>
            <a:prstGeom prst="rect">
              <a:avLst/>
            </a:prstGeom>
            <a:noFill/>
            <a:ln w="9525">
              <a:noFill/>
              <a:miter lim="800000"/>
              <a:headEnd/>
              <a:tailEnd/>
            </a:ln>
          </p:spPr>
        </p:pic>
      </p:grpSp>
      <p:pic>
        <p:nvPicPr>
          <p:cNvPr id="27" name="Picture 3"/>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357188" y="2643188"/>
            <a:ext cx="2297112" cy="2500312"/>
          </a:xfrm>
          <a:prstGeom prst="rect">
            <a:avLst/>
          </a:prstGeom>
          <a:noFill/>
          <a:ln w="9525">
            <a:noFill/>
            <a:miter lim="800000"/>
            <a:headEnd/>
            <a:tailEnd/>
          </a:ln>
        </p:spPr>
      </p:pic>
      <p:sp>
        <p:nvSpPr>
          <p:cNvPr id="28" name="CuadroTexto 27"/>
          <p:cNvSpPr txBox="1"/>
          <p:nvPr/>
        </p:nvSpPr>
        <p:spPr>
          <a:xfrm>
            <a:off x="2378975" y="956894"/>
            <a:ext cx="2111475" cy="369332"/>
          </a:xfrm>
          <a:prstGeom prst="rect">
            <a:avLst/>
          </a:prstGeom>
          <a:noFill/>
        </p:spPr>
        <p:txBody>
          <a:bodyPr wrap="none" rtlCol="0">
            <a:spAutoFit/>
          </a:bodyPr>
          <a:lstStyle/>
          <a:p>
            <a:r>
              <a:rPr lang="es-ES" dirty="0">
                <a:solidFill>
                  <a:srgbClr val="FF0000"/>
                </a:solidFill>
                <a:latin typeface="Eurostile" panose="020B0604020202020204" charset="0"/>
              </a:rPr>
              <a:t>CIENCIAS SOCIALES</a:t>
            </a:r>
          </a:p>
        </p:txBody>
      </p:sp>
      <p:sp>
        <p:nvSpPr>
          <p:cNvPr id="15" name="Rectángulo 14"/>
          <p:cNvSpPr/>
          <p:nvPr/>
        </p:nvSpPr>
        <p:spPr>
          <a:xfrm>
            <a:off x="2382533" y="1415041"/>
            <a:ext cx="6775198" cy="4031873"/>
          </a:xfrm>
          <a:prstGeom prst="rect">
            <a:avLst/>
          </a:prstGeom>
        </p:spPr>
        <p:txBody>
          <a:bodyPr wrap="square" anchor="t">
            <a:spAutoFit/>
          </a:bodyPr>
          <a:lstStyle/>
          <a:p>
            <a:r>
              <a:rPr lang="es-ES" sz="1600" b="1" dirty="0">
                <a:latin typeface="Eurostile" panose="020B0604020202020204" charset="0"/>
              </a:rPr>
              <a:t>BLOQUE: CONTENIDOS COMUNES</a:t>
            </a:r>
          </a:p>
          <a:p>
            <a:r>
              <a:rPr lang="es-ES" sz="1600" dirty="0">
                <a:latin typeface="Eurostile" panose="020B0604020202020204" charset="0"/>
              </a:rPr>
              <a:t>4º,5º,6º Analiza informaciones relacionadas con el área</a:t>
            </a:r>
            <a:r>
              <a:rPr lang="es-ES" sz="1600" b="1" dirty="0">
                <a:latin typeface="Eurostile" panose="020B0604020202020204" charset="0"/>
              </a:rPr>
              <a:t>…</a:t>
            </a:r>
          </a:p>
          <a:p>
            <a:r>
              <a:rPr lang="es-ES" sz="1600" dirty="0">
                <a:latin typeface="Eurostile" panose="020B0604020202020204" charset="0"/>
              </a:rPr>
              <a:t>4º,5º,6º  Muestra actitudes de confianza en sí mismo, sentido crítico, iniciativa personal, ….</a:t>
            </a:r>
          </a:p>
          <a:p>
            <a:r>
              <a:rPr lang="es-ES" sz="1600" dirty="0">
                <a:latin typeface="Eurostile"/>
              </a:rPr>
              <a:t>3º,4º,5º,6º Busca ,selecciona y organiza información.</a:t>
            </a:r>
          </a:p>
          <a:p>
            <a:r>
              <a:rPr lang="es-ES" sz="1600" dirty="0">
                <a:latin typeface="Eurostile"/>
              </a:rPr>
              <a:t>3º,4º,5º,6º Maneja  imágenes, esquemas y TIC geográficas.</a:t>
            </a:r>
            <a:endParaRPr lang="es-ES" sz="1600">
              <a:latin typeface="Eurostile" panose="020B0604020202020204" charset="0"/>
            </a:endParaRPr>
          </a:p>
          <a:p>
            <a:r>
              <a:rPr lang="es-ES" sz="1600" dirty="0">
                <a:latin typeface="Eurostile"/>
              </a:rPr>
              <a:t>5º,6º          Utiliza TIC sociales para elaborar trabajos.</a:t>
            </a:r>
            <a:endParaRPr lang="es-ES" sz="1600">
              <a:latin typeface="Eurostile" panose="020B0604020202020204" charset="0"/>
            </a:endParaRPr>
          </a:p>
          <a:p>
            <a:endParaRPr lang="es-ES" sz="1600" b="1" dirty="0">
              <a:latin typeface="Eurostile" panose="020B0604020202020204" charset="0"/>
            </a:endParaRPr>
          </a:p>
          <a:p>
            <a:endParaRPr lang="es-ES" sz="1600" b="1" dirty="0">
              <a:latin typeface="Eurostile"/>
            </a:endParaRPr>
          </a:p>
          <a:p>
            <a:r>
              <a:rPr lang="es-ES" sz="1600" b="1" dirty="0">
                <a:latin typeface="Eurostile"/>
              </a:rPr>
              <a:t>BLOQUE: VIVIR EN SOCIEDAD</a:t>
            </a:r>
            <a:endParaRPr lang="es-ES" dirty="0">
              <a:latin typeface="Eurostile"/>
            </a:endParaRPr>
          </a:p>
          <a:p>
            <a:r>
              <a:rPr lang="es-ES" sz="1600" dirty="0">
                <a:latin typeface="Eurostile"/>
              </a:rPr>
              <a:t>5º,6º Investiga sobre distintas estrategias de compra, comparando precios y recopilando información.</a:t>
            </a:r>
          </a:p>
          <a:p>
            <a:r>
              <a:rPr lang="es-ES" sz="1600" dirty="0">
                <a:latin typeface="Eurostile" panose="020B0604020202020204" charset="0"/>
              </a:rPr>
              <a:t>5º Valora con espíritu crítico la función de la publicidad y reconoce las técnicas publicitarias más habituales.</a:t>
            </a:r>
          </a:p>
          <a:p>
            <a:endParaRPr lang="es-ES" sz="1600" b="1" dirty="0">
              <a:latin typeface="Eurostile" panose="020B0604020202020204" charset="0"/>
            </a:endParaRPr>
          </a:p>
          <a:p>
            <a:endParaRPr lang="es-ES" sz="1600" dirty="0">
              <a:latin typeface="Eurostile" panose="020B0604020202020204" charset="0"/>
            </a:endParaRPr>
          </a:p>
        </p:txBody>
      </p:sp>
    </p:spTree>
    <p:extLst>
      <p:ext uri="{BB962C8B-B14F-4D97-AF65-F5344CB8AC3E}">
        <p14:creationId xmlns:p14="http://schemas.microsoft.com/office/powerpoint/2010/main" val="845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4 Grupo"/>
          <p:cNvGrpSpPr>
            <a:grpSpLocks/>
          </p:cNvGrpSpPr>
          <p:nvPr/>
        </p:nvGrpSpPr>
        <p:grpSpPr bwMode="auto">
          <a:xfrm>
            <a:off x="1" y="6092825"/>
            <a:ext cx="9144000" cy="765175"/>
            <a:chOff x="0" y="6093296"/>
            <a:chExt cx="9144000" cy="764704"/>
          </a:xfrm>
          <a:solidFill>
            <a:schemeClr val="tx2">
              <a:lumMod val="60000"/>
              <a:lumOff val="40000"/>
            </a:schemeClr>
          </a:solidFill>
        </p:grpSpPr>
        <p:sp>
          <p:nvSpPr>
            <p:cNvPr id="11" name="10 Rectángulo"/>
            <p:cNvSpPr/>
            <p:nvPr/>
          </p:nvSpPr>
          <p:spPr>
            <a:xfrm>
              <a:off x="0" y="6093296"/>
              <a:ext cx="9144000" cy="7647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FFFFFF"/>
                </a:solidFill>
                <a:cs typeface="Arial" charset="0"/>
              </a:endParaRPr>
            </a:p>
          </p:txBody>
        </p:sp>
        <p:sp>
          <p:nvSpPr>
            <p:cNvPr id="12" name="10 CuadroTexto"/>
            <p:cNvSpPr txBox="1">
              <a:spLocks noChangeArrowheads="1"/>
            </p:cNvSpPr>
            <p:nvPr/>
          </p:nvSpPr>
          <p:spPr bwMode="auto">
            <a:xfrm>
              <a:off x="5429255" y="6286872"/>
              <a:ext cx="3070708" cy="369332"/>
            </a:xfrm>
            <a:prstGeom prst="rect">
              <a:avLst/>
            </a:prstGeom>
            <a:solidFill>
              <a:schemeClr val="accent4">
                <a:lumMod val="20000"/>
                <a:lumOff val="80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dirty="0">
                  <a:latin typeface="Calibri" pitchFamily="34" charset="0"/>
                </a:rPr>
                <a:t>DIRECCIÓN  PROVINCIAL</a:t>
              </a:r>
            </a:p>
          </p:txBody>
        </p:sp>
        <p:sp>
          <p:nvSpPr>
            <p:cNvPr id="13" name="12 CuadroTexto"/>
            <p:cNvSpPr txBox="1"/>
            <p:nvPr/>
          </p:nvSpPr>
          <p:spPr>
            <a:xfrm>
              <a:off x="7812359" y="6286872"/>
              <a:ext cx="1223963" cy="369660"/>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es-ES" b="1" dirty="0">
                  <a:solidFill>
                    <a:srgbClr val="C00000"/>
                  </a:solidFill>
                  <a:latin typeface="+mn-lt"/>
                </a:rPr>
                <a:t>BURGOS</a:t>
              </a:r>
            </a:p>
          </p:txBody>
        </p:sp>
      </p:grpSp>
      <p:pic>
        <p:nvPicPr>
          <p:cNvPr id="18435" name="Picture 4"/>
          <p:cNvPicPr>
            <a:picLocks noChangeAspect="1" noChangeArrowheads="1"/>
          </p:cNvPicPr>
          <p:nvPr/>
        </p:nvPicPr>
        <p:blipFill>
          <a:blip r:embed="rId3" cstate="print"/>
          <a:srcRect/>
          <a:stretch>
            <a:fillRect/>
          </a:stretch>
        </p:blipFill>
        <p:spPr bwMode="auto">
          <a:xfrm>
            <a:off x="428625" y="6143625"/>
            <a:ext cx="1485900" cy="600075"/>
          </a:xfrm>
          <a:prstGeom prst="rect">
            <a:avLst/>
          </a:prstGeom>
          <a:noFill/>
          <a:ln w="9525">
            <a:noFill/>
            <a:miter lim="800000"/>
            <a:headEnd/>
            <a:tailEnd/>
          </a:ln>
        </p:spPr>
      </p:pic>
      <p:grpSp>
        <p:nvGrpSpPr>
          <p:cNvPr id="19" name="19 Grupo"/>
          <p:cNvGrpSpPr>
            <a:grpSpLocks/>
          </p:cNvGrpSpPr>
          <p:nvPr/>
        </p:nvGrpSpPr>
        <p:grpSpPr bwMode="auto">
          <a:xfrm>
            <a:off x="428625" y="0"/>
            <a:ext cx="1765300" cy="3500438"/>
            <a:chOff x="428596" y="0"/>
            <a:chExt cx="1765750" cy="3500438"/>
          </a:xfrm>
        </p:grpSpPr>
        <p:sp>
          <p:nvSpPr>
            <p:cNvPr id="20" name="19 Rectángulo"/>
            <p:cNvSpPr/>
            <p:nvPr/>
          </p:nvSpPr>
          <p:spPr>
            <a:xfrm>
              <a:off x="500052" y="0"/>
              <a:ext cx="1357658" cy="25003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1" name="20 Elipse"/>
            <p:cNvSpPr/>
            <p:nvPr/>
          </p:nvSpPr>
          <p:spPr>
            <a:xfrm>
              <a:off x="428596" y="2000250"/>
              <a:ext cx="1572026" cy="15001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3" name="5 CuadroTexto"/>
            <p:cNvSpPr txBox="1">
              <a:spLocks noChangeArrowheads="1"/>
            </p:cNvSpPr>
            <p:nvPr/>
          </p:nvSpPr>
          <p:spPr bwMode="auto">
            <a:xfrm>
              <a:off x="857224" y="0"/>
              <a:ext cx="785818" cy="1862048"/>
            </a:xfrm>
            <a:prstGeom prst="rect">
              <a:avLst/>
            </a:prstGeom>
            <a:noFill/>
            <a:ln w="9525">
              <a:noFill/>
              <a:miter lim="800000"/>
              <a:headEnd/>
              <a:tailEnd/>
            </a:ln>
          </p:spPr>
          <p:txBody>
            <a:bodyPr>
              <a:spAutoFit/>
            </a:bodyPr>
            <a:lstStyle/>
            <a:p>
              <a:r>
                <a:rPr lang="es-ES" sz="11500" b="1" dirty="0">
                  <a:solidFill>
                    <a:schemeClr val="bg1"/>
                  </a:solidFill>
                  <a:latin typeface="Calibri" pitchFamily="34" charset="0"/>
                </a:rPr>
                <a:t>@</a:t>
              </a:r>
            </a:p>
          </p:txBody>
        </p:sp>
        <p:pic>
          <p:nvPicPr>
            <p:cNvPr id="26" name="Picture 3"/>
            <p:cNvPicPr>
              <a:picLocks noChangeAspect="1" noChangeArrowheads="1"/>
            </p:cNvPicPr>
            <p:nvPr/>
          </p:nvPicPr>
          <p:blipFill>
            <a:blip r:embed="rId4" cstate="print">
              <a:duotone>
                <a:schemeClr val="accent1">
                  <a:shade val="45000"/>
                  <a:satMod val="135000"/>
                </a:schemeClr>
                <a:prstClr val="white"/>
              </a:duotone>
            </a:blip>
            <a:srcRect l="11629"/>
            <a:stretch>
              <a:fillRect/>
            </a:stretch>
          </p:blipFill>
          <p:spPr bwMode="auto">
            <a:xfrm>
              <a:off x="1857356" y="214290"/>
              <a:ext cx="336990" cy="1285884"/>
            </a:xfrm>
            <a:prstGeom prst="rect">
              <a:avLst/>
            </a:prstGeom>
            <a:noFill/>
            <a:ln w="9525">
              <a:noFill/>
              <a:miter lim="800000"/>
              <a:headEnd/>
              <a:tailEnd/>
            </a:ln>
          </p:spPr>
        </p:pic>
      </p:grpSp>
      <p:pic>
        <p:nvPicPr>
          <p:cNvPr id="27" name="Picture 3"/>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154167" y="2612142"/>
            <a:ext cx="2297112" cy="2500312"/>
          </a:xfrm>
          <a:prstGeom prst="rect">
            <a:avLst/>
          </a:prstGeom>
          <a:noFill/>
          <a:ln w="9525">
            <a:noFill/>
            <a:miter lim="800000"/>
            <a:headEnd/>
            <a:tailEnd/>
          </a:ln>
        </p:spPr>
      </p:pic>
      <p:sp>
        <p:nvSpPr>
          <p:cNvPr id="16" name="Rectángulo 15"/>
          <p:cNvSpPr/>
          <p:nvPr/>
        </p:nvSpPr>
        <p:spPr>
          <a:xfrm>
            <a:off x="2359864" y="1054970"/>
            <a:ext cx="3852337" cy="369332"/>
          </a:xfrm>
          <a:prstGeom prst="rect">
            <a:avLst/>
          </a:prstGeom>
        </p:spPr>
        <p:txBody>
          <a:bodyPr wrap="none">
            <a:spAutoFit/>
          </a:bodyPr>
          <a:lstStyle/>
          <a:p>
            <a:pPr>
              <a:defRPr/>
            </a:pPr>
            <a:r>
              <a:rPr lang="es-ES" dirty="0">
                <a:solidFill>
                  <a:srgbClr val="FF0000"/>
                </a:solidFill>
                <a:latin typeface="Eurostile" panose="020B0604020202020204" charset="0"/>
              </a:rPr>
              <a:t>LENGUA CASTELLANA Y LITERATURA</a:t>
            </a:r>
          </a:p>
        </p:txBody>
      </p:sp>
      <p:sp>
        <p:nvSpPr>
          <p:cNvPr id="18" name="Rectángulo 17"/>
          <p:cNvSpPr/>
          <p:nvPr/>
        </p:nvSpPr>
        <p:spPr>
          <a:xfrm>
            <a:off x="2409387" y="3990510"/>
            <a:ext cx="6660233" cy="1077218"/>
          </a:xfrm>
          <a:prstGeom prst="rect">
            <a:avLst/>
          </a:prstGeom>
        </p:spPr>
        <p:txBody>
          <a:bodyPr wrap="square" anchor="t">
            <a:spAutoFit/>
          </a:bodyPr>
          <a:lstStyle/>
          <a:p>
            <a:r>
              <a:rPr lang="es-ES" sz="1600" b="1" dirty="0">
                <a:latin typeface="Eurostile" panose="020B0604020202020204" charset="0"/>
              </a:rPr>
              <a:t>COMUNICACIÓN ESCRITA: ESCRIBIR</a:t>
            </a:r>
          </a:p>
          <a:p>
            <a:r>
              <a:rPr lang="es-ES" sz="1600" dirty="0">
                <a:latin typeface="Eurostile"/>
              </a:rPr>
              <a:t>3º	Busca información a partir de pautas  con las TIC.</a:t>
            </a:r>
            <a:endParaRPr lang="es-ES" sz="1600" dirty="0">
              <a:latin typeface="Eurostile" panose="020B0604020202020204" charset="0"/>
            </a:endParaRPr>
          </a:p>
          <a:p>
            <a:r>
              <a:rPr lang="es-ES" sz="1600" dirty="0">
                <a:latin typeface="Eurostile"/>
              </a:rPr>
              <a:t>5º,6º	Utiliza, con supervisión,  los programas informáticos de búsqueda.</a:t>
            </a:r>
            <a:endParaRPr lang="es-ES" sz="1600" dirty="0">
              <a:latin typeface="Eurostile" panose="020B0604020202020204" charset="0"/>
            </a:endParaRPr>
          </a:p>
          <a:p>
            <a:endParaRPr lang="es-ES" sz="1600" dirty="0">
              <a:latin typeface="Eurostile" panose="020B0604020202020204" charset="0"/>
            </a:endParaRPr>
          </a:p>
        </p:txBody>
      </p:sp>
      <p:sp>
        <p:nvSpPr>
          <p:cNvPr id="6" name="Rectángulo 5"/>
          <p:cNvSpPr/>
          <p:nvPr/>
        </p:nvSpPr>
        <p:spPr>
          <a:xfrm>
            <a:off x="2409387" y="1426785"/>
            <a:ext cx="6786669" cy="2554545"/>
          </a:xfrm>
          <a:prstGeom prst="rect">
            <a:avLst/>
          </a:prstGeom>
        </p:spPr>
        <p:txBody>
          <a:bodyPr wrap="square" anchor="t">
            <a:spAutoFit/>
          </a:bodyPr>
          <a:lstStyle/>
          <a:p>
            <a:r>
              <a:rPr lang="es-ES" sz="1600" b="1" dirty="0">
                <a:latin typeface="Eurostile" panose="020B0604020202020204" charset="0"/>
              </a:rPr>
              <a:t>COMUNICACIÓN ESCRITA: LEER</a:t>
            </a:r>
          </a:p>
          <a:p>
            <a:r>
              <a:rPr lang="es-ES" sz="1600" dirty="0">
                <a:latin typeface="Eurostile" panose="020B0604020202020204" charset="0"/>
              </a:rPr>
              <a:t>4º 5ºComprende textos periodísticos y publicitarios. Identifica su intención comunicativa. Diferencia entre información y publicidad. Analiza la publicidad desde la perspectiva de género.</a:t>
            </a:r>
          </a:p>
          <a:p>
            <a:r>
              <a:rPr lang="es-ES" sz="1600" dirty="0">
                <a:latin typeface="Eurostile" panose="020B0604020202020204" charset="0"/>
              </a:rPr>
              <a:t>4º 5º Utiliza de forma progresiva y autónoma diversas fuentes de información para localizar documentos informativos y textos de ficción.</a:t>
            </a:r>
          </a:p>
          <a:p>
            <a:r>
              <a:rPr lang="es-ES" sz="1600" dirty="0">
                <a:latin typeface="Eurostile" panose="020B0604020202020204" charset="0"/>
              </a:rPr>
              <a:t>4º5º Sabe utilizar los medios informáticos para obtener información.</a:t>
            </a:r>
          </a:p>
          <a:p>
            <a:r>
              <a:rPr lang="es-ES" sz="1600" dirty="0">
                <a:latin typeface="Eurostile" panose="020B0604020202020204" charset="0"/>
              </a:rPr>
              <a:t>5º,6º	Sabe utilizar las TIC para obtener información y utilizarla…</a:t>
            </a:r>
          </a:p>
          <a:p>
            <a:r>
              <a:rPr lang="es-ES" sz="1600" dirty="0">
                <a:latin typeface="Eurostile"/>
              </a:rPr>
              <a:t>5º,6º	Utiliza, con supervisión, los programas informáticos de búsqueda.</a:t>
            </a:r>
            <a:endParaRPr lang="es-ES" sz="1600" dirty="0">
              <a:latin typeface="Eurostile" panose="020B0604020202020204" charset="0"/>
            </a:endParaRPr>
          </a:p>
          <a:p>
            <a:r>
              <a:rPr lang="es-ES" sz="1600" dirty="0">
                <a:latin typeface="Eurostile" panose="020B0604020202020204" charset="0"/>
              </a:rPr>
              <a:t>6º Utiliza estrategias de localización de recursos e información.</a:t>
            </a:r>
          </a:p>
        </p:txBody>
      </p:sp>
      <p:sp>
        <p:nvSpPr>
          <p:cNvPr id="25" name="16 CuadroTexto"/>
          <p:cNvSpPr txBox="1"/>
          <p:nvPr/>
        </p:nvSpPr>
        <p:spPr>
          <a:xfrm>
            <a:off x="2408184" y="578533"/>
            <a:ext cx="6166439" cy="369332"/>
          </a:xfrm>
          <a:prstGeom prst="rect">
            <a:avLst/>
          </a:prstGeom>
          <a:solidFill>
            <a:srgbClr val="FFC000"/>
          </a:solidFill>
        </p:spPr>
        <p:txBody>
          <a:bodyPr wrap="square">
            <a:spAutoFit/>
          </a:bodyPr>
          <a:lstStyle/>
          <a:p>
            <a:pPr fontAlgn="auto">
              <a:spcBef>
                <a:spcPts val="0"/>
              </a:spcBef>
              <a:spcAft>
                <a:spcPts val="0"/>
              </a:spcAft>
              <a:defRPr/>
            </a:pPr>
            <a:r>
              <a:rPr lang="es-ES" b="1" dirty="0">
                <a:solidFill>
                  <a:schemeClr val="bg1"/>
                </a:solidFill>
                <a:latin typeface="Eurostile" pitchFamily="34" charset="0"/>
              </a:rPr>
              <a:t>RELACIÓN CON EL CURRÍCULO		      PRIMARIA</a:t>
            </a:r>
          </a:p>
        </p:txBody>
      </p:sp>
      <p:sp>
        <p:nvSpPr>
          <p:cNvPr id="7" name="Rectángulo 6"/>
          <p:cNvSpPr/>
          <p:nvPr/>
        </p:nvSpPr>
        <p:spPr>
          <a:xfrm>
            <a:off x="2409144" y="4816217"/>
            <a:ext cx="7042977" cy="584775"/>
          </a:xfrm>
          <a:prstGeom prst="rect">
            <a:avLst/>
          </a:prstGeom>
        </p:spPr>
        <p:txBody>
          <a:bodyPr wrap="square" anchor="t">
            <a:spAutoFit/>
          </a:bodyPr>
          <a:lstStyle/>
          <a:p>
            <a:r>
              <a:rPr lang="es-ES" sz="1600" b="1" dirty="0">
                <a:latin typeface="Eurostile" panose="020B0604020202020204" charset="0"/>
              </a:rPr>
              <a:t>CONOCIMIENTO DE LA LENGUA</a:t>
            </a:r>
          </a:p>
          <a:p>
            <a:r>
              <a:rPr lang="es-ES" sz="1600" dirty="0">
                <a:latin typeface="Eurostile"/>
              </a:rPr>
              <a:t>4º5º6º	Busca información recurriendo al uso de las TIC.</a:t>
            </a:r>
            <a:endParaRPr lang="es-ES" sz="1600" dirty="0">
              <a:latin typeface="Eurostile" panose="020B0604020202020204" charset="0"/>
            </a:endParaRPr>
          </a:p>
        </p:txBody>
      </p:sp>
    </p:spTree>
    <p:extLst>
      <p:ext uri="{BB962C8B-B14F-4D97-AF65-F5344CB8AC3E}">
        <p14:creationId xmlns:p14="http://schemas.microsoft.com/office/powerpoint/2010/main" val="284460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4 Grupo"/>
          <p:cNvGrpSpPr>
            <a:grpSpLocks/>
          </p:cNvGrpSpPr>
          <p:nvPr/>
        </p:nvGrpSpPr>
        <p:grpSpPr bwMode="auto">
          <a:xfrm>
            <a:off x="1" y="6092825"/>
            <a:ext cx="9144000" cy="765175"/>
            <a:chOff x="0" y="6093296"/>
            <a:chExt cx="9144000" cy="764704"/>
          </a:xfrm>
          <a:solidFill>
            <a:schemeClr val="tx2">
              <a:lumMod val="60000"/>
              <a:lumOff val="40000"/>
            </a:schemeClr>
          </a:solidFill>
        </p:grpSpPr>
        <p:sp>
          <p:nvSpPr>
            <p:cNvPr id="11" name="10 Rectángulo"/>
            <p:cNvSpPr/>
            <p:nvPr/>
          </p:nvSpPr>
          <p:spPr>
            <a:xfrm>
              <a:off x="0" y="6093296"/>
              <a:ext cx="9144000" cy="7647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FFFFFF"/>
                </a:solidFill>
                <a:cs typeface="Arial" charset="0"/>
              </a:endParaRPr>
            </a:p>
          </p:txBody>
        </p:sp>
        <p:sp>
          <p:nvSpPr>
            <p:cNvPr id="12" name="10 CuadroTexto"/>
            <p:cNvSpPr txBox="1">
              <a:spLocks noChangeArrowheads="1"/>
            </p:cNvSpPr>
            <p:nvPr/>
          </p:nvSpPr>
          <p:spPr bwMode="auto">
            <a:xfrm>
              <a:off x="5429255" y="6286872"/>
              <a:ext cx="3070708" cy="369332"/>
            </a:xfrm>
            <a:prstGeom prst="rect">
              <a:avLst/>
            </a:prstGeom>
            <a:solidFill>
              <a:schemeClr val="accent4">
                <a:lumMod val="20000"/>
                <a:lumOff val="80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s-ES" dirty="0">
                  <a:latin typeface="Calibri" pitchFamily="34" charset="0"/>
                </a:rPr>
                <a:t>DIRECCIÓN  PROVINCIAL</a:t>
              </a:r>
            </a:p>
          </p:txBody>
        </p:sp>
        <p:sp>
          <p:nvSpPr>
            <p:cNvPr id="13" name="12 CuadroTexto"/>
            <p:cNvSpPr txBox="1"/>
            <p:nvPr/>
          </p:nvSpPr>
          <p:spPr>
            <a:xfrm>
              <a:off x="7812359" y="6286872"/>
              <a:ext cx="1223963" cy="369660"/>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es-ES" b="1" dirty="0">
                  <a:solidFill>
                    <a:srgbClr val="C00000"/>
                  </a:solidFill>
                  <a:latin typeface="+mn-lt"/>
                </a:rPr>
                <a:t>BURGOS</a:t>
              </a:r>
            </a:p>
          </p:txBody>
        </p:sp>
      </p:grpSp>
      <p:pic>
        <p:nvPicPr>
          <p:cNvPr id="18435" name="Picture 4"/>
          <p:cNvPicPr>
            <a:picLocks noChangeAspect="1" noChangeArrowheads="1"/>
          </p:cNvPicPr>
          <p:nvPr/>
        </p:nvPicPr>
        <p:blipFill>
          <a:blip r:embed="rId3" cstate="print"/>
          <a:srcRect/>
          <a:stretch>
            <a:fillRect/>
          </a:stretch>
        </p:blipFill>
        <p:spPr bwMode="auto">
          <a:xfrm>
            <a:off x="428625" y="6143625"/>
            <a:ext cx="1485900" cy="600075"/>
          </a:xfrm>
          <a:prstGeom prst="rect">
            <a:avLst/>
          </a:prstGeom>
          <a:noFill/>
          <a:ln w="9525">
            <a:noFill/>
            <a:miter lim="800000"/>
            <a:headEnd/>
            <a:tailEnd/>
          </a:ln>
        </p:spPr>
      </p:pic>
      <p:grpSp>
        <p:nvGrpSpPr>
          <p:cNvPr id="19" name="19 Grupo"/>
          <p:cNvGrpSpPr>
            <a:grpSpLocks/>
          </p:cNvGrpSpPr>
          <p:nvPr/>
        </p:nvGrpSpPr>
        <p:grpSpPr bwMode="auto">
          <a:xfrm>
            <a:off x="428625" y="0"/>
            <a:ext cx="1765300" cy="3500438"/>
            <a:chOff x="428596" y="0"/>
            <a:chExt cx="1765750" cy="3500438"/>
          </a:xfrm>
        </p:grpSpPr>
        <p:sp>
          <p:nvSpPr>
            <p:cNvPr id="20" name="19 Rectángulo"/>
            <p:cNvSpPr/>
            <p:nvPr/>
          </p:nvSpPr>
          <p:spPr>
            <a:xfrm>
              <a:off x="500052" y="0"/>
              <a:ext cx="1357658" cy="25003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1" name="20 Elipse"/>
            <p:cNvSpPr/>
            <p:nvPr/>
          </p:nvSpPr>
          <p:spPr>
            <a:xfrm>
              <a:off x="428596" y="2000250"/>
              <a:ext cx="1572026" cy="15001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3" name="5 CuadroTexto"/>
            <p:cNvSpPr txBox="1">
              <a:spLocks noChangeArrowheads="1"/>
            </p:cNvSpPr>
            <p:nvPr/>
          </p:nvSpPr>
          <p:spPr bwMode="auto">
            <a:xfrm>
              <a:off x="857224" y="0"/>
              <a:ext cx="785818" cy="1862048"/>
            </a:xfrm>
            <a:prstGeom prst="rect">
              <a:avLst/>
            </a:prstGeom>
            <a:noFill/>
            <a:ln w="9525">
              <a:noFill/>
              <a:miter lim="800000"/>
              <a:headEnd/>
              <a:tailEnd/>
            </a:ln>
          </p:spPr>
          <p:txBody>
            <a:bodyPr>
              <a:spAutoFit/>
            </a:bodyPr>
            <a:lstStyle/>
            <a:p>
              <a:r>
                <a:rPr lang="es-ES" sz="11500" b="1" dirty="0">
                  <a:solidFill>
                    <a:schemeClr val="bg1"/>
                  </a:solidFill>
                  <a:latin typeface="Calibri" pitchFamily="34" charset="0"/>
                </a:rPr>
                <a:t>@</a:t>
              </a:r>
            </a:p>
          </p:txBody>
        </p:sp>
        <p:pic>
          <p:nvPicPr>
            <p:cNvPr id="26" name="Picture 3"/>
            <p:cNvPicPr>
              <a:picLocks noChangeAspect="1" noChangeArrowheads="1"/>
            </p:cNvPicPr>
            <p:nvPr/>
          </p:nvPicPr>
          <p:blipFill>
            <a:blip r:embed="rId4" cstate="print">
              <a:duotone>
                <a:schemeClr val="accent1">
                  <a:shade val="45000"/>
                  <a:satMod val="135000"/>
                </a:schemeClr>
                <a:prstClr val="white"/>
              </a:duotone>
            </a:blip>
            <a:srcRect l="11629"/>
            <a:stretch>
              <a:fillRect/>
            </a:stretch>
          </p:blipFill>
          <p:spPr bwMode="auto">
            <a:xfrm>
              <a:off x="1857356" y="214290"/>
              <a:ext cx="336990" cy="1285884"/>
            </a:xfrm>
            <a:prstGeom prst="rect">
              <a:avLst/>
            </a:prstGeom>
            <a:noFill/>
            <a:ln w="9525">
              <a:noFill/>
              <a:miter lim="800000"/>
              <a:headEnd/>
              <a:tailEnd/>
            </a:ln>
          </p:spPr>
        </p:pic>
      </p:grpSp>
      <p:pic>
        <p:nvPicPr>
          <p:cNvPr id="27" name="Picture 3"/>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154167" y="2612142"/>
            <a:ext cx="2297112" cy="2500312"/>
          </a:xfrm>
          <a:prstGeom prst="rect">
            <a:avLst/>
          </a:prstGeom>
          <a:noFill/>
          <a:ln w="9525">
            <a:noFill/>
            <a:miter lim="800000"/>
            <a:headEnd/>
            <a:tailEnd/>
          </a:ln>
        </p:spPr>
      </p:pic>
      <p:sp>
        <p:nvSpPr>
          <p:cNvPr id="3" name="Rectángulo 2"/>
          <p:cNvSpPr/>
          <p:nvPr/>
        </p:nvSpPr>
        <p:spPr>
          <a:xfrm>
            <a:off x="2318069" y="1113974"/>
            <a:ext cx="1664238" cy="369332"/>
          </a:xfrm>
          <a:prstGeom prst="rect">
            <a:avLst/>
          </a:prstGeom>
        </p:spPr>
        <p:txBody>
          <a:bodyPr wrap="none">
            <a:spAutoFit/>
          </a:bodyPr>
          <a:lstStyle/>
          <a:p>
            <a:pPr>
              <a:defRPr/>
            </a:pPr>
            <a:r>
              <a:rPr lang="es-ES" dirty="0">
                <a:solidFill>
                  <a:srgbClr val="FF0000"/>
                </a:solidFill>
                <a:latin typeface="Eurostile" panose="020B0604020202020204" charset="0"/>
              </a:rPr>
              <a:t>MATEMÁTICAS</a:t>
            </a:r>
          </a:p>
        </p:txBody>
      </p:sp>
      <p:sp>
        <p:nvSpPr>
          <p:cNvPr id="4" name="Rectángulo 3"/>
          <p:cNvSpPr/>
          <p:nvPr/>
        </p:nvSpPr>
        <p:spPr>
          <a:xfrm>
            <a:off x="2357331" y="1410336"/>
            <a:ext cx="6837036" cy="1077218"/>
          </a:xfrm>
          <a:prstGeom prst="rect">
            <a:avLst/>
          </a:prstGeom>
        </p:spPr>
        <p:txBody>
          <a:bodyPr wrap="square" anchor="t">
            <a:spAutoFit/>
          </a:bodyPr>
          <a:lstStyle/>
          <a:p>
            <a:r>
              <a:rPr lang="es-ES" sz="1600" b="1" dirty="0">
                <a:latin typeface="Eurostile" panose="020B0604020202020204" charset="0"/>
              </a:rPr>
              <a:t>BLOQUE ESTADÍSTICA Y PROBABILIDAD</a:t>
            </a:r>
          </a:p>
          <a:p>
            <a:r>
              <a:rPr lang="es-ES" sz="1600" dirty="0">
                <a:latin typeface="Eurostile"/>
              </a:rPr>
              <a:t>4º,5º,6º	Utiliza las TIC con contenidos relacionados con el tratamiento de la 	Información.</a:t>
            </a:r>
            <a:endParaRPr lang="es-ES" sz="1600" dirty="0">
              <a:latin typeface="Eurostile" panose="020B0604020202020204" charset="0"/>
            </a:endParaRPr>
          </a:p>
          <a:p>
            <a:r>
              <a:rPr lang="es-ES" sz="1600" dirty="0">
                <a:latin typeface="Eurostile" panose="020B0604020202020204" charset="0"/>
              </a:rPr>
              <a:t>6º 	Realiza análisis crítico y argumentado sobre las informaciones…</a:t>
            </a:r>
          </a:p>
        </p:txBody>
      </p:sp>
      <p:sp>
        <p:nvSpPr>
          <p:cNvPr id="25" name="16 CuadroTexto"/>
          <p:cNvSpPr txBox="1"/>
          <p:nvPr/>
        </p:nvSpPr>
        <p:spPr>
          <a:xfrm>
            <a:off x="2408184" y="578533"/>
            <a:ext cx="6166439" cy="369332"/>
          </a:xfrm>
          <a:prstGeom prst="rect">
            <a:avLst/>
          </a:prstGeom>
          <a:solidFill>
            <a:srgbClr val="FFC000"/>
          </a:solidFill>
        </p:spPr>
        <p:txBody>
          <a:bodyPr wrap="square">
            <a:spAutoFit/>
          </a:bodyPr>
          <a:lstStyle/>
          <a:p>
            <a:pPr fontAlgn="auto">
              <a:spcBef>
                <a:spcPts val="0"/>
              </a:spcBef>
              <a:spcAft>
                <a:spcPts val="0"/>
              </a:spcAft>
              <a:defRPr/>
            </a:pPr>
            <a:r>
              <a:rPr lang="es-ES" b="1" dirty="0">
                <a:solidFill>
                  <a:schemeClr val="bg1"/>
                </a:solidFill>
                <a:latin typeface="Eurostile" pitchFamily="34" charset="0"/>
              </a:rPr>
              <a:t>RELACIÓN CON EL CURRÍCULO		      PRIMARIA</a:t>
            </a:r>
          </a:p>
        </p:txBody>
      </p:sp>
      <p:sp>
        <p:nvSpPr>
          <p:cNvPr id="22" name="Rectángulo 21">
            <a:extLst>
              <a:ext uri="{FF2B5EF4-FFF2-40B4-BE49-F238E27FC236}">
                <a16:creationId xmlns:a16="http://schemas.microsoft.com/office/drawing/2014/main" id="{74BC4780-165B-42A5-AFCE-DF18D32C388A}"/>
              </a:ext>
            </a:extLst>
          </p:cNvPr>
          <p:cNvSpPr/>
          <p:nvPr/>
        </p:nvSpPr>
        <p:spPr>
          <a:xfrm>
            <a:off x="2322984" y="2518439"/>
            <a:ext cx="2395207" cy="369332"/>
          </a:xfrm>
          <a:prstGeom prst="rect">
            <a:avLst/>
          </a:prstGeom>
        </p:spPr>
        <p:txBody>
          <a:bodyPr wrap="none">
            <a:spAutoFit/>
          </a:bodyPr>
          <a:lstStyle/>
          <a:p>
            <a:pPr>
              <a:defRPr/>
            </a:pPr>
            <a:r>
              <a:rPr lang="es-ES" dirty="0">
                <a:solidFill>
                  <a:srgbClr val="FF0000"/>
                </a:solidFill>
                <a:latin typeface="Eurostile" panose="020B0604020202020204" charset="0"/>
              </a:rPr>
              <a:t>LENGUA EXTRANJERA</a:t>
            </a:r>
          </a:p>
        </p:txBody>
      </p:sp>
      <p:sp>
        <p:nvSpPr>
          <p:cNvPr id="24" name="Rectángulo 23">
            <a:extLst>
              <a:ext uri="{FF2B5EF4-FFF2-40B4-BE49-F238E27FC236}">
                <a16:creationId xmlns:a16="http://schemas.microsoft.com/office/drawing/2014/main" id="{23D82DA0-C6E9-41BE-A6E3-214F35FEC38C}"/>
              </a:ext>
            </a:extLst>
          </p:cNvPr>
          <p:cNvSpPr/>
          <p:nvPr/>
        </p:nvSpPr>
        <p:spPr>
          <a:xfrm>
            <a:off x="2362246" y="2814801"/>
            <a:ext cx="6837036" cy="1077218"/>
          </a:xfrm>
          <a:prstGeom prst="rect">
            <a:avLst/>
          </a:prstGeom>
        </p:spPr>
        <p:txBody>
          <a:bodyPr wrap="square">
            <a:spAutoFit/>
          </a:bodyPr>
          <a:lstStyle/>
          <a:p>
            <a:r>
              <a:rPr lang="es-ES" sz="1600" b="1" dirty="0">
                <a:latin typeface="Eurostile" panose="020B0604020202020204" charset="0"/>
              </a:rPr>
              <a:t>BLOQUE COMPRENSIÓN DE TEXTOS ORALES.</a:t>
            </a:r>
          </a:p>
          <a:p>
            <a:r>
              <a:rPr lang="es-ES" sz="1600" dirty="0">
                <a:latin typeface="Eurostile" panose="020B0604020202020204" charset="0"/>
              </a:rPr>
              <a:t>6º	Comprende mensajes y anuncios públicos …</a:t>
            </a:r>
          </a:p>
          <a:p>
            <a:r>
              <a:rPr lang="es-ES" sz="1600" dirty="0">
                <a:latin typeface="Eurostile" panose="020B0604020202020204" charset="0"/>
              </a:rPr>
              <a:t>4º5º6º 	Comprende información esencial y localiza información específica en textos informativos sencillos.</a:t>
            </a:r>
          </a:p>
        </p:txBody>
      </p:sp>
      <p:sp>
        <p:nvSpPr>
          <p:cNvPr id="28" name="Rectángulo 27">
            <a:extLst>
              <a:ext uri="{FF2B5EF4-FFF2-40B4-BE49-F238E27FC236}">
                <a16:creationId xmlns:a16="http://schemas.microsoft.com/office/drawing/2014/main" id="{B5CCBC49-698B-4A23-A112-753FDB407258}"/>
              </a:ext>
            </a:extLst>
          </p:cNvPr>
          <p:cNvSpPr/>
          <p:nvPr/>
        </p:nvSpPr>
        <p:spPr>
          <a:xfrm>
            <a:off x="2350031" y="3879751"/>
            <a:ext cx="3363421" cy="369332"/>
          </a:xfrm>
          <a:prstGeom prst="rect">
            <a:avLst/>
          </a:prstGeom>
        </p:spPr>
        <p:txBody>
          <a:bodyPr wrap="none">
            <a:spAutoFit/>
          </a:bodyPr>
          <a:lstStyle/>
          <a:p>
            <a:pPr algn="ctr">
              <a:defRPr/>
            </a:pPr>
            <a:r>
              <a:rPr lang="es-ES" dirty="0">
                <a:solidFill>
                  <a:srgbClr val="FF0000"/>
                </a:solidFill>
                <a:latin typeface="Eurostile" panose="020B0604020202020204" charset="0"/>
              </a:rPr>
              <a:t>EDUCACIÓN ARTÍSTICA: MÚSICA</a:t>
            </a:r>
          </a:p>
        </p:txBody>
      </p:sp>
      <p:sp>
        <p:nvSpPr>
          <p:cNvPr id="29" name="Rectángulo 28">
            <a:extLst>
              <a:ext uri="{FF2B5EF4-FFF2-40B4-BE49-F238E27FC236}">
                <a16:creationId xmlns:a16="http://schemas.microsoft.com/office/drawing/2014/main" id="{5DD64D57-F91C-46E9-9E39-FBA33664D862}"/>
              </a:ext>
            </a:extLst>
          </p:cNvPr>
          <p:cNvSpPr/>
          <p:nvPr/>
        </p:nvSpPr>
        <p:spPr>
          <a:xfrm>
            <a:off x="2350031" y="4231681"/>
            <a:ext cx="6844336" cy="584775"/>
          </a:xfrm>
          <a:prstGeom prst="rect">
            <a:avLst/>
          </a:prstGeom>
        </p:spPr>
        <p:txBody>
          <a:bodyPr wrap="square" anchor="t">
            <a:spAutoFit/>
          </a:bodyPr>
          <a:lstStyle/>
          <a:p>
            <a:r>
              <a:rPr lang="es-ES" sz="1600" b="1" dirty="0">
                <a:latin typeface="Eurostile" panose="020B0604020202020204" charset="0"/>
              </a:rPr>
              <a:t>BLOQUE: EDUCACIÓN MUSICAL</a:t>
            </a:r>
          </a:p>
          <a:p>
            <a:r>
              <a:rPr lang="es-ES" sz="1600" dirty="0">
                <a:latin typeface="Eurostile"/>
              </a:rPr>
              <a:t>3º,4º,5º	Busca información en medios de comunicación o en Internet.</a:t>
            </a:r>
            <a:endParaRPr lang="es-ES" sz="1600" dirty="0">
              <a:latin typeface="Eurostile" panose="020B0604020202020204" charset="0"/>
            </a:endParaRPr>
          </a:p>
        </p:txBody>
      </p:sp>
      <p:sp>
        <p:nvSpPr>
          <p:cNvPr id="30" name="Rectángulo 29">
            <a:extLst>
              <a:ext uri="{FF2B5EF4-FFF2-40B4-BE49-F238E27FC236}">
                <a16:creationId xmlns:a16="http://schemas.microsoft.com/office/drawing/2014/main" id="{DCC56CE0-B95C-4694-862F-E1BCF72AEFAF}"/>
              </a:ext>
            </a:extLst>
          </p:cNvPr>
          <p:cNvSpPr/>
          <p:nvPr/>
        </p:nvSpPr>
        <p:spPr>
          <a:xfrm>
            <a:off x="2338962" y="4961393"/>
            <a:ext cx="2048958" cy="369332"/>
          </a:xfrm>
          <a:prstGeom prst="rect">
            <a:avLst/>
          </a:prstGeom>
        </p:spPr>
        <p:txBody>
          <a:bodyPr wrap="none">
            <a:spAutoFit/>
          </a:bodyPr>
          <a:lstStyle/>
          <a:p>
            <a:pPr algn="ctr">
              <a:defRPr/>
            </a:pPr>
            <a:r>
              <a:rPr lang="es-ES" dirty="0">
                <a:solidFill>
                  <a:srgbClr val="FF0000"/>
                </a:solidFill>
                <a:latin typeface="Eurostile" panose="020B0604020202020204" charset="0"/>
              </a:rPr>
              <a:t>EDUCACIÓN FÍSICA</a:t>
            </a:r>
          </a:p>
        </p:txBody>
      </p:sp>
      <p:sp>
        <p:nvSpPr>
          <p:cNvPr id="31" name="19 CuadroTexto">
            <a:extLst>
              <a:ext uri="{FF2B5EF4-FFF2-40B4-BE49-F238E27FC236}">
                <a16:creationId xmlns:a16="http://schemas.microsoft.com/office/drawing/2014/main" id="{C0CA360C-B15A-4DC5-B84F-EF00E096037F}"/>
              </a:ext>
            </a:extLst>
          </p:cNvPr>
          <p:cNvSpPr txBox="1">
            <a:spLocks noChangeArrowheads="1"/>
          </p:cNvSpPr>
          <p:nvPr/>
        </p:nvSpPr>
        <p:spPr bwMode="auto">
          <a:xfrm>
            <a:off x="2370037" y="5273437"/>
            <a:ext cx="6628593" cy="830997"/>
          </a:xfrm>
          <a:prstGeom prst="rect">
            <a:avLst/>
          </a:prstGeom>
          <a:noFill/>
          <a:ln w="9525">
            <a:noFill/>
            <a:miter lim="800000"/>
            <a:headEnd/>
            <a:tailEnd/>
          </a:ln>
        </p:spPr>
        <p:txBody>
          <a:bodyPr wrap="square" anchor="t">
            <a:spAutoFit/>
          </a:bodyPr>
          <a:lstStyle/>
          <a:p>
            <a:r>
              <a:rPr lang="es-ES" sz="1600" b="1" dirty="0">
                <a:latin typeface="Eurostile" panose="020B0604020202020204" charset="0"/>
              </a:rPr>
              <a:t>BLOQUE: CONTENIDOS COMUNES</a:t>
            </a:r>
          </a:p>
          <a:p>
            <a:r>
              <a:rPr lang="es-ES" sz="1600" b="0" dirty="0">
                <a:latin typeface="Eurostile"/>
              </a:rPr>
              <a:t>3º,4º,5º,6ºUtiliza las TIC para localizar y extraer</a:t>
            </a:r>
            <a:r>
              <a:rPr lang="es-ES" sz="1600" dirty="0">
                <a:latin typeface="Eurostile"/>
              </a:rPr>
              <a:t> </a:t>
            </a:r>
            <a:r>
              <a:rPr lang="es-ES" sz="1600" b="0" dirty="0">
                <a:latin typeface="Eurostile"/>
              </a:rPr>
              <a:t> la información</a:t>
            </a:r>
            <a:r>
              <a:rPr lang="es-ES" sz="1600" dirty="0">
                <a:latin typeface="Eurostile"/>
              </a:rPr>
              <a:t>.</a:t>
            </a:r>
            <a:endParaRPr lang="es-ES" sz="1600" b="0" dirty="0">
              <a:latin typeface="Eurostile" panose="020B0604020202020204" charset="0"/>
            </a:endParaRPr>
          </a:p>
          <a:p>
            <a:endParaRPr lang="es-ES" sz="1600" b="0" dirty="0">
              <a:latin typeface="Eurostile" panose="020B0604020202020204" charset="0"/>
            </a:endParaRPr>
          </a:p>
        </p:txBody>
      </p:sp>
    </p:spTree>
    <p:extLst>
      <p:ext uri="{BB962C8B-B14F-4D97-AF65-F5344CB8AC3E}">
        <p14:creationId xmlns:p14="http://schemas.microsoft.com/office/powerpoint/2010/main" val="24946917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032a57f68b6083be7b556616f713ca27b3be53"/>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2556</TotalTime>
  <Words>1368</Words>
  <Application>Microsoft Office PowerPoint</Application>
  <PresentationFormat>Presentación en pantalla (4:3)</PresentationFormat>
  <Paragraphs>208</Paragraphs>
  <Slides>18</Slides>
  <Notes>18</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RevolucionUnattended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EQUIPO-PC</dc:creator>
  <cp:lastModifiedBy>LUIS MIGUEL VILLALAIN</cp:lastModifiedBy>
  <cp:revision>309</cp:revision>
  <dcterms:created xsi:type="dcterms:W3CDTF">2014-01-31T09:26:19Z</dcterms:created>
  <dcterms:modified xsi:type="dcterms:W3CDTF">2020-02-13T12:07:41Z</dcterms:modified>
</cp:coreProperties>
</file>