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1" r:id="rId7"/>
    <p:sldId id="260" r:id="rId8"/>
    <p:sldId id="263" r:id="rId9"/>
    <p:sldId id="262" r:id="rId10"/>
    <p:sldId id="264" r:id="rId11"/>
    <p:sldId id="265" r:id="rId12"/>
    <p:sldId id="270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E3A8076-E9CB-43F2-9047-4F77E0244AC4}" type="datetimeFigureOut">
              <a:rPr lang="es-ES" smtClean="0"/>
              <a:t>22/04/2016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FB1BA4-E7B4-4988-8EEF-59F22467119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3525" y="1124744"/>
            <a:ext cx="7772400" cy="1869977"/>
          </a:xfrm>
        </p:spPr>
        <p:txBody>
          <a:bodyPr/>
          <a:lstStyle/>
          <a:p>
            <a:pPr algn="ctr"/>
            <a:r>
              <a:rPr lang="es-ES" dirty="0" smtClean="0"/>
              <a:t>Cervantes </a:t>
            </a:r>
            <a:br>
              <a:rPr lang="es-ES" dirty="0" smtClean="0"/>
            </a:br>
            <a:r>
              <a:rPr lang="es-ES" dirty="0" smtClean="0"/>
              <a:t>en el Quintana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3344416" cy="105767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+mj-lt"/>
              </a:rPr>
              <a:t>Abril 2016</a:t>
            </a:r>
            <a:endParaRPr lang="es-ES" sz="2800" b="1" dirty="0">
              <a:latin typeface="+mj-lt"/>
            </a:endParaRPr>
          </a:p>
        </p:txBody>
      </p:sp>
      <p:pic>
        <p:nvPicPr>
          <p:cNvPr id="1026" name="Picture 2" descr="C:\Users\adminjcyl\AppData\Local\Microsoft\Windows\Temporary Internet Files\Content.IE5\1Z9ADSCT\cervant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6769"/>
            <a:ext cx="23812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2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dirty="0" smtClean="0"/>
              <a:t>Dentro de nuestro plan de lectura, visitamos la casa de Cervantes y la estatua de Cervantes en Valladolid y nos hicimos fotos </a:t>
            </a:r>
            <a:endParaRPr lang="es-ES" sz="24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09" y="530225"/>
            <a:ext cx="2352420" cy="4187825"/>
          </a:xfrm>
        </p:spPr>
      </p:pic>
    </p:spTree>
    <p:extLst>
      <p:ext uri="{BB962C8B-B14F-4D97-AF65-F5344CB8AC3E}">
        <p14:creationId xmlns:p14="http://schemas.microsoft.com/office/powerpoint/2010/main" val="38304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El Quijote solidario </a:t>
            </a:r>
            <a:br>
              <a:rPr lang="es-ES" sz="3200" dirty="0" smtClean="0"/>
            </a:br>
            <a:r>
              <a:rPr lang="es-ES" sz="3200" dirty="0" smtClean="0"/>
              <a:t>a favor de la biblioteca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5" y="530225"/>
            <a:ext cx="7455248" cy="4187825"/>
          </a:xfrm>
        </p:spPr>
      </p:pic>
    </p:spTree>
    <p:extLst>
      <p:ext uri="{BB962C8B-B14F-4D97-AF65-F5344CB8AC3E}">
        <p14:creationId xmlns:p14="http://schemas.microsoft.com/office/powerpoint/2010/main" val="32419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4000">
        <p14:doors dir="vert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Una muestra de libros sobre Cervantes y Don Quijote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5" y="530225"/>
            <a:ext cx="7455248" cy="4187825"/>
          </a:xfrm>
        </p:spPr>
      </p:pic>
    </p:spTree>
    <p:extLst>
      <p:ext uri="{BB962C8B-B14F-4D97-AF65-F5344CB8AC3E}">
        <p14:creationId xmlns:p14="http://schemas.microsoft.com/office/powerpoint/2010/main" val="11667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Content="1"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301520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Hicimos </a:t>
            </a:r>
            <a:r>
              <a:rPr lang="es-ES" sz="3200" dirty="0" smtClean="0"/>
              <a:t>un pequeño homenaje a Cervantes y a Don Quijote en </a:t>
            </a:r>
            <a:r>
              <a:rPr lang="es-ES" sz="3200" dirty="0" smtClean="0"/>
              <a:t>la </a:t>
            </a:r>
            <a:r>
              <a:rPr lang="es-ES" sz="3200" dirty="0" smtClean="0"/>
              <a:t>biblioteca, </a:t>
            </a:r>
            <a:r>
              <a:rPr lang="es-ES" sz="3200" dirty="0" smtClean="0"/>
              <a:t>para todo primaria para celebrar el Día del Libro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4895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Andrés y </a:t>
            </a:r>
            <a:r>
              <a:rPr lang="es-ES" sz="3100" dirty="0" smtClean="0"/>
              <a:t>Gonzalo</a:t>
            </a:r>
            <a:r>
              <a:rPr lang="es-ES" dirty="0" smtClean="0"/>
              <a:t> para 1º/2º y 3º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08" y="530225"/>
            <a:ext cx="2639547" cy="4698975"/>
          </a:xfrm>
        </p:spPr>
      </p:pic>
    </p:spTree>
    <p:extLst>
      <p:ext uri="{BB962C8B-B14F-4D97-AF65-F5344CB8AC3E}">
        <p14:creationId xmlns:p14="http://schemas.microsoft.com/office/powerpoint/2010/main" val="29588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gallery dir="l"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smtClean="0"/>
              <a:t>Guillermo y Samuel para 4º/5º y 6º</a:t>
            </a:r>
            <a:endParaRPr lang="es-ES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09" y="530226"/>
            <a:ext cx="2737367" cy="4873116"/>
          </a:xfrm>
        </p:spPr>
      </p:pic>
    </p:spTree>
    <p:extLst>
      <p:ext uri="{BB962C8B-B14F-4D97-AF65-F5344CB8AC3E}">
        <p14:creationId xmlns:p14="http://schemas.microsoft.com/office/powerpoint/2010/main" val="235373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338437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Salimos en </a:t>
            </a:r>
            <a:r>
              <a:rPr lang="es-ES" dirty="0" smtClean="0"/>
              <a:t>televisión.</a:t>
            </a:r>
            <a:br>
              <a:rPr lang="es-ES" dirty="0" smtClean="0"/>
            </a:br>
            <a:r>
              <a:rPr lang="es-ES" dirty="0" smtClean="0"/>
              <a:t> Canal 8 de Valladolid</a:t>
            </a:r>
            <a:br>
              <a:rPr lang="es-ES" dirty="0" smtClean="0"/>
            </a:br>
            <a:r>
              <a:rPr lang="es-ES" dirty="0" smtClean="0"/>
              <a:t>Jueves 21 a las </a:t>
            </a:r>
            <a:r>
              <a:rPr lang="es-ES" dirty="0" smtClean="0"/>
              <a:t>21:30</a:t>
            </a:r>
            <a:br>
              <a:rPr lang="es-ES" dirty="0" smtClean="0"/>
            </a:br>
            <a:r>
              <a:rPr lang="es-ES" dirty="0" smtClean="0"/>
              <a:t>viernes 22 a las 16:00</a:t>
            </a:r>
            <a:r>
              <a:rPr lang="es-ES" dirty="0" smtClean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Sábado 23 a las 12:30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04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83880" cy="518457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Recordad este sabio consejo que Cervantes nos dejó en boca de Don Quijote:</a:t>
            </a:r>
            <a:br>
              <a:rPr lang="es-ES" dirty="0" smtClean="0"/>
            </a:br>
            <a:r>
              <a:rPr lang="es-ES" dirty="0" smtClean="0"/>
              <a:t>“ El que lee mucho y anda mucho, ve mucho y sabe mucho ”</a:t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766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183880" cy="4248472"/>
          </a:xfrm>
        </p:spPr>
        <p:txBody>
          <a:bodyPr/>
          <a:lstStyle/>
          <a:p>
            <a:pPr algn="ctr"/>
            <a:r>
              <a:rPr lang="es-ES" dirty="0" smtClean="0"/>
              <a:t>Cervantes es uno de los personajes ilustres que hemos trabajado dentro de nuestro plan de lectura de este curso: “Valladolid, bonita ciudad para leer y vivir”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70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/>
          <a:lstStyle/>
          <a:p>
            <a:r>
              <a:rPr lang="es-ES" dirty="0" smtClean="0"/>
              <a:t>Decoramos nuestra biblioteca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55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Cervantes vivió en Valladolid</a:t>
            </a:r>
            <a:endParaRPr lang="es-ES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809" y="530225"/>
            <a:ext cx="2352420" cy="4187825"/>
          </a:xfrm>
        </p:spPr>
      </p:pic>
    </p:spTree>
    <p:extLst>
      <p:ext uri="{BB962C8B-B14F-4D97-AF65-F5344CB8AC3E}">
        <p14:creationId xmlns:p14="http://schemas.microsoft.com/office/powerpoint/2010/main" val="3248507111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Don Quijote leyendo en la puerta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39" y="530225"/>
            <a:ext cx="2702534" cy="4554959"/>
          </a:xfrm>
        </p:spPr>
      </p:pic>
    </p:spTree>
    <p:extLst>
      <p:ext uri="{BB962C8B-B14F-4D97-AF65-F5344CB8AC3E}">
        <p14:creationId xmlns:p14="http://schemas.microsoft.com/office/powerpoint/2010/main" val="34528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mesa de Cervantes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92" y="530225"/>
            <a:ext cx="2690853" cy="4187825"/>
          </a:xfrm>
        </p:spPr>
      </p:pic>
    </p:spTree>
    <p:extLst>
      <p:ext uri="{BB962C8B-B14F-4D97-AF65-F5344CB8AC3E}">
        <p14:creationId xmlns:p14="http://schemas.microsoft.com/office/powerpoint/2010/main" val="41264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Don Quijote y Sancho cabalgan por la biblioteca</a:t>
            </a:r>
            <a:endParaRPr lang="es-ES" sz="3200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43" y="530225"/>
            <a:ext cx="2851951" cy="4187825"/>
          </a:xfrm>
        </p:spPr>
      </p:pic>
    </p:spTree>
    <p:extLst>
      <p:ext uri="{BB962C8B-B14F-4D97-AF65-F5344CB8AC3E}">
        <p14:creationId xmlns:p14="http://schemas.microsoft.com/office/powerpoint/2010/main" val="22709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2520280"/>
          </a:xfrm>
        </p:spPr>
        <p:txBody>
          <a:bodyPr>
            <a:normAutofit/>
          </a:bodyPr>
          <a:lstStyle/>
          <a:p>
            <a:r>
              <a:rPr lang="es-ES" dirty="0" smtClean="0"/>
              <a:t>Trabajamos a través de las PDI a Cervantes y Don Quijote y cada nivel realizó un pequeño taller de plástica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38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prism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Molinos, 3 en raya,</a:t>
            </a:r>
            <a:br>
              <a:rPr lang="es-ES" sz="3200" dirty="0" smtClean="0"/>
            </a:br>
            <a:r>
              <a:rPr lang="es-ES" sz="3200" dirty="0" smtClean="0"/>
              <a:t> </a:t>
            </a:r>
            <a:r>
              <a:rPr lang="es-ES" sz="3200" dirty="0" err="1" smtClean="0"/>
              <a:t>marcapáginas</a:t>
            </a:r>
            <a:r>
              <a:rPr lang="es-ES" sz="3200" dirty="0" smtClean="0"/>
              <a:t> …</a:t>
            </a:r>
            <a:endParaRPr lang="es-ES" sz="32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95" y="530225"/>
            <a:ext cx="7455248" cy="4187825"/>
          </a:xfrm>
        </p:spPr>
      </p:pic>
    </p:spTree>
    <p:extLst>
      <p:ext uri="{BB962C8B-B14F-4D97-AF65-F5344CB8AC3E}">
        <p14:creationId xmlns:p14="http://schemas.microsoft.com/office/powerpoint/2010/main" val="38007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174</Words>
  <Application>Microsoft Office PowerPoint</Application>
  <PresentationFormat>Presentación en pantalla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Aspecto</vt:lpstr>
      <vt:lpstr>Cervantes  en el Quintana</vt:lpstr>
      <vt:lpstr>Cervantes es uno de los personajes ilustres que hemos trabajado dentro de nuestro plan de lectura de este curso: “Valladolid, bonita ciudad para leer y vivir”</vt:lpstr>
      <vt:lpstr>Decoramos nuestra biblioteca </vt:lpstr>
      <vt:lpstr>Cervantes vivió en Valladolid</vt:lpstr>
      <vt:lpstr>Don Quijote leyendo en la puerta</vt:lpstr>
      <vt:lpstr>La mesa de Cervantes</vt:lpstr>
      <vt:lpstr>Don Quijote y Sancho cabalgan por la biblioteca</vt:lpstr>
      <vt:lpstr>Trabajamos a través de las PDI a Cervantes y Don Quijote y cada nivel realizó un pequeño taller de plástica</vt:lpstr>
      <vt:lpstr>Molinos, 3 en raya,  marcapáginas …</vt:lpstr>
      <vt:lpstr>Dentro de nuestro plan de lectura, visitamos la casa de Cervantes y la estatua de Cervantes en Valladolid y nos hicimos fotos </vt:lpstr>
      <vt:lpstr>El Quijote solidario  a favor de la biblioteca</vt:lpstr>
      <vt:lpstr>Una muestra de libros sobre Cervantes y Don Quijote</vt:lpstr>
      <vt:lpstr>Hicimos un pequeño homenaje a Cervantes y a Don Quijote en la biblioteca, para todo primaria para celebrar el Día del Libro</vt:lpstr>
      <vt:lpstr>Andrés y Gonzalo para 1º/2º y 3º</vt:lpstr>
      <vt:lpstr>Guillermo y Samuel para 4º/5º y 6º</vt:lpstr>
      <vt:lpstr>Salimos en televisión.  Canal 8 de Valladolid Jueves 21 a las 21:30 viernes 22 a las 16:00  Sábado 23 a las 12:30</vt:lpstr>
      <vt:lpstr>Recordad este sabio consejo que Cervantes nos dejó en boca de Don Quijote: “ El que lee mucho y anda mucho, ve mucho y sabe mucho 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Cervantes en el Quintana</dc:title>
  <dc:creator>adminjcyl</dc:creator>
  <cp:lastModifiedBy>adminjcyl</cp:lastModifiedBy>
  <cp:revision>20</cp:revision>
  <dcterms:created xsi:type="dcterms:W3CDTF">2016-04-17T08:01:54Z</dcterms:created>
  <dcterms:modified xsi:type="dcterms:W3CDTF">2016-04-22T13:07:56Z</dcterms:modified>
</cp:coreProperties>
</file>