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3" r:id="rId7"/>
    <p:sldId id="260" r:id="rId8"/>
    <p:sldId id="262" r:id="rId9"/>
    <p:sldId id="261" r:id="rId10"/>
    <p:sldId id="264" r:id="rId11"/>
    <p:sldId id="266" r:id="rId12"/>
    <p:sldId id="271" r:id="rId13"/>
    <p:sldId id="270" r:id="rId14"/>
    <p:sldId id="269" r:id="rId15"/>
    <p:sldId id="268" r:id="rId16"/>
    <p:sldId id="272" r:id="rId17"/>
    <p:sldId id="267" r:id="rId18"/>
    <p:sldId id="273" r:id="rId1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E2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02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5B73B-7594-46CE-B522-4BD44A92DB93}" type="datetimeFigureOut">
              <a:rPr lang="es-ES" smtClean="0"/>
              <a:t>20/04/2016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3AD05-B0C3-418D-82C2-F47FCCD31479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20160328_1728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3224957" cy="5733257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716016" y="764704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  <a:p>
            <a:r>
              <a:rPr lang="es-ES_tradnl" dirty="0" smtClean="0"/>
              <a:t>400 ANIVERSARIO MUERTE DE MIGUEL DE CERVANTES</a:t>
            </a:r>
          </a:p>
          <a:p>
            <a:endParaRPr lang="es-ES_tradnl" dirty="0"/>
          </a:p>
          <a:p>
            <a:r>
              <a:rPr lang="es-ES_tradnl" dirty="0" smtClean="0"/>
              <a:t>3º ED. PRIMARIA</a:t>
            </a:r>
          </a:p>
          <a:p>
            <a:r>
              <a:rPr lang="es-ES_tradnl" dirty="0" smtClean="0"/>
              <a:t>CEIP PINODUERO</a:t>
            </a:r>
          </a:p>
          <a:p>
            <a:endParaRPr lang="es-ES_tradnl" dirty="0"/>
          </a:p>
          <a:p>
            <a:r>
              <a:rPr lang="es-ES_tradnl" dirty="0" smtClean="0"/>
              <a:t>CURSO 2015-16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611560" y="4653136"/>
            <a:ext cx="7942366" cy="1754326"/>
          </a:xfrm>
          <a:prstGeom prst="rect">
            <a:avLst/>
          </a:prstGeom>
          <a:solidFill>
            <a:srgbClr val="CCDE26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COMIENZA LA AVENTURA</a:t>
            </a:r>
          </a:p>
          <a:p>
            <a:pPr algn="ctr"/>
            <a:r>
              <a:rPr lang="es-ES" sz="54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DEL CABALLERO ANDANTE</a:t>
            </a:r>
            <a:endParaRPr lang="es-E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99592" y="1844824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/>
              <a:t>Y ESTE, EMPIEZA A SER, EL RESULTADO DE NUESTRO TRABAJO…</a:t>
            </a:r>
            <a:endParaRPr lang="es-ES" sz="3200" dirty="0"/>
          </a:p>
        </p:txBody>
      </p:sp>
      <p:sp>
        <p:nvSpPr>
          <p:cNvPr id="3" name="2 Rectángulo"/>
          <p:cNvSpPr/>
          <p:nvPr/>
        </p:nvSpPr>
        <p:spPr>
          <a:xfrm>
            <a:off x="2657694" y="3573016"/>
            <a:ext cx="3238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UN COMIC</a:t>
            </a:r>
            <a:endParaRPr lang="es-E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20_141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3526490" cy="6269316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4355976" y="2132856"/>
            <a:ext cx="43905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Don Quijote,</a:t>
            </a:r>
          </a:p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nuestro cómic </a:t>
            </a:r>
          </a:p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preferido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20_141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72616" y="332656"/>
            <a:ext cx="11520001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20_141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76672" y="188640"/>
            <a:ext cx="1152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20_141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04664" y="0"/>
            <a:ext cx="1152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20_141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44624" y="0"/>
            <a:ext cx="1152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20_141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84584" y="0"/>
            <a:ext cx="1152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20_141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88640" y="378000"/>
            <a:ext cx="11520000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59632" y="2169438"/>
            <a:ext cx="66967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dirty="0" smtClean="0"/>
              <a:t>PRONTO PODREMOS MOSTRAROS </a:t>
            </a:r>
          </a:p>
          <a:p>
            <a:pPr algn="ctr"/>
            <a:r>
              <a:rPr lang="es-ES_tradnl" sz="4400" dirty="0" smtClean="0"/>
              <a:t>EL RESULTADO FINAL</a:t>
            </a:r>
            <a:endParaRPr lang="es-E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G_20160412_095052_1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16723">
            <a:off x="4137269" y="3340986"/>
            <a:ext cx="4658174" cy="2620223"/>
          </a:xfrm>
          <a:prstGeom prst="rect">
            <a:avLst/>
          </a:prstGeom>
        </p:spPr>
      </p:pic>
      <p:pic>
        <p:nvPicPr>
          <p:cNvPr id="6" name="5 Imagen" descr="IMG_20160412_095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32195">
            <a:off x="626368" y="785634"/>
            <a:ext cx="4736526" cy="266429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724128" y="6206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LECTURA EN VOZ ALTA…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683568" y="414908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…DE UNA ADAPTACIÓN DE “DON QUIJOTE DE LA MANCHA”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20160318_132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7936882" cy="4464496"/>
          </a:xfrm>
          <a:prstGeom prst="rect">
            <a:avLst/>
          </a:prstGeom>
        </p:spPr>
      </p:pic>
      <p:pic>
        <p:nvPicPr>
          <p:cNvPr id="2" name="1 Imagen" descr="IMG_20160318_1324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60967">
            <a:off x="203338" y="702036"/>
            <a:ext cx="3546487" cy="1994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4211960" y="54868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VIMOS UN CAPÍTULO DEL QUIJOTE DE RTVE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MG_20160331_133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85281">
            <a:off x="0" y="980728"/>
            <a:ext cx="4908104" cy="276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1 CuadroTexto"/>
          <p:cNvSpPr txBox="1"/>
          <p:nvPr/>
        </p:nvSpPr>
        <p:spPr>
          <a:xfrm>
            <a:off x="539552" y="476672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EMPEZAMOS A TRABAJAR</a:t>
            </a:r>
            <a:endParaRPr lang="es-ES" dirty="0"/>
          </a:p>
        </p:txBody>
      </p:sp>
      <p:pic>
        <p:nvPicPr>
          <p:cNvPr id="3" name="2 Imagen" descr="IMG_20160331_134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92819">
            <a:off x="3121731" y="3482310"/>
            <a:ext cx="4908104" cy="276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 descr="IMG_20160331_1335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332656" y="3861048"/>
            <a:ext cx="4908104" cy="276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 Imagen" descr="IMG_20160331_1336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18883">
            <a:off x="3681200" y="1058088"/>
            <a:ext cx="4908104" cy="276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 descr="IMG_20160331_1335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54703">
            <a:off x="6839702" y="2685366"/>
            <a:ext cx="2070606" cy="3681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13_114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1331640" y="54868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ESTOS SON NUESTROS GRUPOS DE TRABAJO: </a:t>
            </a:r>
          </a:p>
          <a:p>
            <a:pPr algn="ctr"/>
            <a:r>
              <a:rPr lang="es-ES_tradnl" dirty="0" smtClean="0"/>
              <a:t>GRUPO 1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13_1148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1435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331640" y="54868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ESTOS SON NUESTROS GRUPOS DE TRABAJO: </a:t>
            </a:r>
          </a:p>
          <a:p>
            <a:pPr algn="ctr"/>
            <a:r>
              <a:rPr lang="es-ES_tradnl" dirty="0" smtClean="0"/>
              <a:t>GRUPO 2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13_115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44000" cy="51435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331640" y="54868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ESTOS SON NUESTROS GRUPOS DE TRABAJO: </a:t>
            </a:r>
          </a:p>
          <a:p>
            <a:pPr algn="ctr"/>
            <a:r>
              <a:rPr lang="es-ES_tradnl" dirty="0" smtClean="0"/>
              <a:t>GRUPO 3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13_114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09836"/>
            <a:ext cx="9144000" cy="51435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331640" y="54868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ESTOS SON NUESTROS GRUPOS DE TRABAJO: </a:t>
            </a:r>
          </a:p>
          <a:p>
            <a:pPr algn="ctr"/>
            <a:r>
              <a:rPr lang="es-ES_tradnl" dirty="0" smtClean="0"/>
              <a:t>GRUPO 4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20160413_115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81844"/>
            <a:ext cx="9144000" cy="51435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331640" y="548680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ESTOS SON NUESTROS GRUPOS DE TRABAJO: </a:t>
            </a:r>
          </a:p>
          <a:p>
            <a:pPr algn="ctr"/>
            <a:r>
              <a:rPr lang="es-ES_tradnl" dirty="0" smtClean="0"/>
              <a:t>GRUPO 5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121</Words>
  <Application>Microsoft Office PowerPoint</Application>
  <PresentationFormat>Presentación en pantalla (4:3)</PresentationFormat>
  <Paragraphs>30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4</cp:revision>
  <dcterms:created xsi:type="dcterms:W3CDTF">2016-04-20T12:26:13Z</dcterms:created>
  <dcterms:modified xsi:type="dcterms:W3CDTF">2016-04-20T13:05:42Z</dcterms:modified>
</cp:coreProperties>
</file>