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2" r:id="rId5"/>
    <p:sldId id="260" r:id="rId6"/>
    <p:sldId id="263" r:id="rId7"/>
    <p:sldId id="259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FBC0-74AC-42FC-A68C-5D326A3B1305}" type="datetimeFigureOut">
              <a:rPr lang="es-ES" smtClean="0"/>
              <a:pPr/>
              <a:t>05/06/2017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7039-CB8B-4804-A22F-D73B1E4D72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FBC0-74AC-42FC-A68C-5D326A3B1305}" type="datetimeFigureOut">
              <a:rPr lang="es-ES" smtClean="0"/>
              <a:pPr/>
              <a:t>05/06/2017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7039-CB8B-4804-A22F-D73B1E4D72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FBC0-74AC-42FC-A68C-5D326A3B1305}" type="datetimeFigureOut">
              <a:rPr lang="es-ES" smtClean="0"/>
              <a:pPr/>
              <a:t>05/06/2017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7039-CB8B-4804-A22F-D73B1E4D72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FBC0-74AC-42FC-A68C-5D326A3B1305}" type="datetimeFigureOut">
              <a:rPr lang="es-ES" smtClean="0"/>
              <a:pPr/>
              <a:t>05/06/2017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7039-CB8B-4804-A22F-D73B1E4D72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FBC0-74AC-42FC-A68C-5D326A3B1305}" type="datetimeFigureOut">
              <a:rPr lang="es-ES" smtClean="0"/>
              <a:pPr/>
              <a:t>05/06/2017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7039-CB8B-4804-A22F-D73B1E4D72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FBC0-74AC-42FC-A68C-5D326A3B1305}" type="datetimeFigureOut">
              <a:rPr lang="es-ES" smtClean="0"/>
              <a:pPr/>
              <a:t>05/06/2017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7039-CB8B-4804-A22F-D73B1E4D72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FBC0-74AC-42FC-A68C-5D326A3B1305}" type="datetimeFigureOut">
              <a:rPr lang="es-ES" smtClean="0"/>
              <a:pPr/>
              <a:t>05/06/2017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7039-CB8B-4804-A22F-D73B1E4D72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FBC0-74AC-42FC-A68C-5D326A3B1305}" type="datetimeFigureOut">
              <a:rPr lang="es-ES" smtClean="0"/>
              <a:pPr/>
              <a:t>05/06/2017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7039-CB8B-4804-A22F-D73B1E4D72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FBC0-74AC-42FC-A68C-5D326A3B1305}" type="datetimeFigureOut">
              <a:rPr lang="es-ES" smtClean="0"/>
              <a:pPr/>
              <a:t>05/06/2017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7039-CB8B-4804-A22F-D73B1E4D72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FBC0-74AC-42FC-A68C-5D326A3B1305}" type="datetimeFigureOut">
              <a:rPr lang="es-ES" smtClean="0"/>
              <a:pPr/>
              <a:t>05/06/2017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7039-CB8B-4804-A22F-D73B1E4D72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FBC0-74AC-42FC-A68C-5D326A3B1305}" type="datetimeFigureOut">
              <a:rPr lang="es-ES" smtClean="0"/>
              <a:pPr/>
              <a:t>05/06/2017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67039-CB8B-4804-A22F-D73B1E4D72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0FBC0-74AC-42FC-A68C-5D326A3B1305}" type="datetimeFigureOut">
              <a:rPr lang="es-ES" smtClean="0"/>
              <a:pPr/>
              <a:t>05/06/2017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67039-CB8B-4804-A22F-D73B1E4D72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latin typeface="Ravie" pitchFamily="82" charset="0"/>
                <a:cs typeface="Raavi" pitchFamily="2"/>
              </a:rPr>
              <a:t>CARTELERÍA EN EL CEIP ‘EL TERA’</a:t>
            </a:r>
            <a:endParaRPr lang="es-ES" dirty="0">
              <a:latin typeface="Ravie" pitchFamily="82" charset="0"/>
              <a:cs typeface="Raavi" pitchFamily="2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smtClean="0"/>
          </a:p>
          <a:p>
            <a:r>
              <a:rPr lang="es-ES" smtClean="0"/>
              <a:t>Curso 2016-2017</a:t>
            </a:r>
            <a:endParaRPr lang="es-ES"/>
          </a:p>
        </p:txBody>
      </p:sp>
    </p:spTree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CUENTOS EN LA BIBLIOTECA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993" y="1600200"/>
            <a:ext cx="3200013" cy="4525963"/>
          </a:xfrm>
        </p:spPr>
      </p:pic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ÍA DE LA DISCAPACIDAD 20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POESÍAS POSTAL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23332" y="1600200"/>
            <a:ext cx="3497335" cy="4525963"/>
          </a:xfrm>
        </p:spPr>
      </p:pic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8 marzo-día de la muj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8" cy="4525963"/>
          </a:xfrm>
        </p:spPr>
      </p:pic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CUENTOS EN LA BIBLIOTECA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993" y="1600200"/>
            <a:ext cx="3200013" cy="4525963"/>
          </a:xfrm>
        </p:spPr>
      </p:pic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DÍA DEL LIBRO 201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10</Words>
  <Application>Microsoft Office PowerPoint</Application>
  <PresentationFormat>Presentación en pantalla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CARTELERÍA EN EL CEIP ‘EL TERA’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CARTELERÍA EN EL CEIP ‘EL TERA’</dc:title>
  <dc:creator>Administrador</dc:creator>
  <cp:lastModifiedBy>Administrador</cp:lastModifiedBy>
  <cp:revision>6</cp:revision>
  <dcterms:created xsi:type="dcterms:W3CDTF">2017-05-31T09:27:11Z</dcterms:created>
  <dcterms:modified xsi:type="dcterms:W3CDTF">2017-06-05T10:43:45Z</dcterms:modified>
</cp:coreProperties>
</file>