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8173CD-02A2-2144-E471-15E928E0C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88881B-92C9-A7CF-89A8-0A0662321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6ABBF8-67AB-D2A2-9E26-0C312E66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F25A3B-0DC8-9241-ECFD-311D134C7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9A4B14-9C77-F667-CF27-C02C0FCF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31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2F742C-801D-8E5F-8436-38822ECF4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4CE313-D122-FE9B-D2A8-F5357717A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DAC19E-8EDA-E6DF-9A1C-3D53C2D4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C3F15D-E656-0B7C-1D79-259A701C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9DC832-5880-C973-80F4-52ABC3F6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865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4194FE-E12D-4829-7268-90B319B4A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B98344-A7CA-A513-929E-C39CF57EE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A5808E-1BB6-C8F9-1E7E-0F5DF54F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4D0E5C-558D-A2C5-8B3C-7C4100F0D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884B23-5229-42D5-C6BE-C4930D20C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768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EF5E6A-84B4-1973-1C46-6C357838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270F20-1F6B-C5B4-02F7-3C4F9C9D2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767324-42FE-528A-DA20-B35CF0EE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22D1D5-AA3B-2DAF-BAB5-82082152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B90ECE-C623-6E96-AF78-33A2F921E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01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FACEA-01A6-0F24-915B-B64C9097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C47C59-FDD6-D848-962E-C7DE8EDFB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0DF914-ED51-FEDC-1CBE-49430494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887890-472B-0633-919E-B1A72A4F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5275B4-E4E3-D858-A7A1-AE9B5693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18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2AAD2-CDDB-553B-1F21-5C1050C54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EDE06B-0962-FEF5-8ECA-F73AB9A5B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71F600-2493-59C8-9F45-50588A952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918252-C2C7-AC54-B048-E455A284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5906E8-32A7-874D-71A8-3C0E81D67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93E757-916D-F6B8-BA91-C5E6EFDAF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5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B6E90-BFF3-EFCA-ECD7-442541CE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8B09E7-E491-C1B5-6720-5E170B46D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9D7CEE-C145-2425-D9F3-915CA4E7B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5D4451F-4ACA-E2F2-5472-CF2D4DF0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9518186-B522-8B74-B349-1B264273F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4ED498A-EF27-A171-2370-6F22DB78D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D0BC573-0BFE-A99D-C6FC-5DD0B3091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A2AD36-1881-5FA3-C483-B0D14ACB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03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4EE37-C3E6-A641-668F-9D3763D3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E15D3-FE17-7ECF-8D10-E81D6C62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70C9C8-BB23-FE4F-B594-AB7351B6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FB18BF-C72E-9789-3840-0BA3AB94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642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D1953E-7EF4-DCFE-5F5A-895B250B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64EF291-4A38-EF64-ED03-7A13A9BCB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855075-CC75-D7B3-9342-175B5371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92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FDBAF-A95E-A25D-C905-D81302A1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2713F0-FBD4-39C2-7301-EB1719446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E23CE8-6F8E-A88B-26BF-C9B853C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C38E1E-45CC-AFFD-0C4D-A061B5D3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A385A6-8B73-9996-0755-9FD5FFD83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DD2A77-567D-C232-D3E0-CEFFB7B9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1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8F2E84-0336-9302-62A8-B90137BE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A0961F-38A8-7309-DED6-199ADCA28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F06980-5D9B-704E-1BFF-BF3341815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730DE4-5809-5E30-E7DE-0AF47CAB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384F43-1189-9126-DEA7-D4D38928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50111A-2A48-A3C4-687A-D9C6E114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764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0919B6-9987-659E-3BB8-3F27077C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CC5A28-F3E5-F880-7878-846EDDB7D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0AE12C-C5E8-2B5A-0A1E-65F15E245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04DC6E-E23D-4865-80D9-02A07AD54AF9}" type="datetimeFigureOut">
              <a:rPr lang="es-ES" smtClean="0"/>
              <a:t>08/05/2025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C34056-0947-09C1-507F-26CB93023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85BD9F-0311-25D5-8156-E460CDB10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71B05E-FB32-4D25-8391-B371823442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362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jp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1.jp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8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59.jpg"/><Relationship Id="rId17" Type="http://schemas.openxmlformats.org/officeDocument/2006/relationships/hyperlink" Target="https://www.incibe.es/menores/educadores/test-plataformas-educativas-online" TargetMode="External"/><Relationship Id="rId2" Type="http://schemas.openxmlformats.org/officeDocument/2006/relationships/audio" Target="../media/media10.mp3"/><Relationship Id="rId16" Type="http://schemas.openxmlformats.org/officeDocument/2006/relationships/image" Target="../media/image63.png"/><Relationship Id="rId1" Type="http://schemas.microsoft.com/office/2007/relationships/media" Target="../media/media10.mp3"/><Relationship Id="rId6" Type="http://schemas.openxmlformats.org/officeDocument/2006/relationships/image" Target="../media/image16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62.png"/><Relationship Id="rId10" Type="http://schemas.openxmlformats.org/officeDocument/2006/relationships/image" Target="../media/image57.jpg"/><Relationship Id="rId4" Type="http://schemas.openxmlformats.org/officeDocument/2006/relationships/image" Target="../media/image1.jpg"/><Relationship Id="rId9" Type="http://schemas.openxmlformats.org/officeDocument/2006/relationships/image" Target="../media/image56.png"/><Relationship Id="rId14" Type="http://schemas.openxmlformats.org/officeDocument/2006/relationships/image" Target="../media/image6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intef.es/recursos-educativos/aseguratic/" TargetMode="External"/><Relationship Id="rId12" Type="http://schemas.openxmlformats.org/officeDocument/2006/relationships/hyperlink" Target="https://www.educa.jcyl.es/plandeseguridad/es/acoso_entre_iguales" TargetMode="Externa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hyperlink" Target="https://www.incibe.es/menores/recursos" TargetMode="External"/><Relationship Id="rId11" Type="http://schemas.openxmlformats.org/officeDocument/2006/relationships/image" Target="../media/image67.jpg"/><Relationship Id="rId5" Type="http://schemas.openxmlformats.org/officeDocument/2006/relationships/image" Target="../media/image34.png"/><Relationship Id="rId10" Type="http://schemas.openxmlformats.org/officeDocument/2006/relationships/image" Target="../media/image66.jpg"/><Relationship Id="rId4" Type="http://schemas.openxmlformats.org/officeDocument/2006/relationships/image" Target="../media/image1.jpg"/><Relationship Id="rId9" Type="http://schemas.openxmlformats.org/officeDocument/2006/relationships/image" Target="../media/image6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2.mp3"/><Relationship Id="rId7" Type="http://schemas.openxmlformats.org/officeDocument/2006/relationships/image" Target="../media/image12.png"/><Relationship Id="rId2" Type="http://schemas.microsoft.com/office/2007/relationships/media" Target="../media/media12.mp3"/><Relationship Id="rId1" Type="http://schemas.openxmlformats.org/officeDocument/2006/relationships/video" Target="https://www.youtube.com/embed/g19n5WA2cfw?feature=oembed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30.png"/><Relationship Id="rId5" Type="http://schemas.openxmlformats.org/officeDocument/2006/relationships/image" Target="../media/image1.jpg"/><Relationship Id="rId10" Type="http://schemas.openxmlformats.org/officeDocument/2006/relationships/image" Target="../media/image69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5.jpg"/><Relationship Id="rId5" Type="http://schemas.openxmlformats.org/officeDocument/2006/relationships/image" Target="../media/image31.png"/><Relationship Id="rId10" Type="http://schemas.openxmlformats.org/officeDocument/2006/relationships/hyperlink" Target="https://www.libreria.educacion.gob.es/libro/indicadores-para-evaluar-y-mejorar-la-convivencia-escolar_184428/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0.pn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1.jp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cibe.es/sites/default/files/contenidos/gt_ciberconvivencia_recomendaciones.pdf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.jp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g"/><Relationship Id="rId12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6.jpg"/><Relationship Id="rId11" Type="http://schemas.openxmlformats.org/officeDocument/2006/relationships/slide" Target="slide7.xml"/><Relationship Id="rId5" Type="http://schemas.openxmlformats.org/officeDocument/2006/relationships/image" Target="../media/image45.png"/><Relationship Id="rId10" Type="http://schemas.openxmlformats.org/officeDocument/2006/relationships/slide" Target="slide8.xml"/><Relationship Id="rId4" Type="http://schemas.openxmlformats.org/officeDocument/2006/relationships/image" Target="../media/image44.png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50.png"/><Relationship Id="rId4" Type="http://schemas.openxmlformats.org/officeDocument/2006/relationships/image" Target="../media/image1.jp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11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openxmlformats.org/officeDocument/2006/relationships/hyperlink" Target="https://sociescuela.es/" TargetMode="External"/><Relationship Id="rId4" Type="http://schemas.openxmlformats.org/officeDocument/2006/relationships/image" Target="../media/image1.jpg"/><Relationship Id="rId9" Type="http://schemas.openxmlformats.org/officeDocument/2006/relationships/image" Target="../media/image34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53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50.png"/><Relationship Id="rId4" Type="http://schemas.openxmlformats.org/officeDocument/2006/relationships/image" Target="../media/image1.jp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019">
            <a:extLst>
              <a:ext uri="{FF2B5EF4-FFF2-40B4-BE49-F238E27FC236}">
                <a16:creationId xmlns:a16="http://schemas.microsoft.com/office/drawing/2014/main" id="{B21335CD-C657-0870-21AD-DC0CB45CDFF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2D46BCEC-C0A7-0E14-22B2-352F5FCF23E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82297" y="628650"/>
            <a:ext cx="666115" cy="666750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8CC67872-0D4F-5454-0C57-6D8F96EA8B6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801274" y="2538730"/>
            <a:ext cx="666115" cy="666750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363794EF-5D5B-157D-5B12-E1128CA654F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939722" y="619125"/>
            <a:ext cx="666115" cy="666750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E33F6773-E4D6-4897-DC33-000BACE8EDE1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813717" y="3724275"/>
            <a:ext cx="666115" cy="666750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A4919175-6680-579D-940D-44AFC904CF9C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787197" y="809625"/>
            <a:ext cx="666115" cy="666750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20311881-A1B7-745E-3398-84CEA6A176FF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9358947" y="828675"/>
            <a:ext cx="666115" cy="666750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F23D6FCA-6958-07B4-D45B-5D52AF54AAAF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10796588" y="1167888"/>
            <a:ext cx="666115" cy="666750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88510CD7-E8FA-14E2-9850-2437A0EA3F4D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2172046" y="4865738"/>
            <a:ext cx="666115" cy="666750"/>
          </a:xfrm>
          <a:prstGeom prst="rect">
            <a:avLst/>
          </a:pr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74659C8A-53BD-C179-E975-EA6248EB993D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710247" y="3114675"/>
            <a:ext cx="666115" cy="666750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19EE9E29-1C15-CF59-55A8-D85DE2210853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748347" y="4305300"/>
            <a:ext cx="666115" cy="66675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ACC2C2CE-18D1-DEE0-DECE-BED5282122CB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2567939" y="5732513"/>
            <a:ext cx="666115" cy="666750"/>
          </a:xfrm>
          <a:prstGeom prst="rect">
            <a:avLst/>
          </a:prstGeom>
        </p:spPr>
      </p:pic>
      <p:pic>
        <p:nvPicPr>
          <p:cNvPr id="13" name="Picture 32">
            <a:extLst>
              <a:ext uri="{FF2B5EF4-FFF2-40B4-BE49-F238E27FC236}">
                <a16:creationId xmlns:a16="http://schemas.microsoft.com/office/drawing/2014/main" id="{76729435-FAFB-F919-4906-69D41C47A48F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2900997" y="1800225"/>
            <a:ext cx="666115" cy="666750"/>
          </a:xfrm>
          <a:prstGeom prst="rect">
            <a:avLst/>
          </a:prstGeom>
        </p:spPr>
      </p:pic>
      <p:pic>
        <p:nvPicPr>
          <p:cNvPr id="14" name="Picture 34">
            <a:extLst>
              <a:ext uri="{FF2B5EF4-FFF2-40B4-BE49-F238E27FC236}">
                <a16:creationId xmlns:a16="http://schemas.microsoft.com/office/drawing/2014/main" id="{1092C305-4852-9ED2-982C-1AAB212E63E0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9975691" y="1930359"/>
            <a:ext cx="666115" cy="666750"/>
          </a:xfrm>
          <a:prstGeom prst="rect">
            <a:avLst/>
          </a:prstGeom>
        </p:spPr>
      </p:pic>
      <p:pic>
        <p:nvPicPr>
          <p:cNvPr id="15" name="Picture 36">
            <a:extLst>
              <a:ext uri="{FF2B5EF4-FFF2-40B4-BE49-F238E27FC236}">
                <a16:creationId xmlns:a16="http://schemas.microsoft.com/office/drawing/2014/main" id="{852A2B61-0096-FB14-F277-5B7F36A91697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4415472" y="733425"/>
            <a:ext cx="666115" cy="666750"/>
          </a:xfrm>
          <a:prstGeom prst="rect">
            <a:avLst/>
          </a:prstGeom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id="{0DF9EA6C-D866-D5FC-2463-B4201CED26CF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2086609" y="2674558"/>
            <a:ext cx="666115" cy="666750"/>
          </a:xfrm>
          <a:prstGeom prst="rect">
            <a:avLst/>
          </a:prstGeom>
        </p:spPr>
      </p:pic>
      <p:pic>
        <p:nvPicPr>
          <p:cNvPr id="17" name="Picture 40">
            <a:extLst>
              <a:ext uri="{FF2B5EF4-FFF2-40B4-BE49-F238E27FC236}">
                <a16:creationId xmlns:a16="http://schemas.microsoft.com/office/drawing/2014/main" id="{47AF9F42-98D1-9126-6209-DF3544CF9872}"/>
              </a:ext>
            </a:extLst>
          </p:cNvPr>
          <p:cNvPicPr/>
          <p:nvPr/>
        </p:nvPicPr>
        <p:blipFill>
          <a:blip r:embed="rId20"/>
          <a:stretch>
            <a:fillRect/>
          </a:stretch>
        </p:blipFill>
        <p:spPr>
          <a:xfrm>
            <a:off x="1948497" y="933450"/>
            <a:ext cx="666115" cy="666750"/>
          </a:xfrm>
          <a:prstGeom prst="rect">
            <a:avLst/>
          </a:prstGeom>
        </p:spPr>
      </p:pic>
      <p:pic>
        <p:nvPicPr>
          <p:cNvPr id="18" name="Picture 42">
            <a:extLst>
              <a:ext uri="{FF2B5EF4-FFF2-40B4-BE49-F238E27FC236}">
                <a16:creationId xmlns:a16="http://schemas.microsoft.com/office/drawing/2014/main" id="{26A3E5E7-887A-17CB-4E9F-85596F8DD522}"/>
              </a:ext>
            </a:extLst>
          </p:cNvPr>
          <p:cNvPicPr/>
          <p:nvPr/>
        </p:nvPicPr>
        <p:blipFill>
          <a:blip r:embed="rId21"/>
          <a:stretch>
            <a:fillRect/>
          </a:stretch>
        </p:blipFill>
        <p:spPr>
          <a:xfrm>
            <a:off x="1937543" y="3724275"/>
            <a:ext cx="666115" cy="666750"/>
          </a:xfrm>
          <a:prstGeom prst="rect">
            <a:avLst/>
          </a:prstGeom>
        </p:spPr>
      </p:pic>
      <p:pic>
        <p:nvPicPr>
          <p:cNvPr id="19" name="Picture 44">
            <a:extLst>
              <a:ext uri="{FF2B5EF4-FFF2-40B4-BE49-F238E27FC236}">
                <a16:creationId xmlns:a16="http://schemas.microsoft.com/office/drawing/2014/main" id="{57E0B82C-7745-6F1E-2A4E-2A6CE1A85A25}"/>
              </a:ext>
            </a:extLst>
          </p:cNvPr>
          <p:cNvPicPr/>
          <p:nvPr/>
        </p:nvPicPr>
        <p:blipFill>
          <a:blip r:embed="rId22"/>
          <a:stretch>
            <a:fillRect/>
          </a:stretch>
        </p:blipFill>
        <p:spPr>
          <a:xfrm>
            <a:off x="5682297" y="5572125"/>
            <a:ext cx="666115" cy="666750"/>
          </a:xfrm>
          <a:prstGeom prst="rect">
            <a:avLst/>
          </a:prstGeom>
        </p:spPr>
      </p:pic>
      <p:pic>
        <p:nvPicPr>
          <p:cNvPr id="20" name="Picture 3020">
            <a:extLst>
              <a:ext uri="{FF2B5EF4-FFF2-40B4-BE49-F238E27FC236}">
                <a16:creationId xmlns:a16="http://schemas.microsoft.com/office/drawing/2014/main" id="{D82D7447-DE07-2062-F46C-8856062EBB57}"/>
              </a:ext>
            </a:extLst>
          </p:cNvPr>
          <p:cNvPicPr/>
          <p:nvPr/>
        </p:nvPicPr>
        <p:blipFill>
          <a:blip r:embed="rId23"/>
          <a:stretch>
            <a:fillRect/>
          </a:stretch>
        </p:blipFill>
        <p:spPr>
          <a:xfrm>
            <a:off x="9395837" y="4182878"/>
            <a:ext cx="2599690" cy="2084705"/>
          </a:xfrm>
          <a:prstGeom prst="rect">
            <a:avLst/>
          </a:prstGeom>
        </p:spPr>
      </p:pic>
      <p:pic>
        <p:nvPicPr>
          <p:cNvPr id="21" name="Picture 48">
            <a:extLst>
              <a:ext uri="{FF2B5EF4-FFF2-40B4-BE49-F238E27FC236}">
                <a16:creationId xmlns:a16="http://schemas.microsoft.com/office/drawing/2014/main" id="{E5A50EBF-A4D0-560D-A11D-90D846C6D6F9}"/>
              </a:ext>
            </a:extLst>
          </p:cNvPr>
          <p:cNvPicPr/>
          <p:nvPr/>
        </p:nvPicPr>
        <p:blipFill>
          <a:blip r:embed="rId24"/>
          <a:stretch>
            <a:fillRect/>
          </a:stretch>
        </p:blipFill>
        <p:spPr>
          <a:xfrm>
            <a:off x="729297" y="628650"/>
            <a:ext cx="666115" cy="666750"/>
          </a:xfrm>
          <a:prstGeom prst="rect">
            <a:avLst/>
          </a:prstGeom>
        </p:spPr>
      </p:pic>
      <p:pic>
        <p:nvPicPr>
          <p:cNvPr id="22" name="Picture 50">
            <a:extLst>
              <a:ext uri="{FF2B5EF4-FFF2-40B4-BE49-F238E27FC236}">
                <a16:creationId xmlns:a16="http://schemas.microsoft.com/office/drawing/2014/main" id="{E67B988F-A628-DE55-6E46-02116E39FA65}"/>
              </a:ext>
            </a:extLst>
          </p:cNvPr>
          <p:cNvPicPr/>
          <p:nvPr/>
        </p:nvPicPr>
        <p:blipFill>
          <a:blip r:embed="rId25"/>
          <a:stretch>
            <a:fillRect/>
          </a:stretch>
        </p:blipFill>
        <p:spPr>
          <a:xfrm>
            <a:off x="557847" y="1895475"/>
            <a:ext cx="666115" cy="666750"/>
          </a:xfrm>
          <a:prstGeom prst="rect">
            <a:avLst/>
          </a:prstGeom>
        </p:spPr>
      </p:pic>
      <p:pic>
        <p:nvPicPr>
          <p:cNvPr id="23" name="Picture 52">
            <a:extLst>
              <a:ext uri="{FF2B5EF4-FFF2-40B4-BE49-F238E27FC236}">
                <a16:creationId xmlns:a16="http://schemas.microsoft.com/office/drawing/2014/main" id="{7B8626C3-B806-BCE8-0371-ACA2CF52A2B9}"/>
              </a:ext>
            </a:extLst>
          </p:cNvPr>
          <p:cNvPicPr/>
          <p:nvPr/>
        </p:nvPicPr>
        <p:blipFill>
          <a:blip r:embed="rId26"/>
          <a:stretch>
            <a:fillRect/>
          </a:stretch>
        </p:blipFill>
        <p:spPr>
          <a:xfrm>
            <a:off x="3366134" y="4337869"/>
            <a:ext cx="666115" cy="666750"/>
          </a:xfrm>
          <a:prstGeom prst="rect">
            <a:avLst/>
          </a:prstGeom>
        </p:spPr>
      </p:pic>
      <p:pic>
        <p:nvPicPr>
          <p:cNvPr id="24" name="Picture 54">
            <a:extLst>
              <a:ext uri="{FF2B5EF4-FFF2-40B4-BE49-F238E27FC236}">
                <a16:creationId xmlns:a16="http://schemas.microsoft.com/office/drawing/2014/main" id="{8EE11949-D35C-B04A-D906-B84DC6F258BA}"/>
              </a:ext>
            </a:extLst>
          </p:cNvPr>
          <p:cNvPicPr/>
          <p:nvPr/>
        </p:nvPicPr>
        <p:blipFill>
          <a:blip r:embed="rId27"/>
          <a:stretch>
            <a:fillRect/>
          </a:stretch>
        </p:blipFill>
        <p:spPr>
          <a:xfrm>
            <a:off x="4329747" y="5448300"/>
            <a:ext cx="666115" cy="666750"/>
          </a:xfrm>
          <a:prstGeom prst="rect">
            <a:avLst/>
          </a:prstGeom>
        </p:spPr>
      </p:pic>
      <p:pic>
        <p:nvPicPr>
          <p:cNvPr id="25" name="Picture 56">
            <a:extLst>
              <a:ext uri="{FF2B5EF4-FFF2-40B4-BE49-F238E27FC236}">
                <a16:creationId xmlns:a16="http://schemas.microsoft.com/office/drawing/2014/main" id="{2ED8D0DA-F72C-0BE6-9EB7-98A8AB245D21}"/>
              </a:ext>
            </a:extLst>
          </p:cNvPr>
          <p:cNvPicPr/>
          <p:nvPr/>
        </p:nvPicPr>
        <p:blipFill>
          <a:blip r:embed="rId28"/>
          <a:stretch>
            <a:fillRect/>
          </a:stretch>
        </p:blipFill>
        <p:spPr>
          <a:xfrm>
            <a:off x="3253422" y="704850"/>
            <a:ext cx="666115" cy="666750"/>
          </a:xfrm>
          <a:prstGeom prst="rect">
            <a:avLst/>
          </a:prstGeom>
        </p:spPr>
      </p:pic>
      <p:pic>
        <p:nvPicPr>
          <p:cNvPr id="26" name="Picture 58">
            <a:extLst>
              <a:ext uri="{FF2B5EF4-FFF2-40B4-BE49-F238E27FC236}">
                <a16:creationId xmlns:a16="http://schemas.microsoft.com/office/drawing/2014/main" id="{F3ADC4B8-A930-9B11-0260-B36EE80932ED}"/>
              </a:ext>
            </a:extLst>
          </p:cNvPr>
          <p:cNvPicPr/>
          <p:nvPr/>
        </p:nvPicPr>
        <p:blipFill>
          <a:blip r:embed="rId29"/>
          <a:stretch>
            <a:fillRect/>
          </a:stretch>
        </p:blipFill>
        <p:spPr>
          <a:xfrm>
            <a:off x="7843262" y="4990751"/>
            <a:ext cx="666115" cy="666750"/>
          </a:xfrm>
          <a:prstGeom prst="rect">
            <a:avLst/>
          </a:prstGeom>
        </p:spPr>
      </p:pic>
      <p:pic>
        <p:nvPicPr>
          <p:cNvPr id="27" name="Picture 60">
            <a:extLst>
              <a:ext uri="{FF2B5EF4-FFF2-40B4-BE49-F238E27FC236}">
                <a16:creationId xmlns:a16="http://schemas.microsoft.com/office/drawing/2014/main" id="{61FFB7CC-0AA5-AD41-423C-79AD48DB78AC}"/>
              </a:ext>
            </a:extLst>
          </p:cNvPr>
          <p:cNvPicPr/>
          <p:nvPr/>
        </p:nvPicPr>
        <p:blipFill>
          <a:blip r:embed="rId30"/>
          <a:stretch>
            <a:fillRect/>
          </a:stretch>
        </p:blipFill>
        <p:spPr>
          <a:xfrm>
            <a:off x="748347" y="5448300"/>
            <a:ext cx="666115" cy="666750"/>
          </a:xfrm>
          <a:prstGeom prst="rect">
            <a:avLst/>
          </a:prstGeom>
        </p:spPr>
      </p:pic>
      <p:pic>
        <p:nvPicPr>
          <p:cNvPr id="29" name="Picture 62">
            <a:extLst>
              <a:ext uri="{FF2B5EF4-FFF2-40B4-BE49-F238E27FC236}">
                <a16:creationId xmlns:a16="http://schemas.microsoft.com/office/drawing/2014/main" id="{E4999468-BE94-ED85-0ADA-6A0DE7F27B24}"/>
              </a:ext>
            </a:extLst>
          </p:cNvPr>
          <p:cNvPicPr/>
          <p:nvPr/>
        </p:nvPicPr>
        <p:blipFill>
          <a:blip r:embed="rId31"/>
          <a:stretch>
            <a:fillRect/>
          </a:stretch>
        </p:blipFill>
        <p:spPr>
          <a:xfrm>
            <a:off x="5081587" y="3690169"/>
            <a:ext cx="1961515" cy="647700"/>
          </a:xfrm>
          <a:prstGeom prst="rect">
            <a:avLst/>
          </a:prstGeom>
        </p:spPr>
      </p:pic>
      <p:sp>
        <p:nvSpPr>
          <p:cNvPr id="31" name="Rectangle 63">
            <a:extLst>
              <a:ext uri="{FF2B5EF4-FFF2-40B4-BE49-F238E27FC236}">
                <a16:creationId xmlns:a16="http://schemas.microsoft.com/office/drawing/2014/main" id="{1ACF3FD6-88D1-A70E-3EDF-1E2C853450E1}"/>
              </a:ext>
            </a:extLst>
          </p:cNvPr>
          <p:cNvSpPr/>
          <p:nvPr/>
        </p:nvSpPr>
        <p:spPr>
          <a:xfrm>
            <a:off x="5679440" y="3866197"/>
            <a:ext cx="1271905" cy="31623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500" kern="1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EMPEZAR</a:t>
            </a:r>
            <a:endParaRPr lang="es-ES" sz="11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2" name="Rectangle 65">
            <a:extLst>
              <a:ext uri="{FF2B5EF4-FFF2-40B4-BE49-F238E27FC236}">
                <a16:creationId xmlns:a16="http://schemas.microsoft.com/office/drawing/2014/main" id="{21BC7A2E-0FD1-9FCA-76D6-A05667CD548A}"/>
              </a:ext>
            </a:extLst>
          </p:cNvPr>
          <p:cNvSpPr/>
          <p:nvPr/>
        </p:nvSpPr>
        <p:spPr>
          <a:xfrm>
            <a:off x="3820795" y="2225613"/>
            <a:ext cx="4604702" cy="156464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9000" b="1" kern="10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C@NVIVE</a:t>
            </a:r>
            <a:endParaRPr lang="es-ES" sz="1100" kern="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3" name="Rectangle 64">
            <a:extLst>
              <a:ext uri="{FF2B5EF4-FFF2-40B4-BE49-F238E27FC236}">
                <a16:creationId xmlns:a16="http://schemas.microsoft.com/office/drawing/2014/main" id="{720A601E-3187-D950-2C81-B0D4CB3CA360}"/>
              </a:ext>
            </a:extLst>
          </p:cNvPr>
          <p:cNvSpPr/>
          <p:nvPr/>
        </p:nvSpPr>
        <p:spPr>
          <a:xfrm>
            <a:off x="4693443" y="1735803"/>
            <a:ext cx="2859405" cy="56959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600" kern="100" dirty="0">
                <a:solidFill>
                  <a:srgbClr val="F3818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Presentación</a:t>
            </a:r>
            <a:endParaRPr lang="es-ES" sz="16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4" name="Imagen 33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37BE8478-E605-B94F-CDB0-B2A49EF056E2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6" y="6017342"/>
            <a:ext cx="750170" cy="750170"/>
          </a:xfrm>
          <a:prstGeom prst="rect">
            <a:avLst/>
          </a:prstGeom>
        </p:spPr>
      </p:pic>
      <p:pic>
        <p:nvPicPr>
          <p:cNvPr id="30" name="diap 1">
            <a:hlinkClick r:id="" action="ppaction://media"/>
            <a:extLst>
              <a:ext uri="{FF2B5EF4-FFF2-40B4-BE49-F238E27FC236}">
                <a16:creationId xmlns:a16="http://schemas.microsoft.com/office/drawing/2014/main" id="{81A27214-5FFC-D394-32C4-EAFC8EDCA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905251" y="4413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>
            <a:extLst>
              <a:ext uri="{FF2B5EF4-FFF2-40B4-BE49-F238E27FC236}">
                <a16:creationId xmlns:a16="http://schemas.microsoft.com/office/drawing/2014/main" id="{87242C3F-79C1-275B-0200-14A9B6EB4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3005523" cy="48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3" name="Group 2991">
            <a:extLst>
              <a:ext uri="{FF2B5EF4-FFF2-40B4-BE49-F238E27FC236}">
                <a16:creationId xmlns:a16="http://schemas.microsoft.com/office/drawing/2014/main" id="{17A494C2-F9F7-39CA-949D-31AB30BA395D}"/>
              </a:ext>
            </a:extLst>
          </p:cNvPr>
          <p:cNvGrpSpPr/>
          <p:nvPr/>
        </p:nvGrpSpPr>
        <p:grpSpPr>
          <a:xfrm>
            <a:off x="0" y="0"/>
            <a:ext cx="13130056" cy="6837651"/>
            <a:chOff x="0" y="0"/>
            <a:chExt cx="12309426" cy="6400801"/>
          </a:xfrm>
        </p:grpSpPr>
        <p:pic>
          <p:nvPicPr>
            <p:cNvPr id="4" name="Picture 3078">
              <a:extLst>
                <a:ext uri="{FF2B5EF4-FFF2-40B4-BE49-F238E27FC236}">
                  <a16:creationId xmlns:a16="http://schemas.microsoft.com/office/drawing/2014/main" id="{ECD403A4-1F7A-A4DB-02A3-0FFC40F6DF3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426952" cy="6400801"/>
            </a:xfrm>
            <a:prstGeom prst="rect">
              <a:avLst/>
            </a:prstGeom>
          </p:spPr>
        </p:pic>
        <p:pic>
          <p:nvPicPr>
            <p:cNvPr id="5" name="Picture 3079">
              <a:extLst>
                <a:ext uri="{FF2B5EF4-FFF2-40B4-BE49-F238E27FC236}">
                  <a16:creationId xmlns:a16="http://schemas.microsoft.com/office/drawing/2014/main" id="{5F422DFA-AED9-3C59-D5E5-13B746AE1AF1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6576" y="3253232"/>
              <a:ext cx="780288" cy="798576"/>
            </a:xfrm>
            <a:prstGeom prst="rect">
              <a:avLst/>
            </a:prstGeom>
          </p:spPr>
        </p:pic>
        <p:pic>
          <p:nvPicPr>
            <p:cNvPr id="6" name="Picture 462">
              <a:extLst>
                <a:ext uri="{FF2B5EF4-FFF2-40B4-BE49-F238E27FC236}">
                  <a16:creationId xmlns:a16="http://schemas.microsoft.com/office/drawing/2014/main" id="{95498C59-1499-9AEC-4CA7-79DB2889C0B2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0396456" y="404428"/>
              <a:ext cx="666750" cy="666750"/>
            </a:xfrm>
            <a:prstGeom prst="rect">
              <a:avLst/>
            </a:prstGeom>
          </p:spPr>
        </p:pic>
        <p:pic>
          <p:nvPicPr>
            <p:cNvPr id="7" name="Picture 464">
              <a:extLst>
                <a:ext uri="{FF2B5EF4-FFF2-40B4-BE49-F238E27FC236}">
                  <a16:creationId xmlns:a16="http://schemas.microsoft.com/office/drawing/2014/main" id="{F391B885-E045-A15C-5700-E5D025EE76F8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-5460000">
              <a:off x="8211048" y="3045368"/>
              <a:ext cx="2524124" cy="3619497"/>
            </a:xfrm>
            <a:prstGeom prst="rect">
              <a:avLst/>
            </a:prstGeom>
          </p:spPr>
        </p:pic>
        <p:pic>
          <p:nvPicPr>
            <p:cNvPr id="8" name="Picture 466">
              <a:extLst>
                <a:ext uri="{FF2B5EF4-FFF2-40B4-BE49-F238E27FC236}">
                  <a16:creationId xmlns:a16="http://schemas.microsoft.com/office/drawing/2014/main" id="{D9A32851-80DD-8424-D303-9375F543EFEA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 rot="-59999">
              <a:off x="8029598" y="3943364"/>
              <a:ext cx="2895599" cy="1838323"/>
            </a:xfrm>
            <a:prstGeom prst="rect">
              <a:avLst/>
            </a:prstGeom>
          </p:spPr>
        </p:pic>
        <p:pic>
          <p:nvPicPr>
            <p:cNvPr id="9" name="Picture 3080">
              <a:extLst>
                <a:ext uri="{FF2B5EF4-FFF2-40B4-BE49-F238E27FC236}">
                  <a16:creationId xmlns:a16="http://schemas.microsoft.com/office/drawing/2014/main" id="{B8DB522E-57AF-3573-08A6-44D1D57A9372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7820023" y="4927774"/>
              <a:ext cx="3282696" cy="1106424"/>
            </a:xfrm>
            <a:prstGeom prst="rect">
              <a:avLst/>
            </a:prstGeom>
          </p:spPr>
        </p:pic>
        <p:sp>
          <p:nvSpPr>
            <p:cNvPr id="10" name="Rectangle 471">
              <a:extLst>
                <a:ext uri="{FF2B5EF4-FFF2-40B4-BE49-F238E27FC236}">
                  <a16:creationId xmlns:a16="http://schemas.microsoft.com/office/drawing/2014/main" id="{0AC93B4B-FD34-CB97-E6BC-0C84952F4A06}"/>
                </a:ext>
              </a:extLst>
            </p:cNvPr>
            <p:cNvSpPr/>
            <p:nvPr/>
          </p:nvSpPr>
          <p:spPr>
            <a:xfrm>
              <a:off x="7991690" y="5235369"/>
              <a:ext cx="2939361" cy="4701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32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OTRAS</a:t>
              </a:r>
              <a:r>
                <a:rPr lang="es-ES" sz="3200" kern="100" spc="-21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2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ENTIDADES</a:t>
              </a:r>
              <a:endParaRPr lang="es-ES" sz="1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473">
              <a:extLst>
                <a:ext uri="{FF2B5EF4-FFF2-40B4-BE49-F238E27FC236}">
                  <a16:creationId xmlns:a16="http://schemas.microsoft.com/office/drawing/2014/main" id="{238B4614-C10B-C2F1-A837-4EFA541A2FE4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-5460000">
              <a:off x="1248277" y="3083468"/>
              <a:ext cx="2524124" cy="3619497"/>
            </a:xfrm>
            <a:prstGeom prst="rect">
              <a:avLst/>
            </a:prstGeom>
          </p:spPr>
        </p:pic>
        <p:pic>
          <p:nvPicPr>
            <p:cNvPr id="12" name="Picture 475">
              <a:extLst>
                <a:ext uri="{FF2B5EF4-FFF2-40B4-BE49-F238E27FC236}">
                  <a16:creationId xmlns:a16="http://schemas.microsoft.com/office/drawing/2014/main" id="{C0E96E7A-AFB2-5134-9008-917F61A0641E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 rot="-59999">
              <a:off x="1066828" y="3981464"/>
              <a:ext cx="2895599" cy="1838323"/>
            </a:xfrm>
            <a:prstGeom prst="rect">
              <a:avLst/>
            </a:prstGeom>
          </p:spPr>
        </p:pic>
        <p:pic>
          <p:nvPicPr>
            <p:cNvPr id="13" name="Picture 3081">
              <a:extLst>
                <a:ext uri="{FF2B5EF4-FFF2-40B4-BE49-F238E27FC236}">
                  <a16:creationId xmlns:a16="http://schemas.microsoft.com/office/drawing/2014/main" id="{07681FF1-10C6-9ABA-DCC8-C675173985C4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883284" y="5017013"/>
              <a:ext cx="3279648" cy="1106424"/>
            </a:xfrm>
            <a:prstGeom prst="rect">
              <a:avLst/>
            </a:prstGeom>
          </p:spPr>
        </p:pic>
        <p:sp>
          <p:nvSpPr>
            <p:cNvPr id="14" name="Rectangle 480">
              <a:extLst>
                <a:ext uri="{FF2B5EF4-FFF2-40B4-BE49-F238E27FC236}">
                  <a16:creationId xmlns:a16="http://schemas.microsoft.com/office/drawing/2014/main" id="{CFCF74B7-3F06-028F-6E8B-718CA34DAD00}"/>
                </a:ext>
              </a:extLst>
            </p:cNvPr>
            <p:cNvSpPr/>
            <p:nvPr/>
          </p:nvSpPr>
          <p:spPr>
            <a:xfrm>
              <a:off x="985004" y="5347110"/>
              <a:ext cx="3246051" cy="49805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2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PERSONAL</a:t>
              </a:r>
              <a:r>
                <a:rPr lang="es-ES" sz="3200" kern="100" spc="-21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2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EXTERNO</a:t>
              </a:r>
              <a:endParaRPr lang="es-ES" sz="1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5" name="Picture 482">
              <a:extLst>
                <a:ext uri="{FF2B5EF4-FFF2-40B4-BE49-F238E27FC236}">
                  <a16:creationId xmlns:a16="http://schemas.microsoft.com/office/drawing/2014/main" id="{85A73F38-C5D0-FEAD-76B8-D6BD8508356B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-5460000">
              <a:off x="8211049" y="492668"/>
              <a:ext cx="2524124" cy="3619497"/>
            </a:xfrm>
            <a:prstGeom prst="rect">
              <a:avLst/>
            </a:prstGeom>
          </p:spPr>
        </p:pic>
        <p:pic>
          <p:nvPicPr>
            <p:cNvPr id="16" name="Picture 484">
              <a:extLst>
                <a:ext uri="{FF2B5EF4-FFF2-40B4-BE49-F238E27FC236}">
                  <a16:creationId xmlns:a16="http://schemas.microsoft.com/office/drawing/2014/main" id="{6F5532C9-E95C-1C98-D400-7C3531ECC89D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 rot="-59999">
              <a:off x="8029597" y="1390664"/>
              <a:ext cx="2895598" cy="1838324"/>
            </a:xfrm>
            <a:prstGeom prst="rect">
              <a:avLst/>
            </a:prstGeom>
          </p:spPr>
        </p:pic>
        <p:pic>
          <p:nvPicPr>
            <p:cNvPr id="17" name="Picture 3082">
              <a:extLst>
                <a:ext uri="{FF2B5EF4-FFF2-40B4-BE49-F238E27FC236}">
                  <a16:creationId xmlns:a16="http://schemas.microsoft.com/office/drawing/2014/main" id="{39DFBEE2-ED76-75EC-48AC-E0B1304F5A81}"/>
                </a:ext>
              </a:extLst>
            </p:cNvPr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7837570" y="2380754"/>
              <a:ext cx="3279649" cy="1106424"/>
            </a:xfrm>
            <a:prstGeom prst="rect">
              <a:avLst/>
            </a:prstGeom>
          </p:spPr>
        </p:pic>
        <p:sp>
          <p:nvSpPr>
            <p:cNvPr id="18" name="Rectangle 489">
              <a:extLst>
                <a:ext uri="{FF2B5EF4-FFF2-40B4-BE49-F238E27FC236}">
                  <a16:creationId xmlns:a16="http://schemas.microsoft.com/office/drawing/2014/main" id="{FF13672B-3918-C191-1CF8-C6AFF9CC8583}"/>
                </a:ext>
              </a:extLst>
            </p:cNvPr>
            <p:cNvSpPr/>
            <p:nvPr/>
          </p:nvSpPr>
          <p:spPr>
            <a:xfrm>
              <a:off x="8661975" y="2680902"/>
              <a:ext cx="1899344" cy="55835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8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FAMILIAS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491">
              <a:extLst>
                <a:ext uri="{FF2B5EF4-FFF2-40B4-BE49-F238E27FC236}">
                  <a16:creationId xmlns:a16="http://schemas.microsoft.com/office/drawing/2014/main" id="{280994E6-A1EE-BABC-CB26-CB508B3284C8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-5460000">
              <a:off x="1248277" y="530768"/>
              <a:ext cx="2524124" cy="3619497"/>
            </a:xfrm>
            <a:prstGeom prst="rect">
              <a:avLst/>
            </a:prstGeom>
          </p:spPr>
        </p:pic>
        <p:pic>
          <p:nvPicPr>
            <p:cNvPr id="20" name="Picture 493">
              <a:extLst>
                <a:ext uri="{FF2B5EF4-FFF2-40B4-BE49-F238E27FC236}">
                  <a16:creationId xmlns:a16="http://schemas.microsoft.com/office/drawing/2014/main" id="{9B29BD8E-CDC7-2094-42A9-ABCBA85F0EF7}"/>
                </a:ext>
              </a:extLst>
            </p:cNvPr>
            <p:cNvPicPr/>
            <p:nvPr/>
          </p:nvPicPr>
          <p:blipFill>
            <a:blip r:embed="rId14"/>
            <a:stretch>
              <a:fillRect/>
            </a:stretch>
          </p:blipFill>
          <p:spPr>
            <a:xfrm rot="-59999">
              <a:off x="1066827" y="1419239"/>
              <a:ext cx="2895599" cy="1838324"/>
            </a:xfrm>
            <a:prstGeom prst="rect">
              <a:avLst/>
            </a:prstGeom>
          </p:spPr>
        </p:pic>
        <p:pic>
          <p:nvPicPr>
            <p:cNvPr id="21" name="Picture 3083">
              <a:extLst>
                <a:ext uri="{FF2B5EF4-FFF2-40B4-BE49-F238E27FC236}">
                  <a16:creationId xmlns:a16="http://schemas.microsoft.com/office/drawing/2014/main" id="{3A69449C-701D-B605-3A7F-77F8042354D6}"/>
                </a:ext>
              </a:extLst>
            </p:cNvPr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868680" y="2430553"/>
              <a:ext cx="3282696" cy="1103376"/>
            </a:xfrm>
            <a:prstGeom prst="rect">
              <a:avLst/>
            </a:prstGeom>
          </p:spPr>
        </p:pic>
        <p:sp>
          <p:nvSpPr>
            <p:cNvPr id="22" name="Rectangle 498">
              <a:extLst>
                <a:ext uri="{FF2B5EF4-FFF2-40B4-BE49-F238E27FC236}">
                  <a16:creationId xmlns:a16="http://schemas.microsoft.com/office/drawing/2014/main" id="{A68BF040-2750-3305-7DE9-EC1C0EB13DE9}"/>
                </a:ext>
              </a:extLst>
            </p:cNvPr>
            <p:cNvSpPr/>
            <p:nvPr/>
          </p:nvSpPr>
          <p:spPr>
            <a:xfrm>
              <a:off x="1445102" y="2717870"/>
              <a:ext cx="2129852" cy="5659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8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DOCENTES</a:t>
              </a:r>
              <a:r>
                <a:rPr lang="es-ES" sz="3800" kern="100" spc="-21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499">
              <a:extLst>
                <a:ext uri="{FF2B5EF4-FFF2-40B4-BE49-F238E27FC236}">
                  <a16:creationId xmlns:a16="http://schemas.microsoft.com/office/drawing/2014/main" id="{39AD8182-D6BD-B4C7-1679-7D89CE15024E}"/>
                </a:ext>
              </a:extLst>
            </p:cNvPr>
            <p:cNvSpPr/>
            <p:nvPr/>
          </p:nvSpPr>
          <p:spPr>
            <a:xfrm>
              <a:off x="3259368" y="152074"/>
              <a:ext cx="5254160" cy="87860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COMUNIDAD</a:t>
              </a:r>
              <a:r>
                <a:rPr lang="es-ES" sz="4100" b="1" kern="100" spc="-18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EDUCATIVA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3084">
              <a:extLst>
                <a:ext uri="{FF2B5EF4-FFF2-40B4-BE49-F238E27FC236}">
                  <a16:creationId xmlns:a16="http://schemas.microsoft.com/office/drawing/2014/main" id="{34ADA553-26D0-D774-45E6-610B3C184052}"/>
                </a:ext>
              </a:extLst>
            </p:cNvPr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4511365" y="1009008"/>
              <a:ext cx="2938272" cy="2682240"/>
            </a:xfrm>
            <a:prstGeom prst="rect">
              <a:avLst/>
            </a:prstGeom>
          </p:spPr>
        </p:pic>
        <p:sp>
          <p:nvSpPr>
            <p:cNvPr id="25" name="Rectangle 513">
              <a:extLst>
                <a:ext uri="{FF2B5EF4-FFF2-40B4-BE49-F238E27FC236}">
                  <a16:creationId xmlns:a16="http://schemas.microsoft.com/office/drawing/2014/main" id="{F41F5274-1DB8-7A1F-2E31-620E9052BCC6}"/>
                </a:ext>
              </a:extLst>
            </p:cNvPr>
            <p:cNvSpPr/>
            <p:nvPr/>
          </p:nvSpPr>
          <p:spPr>
            <a:xfrm>
              <a:off x="4505260" y="3654827"/>
              <a:ext cx="2774085" cy="169849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27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¿Cuánto sabes sobre ciberseguridad y plataformas de educación online? 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514">
              <a:extLst>
                <a:ext uri="{FF2B5EF4-FFF2-40B4-BE49-F238E27FC236}">
                  <a16:creationId xmlns:a16="http://schemas.microsoft.com/office/drawing/2014/main" id="{3D4566EC-C613-8021-313F-849AA40BBCD8}"/>
                </a:ext>
              </a:extLst>
            </p:cNvPr>
            <p:cNvSpPr/>
            <p:nvPr/>
          </p:nvSpPr>
          <p:spPr>
            <a:xfrm>
              <a:off x="12192676" y="4212044"/>
              <a:ext cx="116750" cy="5750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503">
              <a:extLst>
                <a:ext uri="{FF2B5EF4-FFF2-40B4-BE49-F238E27FC236}">
                  <a16:creationId xmlns:a16="http://schemas.microsoft.com/office/drawing/2014/main" id="{EB6FA61E-65C5-EEA1-6EC4-580B14D3D3B2}"/>
                </a:ext>
              </a:extLst>
            </p:cNvPr>
            <p:cNvSpPr/>
            <p:nvPr/>
          </p:nvSpPr>
          <p:spPr>
            <a:xfrm>
              <a:off x="6899374" y="3823563"/>
              <a:ext cx="77986" cy="5750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2700" u="none" strike="noStrike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17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505">
              <a:extLst>
                <a:ext uri="{FF2B5EF4-FFF2-40B4-BE49-F238E27FC236}">
                  <a16:creationId xmlns:a16="http://schemas.microsoft.com/office/drawing/2014/main" id="{787703EC-C056-295A-475E-732BA6E509C3}"/>
                </a:ext>
              </a:extLst>
            </p:cNvPr>
            <p:cNvSpPr/>
            <p:nvPr/>
          </p:nvSpPr>
          <p:spPr>
            <a:xfrm>
              <a:off x="6581179" y="4214088"/>
              <a:ext cx="77986" cy="5750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27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1" name="Rectangle 507">
              <a:extLst>
                <a:ext uri="{FF2B5EF4-FFF2-40B4-BE49-F238E27FC236}">
                  <a16:creationId xmlns:a16="http://schemas.microsoft.com/office/drawing/2014/main" id="{B5D7BC63-6C59-F079-6589-82D6BDCC1019}"/>
                </a:ext>
              </a:extLst>
            </p:cNvPr>
            <p:cNvSpPr/>
            <p:nvPr/>
          </p:nvSpPr>
          <p:spPr>
            <a:xfrm>
              <a:off x="6482507" y="4604613"/>
              <a:ext cx="77985" cy="5750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27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3" name="Shape 509">
              <a:hlinkClick r:id="rId17"/>
              <a:extLst>
                <a:ext uri="{FF2B5EF4-FFF2-40B4-BE49-F238E27FC236}">
                  <a16:creationId xmlns:a16="http://schemas.microsoft.com/office/drawing/2014/main" id="{D0A69676-D7C6-839F-88D6-77057E4308C0}"/>
                </a:ext>
              </a:extLst>
            </p:cNvPr>
            <p:cNvSpPr/>
            <p:nvPr/>
          </p:nvSpPr>
          <p:spPr>
            <a:xfrm>
              <a:off x="5657992" y="5538893"/>
              <a:ext cx="639712" cy="535770"/>
            </a:xfrm>
            <a:custGeom>
              <a:avLst/>
              <a:gdLst/>
              <a:ahLst/>
              <a:cxnLst/>
              <a:rect l="0" t="0" r="0" b="0"/>
              <a:pathLst>
                <a:path w="457200" h="457200">
                  <a:moveTo>
                    <a:pt x="228600" y="0"/>
                  </a:moveTo>
                  <a:cubicBezTo>
                    <a:pt x="236087" y="0"/>
                    <a:pt x="243556" y="367"/>
                    <a:pt x="251007" y="1101"/>
                  </a:cubicBezTo>
                  <a:cubicBezTo>
                    <a:pt x="258457" y="1835"/>
                    <a:pt x="265855" y="2932"/>
                    <a:pt x="273198" y="4392"/>
                  </a:cubicBezTo>
                  <a:cubicBezTo>
                    <a:pt x="280541" y="5853"/>
                    <a:pt x="287794" y="7670"/>
                    <a:pt x="294959" y="9844"/>
                  </a:cubicBezTo>
                  <a:cubicBezTo>
                    <a:pt x="302123" y="12017"/>
                    <a:pt x="309164" y="14536"/>
                    <a:pt x="316081" y="17401"/>
                  </a:cubicBezTo>
                  <a:cubicBezTo>
                    <a:pt x="322999" y="20266"/>
                    <a:pt x="329759" y="23463"/>
                    <a:pt x="336361" y="26993"/>
                  </a:cubicBezTo>
                  <a:cubicBezTo>
                    <a:pt x="342964" y="30522"/>
                    <a:pt x="349378" y="34367"/>
                    <a:pt x="355603" y="38526"/>
                  </a:cubicBezTo>
                  <a:cubicBezTo>
                    <a:pt x="361828" y="42685"/>
                    <a:pt x="367835" y="47140"/>
                    <a:pt x="373622" y="51890"/>
                  </a:cubicBezTo>
                  <a:cubicBezTo>
                    <a:pt x="379410" y="56640"/>
                    <a:pt x="384951" y="61661"/>
                    <a:pt x="390244" y="66955"/>
                  </a:cubicBezTo>
                  <a:cubicBezTo>
                    <a:pt x="395539" y="72249"/>
                    <a:pt x="400560" y="77790"/>
                    <a:pt x="405310" y="83578"/>
                  </a:cubicBezTo>
                  <a:cubicBezTo>
                    <a:pt x="410060" y="89365"/>
                    <a:pt x="414514" y="95371"/>
                    <a:pt x="418674" y="101597"/>
                  </a:cubicBezTo>
                  <a:cubicBezTo>
                    <a:pt x="422834" y="107822"/>
                    <a:pt x="426678" y="114236"/>
                    <a:pt x="430207" y="120839"/>
                  </a:cubicBezTo>
                  <a:cubicBezTo>
                    <a:pt x="433736" y="127441"/>
                    <a:pt x="436934" y="134202"/>
                    <a:pt x="439799" y="141119"/>
                  </a:cubicBezTo>
                  <a:cubicBezTo>
                    <a:pt x="442664" y="148036"/>
                    <a:pt x="445183" y="155076"/>
                    <a:pt x="447356" y="162241"/>
                  </a:cubicBezTo>
                  <a:cubicBezTo>
                    <a:pt x="449530" y="169406"/>
                    <a:pt x="451347" y="176659"/>
                    <a:pt x="452807" y="184002"/>
                  </a:cubicBezTo>
                  <a:cubicBezTo>
                    <a:pt x="454268" y="191345"/>
                    <a:pt x="455365" y="198743"/>
                    <a:pt x="456099" y="206193"/>
                  </a:cubicBezTo>
                  <a:cubicBezTo>
                    <a:pt x="456833" y="213644"/>
                    <a:pt x="457200" y="221113"/>
                    <a:pt x="457200" y="228600"/>
                  </a:cubicBezTo>
                  <a:cubicBezTo>
                    <a:pt x="457200" y="236087"/>
                    <a:pt x="456833" y="243556"/>
                    <a:pt x="456099" y="251007"/>
                  </a:cubicBezTo>
                  <a:cubicBezTo>
                    <a:pt x="455365" y="258457"/>
                    <a:pt x="454268" y="265855"/>
                    <a:pt x="452808" y="273198"/>
                  </a:cubicBezTo>
                  <a:cubicBezTo>
                    <a:pt x="451347" y="280541"/>
                    <a:pt x="449530" y="287794"/>
                    <a:pt x="447356" y="294959"/>
                  </a:cubicBezTo>
                  <a:cubicBezTo>
                    <a:pt x="445183" y="302123"/>
                    <a:pt x="442664" y="309164"/>
                    <a:pt x="439799" y="316081"/>
                  </a:cubicBezTo>
                  <a:cubicBezTo>
                    <a:pt x="436934" y="322999"/>
                    <a:pt x="433736" y="329759"/>
                    <a:pt x="430207" y="336361"/>
                  </a:cubicBezTo>
                  <a:cubicBezTo>
                    <a:pt x="426678" y="342964"/>
                    <a:pt x="422834" y="349378"/>
                    <a:pt x="418674" y="355603"/>
                  </a:cubicBezTo>
                  <a:cubicBezTo>
                    <a:pt x="414514" y="361828"/>
                    <a:pt x="410060" y="367835"/>
                    <a:pt x="405310" y="373622"/>
                  </a:cubicBezTo>
                  <a:cubicBezTo>
                    <a:pt x="400560" y="379410"/>
                    <a:pt x="395539" y="384951"/>
                    <a:pt x="390244" y="390244"/>
                  </a:cubicBezTo>
                  <a:cubicBezTo>
                    <a:pt x="384951" y="395539"/>
                    <a:pt x="379410" y="400560"/>
                    <a:pt x="373622" y="405310"/>
                  </a:cubicBezTo>
                  <a:cubicBezTo>
                    <a:pt x="367835" y="410060"/>
                    <a:pt x="361828" y="414514"/>
                    <a:pt x="355603" y="418674"/>
                  </a:cubicBezTo>
                  <a:cubicBezTo>
                    <a:pt x="349378" y="422834"/>
                    <a:pt x="342964" y="426678"/>
                    <a:pt x="336361" y="430207"/>
                  </a:cubicBezTo>
                  <a:cubicBezTo>
                    <a:pt x="329759" y="433736"/>
                    <a:pt x="322999" y="436934"/>
                    <a:pt x="316081" y="439799"/>
                  </a:cubicBezTo>
                  <a:cubicBezTo>
                    <a:pt x="309164" y="442664"/>
                    <a:pt x="302123" y="445183"/>
                    <a:pt x="294959" y="447356"/>
                  </a:cubicBezTo>
                  <a:cubicBezTo>
                    <a:pt x="287794" y="449530"/>
                    <a:pt x="280541" y="451347"/>
                    <a:pt x="273198" y="452807"/>
                  </a:cubicBezTo>
                  <a:cubicBezTo>
                    <a:pt x="265855" y="454268"/>
                    <a:pt x="258457" y="455365"/>
                    <a:pt x="251007" y="456099"/>
                  </a:cubicBezTo>
                  <a:cubicBezTo>
                    <a:pt x="243556" y="456833"/>
                    <a:pt x="236087" y="457200"/>
                    <a:pt x="228600" y="457200"/>
                  </a:cubicBezTo>
                  <a:cubicBezTo>
                    <a:pt x="221113" y="457200"/>
                    <a:pt x="213644" y="456833"/>
                    <a:pt x="206193" y="456099"/>
                  </a:cubicBezTo>
                  <a:cubicBezTo>
                    <a:pt x="198743" y="455365"/>
                    <a:pt x="191345" y="454268"/>
                    <a:pt x="184002" y="452808"/>
                  </a:cubicBezTo>
                  <a:cubicBezTo>
                    <a:pt x="176659" y="451347"/>
                    <a:pt x="169406" y="449530"/>
                    <a:pt x="162241" y="447356"/>
                  </a:cubicBezTo>
                  <a:cubicBezTo>
                    <a:pt x="155076" y="445183"/>
                    <a:pt x="148036" y="442664"/>
                    <a:pt x="141119" y="439799"/>
                  </a:cubicBezTo>
                  <a:cubicBezTo>
                    <a:pt x="134202" y="436934"/>
                    <a:pt x="127441" y="433736"/>
                    <a:pt x="120839" y="430207"/>
                  </a:cubicBezTo>
                  <a:cubicBezTo>
                    <a:pt x="114236" y="426678"/>
                    <a:pt x="107822" y="422834"/>
                    <a:pt x="101597" y="418674"/>
                  </a:cubicBezTo>
                  <a:cubicBezTo>
                    <a:pt x="95371" y="414514"/>
                    <a:pt x="89365" y="410060"/>
                    <a:pt x="83578" y="405310"/>
                  </a:cubicBezTo>
                  <a:cubicBezTo>
                    <a:pt x="77790" y="400560"/>
                    <a:pt x="72249" y="395539"/>
                    <a:pt x="66955" y="390244"/>
                  </a:cubicBezTo>
                  <a:cubicBezTo>
                    <a:pt x="61661" y="384951"/>
                    <a:pt x="56640" y="379410"/>
                    <a:pt x="51890" y="373622"/>
                  </a:cubicBezTo>
                  <a:cubicBezTo>
                    <a:pt x="47140" y="367835"/>
                    <a:pt x="42685" y="361828"/>
                    <a:pt x="38526" y="355603"/>
                  </a:cubicBezTo>
                  <a:cubicBezTo>
                    <a:pt x="34367" y="349378"/>
                    <a:pt x="30522" y="342964"/>
                    <a:pt x="26993" y="336361"/>
                  </a:cubicBezTo>
                  <a:cubicBezTo>
                    <a:pt x="23463" y="329759"/>
                    <a:pt x="20266" y="322999"/>
                    <a:pt x="17401" y="316081"/>
                  </a:cubicBezTo>
                  <a:cubicBezTo>
                    <a:pt x="14536" y="309164"/>
                    <a:pt x="12017" y="302123"/>
                    <a:pt x="9844" y="294959"/>
                  </a:cubicBezTo>
                  <a:cubicBezTo>
                    <a:pt x="7670" y="287794"/>
                    <a:pt x="5853" y="280541"/>
                    <a:pt x="4392" y="273198"/>
                  </a:cubicBezTo>
                  <a:cubicBezTo>
                    <a:pt x="2932" y="265855"/>
                    <a:pt x="1835" y="258457"/>
                    <a:pt x="1101" y="251007"/>
                  </a:cubicBezTo>
                  <a:cubicBezTo>
                    <a:pt x="367" y="243556"/>
                    <a:pt x="0" y="236087"/>
                    <a:pt x="0" y="228600"/>
                  </a:cubicBezTo>
                  <a:cubicBezTo>
                    <a:pt x="0" y="221113"/>
                    <a:pt x="367" y="213644"/>
                    <a:pt x="1101" y="206193"/>
                  </a:cubicBezTo>
                  <a:cubicBezTo>
                    <a:pt x="1835" y="198743"/>
                    <a:pt x="2932" y="191345"/>
                    <a:pt x="4392" y="184002"/>
                  </a:cubicBezTo>
                  <a:cubicBezTo>
                    <a:pt x="5853" y="176659"/>
                    <a:pt x="7670" y="169406"/>
                    <a:pt x="9844" y="162241"/>
                  </a:cubicBezTo>
                  <a:cubicBezTo>
                    <a:pt x="12017" y="155076"/>
                    <a:pt x="14536" y="148036"/>
                    <a:pt x="17401" y="141119"/>
                  </a:cubicBezTo>
                  <a:cubicBezTo>
                    <a:pt x="20266" y="134202"/>
                    <a:pt x="23463" y="127441"/>
                    <a:pt x="26993" y="120839"/>
                  </a:cubicBezTo>
                  <a:cubicBezTo>
                    <a:pt x="30522" y="114236"/>
                    <a:pt x="34367" y="107822"/>
                    <a:pt x="38526" y="101597"/>
                  </a:cubicBezTo>
                  <a:cubicBezTo>
                    <a:pt x="42685" y="95371"/>
                    <a:pt x="47140" y="89365"/>
                    <a:pt x="51890" y="83578"/>
                  </a:cubicBezTo>
                  <a:cubicBezTo>
                    <a:pt x="56640" y="77790"/>
                    <a:pt x="61661" y="72249"/>
                    <a:pt x="66955" y="66955"/>
                  </a:cubicBezTo>
                  <a:cubicBezTo>
                    <a:pt x="72249" y="61661"/>
                    <a:pt x="77790" y="56640"/>
                    <a:pt x="83578" y="51890"/>
                  </a:cubicBezTo>
                  <a:cubicBezTo>
                    <a:pt x="89365" y="47140"/>
                    <a:pt x="95371" y="42685"/>
                    <a:pt x="101597" y="38526"/>
                  </a:cubicBezTo>
                  <a:cubicBezTo>
                    <a:pt x="107822" y="34367"/>
                    <a:pt x="114236" y="30522"/>
                    <a:pt x="120839" y="26993"/>
                  </a:cubicBezTo>
                  <a:cubicBezTo>
                    <a:pt x="127441" y="23463"/>
                    <a:pt x="134202" y="20266"/>
                    <a:pt x="141119" y="17401"/>
                  </a:cubicBezTo>
                  <a:cubicBezTo>
                    <a:pt x="148036" y="14536"/>
                    <a:pt x="155076" y="12017"/>
                    <a:pt x="162241" y="9844"/>
                  </a:cubicBezTo>
                  <a:cubicBezTo>
                    <a:pt x="169406" y="7670"/>
                    <a:pt x="176659" y="5853"/>
                    <a:pt x="184002" y="4392"/>
                  </a:cubicBezTo>
                  <a:cubicBezTo>
                    <a:pt x="191345" y="2932"/>
                    <a:pt x="198743" y="1835"/>
                    <a:pt x="206193" y="1101"/>
                  </a:cubicBezTo>
                  <a:cubicBezTo>
                    <a:pt x="213644" y="367"/>
                    <a:pt x="221113" y="0"/>
                    <a:pt x="2286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25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4" name="Shape 510">
              <a:hlinkClick r:id="rId17"/>
              <a:extLst>
                <a:ext uri="{FF2B5EF4-FFF2-40B4-BE49-F238E27FC236}">
                  <a16:creationId xmlns:a16="http://schemas.microsoft.com/office/drawing/2014/main" id="{19079415-2F4E-1CD9-F522-24AAE5D9C4E1}"/>
                </a:ext>
              </a:extLst>
            </p:cNvPr>
            <p:cNvSpPr/>
            <p:nvPr/>
          </p:nvSpPr>
          <p:spPr>
            <a:xfrm>
              <a:off x="5834830" y="5669468"/>
              <a:ext cx="286038" cy="274619"/>
            </a:xfrm>
            <a:custGeom>
              <a:avLst/>
              <a:gdLst/>
              <a:ahLst/>
              <a:cxnLst/>
              <a:rect l="0" t="0" r="0" b="0"/>
              <a:pathLst>
                <a:path w="188105" h="188105">
                  <a:moveTo>
                    <a:pt x="94053" y="0"/>
                  </a:moveTo>
                  <a:cubicBezTo>
                    <a:pt x="100228" y="0"/>
                    <a:pt x="106345" y="603"/>
                    <a:pt x="112402" y="1807"/>
                  </a:cubicBezTo>
                  <a:cubicBezTo>
                    <a:pt x="118458" y="3012"/>
                    <a:pt x="124340" y="4796"/>
                    <a:pt x="130045" y="7160"/>
                  </a:cubicBezTo>
                  <a:cubicBezTo>
                    <a:pt x="135751" y="9523"/>
                    <a:pt x="141171" y="12420"/>
                    <a:pt x="146305" y="15851"/>
                  </a:cubicBezTo>
                  <a:cubicBezTo>
                    <a:pt x="151440" y="19282"/>
                    <a:pt x="156191" y="23181"/>
                    <a:pt x="160558" y="27548"/>
                  </a:cubicBezTo>
                  <a:cubicBezTo>
                    <a:pt x="164925" y="31914"/>
                    <a:pt x="168824" y="36665"/>
                    <a:pt x="172255" y="41800"/>
                  </a:cubicBezTo>
                  <a:cubicBezTo>
                    <a:pt x="175685" y="46935"/>
                    <a:pt x="178583" y="52355"/>
                    <a:pt x="180946" y="58060"/>
                  </a:cubicBezTo>
                  <a:cubicBezTo>
                    <a:pt x="183309" y="63766"/>
                    <a:pt x="185093" y="69647"/>
                    <a:pt x="186298" y="75704"/>
                  </a:cubicBezTo>
                  <a:cubicBezTo>
                    <a:pt x="187503" y="81761"/>
                    <a:pt x="188105" y="87877"/>
                    <a:pt x="188105" y="94053"/>
                  </a:cubicBezTo>
                  <a:cubicBezTo>
                    <a:pt x="188105" y="100228"/>
                    <a:pt x="187503" y="106345"/>
                    <a:pt x="186298" y="112402"/>
                  </a:cubicBezTo>
                  <a:cubicBezTo>
                    <a:pt x="185093" y="118458"/>
                    <a:pt x="183309" y="124340"/>
                    <a:pt x="180946" y="130045"/>
                  </a:cubicBezTo>
                  <a:cubicBezTo>
                    <a:pt x="178583" y="135751"/>
                    <a:pt x="175685" y="141171"/>
                    <a:pt x="172255" y="146305"/>
                  </a:cubicBezTo>
                  <a:cubicBezTo>
                    <a:pt x="168824" y="151440"/>
                    <a:pt x="164925" y="156191"/>
                    <a:pt x="160558" y="160558"/>
                  </a:cubicBezTo>
                  <a:cubicBezTo>
                    <a:pt x="156191" y="164925"/>
                    <a:pt x="151440" y="168824"/>
                    <a:pt x="146305" y="172255"/>
                  </a:cubicBezTo>
                  <a:cubicBezTo>
                    <a:pt x="141171" y="175685"/>
                    <a:pt x="135751" y="178583"/>
                    <a:pt x="130045" y="180946"/>
                  </a:cubicBezTo>
                  <a:cubicBezTo>
                    <a:pt x="124340" y="183309"/>
                    <a:pt x="118458" y="185093"/>
                    <a:pt x="112402" y="186298"/>
                  </a:cubicBezTo>
                  <a:cubicBezTo>
                    <a:pt x="106345" y="187503"/>
                    <a:pt x="100228" y="188105"/>
                    <a:pt x="94053" y="188105"/>
                  </a:cubicBezTo>
                  <a:cubicBezTo>
                    <a:pt x="87877" y="188105"/>
                    <a:pt x="81761" y="187503"/>
                    <a:pt x="75704" y="186298"/>
                  </a:cubicBezTo>
                  <a:cubicBezTo>
                    <a:pt x="69647" y="185093"/>
                    <a:pt x="63766" y="183309"/>
                    <a:pt x="58060" y="180946"/>
                  </a:cubicBezTo>
                  <a:cubicBezTo>
                    <a:pt x="52355" y="178583"/>
                    <a:pt x="46935" y="175685"/>
                    <a:pt x="41800" y="172255"/>
                  </a:cubicBezTo>
                  <a:cubicBezTo>
                    <a:pt x="36665" y="168824"/>
                    <a:pt x="31914" y="164925"/>
                    <a:pt x="27548" y="160558"/>
                  </a:cubicBezTo>
                  <a:cubicBezTo>
                    <a:pt x="23181" y="156191"/>
                    <a:pt x="19282" y="151440"/>
                    <a:pt x="15851" y="146305"/>
                  </a:cubicBezTo>
                  <a:cubicBezTo>
                    <a:pt x="12420" y="141171"/>
                    <a:pt x="9523" y="135751"/>
                    <a:pt x="7160" y="130045"/>
                  </a:cubicBezTo>
                  <a:cubicBezTo>
                    <a:pt x="4796" y="124340"/>
                    <a:pt x="3012" y="118458"/>
                    <a:pt x="1807" y="112402"/>
                  </a:cubicBezTo>
                  <a:cubicBezTo>
                    <a:pt x="603" y="106345"/>
                    <a:pt x="0" y="100228"/>
                    <a:pt x="0" y="94053"/>
                  </a:cubicBezTo>
                  <a:cubicBezTo>
                    <a:pt x="0" y="87877"/>
                    <a:pt x="603" y="81761"/>
                    <a:pt x="1807" y="75704"/>
                  </a:cubicBezTo>
                  <a:cubicBezTo>
                    <a:pt x="3012" y="69647"/>
                    <a:pt x="4796" y="63766"/>
                    <a:pt x="7160" y="58060"/>
                  </a:cubicBezTo>
                  <a:cubicBezTo>
                    <a:pt x="9523" y="52355"/>
                    <a:pt x="12420" y="46935"/>
                    <a:pt x="15851" y="41800"/>
                  </a:cubicBezTo>
                  <a:cubicBezTo>
                    <a:pt x="19282" y="36665"/>
                    <a:pt x="23181" y="31914"/>
                    <a:pt x="27548" y="27548"/>
                  </a:cubicBezTo>
                  <a:cubicBezTo>
                    <a:pt x="31914" y="23181"/>
                    <a:pt x="36665" y="19282"/>
                    <a:pt x="41800" y="15851"/>
                  </a:cubicBezTo>
                  <a:cubicBezTo>
                    <a:pt x="46935" y="12420"/>
                    <a:pt x="52355" y="9523"/>
                    <a:pt x="58060" y="7160"/>
                  </a:cubicBezTo>
                  <a:cubicBezTo>
                    <a:pt x="63766" y="4796"/>
                    <a:pt x="69647" y="3012"/>
                    <a:pt x="75704" y="1807"/>
                  </a:cubicBezTo>
                  <a:cubicBezTo>
                    <a:pt x="81761" y="603"/>
                    <a:pt x="87877" y="0"/>
                    <a:pt x="9405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 dirty="0"/>
            </a:p>
          </p:txBody>
        </p:sp>
      </p:grpSp>
      <p:sp>
        <p:nvSpPr>
          <p:cNvPr id="35" name="Rectangle 47">
            <a:extLst>
              <a:ext uri="{FF2B5EF4-FFF2-40B4-BE49-F238E27FC236}">
                <a16:creationId xmlns:a16="http://schemas.microsoft.com/office/drawing/2014/main" id="{9636F7BC-7963-4973-72B1-88EE4457A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01" y="41477"/>
            <a:ext cx="13005523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diap10">
            <a:hlinkClick r:id="" action="ppaction://media"/>
            <a:extLst>
              <a:ext uri="{FF2B5EF4-FFF2-40B4-BE49-F238E27FC236}">
                <a16:creationId xmlns:a16="http://schemas.microsoft.com/office/drawing/2014/main" id="{9883D26A-5D0C-ED4F-B033-696EAB2A9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1852" y="59580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4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970">
            <a:extLst>
              <a:ext uri="{FF2B5EF4-FFF2-40B4-BE49-F238E27FC236}">
                <a16:creationId xmlns:a16="http://schemas.microsoft.com/office/drawing/2014/main" id="{3F5F2227-79E6-B40C-8F89-F590155A809D}"/>
              </a:ext>
            </a:extLst>
          </p:cNvPr>
          <p:cNvGrpSpPr/>
          <p:nvPr/>
        </p:nvGrpSpPr>
        <p:grpSpPr>
          <a:xfrm>
            <a:off x="-8534" y="-49165"/>
            <a:ext cx="12188750" cy="6971900"/>
            <a:chOff x="-8001" y="-46024"/>
            <a:chExt cx="11426952" cy="6526473"/>
          </a:xfrm>
        </p:grpSpPr>
        <p:pic>
          <p:nvPicPr>
            <p:cNvPr id="4" name="Picture 3088">
              <a:extLst>
                <a:ext uri="{FF2B5EF4-FFF2-40B4-BE49-F238E27FC236}">
                  <a16:creationId xmlns:a16="http://schemas.microsoft.com/office/drawing/2014/main" id="{232B2B6B-8EBD-D7E1-593A-E00CFEC3770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8001" y="-46024"/>
              <a:ext cx="11426952" cy="6400801"/>
            </a:xfrm>
            <a:prstGeom prst="rect">
              <a:avLst/>
            </a:prstGeom>
          </p:spPr>
        </p:pic>
        <p:pic>
          <p:nvPicPr>
            <p:cNvPr id="5" name="Picture 521">
              <a:extLst>
                <a:ext uri="{FF2B5EF4-FFF2-40B4-BE49-F238E27FC236}">
                  <a16:creationId xmlns:a16="http://schemas.microsoft.com/office/drawing/2014/main" id="{5F3B17C7-6050-A247-4BB8-C1EEB376311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848225" y="5562599"/>
              <a:ext cx="1714500" cy="809625"/>
            </a:xfrm>
            <a:prstGeom prst="rect">
              <a:avLst/>
            </a:prstGeom>
          </p:spPr>
        </p:pic>
        <p:sp>
          <p:nvSpPr>
            <p:cNvPr id="6" name="Rectangle 2958">
              <a:extLst>
                <a:ext uri="{FF2B5EF4-FFF2-40B4-BE49-F238E27FC236}">
                  <a16:creationId xmlns:a16="http://schemas.microsoft.com/office/drawing/2014/main" id="{B821D4AB-D891-3FF2-4E25-6E78B5593B74}"/>
                </a:ext>
              </a:extLst>
            </p:cNvPr>
            <p:cNvSpPr/>
            <p:nvPr/>
          </p:nvSpPr>
          <p:spPr>
            <a:xfrm>
              <a:off x="5317629" y="5851781"/>
              <a:ext cx="176915" cy="3330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2959">
              <a:extLst>
                <a:ext uri="{FF2B5EF4-FFF2-40B4-BE49-F238E27FC236}">
                  <a16:creationId xmlns:a16="http://schemas.microsoft.com/office/drawing/2014/main" id="{3AF24233-B14A-A0FA-1FE2-183ECDA01A4F}"/>
                </a:ext>
              </a:extLst>
            </p:cNvPr>
            <p:cNvSpPr/>
            <p:nvPr/>
          </p:nvSpPr>
          <p:spPr>
            <a:xfrm>
              <a:off x="5204903" y="5800902"/>
              <a:ext cx="1017146" cy="3330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2400" kern="100" spc="17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6"/>
                </a:rPr>
                <a:t> </a:t>
              </a:r>
              <a:r>
                <a:rPr lang="es-ES" sz="2400" kern="100" spc="170" dirty="0">
                  <a:solidFill>
                    <a:srgbClr val="232323"/>
                  </a:solidFill>
                  <a:latin typeface="Calibri" panose="020F0502020204030204" pitchFamily="34" charset="0"/>
                  <a:ea typeface="Calibri" panose="020F0502020204030204" pitchFamily="34" charset="0"/>
                  <a:hlinkClick r:id="rId6"/>
                </a:rPr>
                <a:t>+</a:t>
              </a:r>
              <a:r>
                <a:rPr lang="es-ES" sz="24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6"/>
                </a:rPr>
                <a:t>INFO</a:t>
              </a:r>
              <a:endParaRPr lang="es-ES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546">
              <a:extLst>
                <a:ext uri="{FF2B5EF4-FFF2-40B4-BE49-F238E27FC236}">
                  <a16:creationId xmlns:a16="http://schemas.microsoft.com/office/drawing/2014/main" id="{20851E50-B8F9-2BE0-3478-08A0F6BDBBFE}"/>
                </a:ext>
              </a:extLst>
            </p:cNvPr>
            <p:cNvSpPr/>
            <p:nvPr/>
          </p:nvSpPr>
          <p:spPr>
            <a:xfrm>
              <a:off x="5873482" y="5851781"/>
              <a:ext cx="204233" cy="3330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523">
              <a:extLst>
                <a:ext uri="{FF2B5EF4-FFF2-40B4-BE49-F238E27FC236}">
                  <a16:creationId xmlns:a16="http://schemas.microsoft.com/office/drawing/2014/main" id="{E1B8AD0F-719C-7B14-D4E7-CE037DDF1661}"/>
                </a:ext>
              </a:extLst>
            </p:cNvPr>
            <p:cNvSpPr/>
            <p:nvPr/>
          </p:nvSpPr>
          <p:spPr>
            <a:xfrm>
              <a:off x="7697092" y="5601843"/>
              <a:ext cx="1490358" cy="8786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100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INCIBE.</a:t>
              </a:r>
              <a:r>
                <a:rPr lang="es-ES" sz="4100" kern="100" spc="-225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" name="Picture 525">
              <a:extLst>
                <a:ext uri="{FF2B5EF4-FFF2-40B4-BE49-F238E27FC236}">
                  <a16:creationId xmlns:a16="http://schemas.microsoft.com/office/drawing/2014/main" id="{E0230184-89A8-C263-6975-3933A4D168EC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621509" y="1953866"/>
              <a:ext cx="1933575" cy="914400"/>
            </a:xfrm>
            <a:prstGeom prst="rect">
              <a:avLst/>
            </a:prstGeom>
          </p:spPr>
        </p:pic>
        <p:sp>
          <p:nvSpPr>
            <p:cNvPr id="11" name="Rectangle 2954">
              <a:extLst>
                <a:ext uri="{FF2B5EF4-FFF2-40B4-BE49-F238E27FC236}">
                  <a16:creationId xmlns:a16="http://schemas.microsoft.com/office/drawing/2014/main" id="{BA90E748-9E3B-4F89-202E-7BF6A617779A}"/>
                </a:ext>
              </a:extLst>
            </p:cNvPr>
            <p:cNvSpPr/>
            <p:nvPr/>
          </p:nvSpPr>
          <p:spPr>
            <a:xfrm>
              <a:off x="9167216" y="2778447"/>
              <a:ext cx="199713" cy="3759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2955">
              <a:extLst>
                <a:ext uri="{FF2B5EF4-FFF2-40B4-BE49-F238E27FC236}">
                  <a16:creationId xmlns:a16="http://schemas.microsoft.com/office/drawing/2014/main" id="{B51FD1C5-0444-8935-6C68-F5289721EC43}"/>
                </a:ext>
              </a:extLst>
            </p:cNvPr>
            <p:cNvSpPr/>
            <p:nvPr/>
          </p:nvSpPr>
          <p:spPr>
            <a:xfrm>
              <a:off x="9150319" y="2199045"/>
              <a:ext cx="823405" cy="3759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2400" kern="100" spc="19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7"/>
                </a:rPr>
                <a:t>+</a:t>
              </a:r>
              <a:r>
                <a:rPr lang="es-ES" sz="24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7"/>
                </a:rPr>
                <a:t>INFO</a:t>
              </a:r>
              <a:endParaRPr lang="es-ES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548">
              <a:extLst>
                <a:ext uri="{FF2B5EF4-FFF2-40B4-BE49-F238E27FC236}">
                  <a16:creationId xmlns:a16="http://schemas.microsoft.com/office/drawing/2014/main" id="{929E95A8-DEED-ACEE-937D-E7777DEA0D60}"/>
                </a:ext>
              </a:extLst>
            </p:cNvPr>
            <p:cNvSpPr/>
            <p:nvPr/>
          </p:nvSpPr>
          <p:spPr>
            <a:xfrm>
              <a:off x="9952045" y="2907659"/>
              <a:ext cx="279646" cy="3759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527">
              <a:extLst>
                <a:ext uri="{FF2B5EF4-FFF2-40B4-BE49-F238E27FC236}">
                  <a16:creationId xmlns:a16="http://schemas.microsoft.com/office/drawing/2014/main" id="{91DA34A7-61CA-0942-C1AD-03E41C963772}"/>
                </a:ext>
              </a:extLst>
            </p:cNvPr>
            <p:cNvSpPr/>
            <p:nvPr/>
          </p:nvSpPr>
          <p:spPr>
            <a:xfrm>
              <a:off x="8304004" y="898776"/>
              <a:ext cx="2707392" cy="114787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38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INTEF.</a:t>
              </a:r>
              <a:r>
                <a:rPr lang="es-ES" sz="3800" kern="100" spc="-22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8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ASEGURATIC</a:t>
              </a:r>
              <a:endParaRPr lang="es-ES" sz="3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528">
              <a:extLst>
                <a:ext uri="{FF2B5EF4-FFF2-40B4-BE49-F238E27FC236}">
                  <a16:creationId xmlns:a16="http://schemas.microsoft.com/office/drawing/2014/main" id="{AF62814E-498B-545A-F7E1-5B7EF8CA9BD3}"/>
                </a:ext>
              </a:extLst>
            </p:cNvPr>
            <p:cNvSpPr/>
            <p:nvPr/>
          </p:nvSpPr>
          <p:spPr>
            <a:xfrm>
              <a:off x="525512" y="201168"/>
              <a:ext cx="4361259" cy="11540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ACTIVIDADES</a:t>
              </a:r>
              <a:r>
                <a:rPr lang="es-ES" sz="4100" b="1" kern="100" spc="-18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6" name="Picture 530">
              <a:extLst>
                <a:ext uri="{FF2B5EF4-FFF2-40B4-BE49-F238E27FC236}">
                  <a16:creationId xmlns:a16="http://schemas.microsoft.com/office/drawing/2014/main" id="{F48B6323-16F6-32A4-0A72-19FAA63DF849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638425" y="4495800"/>
              <a:ext cx="6886574" cy="914400"/>
            </a:xfrm>
            <a:prstGeom prst="rect">
              <a:avLst/>
            </a:prstGeom>
          </p:spPr>
        </p:pic>
        <p:pic>
          <p:nvPicPr>
            <p:cNvPr id="17" name="Picture 532">
              <a:extLst>
                <a:ext uri="{FF2B5EF4-FFF2-40B4-BE49-F238E27FC236}">
                  <a16:creationId xmlns:a16="http://schemas.microsoft.com/office/drawing/2014/main" id="{D381AB0C-BD2C-27F1-C4C8-107E6EA6D11F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258692" y="1808831"/>
              <a:ext cx="2438400" cy="1495425"/>
            </a:xfrm>
            <a:prstGeom prst="rect">
              <a:avLst/>
            </a:prstGeom>
          </p:spPr>
        </p:pic>
        <p:pic>
          <p:nvPicPr>
            <p:cNvPr id="18" name="Picture 534">
              <a:extLst>
                <a:ext uri="{FF2B5EF4-FFF2-40B4-BE49-F238E27FC236}">
                  <a16:creationId xmlns:a16="http://schemas.microsoft.com/office/drawing/2014/main" id="{28FFB7F5-D8E8-F5CB-23E7-8F5176627FCB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247775" y="1152525"/>
              <a:ext cx="3267075" cy="1200150"/>
            </a:xfrm>
            <a:prstGeom prst="rect">
              <a:avLst/>
            </a:prstGeom>
          </p:spPr>
        </p:pic>
        <p:pic>
          <p:nvPicPr>
            <p:cNvPr id="19" name="Picture 536">
              <a:extLst>
                <a:ext uri="{FF2B5EF4-FFF2-40B4-BE49-F238E27FC236}">
                  <a16:creationId xmlns:a16="http://schemas.microsoft.com/office/drawing/2014/main" id="{CED0EE25-6DEA-FC73-3485-B1EC4BFCA64B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810071" y="2231665"/>
              <a:ext cx="4076700" cy="876300"/>
            </a:xfrm>
            <a:prstGeom prst="rect">
              <a:avLst/>
            </a:prstGeom>
          </p:spPr>
        </p:pic>
        <p:pic>
          <p:nvPicPr>
            <p:cNvPr id="20" name="Picture 538">
              <a:extLst>
                <a:ext uri="{FF2B5EF4-FFF2-40B4-BE49-F238E27FC236}">
                  <a16:creationId xmlns:a16="http://schemas.microsoft.com/office/drawing/2014/main" id="{38B2F1C6-6309-98FE-4E59-F31831B43050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590675" y="3095625"/>
              <a:ext cx="1914525" cy="904875"/>
            </a:xfrm>
            <a:prstGeom prst="rect">
              <a:avLst/>
            </a:prstGeom>
          </p:spPr>
        </p:pic>
        <p:sp>
          <p:nvSpPr>
            <p:cNvPr id="21" name="Rectangle 2956">
              <a:extLst>
                <a:ext uri="{FF2B5EF4-FFF2-40B4-BE49-F238E27FC236}">
                  <a16:creationId xmlns:a16="http://schemas.microsoft.com/office/drawing/2014/main" id="{6C4DAF4F-98C2-3AEA-D80A-1155FF4F09BC}"/>
                </a:ext>
              </a:extLst>
            </p:cNvPr>
            <p:cNvSpPr/>
            <p:nvPr/>
          </p:nvSpPr>
          <p:spPr>
            <a:xfrm>
              <a:off x="2115145" y="3428110"/>
              <a:ext cx="197946" cy="37260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2957">
              <a:extLst>
                <a:ext uri="{FF2B5EF4-FFF2-40B4-BE49-F238E27FC236}">
                  <a16:creationId xmlns:a16="http://schemas.microsoft.com/office/drawing/2014/main" id="{95835EB7-626A-BFDD-6A1B-01E932427732}"/>
                </a:ext>
              </a:extLst>
            </p:cNvPr>
            <p:cNvSpPr/>
            <p:nvPr/>
          </p:nvSpPr>
          <p:spPr>
            <a:xfrm>
              <a:off x="2026060" y="3355616"/>
              <a:ext cx="850490" cy="37260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2400" kern="100" spc="19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12"/>
                </a:rPr>
                <a:t> +</a:t>
              </a:r>
              <a:r>
                <a:rPr lang="es-ES" sz="24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12"/>
                </a:rPr>
                <a:t>INFO</a:t>
              </a:r>
              <a:endParaRPr lang="es-ES" sz="1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550">
              <a:extLst>
                <a:ext uri="{FF2B5EF4-FFF2-40B4-BE49-F238E27FC236}">
                  <a16:creationId xmlns:a16="http://schemas.microsoft.com/office/drawing/2014/main" id="{DAB226A2-9DF8-9674-8919-7F02C9E83012}"/>
                </a:ext>
              </a:extLst>
            </p:cNvPr>
            <p:cNvSpPr/>
            <p:nvPr/>
          </p:nvSpPr>
          <p:spPr>
            <a:xfrm>
              <a:off x="2737123" y="3428110"/>
              <a:ext cx="228512" cy="37260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24" name="Rectangle 35">
            <a:extLst>
              <a:ext uri="{FF2B5EF4-FFF2-40B4-BE49-F238E27FC236}">
                <a16:creationId xmlns:a16="http://schemas.microsoft.com/office/drawing/2014/main" id="{1EE160B6-5F0B-09F8-3B3B-0107B8365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1477"/>
            <a:ext cx="13005523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diap11">
            <a:hlinkClick r:id="" action="ppaction://media"/>
            <a:extLst>
              <a:ext uri="{FF2B5EF4-FFF2-40B4-BE49-F238E27FC236}">
                <a16:creationId xmlns:a16="http://schemas.microsoft.com/office/drawing/2014/main" id="{1DCDC97D-944C-113E-0EFC-AB3B6BD7E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36853" y="38271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6DF44793-35E6-85AF-8EB1-BB5C624D9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3005523" cy="48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3" name="Group 2937">
            <a:extLst>
              <a:ext uri="{FF2B5EF4-FFF2-40B4-BE49-F238E27FC236}">
                <a16:creationId xmlns:a16="http://schemas.microsoft.com/office/drawing/2014/main" id="{185117E6-B905-20FD-1A2A-F48A0AF1A80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1426952" cy="6400801"/>
          </a:xfrm>
        </p:grpSpPr>
        <p:pic>
          <p:nvPicPr>
            <p:cNvPr id="4" name="Picture 3095">
              <a:extLst>
                <a:ext uri="{FF2B5EF4-FFF2-40B4-BE49-F238E27FC236}">
                  <a16:creationId xmlns:a16="http://schemas.microsoft.com/office/drawing/2014/main" id="{7B4C7E8E-6E08-CBFD-76BB-1930483A7305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426952" cy="6400801"/>
            </a:xfrm>
            <a:prstGeom prst="rect">
              <a:avLst/>
            </a:prstGeom>
          </p:spPr>
        </p:pic>
        <p:pic>
          <p:nvPicPr>
            <p:cNvPr id="5" name="Picture 588">
              <a:extLst>
                <a:ext uri="{FF2B5EF4-FFF2-40B4-BE49-F238E27FC236}">
                  <a16:creationId xmlns:a16="http://schemas.microsoft.com/office/drawing/2014/main" id="{5D4A155E-298C-5830-CBE1-0AFC6033BF81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 rot="21540000">
              <a:off x="2549111" y="1231565"/>
              <a:ext cx="8410570" cy="5057773"/>
            </a:xfrm>
            <a:prstGeom prst="rect">
              <a:avLst/>
            </a:prstGeom>
          </p:spPr>
        </p:pic>
        <p:pic>
          <p:nvPicPr>
            <p:cNvPr id="6" name="Picture 590">
              <a:extLst>
                <a:ext uri="{FF2B5EF4-FFF2-40B4-BE49-F238E27FC236}">
                  <a16:creationId xmlns:a16="http://schemas.microsoft.com/office/drawing/2014/main" id="{CFFFB885-65FB-D24D-7D4D-D5D0170676E4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9239249" y="419100"/>
              <a:ext cx="904875" cy="904875"/>
            </a:xfrm>
            <a:prstGeom prst="rect">
              <a:avLst/>
            </a:prstGeom>
          </p:spPr>
        </p:pic>
        <p:pic>
          <p:nvPicPr>
            <p:cNvPr id="7" name="Picture 592">
              <a:extLst>
                <a:ext uri="{FF2B5EF4-FFF2-40B4-BE49-F238E27FC236}">
                  <a16:creationId xmlns:a16="http://schemas.microsoft.com/office/drawing/2014/main" id="{EF197DDB-2742-B529-20DF-851C07975150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0487024" y="1000125"/>
              <a:ext cx="752475" cy="752475"/>
            </a:xfrm>
            <a:prstGeom prst="rect">
              <a:avLst/>
            </a:prstGeom>
          </p:spPr>
        </p:pic>
        <p:sp>
          <p:nvSpPr>
            <p:cNvPr id="20" name="Shape 611">
              <a:extLst>
                <a:ext uri="{FF2B5EF4-FFF2-40B4-BE49-F238E27FC236}">
                  <a16:creationId xmlns:a16="http://schemas.microsoft.com/office/drawing/2014/main" id="{DCFDA132-379B-426F-937B-2068074A37AC}"/>
                </a:ext>
              </a:extLst>
            </p:cNvPr>
            <p:cNvSpPr/>
            <p:nvPr/>
          </p:nvSpPr>
          <p:spPr>
            <a:xfrm>
              <a:off x="6846837" y="3658760"/>
              <a:ext cx="173086" cy="190471"/>
            </a:xfrm>
            <a:custGeom>
              <a:avLst/>
              <a:gdLst/>
              <a:ahLst/>
              <a:cxnLst/>
              <a:rect l="0" t="0" r="0" b="0"/>
              <a:pathLst>
                <a:path w="173086" h="190471">
                  <a:moveTo>
                    <a:pt x="0" y="0"/>
                  </a:moveTo>
                  <a:lnTo>
                    <a:pt x="173086" y="92243"/>
                  </a:lnTo>
                  <a:lnTo>
                    <a:pt x="3325" y="19047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21" name="Picture 613">
              <a:extLst>
                <a:ext uri="{FF2B5EF4-FFF2-40B4-BE49-F238E27FC236}">
                  <a16:creationId xmlns:a16="http://schemas.microsoft.com/office/drawing/2014/main" id="{DD96F28A-3DED-DC6B-902E-C8775FAF69A2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9744074" y="914400"/>
              <a:ext cx="971550" cy="457200"/>
            </a:xfrm>
            <a:prstGeom prst="rect">
              <a:avLst/>
            </a:prstGeom>
          </p:spPr>
        </p:pic>
        <p:sp>
          <p:nvSpPr>
            <p:cNvPr id="22" name="Rectangle 2910">
              <a:extLst>
                <a:ext uri="{FF2B5EF4-FFF2-40B4-BE49-F238E27FC236}">
                  <a16:creationId xmlns:a16="http://schemas.microsoft.com/office/drawing/2014/main" id="{93FD31B4-5069-1DE2-425F-7A6988BA53B2}"/>
                </a:ext>
              </a:extLst>
            </p:cNvPr>
            <p:cNvSpPr/>
            <p:nvPr/>
          </p:nvSpPr>
          <p:spPr>
            <a:xfrm>
              <a:off x="10008691" y="1087971"/>
              <a:ext cx="100950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900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+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2911">
              <a:extLst>
                <a:ext uri="{FF2B5EF4-FFF2-40B4-BE49-F238E27FC236}">
                  <a16:creationId xmlns:a16="http://schemas.microsoft.com/office/drawing/2014/main" id="{B4AB2076-33D8-06E9-9B55-9B55C37C98C8}"/>
                </a:ext>
              </a:extLst>
            </p:cNvPr>
            <p:cNvSpPr/>
            <p:nvPr/>
          </p:nvSpPr>
          <p:spPr>
            <a:xfrm>
              <a:off x="10084593" y="1087971"/>
              <a:ext cx="437723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900" kern="100" spc="95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900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INFO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8" name="Rectangle 619">
              <a:extLst>
                <a:ext uri="{FF2B5EF4-FFF2-40B4-BE49-F238E27FC236}">
                  <a16:creationId xmlns:a16="http://schemas.microsoft.com/office/drawing/2014/main" id="{F9F411F4-00AF-CE41-88BE-66C34BC2AF04}"/>
                </a:ext>
              </a:extLst>
            </p:cNvPr>
            <p:cNvSpPr/>
            <p:nvPr/>
          </p:nvSpPr>
          <p:spPr>
            <a:xfrm rot="-900000">
              <a:off x="1975077" y="1137333"/>
              <a:ext cx="172295" cy="11872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5550" b="1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3" name="Rectangle 624">
              <a:extLst>
                <a:ext uri="{FF2B5EF4-FFF2-40B4-BE49-F238E27FC236}">
                  <a16:creationId xmlns:a16="http://schemas.microsoft.com/office/drawing/2014/main" id="{21F6A57F-E2B9-2D10-B0C9-99B26AA96FE5}"/>
                </a:ext>
              </a:extLst>
            </p:cNvPr>
            <p:cNvSpPr/>
            <p:nvPr/>
          </p:nvSpPr>
          <p:spPr>
            <a:xfrm rot="20379409">
              <a:off x="531777" y="827009"/>
              <a:ext cx="4614593" cy="8370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555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PARA FINALIZAR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7" name="Rectangle 628">
              <a:extLst>
                <a:ext uri="{FF2B5EF4-FFF2-40B4-BE49-F238E27FC236}">
                  <a16:creationId xmlns:a16="http://schemas.microsoft.com/office/drawing/2014/main" id="{7EB21866-A4F5-F978-274B-2F91C6EC4F91}"/>
                </a:ext>
              </a:extLst>
            </p:cNvPr>
            <p:cNvSpPr/>
            <p:nvPr/>
          </p:nvSpPr>
          <p:spPr>
            <a:xfrm rot="20700000">
              <a:off x="3871934" y="577646"/>
              <a:ext cx="272095" cy="11872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45" name="Elementos multimedia en línea 44" title="Niños ciberacosadores. Lo que no sabes de tus hijos.">
            <a:hlinkClick r:id="" action="ppaction://media"/>
            <a:extLst>
              <a:ext uri="{FF2B5EF4-FFF2-40B4-BE49-F238E27FC236}">
                <a16:creationId xmlns:a16="http://schemas.microsoft.com/office/drawing/2014/main" id="{AAD0E94F-80C7-CE9F-C715-B42AE6B7C1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3362322" y="2044681"/>
            <a:ext cx="7424172" cy="4191378"/>
          </a:xfrm>
          <a:prstGeom prst="rect">
            <a:avLst/>
          </a:prstGeom>
        </p:spPr>
      </p:pic>
      <p:pic>
        <p:nvPicPr>
          <p:cNvPr id="8" name="diap12">
            <a:hlinkClick r:id="" action="ppaction://media"/>
            <a:extLst>
              <a:ext uri="{FF2B5EF4-FFF2-40B4-BE49-F238E27FC236}">
                <a16:creationId xmlns:a16="http://schemas.microsoft.com/office/drawing/2014/main" id="{AF283524-19AC-DDD4-F600-DA8A3DE7AC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253" y="49739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0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7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E71DC2FD-ECDC-96B1-258B-06FE598F142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3103">
              <a:extLst>
                <a:ext uri="{FF2B5EF4-FFF2-40B4-BE49-F238E27FC236}">
                  <a16:creationId xmlns:a16="http://schemas.microsoft.com/office/drawing/2014/main" id="{10CB1B00-7D87-B7A8-7134-FA8472BAF21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F3CA5D7-0261-9B50-1D0C-BCD5E1803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681" y="4205225"/>
              <a:ext cx="4572638" cy="885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4467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711">
            <a:extLst>
              <a:ext uri="{FF2B5EF4-FFF2-40B4-BE49-F238E27FC236}">
                <a16:creationId xmlns:a16="http://schemas.microsoft.com/office/drawing/2014/main" id="{5CF54ABB-6045-BD03-3D9E-80CA8EBF839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1428985" cy="6400801"/>
          </a:xfrm>
        </p:grpSpPr>
        <p:pic>
          <p:nvPicPr>
            <p:cNvPr id="4" name="Picture 3024">
              <a:extLst>
                <a:ext uri="{FF2B5EF4-FFF2-40B4-BE49-F238E27FC236}">
                  <a16:creationId xmlns:a16="http://schemas.microsoft.com/office/drawing/2014/main" id="{67CECA9F-11EB-79D5-38F0-2141230D829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426952" cy="6400801"/>
            </a:xfrm>
            <a:prstGeom prst="rect">
              <a:avLst/>
            </a:prstGeom>
          </p:spPr>
        </p:pic>
        <p:pic>
          <p:nvPicPr>
            <p:cNvPr id="5" name="Picture 3025">
              <a:extLst>
                <a:ext uri="{FF2B5EF4-FFF2-40B4-BE49-F238E27FC236}">
                  <a16:creationId xmlns:a16="http://schemas.microsoft.com/office/drawing/2014/main" id="{7586D5E2-DFF4-22F4-2160-17188632C9D5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168392" y="0"/>
              <a:ext cx="6260593" cy="6400801"/>
            </a:xfrm>
            <a:prstGeom prst="rect">
              <a:avLst/>
            </a:prstGeom>
          </p:spPr>
        </p:pic>
        <p:pic>
          <p:nvPicPr>
            <p:cNvPr id="6" name="Picture 3026">
              <a:extLst>
                <a:ext uri="{FF2B5EF4-FFF2-40B4-BE49-F238E27FC236}">
                  <a16:creationId xmlns:a16="http://schemas.microsoft.com/office/drawing/2014/main" id="{73FB6EEC-DE96-02C7-9A61-E8B77C909103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405632" y="0"/>
              <a:ext cx="2157984" cy="6400801"/>
            </a:xfrm>
            <a:prstGeom prst="rect">
              <a:avLst/>
            </a:prstGeom>
          </p:spPr>
        </p:pic>
        <p:pic>
          <p:nvPicPr>
            <p:cNvPr id="7" name="Picture 77">
              <a:extLst>
                <a:ext uri="{FF2B5EF4-FFF2-40B4-BE49-F238E27FC236}">
                  <a16:creationId xmlns:a16="http://schemas.microsoft.com/office/drawing/2014/main" id="{696EF2ED-9D71-4FDB-B6CA-A0AF3FBC1B5D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791449" y="1885950"/>
              <a:ext cx="647700" cy="647700"/>
            </a:xfrm>
            <a:prstGeom prst="rect">
              <a:avLst/>
            </a:prstGeom>
          </p:spPr>
        </p:pic>
        <p:sp>
          <p:nvSpPr>
            <p:cNvPr id="8" name="Rectangle 78">
              <a:extLst>
                <a:ext uri="{FF2B5EF4-FFF2-40B4-BE49-F238E27FC236}">
                  <a16:creationId xmlns:a16="http://schemas.microsoft.com/office/drawing/2014/main" id="{ED3BC791-8043-D009-D8CC-8C5463161983}"/>
                </a:ext>
              </a:extLst>
            </p:cNvPr>
            <p:cNvSpPr/>
            <p:nvPr/>
          </p:nvSpPr>
          <p:spPr>
            <a:xfrm>
              <a:off x="7946528" y="1686437"/>
              <a:ext cx="454029" cy="130417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6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+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80">
              <a:extLst>
                <a:ext uri="{FF2B5EF4-FFF2-40B4-BE49-F238E27FC236}">
                  <a16:creationId xmlns:a16="http://schemas.microsoft.com/office/drawing/2014/main" id="{47D26D8C-A716-A52B-1372-8836C9DF2042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544514" y="4000500"/>
              <a:ext cx="647700" cy="657225"/>
            </a:xfrm>
            <a:prstGeom prst="rect">
              <a:avLst/>
            </a:prstGeom>
          </p:spPr>
        </p:pic>
        <p:sp>
          <p:nvSpPr>
            <p:cNvPr id="10" name="Rectangle 81">
              <a:extLst>
                <a:ext uri="{FF2B5EF4-FFF2-40B4-BE49-F238E27FC236}">
                  <a16:creationId xmlns:a16="http://schemas.microsoft.com/office/drawing/2014/main" id="{E46922D5-9EF1-DE4B-B553-DEF2630BD143}"/>
                </a:ext>
              </a:extLst>
            </p:cNvPr>
            <p:cNvSpPr/>
            <p:nvPr/>
          </p:nvSpPr>
          <p:spPr>
            <a:xfrm>
              <a:off x="5695355" y="3855974"/>
              <a:ext cx="454030" cy="3483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6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+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83">
              <a:extLst>
                <a:ext uri="{FF2B5EF4-FFF2-40B4-BE49-F238E27FC236}">
                  <a16:creationId xmlns:a16="http://schemas.microsoft.com/office/drawing/2014/main" id="{5C702F11-86A3-7EE9-0842-C35889D41B11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9296399" y="4000500"/>
              <a:ext cx="657225" cy="657225"/>
            </a:xfrm>
            <a:prstGeom prst="rect">
              <a:avLst/>
            </a:prstGeom>
          </p:spPr>
        </p:pic>
        <p:sp>
          <p:nvSpPr>
            <p:cNvPr id="12" name="Rectangle 84">
              <a:extLst>
                <a:ext uri="{FF2B5EF4-FFF2-40B4-BE49-F238E27FC236}">
                  <a16:creationId xmlns:a16="http://schemas.microsoft.com/office/drawing/2014/main" id="{4E7F77E7-4D52-D412-0BC8-10FAA0DFAE21}"/>
                </a:ext>
              </a:extLst>
            </p:cNvPr>
            <p:cNvSpPr/>
            <p:nvPr/>
          </p:nvSpPr>
          <p:spPr>
            <a:xfrm>
              <a:off x="9453562" y="3800987"/>
              <a:ext cx="454029" cy="130417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6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+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3" name="Picture 86">
              <a:extLst>
                <a:ext uri="{FF2B5EF4-FFF2-40B4-BE49-F238E27FC236}">
                  <a16:creationId xmlns:a16="http://schemas.microsoft.com/office/drawing/2014/main" id="{2A06F1F3-07EA-25F5-9F55-BF7C1B61BBD2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885950" y="553559"/>
              <a:ext cx="1524000" cy="1532415"/>
            </a:xfrm>
            <a:prstGeom prst="rect">
              <a:avLst/>
            </a:prstGeom>
          </p:spPr>
        </p:pic>
        <p:pic>
          <p:nvPicPr>
            <p:cNvPr id="14" name="Picture 88">
              <a:extLst>
                <a:ext uri="{FF2B5EF4-FFF2-40B4-BE49-F238E27FC236}">
                  <a16:creationId xmlns:a16="http://schemas.microsoft.com/office/drawing/2014/main" id="{B093C2BD-C6A6-9ADD-BE8B-0AA440C8E8C3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143125" y="5791199"/>
              <a:ext cx="981075" cy="457200"/>
            </a:xfrm>
            <a:prstGeom prst="rect">
              <a:avLst/>
            </a:prstGeom>
          </p:spPr>
        </p:pic>
        <p:sp>
          <p:nvSpPr>
            <p:cNvPr id="16" name="Rectangle 2710">
              <a:extLst>
                <a:ext uri="{FF2B5EF4-FFF2-40B4-BE49-F238E27FC236}">
                  <a16:creationId xmlns:a16="http://schemas.microsoft.com/office/drawing/2014/main" id="{8CE52117-0211-24C1-909D-DC145A4C21F5}"/>
                </a:ext>
              </a:extLst>
            </p:cNvPr>
            <p:cNvSpPr/>
            <p:nvPr/>
          </p:nvSpPr>
          <p:spPr>
            <a:xfrm>
              <a:off x="2485281" y="5964771"/>
              <a:ext cx="321185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900" kern="100" spc="9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10"/>
                </a:rPr>
                <a:t> +</a:t>
              </a:r>
              <a:r>
                <a:rPr lang="es-ES" sz="9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10"/>
                </a:rPr>
                <a:t>INFO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03">
              <a:extLst>
                <a:ext uri="{FF2B5EF4-FFF2-40B4-BE49-F238E27FC236}">
                  <a16:creationId xmlns:a16="http://schemas.microsoft.com/office/drawing/2014/main" id="{54057EDF-A327-EF19-5660-862E685AB0D3}"/>
                </a:ext>
              </a:extLst>
            </p:cNvPr>
            <p:cNvSpPr/>
            <p:nvPr/>
          </p:nvSpPr>
          <p:spPr>
            <a:xfrm>
              <a:off x="2726773" y="5964771"/>
              <a:ext cx="116538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90">
              <a:extLst>
                <a:ext uri="{FF2B5EF4-FFF2-40B4-BE49-F238E27FC236}">
                  <a16:creationId xmlns:a16="http://schemas.microsoft.com/office/drawing/2014/main" id="{5DB816B8-6916-0E05-3312-3EBF5BCD9501}"/>
                </a:ext>
              </a:extLst>
            </p:cNvPr>
            <p:cNvSpPr/>
            <p:nvPr/>
          </p:nvSpPr>
          <p:spPr>
            <a:xfrm>
              <a:off x="669578" y="3737688"/>
              <a:ext cx="5216127" cy="3483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El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Ministerio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Educación,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expone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91">
              <a:extLst>
                <a:ext uri="{FF2B5EF4-FFF2-40B4-BE49-F238E27FC236}">
                  <a16:creationId xmlns:a16="http://schemas.microsoft.com/office/drawing/2014/main" id="{79719A80-6B83-8AAD-D5E8-ADE33AA4AAAA}"/>
                </a:ext>
              </a:extLst>
            </p:cNvPr>
            <p:cNvSpPr/>
            <p:nvPr/>
          </p:nvSpPr>
          <p:spPr>
            <a:xfrm>
              <a:off x="4591348" y="3737688"/>
              <a:ext cx="92946" cy="3483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650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92">
              <a:extLst>
                <a:ext uri="{FF2B5EF4-FFF2-40B4-BE49-F238E27FC236}">
                  <a16:creationId xmlns:a16="http://schemas.microsoft.com/office/drawing/2014/main" id="{2B5DDC16-712C-15F2-5273-F1A4698C725F}"/>
                </a:ext>
              </a:extLst>
            </p:cNvPr>
            <p:cNvSpPr/>
            <p:nvPr/>
          </p:nvSpPr>
          <p:spPr>
            <a:xfrm>
              <a:off x="781199" y="4032963"/>
              <a:ext cx="4919190" cy="3483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Estudio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Estatal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la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Convivencia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93">
              <a:extLst>
                <a:ext uri="{FF2B5EF4-FFF2-40B4-BE49-F238E27FC236}">
                  <a16:creationId xmlns:a16="http://schemas.microsoft.com/office/drawing/2014/main" id="{53270CC3-4BF4-9310-F804-33550E905E5D}"/>
                </a:ext>
              </a:extLst>
            </p:cNvPr>
            <p:cNvSpPr/>
            <p:nvPr/>
          </p:nvSpPr>
          <p:spPr>
            <a:xfrm>
              <a:off x="4479726" y="4032963"/>
              <a:ext cx="92946" cy="3483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650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94">
              <a:extLst>
                <a:ext uri="{FF2B5EF4-FFF2-40B4-BE49-F238E27FC236}">
                  <a16:creationId xmlns:a16="http://schemas.microsoft.com/office/drawing/2014/main" id="{68E9DB57-A06E-DC62-50B7-0DBE97670F32}"/>
                </a:ext>
              </a:extLst>
            </p:cNvPr>
            <p:cNvSpPr/>
            <p:nvPr/>
          </p:nvSpPr>
          <p:spPr>
            <a:xfrm>
              <a:off x="1071116" y="4328238"/>
              <a:ext cx="4148134" cy="3483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Escolar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Educación</a:t>
              </a:r>
              <a:r>
                <a:rPr lang="es-ES" sz="1650" kern="100" spc="17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5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Primaria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95">
              <a:extLst>
                <a:ext uri="{FF2B5EF4-FFF2-40B4-BE49-F238E27FC236}">
                  <a16:creationId xmlns:a16="http://schemas.microsoft.com/office/drawing/2014/main" id="{0319D55C-D036-E8ED-7A13-55148038E5F8}"/>
                </a:ext>
              </a:extLst>
            </p:cNvPr>
            <p:cNvSpPr/>
            <p:nvPr/>
          </p:nvSpPr>
          <p:spPr>
            <a:xfrm>
              <a:off x="389842" y="2094346"/>
              <a:ext cx="4546138" cy="72549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D@TOS</a:t>
              </a:r>
              <a:r>
                <a:rPr lang="es-ES" sz="4100" b="1" kern="100" spc="-18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</a:t>
              </a:r>
              <a:r>
                <a:rPr lang="es-ES" sz="4100" b="1" kern="100" spc="-180" dirty="0">
                  <a:solidFill>
                    <a:srgbClr val="232323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NUESTROS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96">
              <a:extLst>
                <a:ext uri="{FF2B5EF4-FFF2-40B4-BE49-F238E27FC236}">
                  <a16:creationId xmlns:a16="http://schemas.microsoft.com/office/drawing/2014/main" id="{1CC450A0-B3B0-E58B-93E8-22EC5BCCC4DE}"/>
                </a:ext>
              </a:extLst>
            </p:cNvPr>
            <p:cNvSpPr/>
            <p:nvPr/>
          </p:nvSpPr>
          <p:spPr>
            <a:xfrm>
              <a:off x="4073277" y="2125218"/>
              <a:ext cx="127506" cy="87860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100" b="1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97">
              <a:extLst>
                <a:ext uri="{FF2B5EF4-FFF2-40B4-BE49-F238E27FC236}">
                  <a16:creationId xmlns:a16="http://schemas.microsoft.com/office/drawing/2014/main" id="{2FBE876E-7AE9-EFEC-7116-E5F1EB4AABA3}"/>
                </a:ext>
              </a:extLst>
            </p:cNvPr>
            <p:cNvSpPr/>
            <p:nvPr/>
          </p:nvSpPr>
          <p:spPr>
            <a:xfrm>
              <a:off x="1695076" y="2868295"/>
              <a:ext cx="2063393" cy="6273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CENTROS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99">
              <a:extLst>
                <a:ext uri="{FF2B5EF4-FFF2-40B4-BE49-F238E27FC236}">
                  <a16:creationId xmlns:a16="http://schemas.microsoft.com/office/drawing/2014/main" id="{F21EE7C2-2504-4684-F656-CD36456B9D85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1790700" y="4791075"/>
              <a:ext cx="1619250" cy="485775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28213AD9-1AFD-3538-F29C-926EB361A608}"/>
              </a:ext>
            </a:extLst>
          </p:cNvPr>
          <p:cNvGrpSpPr/>
          <p:nvPr/>
        </p:nvGrpSpPr>
        <p:grpSpPr>
          <a:xfrm>
            <a:off x="6920569" y="869109"/>
            <a:ext cx="3797715" cy="1089851"/>
            <a:chOff x="6920569" y="869109"/>
            <a:chExt cx="3797715" cy="1089851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CE322DF2-958D-D971-78D0-296A99013F57}"/>
                </a:ext>
              </a:extLst>
            </p:cNvPr>
            <p:cNvSpPr/>
            <p:nvPr/>
          </p:nvSpPr>
          <p:spPr>
            <a:xfrm>
              <a:off x="6920569" y="869109"/>
              <a:ext cx="3797715" cy="1089851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CBA76B9-0A15-7FD2-B459-F9BC42F54630}"/>
                </a:ext>
              </a:extLst>
            </p:cNvPr>
            <p:cNvSpPr txBox="1"/>
            <p:nvPr/>
          </p:nvSpPr>
          <p:spPr>
            <a:xfrm>
              <a:off x="6953226" y="875362"/>
              <a:ext cx="37650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dirty="0"/>
                <a:t>El 9,53% del alumnado de Primaria indica haber sufrido acoso y el 9,2% ciberacoso.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77BB172D-BE52-7B28-08D9-A6729D37C53A}"/>
              </a:ext>
            </a:extLst>
          </p:cNvPr>
          <p:cNvGrpSpPr/>
          <p:nvPr/>
        </p:nvGrpSpPr>
        <p:grpSpPr>
          <a:xfrm>
            <a:off x="8103398" y="2898061"/>
            <a:ext cx="3603923" cy="1293234"/>
            <a:chOff x="8103398" y="2898061"/>
            <a:chExt cx="3603923" cy="1293234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4E519B96-0CC7-020A-B325-5C175B4D56BF}"/>
                </a:ext>
              </a:extLst>
            </p:cNvPr>
            <p:cNvSpPr/>
            <p:nvPr/>
          </p:nvSpPr>
          <p:spPr>
            <a:xfrm>
              <a:off x="8103398" y="2898061"/>
              <a:ext cx="3603923" cy="129323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788C3872-BB58-CCEC-7771-C8D583AEA4E8}"/>
                </a:ext>
              </a:extLst>
            </p:cNvPr>
            <p:cNvSpPr txBox="1"/>
            <p:nvPr/>
          </p:nvSpPr>
          <p:spPr>
            <a:xfrm>
              <a:off x="8115419" y="2898061"/>
              <a:ext cx="35919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dirty="0"/>
                <a:t>Ante una situación de </a:t>
              </a:r>
              <a:r>
                <a:rPr lang="es-ES" dirty="0" err="1"/>
                <a:t>bullying</a:t>
              </a:r>
              <a:r>
                <a:rPr lang="es-ES" dirty="0"/>
                <a:t>, el 30,91% del alumnado avisa a un profesor, un 20,17% a un familiar y un 14,8% a un compañero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1F6BC38D-3058-F471-59FF-AE33B574DF90}"/>
              </a:ext>
            </a:extLst>
          </p:cNvPr>
          <p:cNvGrpSpPr/>
          <p:nvPr/>
        </p:nvGrpSpPr>
        <p:grpSpPr>
          <a:xfrm>
            <a:off x="5855896" y="5001104"/>
            <a:ext cx="3628476" cy="1293234"/>
            <a:chOff x="5855896" y="5001104"/>
            <a:chExt cx="3628476" cy="1293234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DAB58260-3571-21E0-86E1-3AF8F5B33773}"/>
                </a:ext>
              </a:extLst>
            </p:cNvPr>
            <p:cNvSpPr/>
            <p:nvPr/>
          </p:nvSpPr>
          <p:spPr>
            <a:xfrm>
              <a:off x="5855896" y="5001104"/>
              <a:ext cx="3603923" cy="129323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EB237EF5-E265-794E-7F10-6AF8488E4EE3}"/>
                </a:ext>
              </a:extLst>
            </p:cNvPr>
            <p:cNvSpPr txBox="1"/>
            <p:nvPr/>
          </p:nvSpPr>
          <p:spPr>
            <a:xfrm>
              <a:off x="5974928" y="5042097"/>
              <a:ext cx="35094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El estudio expone que el profesorado reclama tener acceso a herramientas de detección</a:t>
              </a:r>
            </a:p>
          </p:txBody>
        </p:sp>
      </p:grpSp>
      <p:pic>
        <p:nvPicPr>
          <p:cNvPr id="31" name="diap 2">
            <a:hlinkClick r:id="" action="ppaction://media"/>
            <a:extLst>
              <a:ext uri="{FF2B5EF4-FFF2-40B4-BE49-F238E27FC236}">
                <a16:creationId xmlns:a16="http://schemas.microsoft.com/office/drawing/2014/main" id="{DDAFF2EC-8BB8-00D4-790F-793C6AD41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49106" y="3143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2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4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3130">
            <a:extLst>
              <a:ext uri="{FF2B5EF4-FFF2-40B4-BE49-F238E27FC236}">
                <a16:creationId xmlns:a16="http://schemas.microsoft.com/office/drawing/2014/main" id="{1FE067B5-BBB9-7DB4-56CF-913DC89CE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430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CE17E58-32BD-6FD3-BA55-A313C8695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0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diap3">
            <a:hlinkClick r:id="" action="ppaction://media"/>
            <a:extLst>
              <a:ext uri="{FF2B5EF4-FFF2-40B4-BE49-F238E27FC236}">
                <a16:creationId xmlns:a16="http://schemas.microsoft.com/office/drawing/2014/main" id="{18B2C1DF-017A-F119-11F5-AE0D15400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7830" y="39317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4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8">
            <a:extLst>
              <a:ext uri="{FF2B5EF4-FFF2-40B4-BE49-F238E27FC236}">
                <a16:creationId xmlns:a16="http://schemas.microsoft.com/office/drawing/2014/main" id="{27D30955-D4BC-25DE-79E5-FD3322F6C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29" name="Group 2831">
            <a:extLst>
              <a:ext uri="{FF2B5EF4-FFF2-40B4-BE49-F238E27FC236}">
                <a16:creationId xmlns:a16="http://schemas.microsoft.com/office/drawing/2014/main" id="{0B42FAAE-03FB-FAD3-9D64-E1D6FA23A979}"/>
              </a:ext>
            </a:extLst>
          </p:cNvPr>
          <p:cNvGrpSpPr/>
          <p:nvPr/>
        </p:nvGrpSpPr>
        <p:grpSpPr>
          <a:xfrm>
            <a:off x="0" y="0"/>
            <a:ext cx="12171486" cy="6858000"/>
            <a:chOff x="0" y="0"/>
            <a:chExt cx="11428985" cy="6419850"/>
          </a:xfrm>
        </p:grpSpPr>
        <p:pic>
          <p:nvPicPr>
            <p:cNvPr id="30" name="Picture 3039">
              <a:extLst>
                <a:ext uri="{FF2B5EF4-FFF2-40B4-BE49-F238E27FC236}">
                  <a16:creationId xmlns:a16="http://schemas.microsoft.com/office/drawing/2014/main" id="{911D69CD-1BAB-E1C9-B839-D0F861A21F3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426952" cy="6400801"/>
            </a:xfrm>
            <a:prstGeom prst="rect">
              <a:avLst/>
            </a:prstGeom>
          </p:spPr>
        </p:pic>
        <p:pic>
          <p:nvPicPr>
            <p:cNvPr id="31" name="Picture 3040">
              <a:extLst>
                <a:ext uri="{FF2B5EF4-FFF2-40B4-BE49-F238E27FC236}">
                  <a16:creationId xmlns:a16="http://schemas.microsoft.com/office/drawing/2014/main" id="{AFC7F046-D983-8B63-1152-C702C1E64DB0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216393" y="0"/>
              <a:ext cx="3212592" cy="6400801"/>
            </a:xfrm>
            <a:prstGeom prst="rect">
              <a:avLst/>
            </a:prstGeom>
          </p:spPr>
        </p:pic>
        <p:pic>
          <p:nvPicPr>
            <p:cNvPr id="32" name="Picture 3041">
              <a:extLst>
                <a:ext uri="{FF2B5EF4-FFF2-40B4-BE49-F238E27FC236}">
                  <a16:creationId xmlns:a16="http://schemas.microsoft.com/office/drawing/2014/main" id="{550709F0-BD33-2217-6856-8D3142AD734D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371344" cy="6400801"/>
            </a:xfrm>
            <a:prstGeom prst="rect">
              <a:avLst/>
            </a:prstGeom>
          </p:spPr>
        </p:pic>
        <p:pic>
          <p:nvPicPr>
            <p:cNvPr id="33" name="Picture 3042">
              <a:extLst>
                <a:ext uri="{FF2B5EF4-FFF2-40B4-BE49-F238E27FC236}">
                  <a16:creationId xmlns:a16="http://schemas.microsoft.com/office/drawing/2014/main" id="{3B1EDC4B-B67B-CC87-F450-C125B7E361B9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491984" y="0"/>
              <a:ext cx="2157985" cy="6400801"/>
            </a:xfrm>
            <a:prstGeom prst="rect">
              <a:avLst/>
            </a:prstGeom>
          </p:spPr>
        </p:pic>
        <p:pic>
          <p:nvPicPr>
            <p:cNvPr id="34" name="Picture 3043">
              <a:extLst>
                <a:ext uri="{FF2B5EF4-FFF2-40B4-BE49-F238E27FC236}">
                  <a16:creationId xmlns:a16="http://schemas.microsoft.com/office/drawing/2014/main" id="{0515BCDA-AFAE-8D8C-0382-EC8EF32C728A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786128" y="15240"/>
              <a:ext cx="2148840" cy="6385560"/>
            </a:xfrm>
            <a:prstGeom prst="rect">
              <a:avLst/>
            </a:prstGeom>
          </p:spPr>
        </p:pic>
        <p:sp>
          <p:nvSpPr>
            <p:cNvPr id="35" name="Rectangle 218">
              <a:extLst>
                <a:ext uri="{FF2B5EF4-FFF2-40B4-BE49-F238E27FC236}">
                  <a16:creationId xmlns:a16="http://schemas.microsoft.com/office/drawing/2014/main" id="{5E0BD85A-CFBC-84B6-F80E-F4213D7BA19E}"/>
                </a:ext>
              </a:extLst>
            </p:cNvPr>
            <p:cNvSpPr/>
            <p:nvPr/>
          </p:nvSpPr>
          <p:spPr>
            <a:xfrm>
              <a:off x="2265545" y="185738"/>
              <a:ext cx="7044749" cy="102870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6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¿</a:t>
              </a:r>
              <a:r>
                <a:rPr lang="es-ES" sz="3600" b="1" kern="100" spc="-18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CÓMO </a:t>
              </a:r>
              <a:r>
                <a:rPr lang="es-ES" sz="36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TRABAJAMOS</a:t>
              </a:r>
              <a:r>
                <a:rPr lang="es-ES" sz="3600" b="1" kern="100" spc="-18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6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LA</a:t>
              </a:r>
              <a:r>
                <a:rPr lang="es-ES" sz="3600" b="1" kern="100" spc="-18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6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CONVIVENCIA</a:t>
              </a:r>
              <a:r>
                <a:rPr lang="es-ES" sz="3600" b="1" kern="100" spc="-18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6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s-ES" sz="3600" b="1" kern="100" spc="-18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6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TRAVÉS</a:t>
              </a:r>
              <a:r>
                <a:rPr lang="es-ES" sz="3600" b="1" kern="100" spc="-18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6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 LAS HERRAMIENTAS DIGITALES?</a:t>
              </a:r>
              <a:endParaRPr lang="es-ES" sz="3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3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6" name="Rectangle 219">
              <a:extLst>
                <a:ext uri="{FF2B5EF4-FFF2-40B4-BE49-F238E27FC236}">
                  <a16:creationId xmlns:a16="http://schemas.microsoft.com/office/drawing/2014/main" id="{551AF0A0-7389-E7E8-8AAC-3A24809A73B0}"/>
                </a:ext>
              </a:extLst>
            </p:cNvPr>
            <p:cNvSpPr/>
            <p:nvPr/>
          </p:nvSpPr>
          <p:spPr>
            <a:xfrm>
              <a:off x="9246542" y="296418"/>
              <a:ext cx="127506" cy="87860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100" b="1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8" name="Shape 221">
              <a:extLst>
                <a:ext uri="{FF2B5EF4-FFF2-40B4-BE49-F238E27FC236}">
                  <a16:creationId xmlns:a16="http://schemas.microsoft.com/office/drawing/2014/main" id="{8ED69E89-768A-EB69-CF68-8D8915E55C98}"/>
                </a:ext>
              </a:extLst>
            </p:cNvPr>
            <p:cNvSpPr/>
            <p:nvPr/>
          </p:nvSpPr>
          <p:spPr>
            <a:xfrm>
              <a:off x="9671885" y="5825027"/>
              <a:ext cx="205971" cy="477694"/>
            </a:xfrm>
            <a:custGeom>
              <a:avLst/>
              <a:gdLst/>
              <a:ahLst/>
              <a:cxnLst/>
              <a:rect l="0" t="0" r="0" b="0"/>
              <a:pathLst>
                <a:path w="205971" h="477694">
                  <a:moveTo>
                    <a:pt x="205971" y="0"/>
                  </a:moveTo>
                  <a:lnTo>
                    <a:pt x="205971" y="175263"/>
                  </a:lnTo>
                  <a:lnTo>
                    <a:pt x="203433" y="176197"/>
                  </a:lnTo>
                  <a:cubicBezTo>
                    <a:pt x="197969" y="179065"/>
                    <a:pt x="193687" y="182361"/>
                    <a:pt x="190722" y="186050"/>
                  </a:cubicBezTo>
                  <a:cubicBezTo>
                    <a:pt x="179589" y="199838"/>
                    <a:pt x="182252" y="231043"/>
                    <a:pt x="196773" y="254265"/>
                  </a:cubicBezTo>
                  <a:lnTo>
                    <a:pt x="205971" y="265646"/>
                  </a:lnTo>
                  <a:lnTo>
                    <a:pt x="205971" y="477694"/>
                  </a:lnTo>
                  <a:lnTo>
                    <a:pt x="176556" y="460715"/>
                  </a:lnTo>
                  <a:cubicBezTo>
                    <a:pt x="132241" y="433026"/>
                    <a:pt x="85680" y="396016"/>
                    <a:pt x="53005" y="343767"/>
                  </a:cubicBezTo>
                  <a:cubicBezTo>
                    <a:pt x="0" y="258619"/>
                    <a:pt x="2178" y="150008"/>
                    <a:pt x="58814" y="79858"/>
                  </a:cubicBezTo>
                  <a:cubicBezTo>
                    <a:pt x="81807" y="51193"/>
                    <a:pt x="112001" y="29604"/>
                    <a:pt x="149123" y="15181"/>
                  </a:cubicBezTo>
                  <a:lnTo>
                    <a:pt x="20597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39" name="Shape 222">
              <a:extLst>
                <a:ext uri="{FF2B5EF4-FFF2-40B4-BE49-F238E27FC236}">
                  <a16:creationId xmlns:a16="http://schemas.microsoft.com/office/drawing/2014/main" id="{73BDC9B2-E2C5-C015-A29B-365984FED777}"/>
                </a:ext>
              </a:extLst>
            </p:cNvPr>
            <p:cNvSpPr/>
            <p:nvPr/>
          </p:nvSpPr>
          <p:spPr>
            <a:xfrm>
              <a:off x="9248809" y="4222501"/>
              <a:ext cx="629047" cy="1256890"/>
            </a:xfrm>
            <a:custGeom>
              <a:avLst/>
              <a:gdLst/>
              <a:ahLst/>
              <a:cxnLst/>
              <a:rect l="0" t="0" r="0" b="0"/>
              <a:pathLst>
                <a:path w="629047" h="1256890">
                  <a:moveTo>
                    <a:pt x="629047" y="0"/>
                  </a:moveTo>
                  <a:lnTo>
                    <a:pt x="629047" y="168601"/>
                  </a:lnTo>
                  <a:cubicBezTo>
                    <a:pt x="375637" y="168601"/>
                    <a:pt x="169424" y="374696"/>
                    <a:pt x="169424" y="627961"/>
                  </a:cubicBezTo>
                  <a:cubicBezTo>
                    <a:pt x="169424" y="863326"/>
                    <a:pt x="347319" y="1057568"/>
                    <a:pt x="575799" y="1084176"/>
                  </a:cubicBezTo>
                  <a:cubicBezTo>
                    <a:pt x="571201" y="1072807"/>
                    <a:pt x="566360" y="1061196"/>
                    <a:pt x="561761" y="1049585"/>
                  </a:cubicBezTo>
                  <a:cubicBezTo>
                    <a:pt x="531991" y="975081"/>
                    <a:pt x="494718" y="882193"/>
                    <a:pt x="503673" y="780597"/>
                  </a:cubicBezTo>
                  <a:cubicBezTo>
                    <a:pt x="509573" y="712262"/>
                    <a:pt x="542985" y="638635"/>
                    <a:pt x="598709" y="590071"/>
                  </a:cubicBezTo>
                  <a:lnTo>
                    <a:pt x="629047" y="568298"/>
                  </a:lnTo>
                  <a:lnTo>
                    <a:pt x="629047" y="1256890"/>
                  </a:lnTo>
                  <a:cubicBezTo>
                    <a:pt x="282211" y="1256890"/>
                    <a:pt x="0" y="974839"/>
                    <a:pt x="0" y="628203"/>
                  </a:cubicBezTo>
                  <a:cubicBezTo>
                    <a:pt x="0" y="281566"/>
                    <a:pt x="282211" y="0"/>
                    <a:pt x="62904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0" name="Shape 223">
              <a:extLst>
                <a:ext uri="{FF2B5EF4-FFF2-40B4-BE49-F238E27FC236}">
                  <a16:creationId xmlns:a16="http://schemas.microsoft.com/office/drawing/2014/main" id="{E4758F9D-EEBD-2C1A-B287-5201431CD3F3}"/>
                </a:ext>
              </a:extLst>
            </p:cNvPr>
            <p:cNvSpPr/>
            <p:nvPr/>
          </p:nvSpPr>
          <p:spPr>
            <a:xfrm>
              <a:off x="9877856" y="6090673"/>
              <a:ext cx="733484" cy="329177"/>
            </a:xfrm>
            <a:custGeom>
              <a:avLst/>
              <a:gdLst/>
              <a:ahLst/>
              <a:cxnLst/>
              <a:rect l="0" t="0" r="0" b="0"/>
              <a:pathLst>
                <a:path w="733484" h="329177">
                  <a:moveTo>
                    <a:pt x="0" y="0"/>
                  </a:moveTo>
                  <a:lnTo>
                    <a:pt x="11164" y="13813"/>
                  </a:lnTo>
                  <a:cubicBezTo>
                    <a:pt x="34716" y="37376"/>
                    <a:pt x="66438" y="56107"/>
                    <a:pt x="93667" y="70621"/>
                  </a:cubicBezTo>
                  <a:cubicBezTo>
                    <a:pt x="259218" y="159397"/>
                    <a:pt x="453572" y="200277"/>
                    <a:pt x="640664" y="185763"/>
                  </a:cubicBezTo>
                  <a:cubicBezTo>
                    <a:pt x="687377" y="182377"/>
                    <a:pt x="728039" y="216969"/>
                    <a:pt x="731669" y="263654"/>
                  </a:cubicBezTo>
                  <a:cubicBezTo>
                    <a:pt x="733484" y="286997"/>
                    <a:pt x="725678" y="308828"/>
                    <a:pt x="711580" y="325277"/>
                  </a:cubicBezTo>
                  <a:lnTo>
                    <a:pt x="706655" y="329177"/>
                  </a:lnTo>
                  <a:lnTo>
                    <a:pt x="315906" y="329177"/>
                  </a:lnTo>
                  <a:lnTo>
                    <a:pt x="281394" y="322768"/>
                  </a:lnTo>
                  <a:cubicBezTo>
                    <a:pt x="188060" y="299515"/>
                    <a:pt x="97661" y="264985"/>
                    <a:pt x="13553" y="219871"/>
                  </a:cubicBezTo>
                  <a:lnTo>
                    <a:pt x="0" y="21204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1" name="Shape 224">
              <a:extLst>
                <a:ext uri="{FF2B5EF4-FFF2-40B4-BE49-F238E27FC236}">
                  <a16:creationId xmlns:a16="http://schemas.microsoft.com/office/drawing/2014/main" id="{D2702675-6218-8223-03E9-48609190A7B1}"/>
                </a:ext>
              </a:extLst>
            </p:cNvPr>
            <p:cNvSpPr/>
            <p:nvPr/>
          </p:nvSpPr>
          <p:spPr>
            <a:xfrm>
              <a:off x="9877856" y="4222501"/>
              <a:ext cx="1504519" cy="2096026"/>
            </a:xfrm>
            <a:custGeom>
              <a:avLst/>
              <a:gdLst/>
              <a:ahLst/>
              <a:cxnLst/>
              <a:rect l="0" t="0" r="0" b="0"/>
              <a:pathLst>
                <a:path w="1504519" h="2096026">
                  <a:moveTo>
                    <a:pt x="0" y="0"/>
                  </a:moveTo>
                  <a:cubicBezTo>
                    <a:pt x="346835" y="0"/>
                    <a:pt x="629046" y="282050"/>
                    <a:pt x="629046" y="628687"/>
                  </a:cubicBezTo>
                  <a:cubicBezTo>
                    <a:pt x="629046" y="667632"/>
                    <a:pt x="625416" y="705368"/>
                    <a:pt x="618639" y="742378"/>
                  </a:cubicBezTo>
                  <a:cubicBezTo>
                    <a:pt x="718599" y="730767"/>
                    <a:pt x="824126" y="776727"/>
                    <a:pt x="890202" y="848086"/>
                  </a:cubicBezTo>
                  <a:cubicBezTo>
                    <a:pt x="895526" y="853650"/>
                    <a:pt x="900367" y="859213"/>
                    <a:pt x="905208" y="865019"/>
                  </a:cubicBezTo>
                  <a:cubicBezTo>
                    <a:pt x="905691" y="864293"/>
                    <a:pt x="906418" y="863809"/>
                    <a:pt x="906901" y="863084"/>
                  </a:cubicBezTo>
                  <a:cubicBezTo>
                    <a:pt x="994034" y="763907"/>
                    <a:pt x="1143611" y="733669"/>
                    <a:pt x="1262450" y="791240"/>
                  </a:cubicBezTo>
                  <a:cubicBezTo>
                    <a:pt x="1364830" y="840829"/>
                    <a:pt x="1435988" y="944361"/>
                    <a:pt x="1473988" y="1099174"/>
                  </a:cubicBezTo>
                  <a:lnTo>
                    <a:pt x="1474229" y="1098932"/>
                  </a:lnTo>
                  <a:cubicBezTo>
                    <a:pt x="1484364" y="1140266"/>
                    <a:pt x="1491940" y="1182216"/>
                    <a:pt x="1497018" y="1224499"/>
                  </a:cubicBezTo>
                  <a:lnTo>
                    <a:pt x="1504519" y="1347081"/>
                  </a:lnTo>
                  <a:lnTo>
                    <a:pt x="1504519" y="1357811"/>
                  </a:lnTo>
                  <a:lnTo>
                    <a:pt x="1498030" y="1479943"/>
                  </a:lnTo>
                  <a:cubicBezTo>
                    <a:pt x="1474748" y="1692381"/>
                    <a:pt x="1392210" y="1899032"/>
                    <a:pt x="1258336" y="2064579"/>
                  </a:cubicBezTo>
                  <a:cubicBezTo>
                    <a:pt x="1241634" y="2085382"/>
                    <a:pt x="1217189" y="2096026"/>
                    <a:pt x="1192502" y="2096026"/>
                  </a:cubicBezTo>
                  <a:cubicBezTo>
                    <a:pt x="1173866" y="2096026"/>
                    <a:pt x="1154987" y="2089736"/>
                    <a:pt x="1139255" y="2077158"/>
                  </a:cubicBezTo>
                  <a:cubicBezTo>
                    <a:pt x="1102950" y="2047889"/>
                    <a:pt x="1097141" y="1994429"/>
                    <a:pt x="1126669" y="1958145"/>
                  </a:cubicBezTo>
                  <a:cubicBezTo>
                    <a:pt x="1308436" y="1733666"/>
                    <a:pt x="1378384" y="1419927"/>
                    <a:pt x="1309646" y="1139328"/>
                  </a:cubicBezTo>
                  <a:cubicBezTo>
                    <a:pt x="1292220" y="1068211"/>
                    <a:pt x="1257125" y="976533"/>
                    <a:pt x="1188872" y="943393"/>
                  </a:cubicBezTo>
                  <a:cubicBezTo>
                    <a:pt x="1139013" y="919203"/>
                    <a:pt x="1071243" y="932991"/>
                    <a:pt x="1034696" y="974598"/>
                  </a:cubicBezTo>
                  <a:cubicBezTo>
                    <a:pt x="1016059" y="995642"/>
                    <a:pt x="1005652" y="1023702"/>
                    <a:pt x="1003957" y="1052246"/>
                  </a:cubicBezTo>
                  <a:cubicBezTo>
                    <a:pt x="1016059" y="1088046"/>
                    <a:pt x="1025499" y="1123121"/>
                    <a:pt x="1034454" y="1155535"/>
                  </a:cubicBezTo>
                  <a:cubicBezTo>
                    <a:pt x="1045346" y="1195932"/>
                    <a:pt x="1025499" y="1238022"/>
                    <a:pt x="987499" y="1255196"/>
                  </a:cubicBezTo>
                  <a:cubicBezTo>
                    <a:pt x="949499" y="1272371"/>
                    <a:pt x="904723" y="1259308"/>
                    <a:pt x="881730" y="1224476"/>
                  </a:cubicBezTo>
                  <a:cubicBezTo>
                    <a:pt x="853412" y="1181660"/>
                    <a:pt x="837922" y="1132555"/>
                    <a:pt x="834534" y="1082483"/>
                  </a:cubicBezTo>
                  <a:cubicBezTo>
                    <a:pt x="817833" y="1037732"/>
                    <a:pt x="796293" y="995401"/>
                    <a:pt x="766280" y="962986"/>
                  </a:cubicBezTo>
                  <a:cubicBezTo>
                    <a:pt x="725619" y="918961"/>
                    <a:pt x="649377" y="891627"/>
                    <a:pt x="604843" y="922832"/>
                  </a:cubicBezTo>
                  <a:cubicBezTo>
                    <a:pt x="574105" y="944602"/>
                    <a:pt x="557888" y="996368"/>
                    <a:pt x="565392" y="1049101"/>
                  </a:cubicBezTo>
                  <a:cubicBezTo>
                    <a:pt x="569506" y="1078129"/>
                    <a:pt x="579430" y="1107157"/>
                    <a:pt x="592258" y="1135942"/>
                  </a:cubicBezTo>
                  <a:lnTo>
                    <a:pt x="643810" y="1233184"/>
                  </a:lnTo>
                  <a:cubicBezTo>
                    <a:pt x="650830" y="1246246"/>
                    <a:pt x="653492" y="1260518"/>
                    <a:pt x="653250" y="1274306"/>
                  </a:cubicBezTo>
                  <a:cubicBezTo>
                    <a:pt x="653492" y="1304059"/>
                    <a:pt x="638244" y="1333087"/>
                    <a:pt x="610410" y="1348568"/>
                  </a:cubicBezTo>
                  <a:cubicBezTo>
                    <a:pt x="569506" y="1371549"/>
                    <a:pt x="517953" y="1356793"/>
                    <a:pt x="494960" y="1316154"/>
                  </a:cubicBezTo>
                  <a:cubicBezTo>
                    <a:pt x="476323" y="1282773"/>
                    <a:pt x="456476" y="1247456"/>
                    <a:pt x="439292" y="1209478"/>
                  </a:cubicBezTo>
                  <a:lnTo>
                    <a:pt x="244697" y="842764"/>
                  </a:lnTo>
                  <a:cubicBezTo>
                    <a:pt x="194838" y="748909"/>
                    <a:pt x="147641" y="701013"/>
                    <a:pt x="108673" y="704884"/>
                  </a:cubicBezTo>
                  <a:cubicBezTo>
                    <a:pt x="77935" y="707787"/>
                    <a:pt x="47196" y="750119"/>
                    <a:pt x="43324" y="795353"/>
                  </a:cubicBezTo>
                  <a:cubicBezTo>
                    <a:pt x="37999" y="856794"/>
                    <a:pt x="65591" y="925735"/>
                    <a:pt x="90036" y="986693"/>
                  </a:cubicBezTo>
                  <a:cubicBezTo>
                    <a:pt x="194111" y="1246005"/>
                    <a:pt x="303268" y="1508220"/>
                    <a:pt x="414362" y="1765354"/>
                  </a:cubicBezTo>
                  <a:cubicBezTo>
                    <a:pt x="432757" y="1808170"/>
                    <a:pt x="412910" y="1858001"/>
                    <a:pt x="370070" y="1876627"/>
                  </a:cubicBezTo>
                  <a:cubicBezTo>
                    <a:pt x="358936" y="1881465"/>
                    <a:pt x="347561" y="1883642"/>
                    <a:pt x="336428" y="1883642"/>
                  </a:cubicBezTo>
                  <a:cubicBezTo>
                    <a:pt x="303753" y="1883642"/>
                    <a:pt x="272531" y="1864532"/>
                    <a:pt x="258735" y="1832601"/>
                  </a:cubicBezTo>
                  <a:cubicBezTo>
                    <a:pt x="252199" y="1817846"/>
                    <a:pt x="245907" y="1802849"/>
                    <a:pt x="239613" y="1788093"/>
                  </a:cubicBezTo>
                  <a:cubicBezTo>
                    <a:pt x="186124" y="1773337"/>
                    <a:pt x="131182" y="1765354"/>
                    <a:pt x="75515" y="1765354"/>
                  </a:cubicBezTo>
                  <a:lnTo>
                    <a:pt x="75030" y="1765354"/>
                  </a:lnTo>
                  <a:cubicBezTo>
                    <a:pt x="52279" y="1765354"/>
                    <a:pt x="32674" y="1767471"/>
                    <a:pt x="17275" y="1771432"/>
                  </a:cubicBezTo>
                  <a:lnTo>
                    <a:pt x="0" y="1777789"/>
                  </a:lnTo>
                  <a:lnTo>
                    <a:pt x="0" y="1602526"/>
                  </a:lnTo>
                  <a:lnTo>
                    <a:pt x="3997" y="1601459"/>
                  </a:lnTo>
                  <a:cubicBezTo>
                    <a:pt x="25988" y="1597842"/>
                    <a:pt x="49678" y="1596027"/>
                    <a:pt x="75030" y="1596027"/>
                  </a:cubicBezTo>
                  <a:lnTo>
                    <a:pt x="75757" y="1596027"/>
                  </a:lnTo>
                  <a:cubicBezTo>
                    <a:pt x="103832" y="1596027"/>
                    <a:pt x="131908" y="1598205"/>
                    <a:pt x="159742" y="1601107"/>
                  </a:cubicBezTo>
                  <a:cubicBezTo>
                    <a:pt x="111336" y="1486449"/>
                    <a:pt x="63412" y="1371306"/>
                    <a:pt x="16216" y="1256164"/>
                  </a:cubicBezTo>
                  <a:cubicBezTo>
                    <a:pt x="10892" y="1256406"/>
                    <a:pt x="5566" y="1256890"/>
                    <a:pt x="0" y="1256890"/>
                  </a:cubicBezTo>
                  <a:lnTo>
                    <a:pt x="0" y="568298"/>
                  </a:lnTo>
                  <a:lnTo>
                    <a:pt x="5733" y="564184"/>
                  </a:lnTo>
                  <a:cubicBezTo>
                    <a:pt x="31510" y="549254"/>
                    <a:pt x="60689" y="539306"/>
                    <a:pt x="92941" y="536282"/>
                  </a:cubicBezTo>
                  <a:lnTo>
                    <a:pt x="92699" y="536041"/>
                  </a:lnTo>
                  <a:cubicBezTo>
                    <a:pt x="265027" y="520075"/>
                    <a:pt x="362324" y="702949"/>
                    <a:pt x="394274" y="763181"/>
                  </a:cubicBezTo>
                  <a:lnTo>
                    <a:pt x="420413" y="812527"/>
                  </a:lnTo>
                  <a:cubicBezTo>
                    <a:pt x="445343" y="755924"/>
                    <a:pt x="459622" y="693757"/>
                    <a:pt x="459622" y="627961"/>
                  </a:cubicBezTo>
                  <a:cubicBezTo>
                    <a:pt x="459622" y="374696"/>
                    <a:pt x="253409" y="168601"/>
                    <a:pt x="0" y="168601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2" name="Shape 225">
              <a:extLst>
                <a:ext uri="{FF2B5EF4-FFF2-40B4-BE49-F238E27FC236}">
                  <a16:creationId xmlns:a16="http://schemas.microsoft.com/office/drawing/2014/main" id="{B19EA644-5838-A3E0-B2FF-AC49B9D70E3B}"/>
                </a:ext>
              </a:extLst>
            </p:cNvPr>
            <p:cNvSpPr/>
            <p:nvPr/>
          </p:nvSpPr>
          <p:spPr>
            <a:xfrm>
              <a:off x="10411783" y="4017373"/>
              <a:ext cx="299638" cy="314222"/>
            </a:xfrm>
            <a:custGeom>
              <a:avLst/>
              <a:gdLst/>
              <a:ahLst/>
              <a:cxnLst/>
              <a:rect l="0" t="0" r="0" b="0"/>
              <a:pathLst>
                <a:path w="299638" h="314222">
                  <a:moveTo>
                    <a:pt x="192115" y="2993"/>
                  </a:moveTo>
                  <a:cubicBezTo>
                    <a:pt x="213595" y="0"/>
                    <a:pt x="236225" y="5200"/>
                    <a:pt x="254862" y="19352"/>
                  </a:cubicBezTo>
                  <a:cubicBezTo>
                    <a:pt x="292135" y="47411"/>
                    <a:pt x="299638" y="100628"/>
                    <a:pt x="271320" y="137880"/>
                  </a:cubicBezTo>
                  <a:lnTo>
                    <a:pt x="163373" y="280599"/>
                  </a:lnTo>
                  <a:cubicBezTo>
                    <a:pt x="146915" y="302611"/>
                    <a:pt x="121501" y="314222"/>
                    <a:pt x="95845" y="314222"/>
                  </a:cubicBezTo>
                  <a:cubicBezTo>
                    <a:pt x="77935" y="314222"/>
                    <a:pt x="60024" y="308659"/>
                    <a:pt x="44776" y="297048"/>
                  </a:cubicBezTo>
                  <a:cubicBezTo>
                    <a:pt x="7503" y="268988"/>
                    <a:pt x="0" y="215771"/>
                    <a:pt x="28318" y="178519"/>
                  </a:cubicBezTo>
                  <a:lnTo>
                    <a:pt x="136265" y="35801"/>
                  </a:lnTo>
                  <a:cubicBezTo>
                    <a:pt x="150303" y="17175"/>
                    <a:pt x="170634" y="5987"/>
                    <a:pt x="192115" y="299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3" name="Shape 226">
              <a:extLst>
                <a:ext uri="{FF2B5EF4-FFF2-40B4-BE49-F238E27FC236}">
                  <a16:creationId xmlns:a16="http://schemas.microsoft.com/office/drawing/2014/main" id="{5C1ACFE4-582D-EEF7-0E5B-065B5F010B4D}"/>
                </a:ext>
              </a:extLst>
            </p:cNvPr>
            <p:cNvSpPr/>
            <p:nvPr/>
          </p:nvSpPr>
          <p:spPr>
            <a:xfrm>
              <a:off x="10596455" y="4238224"/>
              <a:ext cx="450184" cy="266811"/>
            </a:xfrm>
            <a:custGeom>
              <a:avLst/>
              <a:gdLst/>
              <a:ahLst/>
              <a:cxnLst/>
              <a:rect l="0" t="0" r="0" b="0"/>
              <a:pathLst>
                <a:path w="450184" h="266811">
                  <a:moveTo>
                    <a:pt x="357791" y="457"/>
                  </a:moveTo>
                  <a:cubicBezTo>
                    <a:pt x="390795" y="1829"/>
                    <a:pt x="421381" y="22557"/>
                    <a:pt x="433725" y="55394"/>
                  </a:cubicBezTo>
                  <a:cubicBezTo>
                    <a:pt x="450184" y="99177"/>
                    <a:pt x="427917" y="148040"/>
                    <a:pt x="384108" y="164489"/>
                  </a:cubicBezTo>
                  <a:lnTo>
                    <a:pt x="125616" y="261489"/>
                  </a:lnTo>
                  <a:cubicBezTo>
                    <a:pt x="115692" y="265118"/>
                    <a:pt x="105770" y="266811"/>
                    <a:pt x="95846" y="266811"/>
                  </a:cubicBezTo>
                  <a:cubicBezTo>
                    <a:pt x="61477" y="266811"/>
                    <a:pt x="29287" y="245766"/>
                    <a:pt x="16459" y="211900"/>
                  </a:cubicBezTo>
                  <a:cubicBezTo>
                    <a:pt x="0" y="168117"/>
                    <a:pt x="22268" y="119254"/>
                    <a:pt x="66076" y="102805"/>
                  </a:cubicBezTo>
                  <a:lnTo>
                    <a:pt x="324568" y="5805"/>
                  </a:lnTo>
                  <a:cubicBezTo>
                    <a:pt x="335520" y="1693"/>
                    <a:pt x="346790" y="0"/>
                    <a:pt x="357791" y="45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4" name="Shape 227">
              <a:extLst>
                <a:ext uri="{FF2B5EF4-FFF2-40B4-BE49-F238E27FC236}">
                  <a16:creationId xmlns:a16="http://schemas.microsoft.com/office/drawing/2014/main" id="{9283BA88-0760-34BF-6E79-1B581E6E4E64}"/>
                </a:ext>
              </a:extLst>
            </p:cNvPr>
            <p:cNvSpPr/>
            <p:nvPr/>
          </p:nvSpPr>
          <p:spPr>
            <a:xfrm>
              <a:off x="10604442" y="4591391"/>
              <a:ext cx="372975" cy="206579"/>
            </a:xfrm>
            <a:custGeom>
              <a:avLst/>
              <a:gdLst/>
              <a:ahLst/>
              <a:cxnLst/>
              <a:rect l="0" t="0" r="0" b="0"/>
              <a:pathLst>
                <a:path w="372975" h="206579">
                  <a:moveTo>
                    <a:pt x="104559" y="7499"/>
                  </a:moveTo>
                  <a:lnTo>
                    <a:pt x="104559" y="7741"/>
                  </a:lnTo>
                  <a:lnTo>
                    <a:pt x="295282" y="38461"/>
                  </a:lnTo>
                  <a:cubicBezTo>
                    <a:pt x="341510" y="45718"/>
                    <a:pt x="372975" y="89260"/>
                    <a:pt x="365472" y="135462"/>
                  </a:cubicBezTo>
                  <a:cubicBezTo>
                    <a:pt x="358694" y="177067"/>
                    <a:pt x="322874" y="206579"/>
                    <a:pt x="281970" y="206579"/>
                  </a:cubicBezTo>
                  <a:cubicBezTo>
                    <a:pt x="277613" y="206579"/>
                    <a:pt x="273015" y="206095"/>
                    <a:pt x="268416" y="205370"/>
                  </a:cubicBezTo>
                  <a:lnTo>
                    <a:pt x="77693" y="174649"/>
                  </a:lnTo>
                  <a:cubicBezTo>
                    <a:pt x="31465" y="167392"/>
                    <a:pt x="0" y="123851"/>
                    <a:pt x="7503" y="77648"/>
                  </a:cubicBezTo>
                  <a:cubicBezTo>
                    <a:pt x="15006" y="31447"/>
                    <a:pt x="58331" y="0"/>
                    <a:pt x="104559" y="749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5" name="Shape 228">
              <a:extLst>
                <a:ext uri="{FF2B5EF4-FFF2-40B4-BE49-F238E27FC236}">
                  <a16:creationId xmlns:a16="http://schemas.microsoft.com/office/drawing/2014/main" id="{1931C21F-3E0A-4AAE-A56E-53068357B2D5}"/>
                </a:ext>
              </a:extLst>
            </p:cNvPr>
            <p:cNvSpPr/>
            <p:nvPr/>
          </p:nvSpPr>
          <p:spPr>
            <a:xfrm>
              <a:off x="2266950" y="1790700"/>
              <a:ext cx="2324099" cy="1019175"/>
            </a:xfrm>
            <a:custGeom>
              <a:avLst/>
              <a:gdLst/>
              <a:ahLst/>
              <a:cxnLst/>
              <a:rect l="0" t="0" r="0" b="0"/>
              <a:pathLst>
                <a:path w="2324099" h="1019175">
                  <a:moveTo>
                    <a:pt x="95138" y="0"/>
                  </a:moveTo>
                  <a:lnTo>
                    <a:pt x="2228961" y="0"/>
                  </a:lnTo>
                  <a:lnTo>
                    <a:pt x="2247520" y="1818"/>
                  </a:lnTo>
                  <a:cubicBezTo>
                    <a:pt x="2253647" y="3029"/>
                    <a:pt x="2259596" y="4824"/>
                    <a:pt x="2265367" y="7201"/>
                  </a:cubicBezTo>
                  <a:cubicBezTo>
                    <a:pt x="2271139" y="9578"/>
                    <a:pt x="2276622" y="12492"/>
                    <a:pt x="2281816" y="15943"/>
                  </a:cubicBezTo>
                  <a:cubicBezTo>
                    <a:pt x="2287010" y="19394"/>
                    <a:pt x="2291816" y="23315"/>
                    <a:pt x="2296234" y="27708"/>
                  </a:cubicBezTo>
                  <a:cubicBezTo>
                    <a:pt x="2300650" y="32100"/>
                    <a:pt x="2304595" y="36878"/>
                    <a:pt x="2308065" y="42043"/>
                  </a:cubicBezTo>
                  <a:cubicBezTo>
                    <a:pt x="2311536" y="47208"/>
                    <a:pt x="2314467" y="52660"/>
                    <a:pt x="2316857" y="58398"/>
                  </a:cubicBezTo>
                  <a:cubicBezTo>
                    <a:pt x="2319248" y="64137"/>
                    <a:pt x="2321052" y="70053"/>
                    <a:pt x="2322272" y="76145"/>
                  </a:cubicBezTo>
                  <a:cubicBezTo>
                    <a:pt x="2323490" y="82237"/>
                    <a:pt x="2324099" y="88389"/>
                    <a:pt x="2324099" y="94601"/>
                  </a:cubicBezTo>
                  <a:lnTo>
                    <a:pt x="2324099" y="924574"/>
                  </a:lnTo>
                  <a:cubicBezTo>
                    <a:pt x="2324099" y="930786"/>
                    <a:pt x="2323490" y="936937"/>
                    <a:pt x="2322272" y="943030"/>
                  </a:cubicBezTo>
                  <a:cubicBezTo>
                    <a:pt x="2321052" y="949122"/>
                    <a:pt x="2319248" y="955037"/>
                    <a:pt x="2316857" y="960776"/>
                  </a:cubicBezTo>
                  <a:cubicBezTo>
                    <a:pt x="2314467" y="966515"/>
                    <a:pt x="2311536" y="971967"/>
                    <a:pt x="2308065" y="977131"/>
                  </a:cubicBezTo>
                  <a:cubicBezTo>
                    <a:pt x="2304595" y="982296"/>
                    <a:pt x="2300650" y="987075"/>
                    <a:pt x="2296234" y="991467"/>
                  </a:cubicBezTo>
                  <a:cubicBezTo>
                    <a:pt x="2291816" y="995859"/>
                    <a:pt x="2287010" y="999781"/>
                    <a:pt x="2281816" y="1003232"/>
                  </a:cubicBezTo>
                  <a:cubicBezTo>
                    <a:pt x="2276622" y="1006683"/>
                    <a:pt x="2271139" y="1009597"/>
                    <a:pt x="2265367" y="1011974"/>
                  </a:cubicBezTo>
                  <a:cubicBezTo>
                    <a:pt x="2259596" y="1014351"/>
                    <a:pt x="2253647" y="1016145"/>
                    <a:pt x="2247520" y="1017357"/>
                  </a:cubicBezTo>
                  <a:cubicBezTo>
                    <a:pt x="2241393" y="1018569"/>
                    <a:pt x="2235206" y="1019175"/>
                    <a:pt x="2228959" y="1019175"/>
                  </a:cubicBezTo>
                  <a:lnTo>
                    <a:pt x="95140" y="1019175"/>
                  </a:lnTo>
                  <a:cubicBezTo>
                    <a:pt x="88893" y="1019175"/>
                    <a:pt x="82706" y="1018569"/>
                    <a:pt x="76579" y="1017357"/>
                  </a:cubicBezTo>
                  <a:cubicBezTo>
                    <a:pt x="70452" y="1016145"/>
                    <a:pt x="64503" y="1014351"/>
                    <a:pt x="58731" y="1011974"/>
                  </a:cubicBezTo>
                  <a:cubicBezTo>
                    <a:pt x="52960" y="1009597"/>
                    <a:pt x="47477" y="1006682"/>
                    <a:pt x="42283" y="1003231"/>
                  </a:cubicBezTo>
                  <a:cubicBezTo>
                    <a:pt x="37089" y="999781"/>
                    <a:pt x="32283" y="995859"/>
                    <a:pt x="27866" y="991467"/>
                  </a:cubicBezTo>
                  <a:cubicBezTo>
                    <a:pt x="23448" y="987075"/>
                    <a:pt x="19504" y="982296"/>
                    <a:pt x="16034" y="977131"/>
                  </a:cubicBezTo>
                  <a:cubicBezTo>
                    <a:pt x="12563" y="971967"/>
                    <a:pt x="9633" y="966515"/>
                    <a:pt x="7242" y="960776"/>
                  </a:cubicBezTo>
                  <a:cubicBezTo>
                    <a:pt x="4851" y="955037"/>
                    <a:pt x="3047" y="949122"/>
                    <a:pt x="1828" y="943030"/>
                  </a:cubicBezTo>
                  <a:lnTo>
                    <a:pt x="0" y="924576"/>
                  </a:lnTo>
                  <a:lnTo>
                    <a:pt x="0" y="94599"/>
                  </a:lnTo>
                  <a:lnTo>
                    <a:pt x="1828" y="76145"/>
                  </a:lnTo>
                  <a:cubicBezTo>
                    <a:pt x="3047" y="70053"/>
                    <a:pt x="4851" y="64137"/>
                    <a:pt x="7242" y="58398"/>
                  </a:cubicBezTo>
                  <a:cubicBezTo>
                    <a:pt x="9633" y="52660"/>
                    <a:pt x="12563" y="47208"/>
                    <a:pt x="16034" y="42043"/>
                  </a:cubicBezTo>
                  <a:cubicBezTo>
                    <a:pt x="19504" y="36878"/>
                    <a:pt x="23448" y="32100"/>
                    <a:pt x="27866" y="27708"/>
                  </a:cubicBezTo>
                  <a:cubicBezTo>
                    <a:pt x="32283" y="23315"/>
                    <a:pt x="37089" y="19394"/>
                    <a:pt x="42283" y="15943"/>
                  </a:cubicBezTo>
                  <a:cubicBezTo>
                    <a:pt x="47477" y="12492"/>
                    <a:pt x="52960" y="9578"/>
                    <a:pt x="58731" y="7201"/>
                  </a:cubicBezTo>
                  <a:cubicBezTo>
                    <a:pt x="64503" y="4824"/>
                    <a:pt x="70452" y="3029"/>
                    <a:pt x="76579" y="1818"/>
                  </a:cubicBezTo>
                  <a:lnTo>
                    <a:pt x="9513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7BA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6" name="Shape 229">
              <a:extLst>
                <a:ext uri="{FF2B5EF4-FFF2-40B4-BE49-F238E27FC236}">
                  <a16:creationId xmlns:a16="http://schemas.microsoft.com/office/drawing/2014/main" id="{61ACD9A3-3BFF-0454-C888-2ECF367DE581}"/>
                </a:ext>
              </a:extLst>
            </p:cNvPr>
            <p:cNvSpPr/>
            <p:nvPr/>
          </p:nvSpPr>
          <p:spPr>
            <a:xfrm>
              <a:off x="2266950" y="2933700"/>
              <a:ext cx="3095625" cy="1028700"/>
            </a:xfrm>
            <a:custGeom>
              <a:avLst/>
              <a:gdLst/>
              <a:ahLst/>
              <a:cxnLst/>
              <a:rect l="0" t="0" r="0" b="0"/>
              <a:pathLst>
                <a:path w="3095625" h="1028700">
                  <a:moveTo>
                    <a:pt x="95111" y="0"/>
                  </a:moveTo>
                  <a:lnTo>
                    <a:pt x="3000514" y="0"/>
                  </a:lnTo>
                  <a:lnTo>
                    <a:pt x="3019067" y="1835"/>
                  </a:lnTo>
                  <a:cubicBezTo>
                    <a:pt x="3025193" y="3058"/>
                    <a:pt x="3031140" y="4869"/>
                    <a:pt x="3036910" y="7268"/>
                  </a:cubicBezTo>
                  <a:cubicBezTo>
                    <a:pt x="3042680" y="9667"/>
                    <a:pt x="3048161" y="12609"/>
                    <a:pt x="3053354" y="16092"/>
                  </a:cubicBezTo>
                  <a:cubicBezTo>
                    <a:pt x="3058546" y="19575"/>
                    <a:pt x="3063350" y="23533"/>
                    <a:pt x="3067766" y="27967"/>
                  </a:cubicBezTo>
                  <a:cubicBezTo>
                    <a:pt x="3072183" y="32400"/>
                    <a:pt x="3076126" y="37223"/>
                    <a:pt x="3079595" y="42436"/>
                  </a:cubicBezTo>
                  <a:cubicBezTo>
                    <a:pt x="3083065" y="47649"/>
                    <a:pt x="3085995" y="53152"/>
                    <a:pt x="3088384" y="58944"/>
                  </a:cubicBezTo>
                  <a:cubicBezTo>
                    <a:pt x="3090774" y="64737"/>
                    <a:pt x="3092579" y="70707"/>
                    <a:pt x="3093797" y="76857"/>
                  </a:cubicBezTo>
                  <a:cubicBezTo>
                    <a:pt x="3095015" y="83006"/>
                    <a:pt x="3095625" y="89215"/>
                    <a:pt x="3095625" y="95485"/>
                  </a:cubicBezTo>
                  <a:lnTo>
                    <a:pt x="3095625" y="933215"/>
                  </a:lnTo>
                  <a:cubicBezTo>
                    <a:pt x="3095625" y="939485"/>
                    <a:pt x="3095015" y="945694"/>
                    <a:pt x="3093797" y="951843"/>
                  </a:cubicBezTo>
                  <a:cubicBezTo>
                    <a:pt x="3092579" y="957992"/>
                    <a:pt x="3090774" y="963963"/>
                    <a:pt x="3088384" y="969755"/>
                  </a:cubicBezTo>
                  <a:cubicBezTo>
                    <a:pt x="3085995" y="975547"/>
                    <a:pt x="3083065" y="981050"/>
                    <a:pt x="3079595" y="986263"/>
                  </a:cubicBezTo>
                  <a:cubicBezTo>
                    <a:pt x="3076126" y="991476"/>
                    <a:pt x="3072183" y="996300"/>
                    <a:pt x="3067766" y="1000733"/>
                  </a:cubicBezTo>
                  <a:cubicBezTo>
                    <a:pt x="3063350" y="1005166"/>
                    <a:pt x="3058546" y="1009124"/>
                    <a:pt x="3053354" y="1012608"/>
                  </a:cubicBezTo>
                  <a:cubicBezTo>
                    <a:pt x="3048161" y="1016091"/>
                    <a:pt x="3042680" y="1019032"/>
                    <a:pt x="3036910" y="1021431"/>
                  </a:cubicBezTo>
                  <a:cubicBezTo>
                    <a:pt x="3031140" y="1023831"/>
                    <a:pt x="3025193" y="1025642"/>
                    <a:pt x="3019067" y="1026865"/>
                  </a:cubicBezTo>
                  <a:cubicBezTo>
                    <a:pt x="3012943" y="1028088"/>
                    <a:pt x="3006757" y="1028700"/>
                    <a:pt x="3000512" y="1028700"/>
                  </a:cubicBezTo>
                  <a:lnTo>
                    <a:pt x="95113" y="1028700"/>
                  </a:lnTo>
                  <a:cubicBezTo>
                    <a:pt x="88867" y="1028700"/>
                    <a:pt x="82682" y="1028088"/>
                    <a:pt x="76557" y="1026865"/>
                  </a:cubicBezTo>
                  <a:cubicBezTo>
                    <a:pt x="70432" y="1025642"/>
                    <a:pt x="64484" y="1023831"/>
                    <a:pt x="58714" y="1021431"/>
                  </a:cubicBezTo>
                  <a:cubicBezTo>
                    <a:pt x="52945" y="1019032"/>
                    <a:pt x="47463" y="1016091"/>
                    <a:pt x="42271" y="1012608"/>
                  </a:cubicBezTo>
                  <a:cubicBezTo>
                    <a:pt x="37078" y="1009124"/>
                    <a:pt x="32274" y="1005166"/>
                    <a:pt x="27858" y="1000733"/>
                  </a:cubicBezTo>
                  <a:cubicBezTo>
                    <a:pt x="23442" y="996300"/>
                    <a:pt x="19499" y="991476"/>
                    <a:pt x="16029" y="986263"/>
                  </a:cubicBezTo>
                  <a:cubicBezTo>
                    <a:pt x="12560" y="981050"/>
                    <a:pt x="9630" y="975547"/>
                    <a:pt x="7240" y="969755"/>
                  </a:cubicBezTo>
                  <a:cubicBezTo>
                    <a:pt x="4850" y="963963"/>
                    <a:pt x="3046" y="957992"/>
                    <a:pt x="1827" y="951843"/>
                  </a:cubicBezTo>
                  <a:lnTo>
                    <a:pt x="0" y="933217"/>
                  </a:lnTo>
                  <a:lnTo>
                    <a:pt x="0" y="95483"/>
                  </a:lnTo>
                  <a:lnTo>
                    <a:pt x="1827" y="76857"/>
                  </a:lnTo>
                  <a:cubicBezTo>
                    <a:pt x="3046" y="70707"/>
                    <a:pt x="4850" y="64737"/>
                    <a:pt x="7240" y="58944"/>
                  </a:cubicBezTo>
                  <a:cubicBezTo>
                    <a:pt x="9630" y="53152"/>
                    <a:pt x="12560" y="47649"/>
                    <a:pt x="16029" y="42436"/>
                  </a:cubicBezTo>
                  <a:cubicBezTo>
                    <a:pt x="19499" y="37223"/>
                    <a:pt x="23442" y="32400"/>
                    <a:pt x="27858" y="27967"/>
                  </a:cubicBezTo>
                  <a:cubicBezTo>
                    <a:pt x="32274" y="23533"/>
                    <a:pt x="37078" y="19575"/>
                    <a:pt x="42271" y="16092"/>
                  </a:cubicBezTo>
                  <a:cubicBezTo>
                    <a:pt x="47463" y="12609"/>
                    <a:pt x="52945" y="9667"/>
                    <a:pt x="58714" y="7268"/>
                  </a:cubicBezTo>
                  <a:cubicBezTo>
                    <a:pt x="64484" y="4869"/>
                    <a:pt x="70432" y="3058"/>
                    <a:pt x="76557" y="1835"/>
                  </a:cubicBezTo>
                  <a:lnTo>
                    <a:pt x="951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7BA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47" name="Rectangle 230">
              <a:extLst>
                <a:ext uri="{FF2B5EF4-FFF2-40B4-BE49-F238E27FC236}">
                  <a16:creationId xmlns:a16="http://schemas.microsoft.com/office/drawing/2014/main" id="{0C7B499F-6166-4DE0-7E20-C04F80A070CD}"/>
                </a:ext>
              </a:extLst>
            </p:cNvPr>
            <p:cNvSpPr/>
            <p:nvPr/>
          </p:nvSpPr>
          <p:spPr>
            <a:xfrm>
              <a:off x="2377692" y="3144017"/>
              <a:ext cx="2894587" cy="60806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0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PLATAFORMAS</a:t>
              </a:r>
              <a:endParaRPr lang="es-ES" sz="1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8" name="Rectangle 231">
              <a:extLst>
                <a:ext uri="{FF2B5EF4-FFF2-40B4-BE49-F238E27FC236}">
                  <a16:creationId xmlns:a16="http://schemas.microsoft.com/office/drawing/2014/main" id="{9680E171-BE76-3B68-1DE6-36E7ABB8733C}"/>
                </a:ext>
              </a:extLst>
            </p:cNvPr>
            <p:cNvSpPr/>
            <p:nvPr/>
          </p:nvSpPr>
          <p:spPr>
            <a:xfrm>
              <a:off x="2318321" y="1997744"/>
              <a:ext cx="2330450" cy="59539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6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FORMACIÓN</a:t>
              </a:r>
              <a:endParaRPr lang="es-ES" sz="9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9" name="Shape 232">
              <a:extLst>
                <a:ext uri="{FF2B5EF4-FFF2-40B4-BE49-F238E27FC236}">
                  <a16:creationId xmlns:a16="http://schemas.microsoft.com/office/drawing/2014/main" id="{259F20CA-3E57-E13A-FC93-7B1C4A1B7EA8}"/>
                </a:ext>
              </a:extLst>
            </p:cNvPr>
            <p:cNvSpPr/>
            <p:nvPr/>
          </p:nvSpPr>
          <p:spPr>
            <a:xfrm>
              <a:off x="2266950" y="4114800"/>
              <a:ext cx="4610099" cy="1028700"/>
            </a:xfrm>
            <a:custGeom>
              <a:avLst/>
              <a:gdLst/>
              <a:ahLst/>
              <a:cxnLst/>
              <a:rect l="0" t="0" r="0" b="0"/>
              <a:pathLst>
                <a:path w="4610099" h="1028700">
                  <a:moveTo>
                    <a:pt x="95218" y="0"/>
                  </a:moveTo>
                  <a:lnTo>
                    <a:pt x="4514881" y="0"/>
                  </a:lnTo>
                  <a:lnTo>
                    <a:pt x="4533454" y="1834"/>
                  </a:lnTo>
                  <a:cubicBezTo>
                    <a:pt x="4539586" y="3058"/>
                    <a:pt x="4545540" y="4869"/>
                    <a:pt x="4551316" y="7268"/>
                  </a:cubicBezTo>
                  <a:cubicBezTo>
                    <a:pt x="4557093" y="9667"/>
                    <a:pt x="4562581" y="12609"/>
                    <a:pt x="4567780" y="16092"/>
                  </a:cubicBezTo>
                  <a:cubicBezTo>
                    <a:pt x="4572978" y="19575"/>
                    <a:pt x="4577788" y="23533"/>
                    <a:pt x="4582210" y="27967"/>
                  </a:cubicBezTo>
                  <a:cubicBezTo>
                    <a:pt x="4586630" y="32400"/>
                    <a:pt x="4590578" y="37223"/>
                    <a:pt x="4594052" y="42436"/>
                  </a:cubicBezTo>
                  <a:cubicBezTo>
                    <a:pt x="4597525" y="47649"/>
                    <a:pt x="4600458" y="53152"/>
                    <a:pt x="4602851" y="58944"/>
                  </a:cubicBezTo>
                  <a:cubicBezTo>
                    <a:pt x="4605243" y="64736"/>
                    <a:pt x="4607049" y="70707"/>
                    <a:pt x="4608269" y="76856"/>
                  </a:cubicBezTo>
                  <a:cubicBezTo>
                    <a:pt x="4609489" y="83005"/>
                    <a:pt x="4610099" y="89215"/>
                    <a:pt x="4610099" y="95484"/>
                  </a:cubicBezTo>
                  <a:lnTo>
                    <a:pt x="4610099" y="933215"/>
                  </a:lnTo>
                  <a:cubicBezTo>
                    <a:pt x="4610099" y="939485"/>
                    <a:pt x="4609489" y="945694"/>
                    <a:pt x="4608269" y="951843"/>
                  </a:cubicBezTo>
                  <a:cubicBezTo>
                    <a:pt x="4607049" y="957992"/>
                    <a:pt x="4605243" y="963963"/>
                    <a:pt x="4602851" y="969755"/>
                  </a:cubicBezTo>
                  <a:cubicBezTo>
                    <a:pt x="4600458" y="975547"/>
                    <a:pt x="4597525" y="981050"/>
                    <a:pt x="4594051" y="986263"/>
                  </a:cubicBezTo>
                  <a:cubicBezTo>
                    <a:pt x="4590577" y="991476"/>
                    <a:pt x="4586630" y="996299"/>
                    <a:pt x="4582210" y="1000733"/>
                  </a:cubicBezTo>
                  <a:cubicBezTo>
                    <a:pt x="4577788" y="1005166"/>
                    <a:pt x="4572978" y="1009124"/>
                    <a:pt x="4567780" y="1012607"/>
                  </a:cubicBezTo>
                  <a:cubicBezTo>
                    <a:pt x="4562581" y="1016091"/>
                    <a:pt x="4557093" y="1019032"/>
                    <a:pt x="4551316" y="1021431"/>
                  </a:cubicBezTo>
                  <a:cubicBezTo>
                    <a:pt x="4545540" y="1023831"/>
                    <a:pt x="4539586" y="1025641"/>
                    <a:pt x="4533454" y="1026864"/>
                  </a:cubicBezTo>
                  <a:cubicBezTo>
                    <a:pt x="4527322" y="1028088"/>
                    <a:pt x="4521130" y="1028700"/>
                    <a:pt x="4514877" y="1028700"/>
                  </a:cubicBezTo>
                  <a:lnTo>
                    <a:pt x="95222" y="1028700"/>
                  </a:lnTo>
                  <a:cubicBezTo>
                    <a:pt x="88970" y="1028700"/>
                    <a:pt x="82778" y="1028088"/>
                    <a:pt x="76645" y="1026864"/>
                  </a:cubicBezTo>
                  <a:cubicBezTo>
                    <a:pt x="70513" y="1025641"/>
                    <a:pt x="64559" y="1023830"/>
                    <a:pt x="58782" y="1021431"/>
                  </a:cubicBezTo>
                  <a:cubicBezTo>
                    <a:pt x="53006" y="1019032"/>
                    <a:pt x="47518" y="1016090"/>
                    <a:pt x="42320" y="1012607"/>
                  </a:cubicBezTo>
                  <a:cubicBezTo>
                    <a:pt x="37121" y="1009124"/>
                    <a:pt x="32311" y="1005166"/>
                    <a:pt x="27890" y="1000733"/>
                  </a:cubicBezTo>
                  <a:cubicBezTo>
                    <a:pt x="23469" y="996299"/>
                    <a:pt x="19521" y="991476"/>
                    <a:pt x="16048" y="986263"/>
                  </a:cubicBezTo>
                  <a:cubicBezTo>
                    <a:pt x="12574" y="981050"/>
                    <a:pt x="9641" y="975547"/>
                    <a:pt x="7248" y="969755"/>
                  </a:cubicBezTo>
                  <a:cubicBezTo>
                    <a:pt x="4856" y="963963"/>
                    <a:pt x="3049" y="957992"/>
                    <a:pt x="1830" y="951843"/>
                  </a:cubicBezTo>
                  <a:lnTo>
                    <a:pt x="0" y="933217"/>
                  </a:lnTo>
                  <a:lnTo>
                    <a:pt x="0" y="95483"/>
                  </a:lnTo>
                  <a:lnTo>
                    <a:pt x="1830" y="76856"/>
                  </a:lnTo>
                  <a:cubicBezTo>
                    <a:pt x="3049" y="70707"/>
                    <a:pt x="4856" y="64736"/>
                    <a:pt x="7248" y="58944"/>
                  </a:cubicBezTo>
                  <a:cubicBezTo>
                    <a:pt x="9641" y="53152"/>
                    <a:pt x="12574" y="47649"/>
                    <a:pt x="16048" y="42436"/>
                  </a:cubicBezTo>
                  <a:cubicBezTo>
                    <a:pt x="19521" y="37223"/>
                    <a:pt x="23469" y="32400"/>
                    <a:pt x="27890" y="27967"/>
                  </a:cubicBezTo>
                  <a:cubicBezTo>
                    <a:pt x="32311" y="23533"/>
                    <a:pt x="37121" y="19575"/>
                    <a:pt x="42320" y="16092"/>
                  </a:cubicBezTo>
                  <a:cubicBezTo>
                    <a:pt x="47518" y="12609"/>
                    <a:pt x="53006" y="9667"/>
                    <a:pt x="58782" y="7268"/>
                  </a:cubicBezTo>
                  <a:cubicBezTo>
                    <a:pt x="64559" y="4869"/>
                    <a:pt x="70513" y="3058"/>
                    <a:pt x="76645" y="1834"/>
                  </a:cubicBezTo>
                  <a:lnTo>
                    <a:pt x="952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7BA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50" name="Rectangle 233">
              <a:extLst>
                <a:ext uri="{FF2B5EF4-FFF2-40B4-BE49-F238E27FC236}">
                  <a16:creationId xmlns:a16="http://schemas.microsoft.com/office/drawing/2014/main" id="{1ABFD45B-BA35-44C4-66D1-959F88D98378}"/>
                </a:ext>
              </a:extLst>
            </p:cNvPr>
            <p:cNvSpPr/>
            <p:nvPr/>
          </p:nvSpPr>
          <p:spPr>
            <a:xfrm>
              <a:off x="2302285" y="4331595"/>
              <a:ext cx="4853963" cy="69389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6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COMUNIDAD</a:t>
              </a:r>
              <a:r>
                <a:rPr lang="es-ES" sz="3600" kern="100" spc="-25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6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EDUCATIVA</a:t>
              </a:r>
              <a:endParaRPr lang="es-ES" sz="9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1" name="Shape 234">
              <a:extLst>
                <a:ext uri="{FF2B5EF4-FFF2-40B4-BE49-F238E27FC236}">
                  <a16:creationId xmlns:a16="http://schemas.microsoft.com/office/drawing/2014/main" id="{14D7A27D-E4D9-1AE0-DF96-91FAA3C41B1F}"/>
                </a:ext>
              </a:extLst>
            </p:cNvPr>
            <p:cNvSpPr/>
            <p:nvPr/>
          </p:nvSpPr>
          <p:spPr>
            <a:xfrm>
              <a:off x="2266950" y="5229225"/>
              <a:ext cx="5943599" cy="1028700"/>
            </a:xfrm>
            <a:custGeom>
              <a:avLst/>
              <a:gdLst/>
              <a:ahLst/>
              <a:cxnLst/>
              <a:rect l="0" t="0" r="0" b="0"/>
              <a:pathLst>
                <a:path w="5943599" h="1028700">
                  <a:moveTo>
                    <a:pt x="95189" y="0"/>
                  </a:moveTo>
                  <a:lnTo>
                    <a:pt x="5848411" y="0"/>
                  </a:lnTo>
                  <a:lnTo>
                    <a:pt x="5866978" y="1834"/>
                  </a:lnTo>
                  <a:cubicBezTo>
                    <a:pt x="5873108" y="3058"/>
                    <a:pt x="5879061" y="4869"/>
                    <a:pt x="5884835" y="7268"/>
                  </a:cubicBezTo>
                  <a:cubicBezTo>
                    <a:pt x="5890610" y="9667"/>
                    <a:pt x="5896095" y="12609"/>
                    <a:pt x="5901292" y="16092"/>
                  </a:cubicBezTo>
                  <a:cubicBezTo>
                    <a:pt x="5906489" y="19575"/>
                    <a:pt x="5911298" y="23533"/>
                    <a:pt x="5915717" y="27967"/>
                  </a:cubicBezTo>
                  <a:cubicBezTo>
                    <a:pt x="5920137" y="32400"/>
                    <a:pt x="5924083" y="37223"/>
                    <a:pt x="5927555" y="42436"/>
                  </a:cubicBezTo>
                  <a:cubicBezTo>
                    <a:pt x="5931028" y="47649"/>
                    <a:pt x="5933961" y="53152"/>
                    <a:pt x="5936352" y="58944"/>
                  </a:cubicBezTo>
                  <a:cubicBezTo>
                    <a:pt x="5938744" y="64736"/>
                    <a:pt x="5940550" y="70707"/>
                    <a:pt x="5941770" y="76856"/>
                  </a:cubicBezTo>
                  <a:cubicBezTo>
                    <a:pt x="5942989" y="83005"/>
                    <a:pt x="5943599" y="89215"/>
                    <a:pt x="5943599" y="95484"/>
                  </a:cubicBezTo>
                  <a:lnTo>
                    <a:pt x="5943599" y="933215"/>
                  </a:lnTo>
                  <a:cubicBezTo>
                    <a:pt x="5943599" y="939485"/>
                    <a:pt x="5942989" y="945694"/>
                    <a:pt x="5941770" y="951843"/>
                  </a:cubicBezTo>
                  <a:cubicBezTo>
                    <a:pt x="5940550" y="957992"/>
                    <a:pt x="5938744" y="963963"/>
                    <a:pt x="5936352" y="969755"/>
                  </a:cubicBezTo>
                  <a:cubicBezTo>
                    <a:pt x="5933961" y="975547"/>
                    <a:pt x="5931028" y="981050"/>
                    <a:pt x="5927555" y="986263"/>
                  </a:cubicBezTo>
                  <a:cubicBezTo>
                    <a:pt x="5924083" y="991476"/>
                    <a:pt x="5920137" y="996299"/>
                    <a:pt x="5915717" y="1000733"/>
                  </a:cubicBezTo>
                  <a:cubicBezTo>
                    <a:pt x="5911298" y="1005166"/>
                    <a:pt x="5906489" y="1009124"/>
                    <a:pt x="5901292" y="1012607"/>
                  </a:cubicBezTo>
                  <a:cubicBezTo>
                    <a:pt x="5896095" y="1016091"/>
                    <a:pt x="5890610" y="1019032"/>
                    <a:pt x="5884835" y="1021431"/>
                  </a:cubicBezTo>
                  <a:cubicBezTo>
                    <a:pt x="5879061" y="1023831"/>
                    <a:pt x="5873108" y="1025641"/>
                    <a:pt x="5866978" y="1026864"/>
                  </a:cubicBezTo>
                  <a:cubicBezTo>
                    <a:pt x="5860847" y="1028088"/>
                    <a:pt x="5854657" y="1028700"/>
                    <a:pt x="5848407" y="1028700"/>
                  </a:cubicBezTo>
                  <a:lnTo>
                    <a:pt x="95193" y="1028700"/>
                  </a:lnTo>
                  <a:cubicBezTo>
                    <a:pt x="88942" y="1028700"/>
                    <a:pt x="82752" y="1028088"/>
                    <a:pt x="76621" y="1026864"/>
                  </a:cubicBezTo>
                  <a:cubicBezTo>
                    <a:pt x="70491" y="1025641"/>
                    <a:pt x="64539" y="1023830"/>
                    <a:pt x="58764" y="1021431"/>
                  </a:cubicBezTo>
                  <a:cubicBezTo>
                    <a:pt x="52989" y="1019032"/>
                    <a:pt x="47503" y="1016090"/>
                    <a:pt x="42306" y="1012607"/>
                  </a:cubicBezTo>
                  <a:cubicBezTo>
                    <a:pt x="37109" y="1009124"/>
                    <a:pt x="32301" y="1005166"/>
                    <a:pt x="27881" y="1000733"/>
                  </a:cubicBezTo>
                  <a:cubicBezTo>
                    <a:pt x="23461" y="996299"/>
                    <a:pt x="19515" y="991476"/>
                    <a:pt x="16043" y="986263"/>
                  </a:cubicBezTo>
                  <a:cubicBezTo>
                    <a:pt x="12570" y="981050"/>
                    <a:pt x="9638" y="975547"/>
                    <a:pt x="7246" y="969755"/>
                  </a:cubicBezTo>
                  <a:cubicBezTo>
                    <a:pt x="4854" y="963963"/>
                    <a:pt x="3048" y="957992"/>
                    <a:pt x="1829" y="951843"/>
                  </a:cubicBezTo>
                  <a:lnTo>
                    <a:pt x="0" y="933217"/>
                  </a:lnTo>
                  <a:lnTo>
                    <a:pt x="0" y="95483"/>
                  </a:lnTo>
                  <a:lnTo>
                    <a:pt x="1829" y="76856"/>
                  </a:lnTo>
                  <a:cubicBezTo>
                    <a:pt x="3048" y="70707"/>
                    <a:pt x="4854" y="64736"/>
                    <a:pt x="7246" y="58944"/>
                  </a:cubicBezTo>
                  <a:cubicBezTo>
                    <a:pt x="9638" y="53152"/>
                    <a:pt x="12570" y="47649"/>
                    <a:pt x="16043" y="42436"/>
                  </a:cubicBezTo>
                  <a:cubicBezTo>
                    <a:pt x="19515" y="37223"/>
                    <a:pt x="23461" y="32400"/>
                    <a:pt x="27881" y="27967"/>
                  </a:cubicBezTo>
                  <a:cubicBezTo>
                    <a:pt x="32301" y="23533"/>
                    <a:pt x="37109" y="19575"/>
                    <a:pt x="42306" y="16092"/>
                  </a:cubicBezTo>
                  <a:cubicBezTo>
                    <a:pt x="47503" y="12609"/>
                    <a:pt x="52989" y="9667"/>
                    <a:pt x="58764" y="7268"/>
                  </a:cubicBezTo>
                  <a:cubicBezTo>
                    <a:pt x="64539" y="4869"/>
                    <a:pt x="70491" y="3058"/>
                    <a:pt x="76621" y="1834"/>
                  </a:cubicBezTo>
                  <a:lnTo>
                    <a:pt x="9518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7BA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52" name="Rectangle 235">
              <a:extLst>
                <a:ext uri="{FF2B5EF4-FFF2-40B4-BE49-F238E27FC236}">
                  <a16:creationId xmlns:a16="http://schemas.microsoft.com/office/drawing/2014/main" id="{1CC3FD9C-37BD-9DCE-498F-3A516D5B8746}"/>
                </a:ext>
              </a:extLst>
            </p:cNvPr>
            <p:cNvSpPr/>
            <p:nvPr/>
          </p:nvSpPr>
          <p:spPr>
            <a:xfrm>
              <a:off x="3395738" y="5386162"/>
              <a:ext cx="3100025" cy="6827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5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ACTIVIDADES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53" name="Rectangle 66">
            <a:extLst>
              <a:ext uri="{FF2B5EF4-FFF2-40B4-BE49-F238E27FC236}">
                <a16:creationId xmlns:a16="http://schemas.microsoft.com/office/drawing/2014/main" id="{DD6FEAF5-7A4F-2F28-5F54-D24A29598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diap4">
            <a:hlinkClick r:id="" action="ppaction://media"/>
            <a:extLst>
              <a:ext uri="{FF2B5EF4-FFF2-40B4-BE49-F238E27FC236}">
                <a16:creationId xmlns:a16="http://schemas.microsoft.com/office/drawing/2014/main" id="{39BA2A9F-2525-8F6B-EFD4-ED2932B15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5364" y="3346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783">
            <a:extLst>
              <a:ext uri="{FF2B5EF4-FFF2-40B4-BE49-F238E27FC236}">
                <a16:creationId xmlns:a16="http://schemas.microsoft.com/office/drawing/2014/main" id="{4587CA19-8701-459F-4AB7-7733668E4E55}"/>
              </a:ext>
            </a:extLst>
          </p:cNvPr>
          <p:cNvGrpSpPr/>
          <p:nvPr/>
        </p:nvGrpSpPr>
        <p:grpSpPr>
          <a:xfrm>
            <a:off x="-9189" y="0"/>
            <a:ext cx="12197940" cy="6863171"/>
            <a:chOff x="-8615" y="0"/>
            <a:chExt cx="11435567" cy="6424691"/>
          </a:xfrm>
        </p:grpSpPr>
        <p:pic>
          <p:nvPicPr>
            <p:cNvPr id="4" name="Picture 3047">
              <a:extLst>
                <a:ext uri="{FF2B5EF4-FFF2-40B4-BE49-F238E27FC236}">
                  <a16:creationId xmlns:a16="http://schemas.microsoft.com/office/drawing/2014/main" id="{FB8B62D2-F779-2A03-1804-F441C57007A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426952" cy="6400801"/>
            </a:xfrm>
            <a:prstGeom prst="rect">
              <a:avLst/>
            </a:prstGeom>
          </p:spPr>
        </p:pic>
        <p:pic>
          <p:nvPicPr>
            <p:cNvPr id="5" name="Picture 242">
              <a:extLst>
                <a:ext uri="{FF2B5EF4-FFF2-40B4-BE49-F238E27FC236}">
                  <a16:creationId xmlns:a16="http://schemas.microsoft.com/office/drawing/2014/main" id="{349E789B-AD68-EADF-FE26-8AAD9F97229F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-8615" y="2805191"/>
              <a:ext cx="11429999" cy="3619500"/>
            </a:xfrm>
            <a:prstGeom prst="rect">
              <a:avLst/>
            </a:prstGeom>
          </p:spPr>
        </p:pic>
        <p:pic>
          <p:nvPicPr>
            <p:cNvPr id="6" name="Picture 244">
              <a:extLst>
                <a:ext uri="{FF2B5EF4-FFF2-40B4-BE49-F238E27FC236}">
                  <a16:creationId xmlns:a16="http://schemas.microsoft.com/office/drawing/2014/main" id="{53C1D8F2-917F-5850-236C-53BC5B06E913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153025" y="2657475"/>
              <a:ext cx="1123950" cy="1114425"/>
            </a:xfrm>
            <a:prstGeom prst="rect">
              <a:avLst/>
            </a:prstGeom>
          </p:spPr>
        </p:pic>
        <p:sp>
          <p:nvSpPr>
            <p:cNvPr id="7" name="Rectangle 245">
              <a:extLst>
                <a:ext uri="{FF2B5EF4-FFF2-40B4-BE49-F238E27FC236}">
                  <a16:creationId xmlns:a16="http://schemas.microsoft.com/office/drawing/2014/main" id="{A5B18314-85E0-ACF2-73AA-9D96B59276EE}"/>
                </a:ext>
              </a:extLst>
            </p:cNvPr>
            <p:cNvSpPr/>
            <p:nvPr/>
          </p:nvSpPr>
          <p:spPr>
            <a:xfrm>
              <a:off x="5643116" y="2861087"/>
              <a:ext cx="220107" cy="10318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850" b="1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246">
              <a:extLst>
                <a:ext uri="{FF2B5EF4-FFF2-40B4-BE49-F238E27FC236}">
                  <a16:creationId xmlns:a16="http://schemas.microsoft.com/office/drawing/2014/main" id="{513E530F-BBE7-1903-8D73-2E26800C8C0B}"/>
                </a:ext>
              </a:extLst>
            </p:cNvPr>
            <p:cNvSpPr/>
            <p:nvPr/>
          </p:nvSpPr>
          <p:spPr>
            <a:xfrm>
              <a:off x="4151099" y="4758352"/>
              <a:ext cx="7076110" cy="113529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66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PLAN</a:t>
              </a:r>
              <a:r>
                <a:rPr lang="es-ES" sz="6600" b="1" kern="100" spc="-35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66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</a:t>
              </a:r>
              <a:r>
                <a:rPr lang="es-ES" sz="6600" b="1" kern="100" spc="-35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66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FORMACIÓN</a:t>
              </a:r>
              <a:endParaRPr lang="es-ES" sz="9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248">
              <a:extLst>
                <a:ext uri="{FF2B5EF4-FFF2-40B4-BE49-F238E27FC236}">
                  <a16:creationId xmlns:a16="http://schemas.microsoft.com/office/drawing/2014/main" id="{DC721D9A-10EC-5E4E-4E11-D2442F76F923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153025" y="600075"/>
              <a:ext cx="5714999" cy="3810000"/>
            </a:xfrm>
            <a:prstGeom prst="rect">
              <a:avLst/>
            </a:prstGeom>
          </p:spPr>
        </p:pic>
        <p:sp>
          <p:nvSpPr>
            <p:cNvPr id="10" name="Shape 249">
              <a:extLst>
                <a:ext uri="{FF2B5EF4-FFF2-40B4-BE49-F238E27FC236}">
                  <a16:creationId xmlns:a16="http://schemas.microsoft.com/office/drawing/2014/main" id="{EF207C9E-D63D-7457-200F-4F74E4F5F3F4}"/>
                </a:ext>
              </a:extLst>
            </p:cNvPr>
            <p:cNvSpPr/>
            <p:nvPr/>
          </p:nvSpPr>
          <p:spPr>
            <a:xfrm>
              <a:off x="1486022" y="3504413"/>
              <a:ext cx="102064" cy="233757"/>
            </a:xfrm>
            <a:custGeom>
              <a:avLst/>
              <a:gdLst/>
              <a:ahLst/>
              <a:cxnLst/>
              <a:rect l="0" t="0" r="0" b="0"/>
              <a:pathLst>
                <a:path w="102064" h="233757">
                  <a:moveTo>
                    <a:pt x="102064" y="0"/>
                  </a:moveTo>
                  <a:lnTo>
                    <a:pt x="102064" y="87261"/>
                  </a:lnTo>
                  <a:lnTo>
                    <a:pt x="94508" y="91201"/>
                  </a:lnTo>
                  <a:cubicBezTo>
                    <a:pt x="88991" y="97960"/>
                    <a:pt x="90310" y="113256"/>
                    <a:pt x="97507" y="124639"/>
                  </a:cubicBezTo>
                  <a:lnTo>
                    <a:pt x="102064" y="129246"/>
                  </a:lnTo>
                  <a:lnTo>
                    <a:pt x="102064" y="233757"/>
                  </a:lnTo>
                  <a:lnTo>
                    <a:pt x="65454" y="210637"/>
                  </a:lnTo>
                  <a:cubicBezTo>
                    <a:pt x="50912" y="199342"/>
                    <a:pt x="37060" y="185588"/>
                    <a:pt x="26266" y="168513"/>
                  </a:cubicBezTo>
                  <a:cubicBezTo>
                    <a:pt x="0" y="126774"/>
                    <a:pt x="1079" y="73533"/>
                    <a:pt x="29144" y="39146"/>
                  </a:cubicBezTo>
                  <a:cubicBezTo>
                    <a:pt x="40538" y="25095"/>
                    <a:pt x="55500" y="14512"/>
                    <a:pt x="73894" y="7441"/>
                  </a:cubicBezTo>
                  <a:lnTo>
                    <a:pt x="10206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Shape 250">
              <a:extLst>
                <a:ext uri="{FF2B5EF4-FFF2-40B4-BE49-F238E27FC236}">
                  <a16:creationId xmlns:a16="http://schemas.microsoft.com/office/drawing/2014/main" id="{85207653-DC09-9A4C-B284-9BE31DA94B53}"/>
                </a:ext>
              </a:extLst>
            </p:cNvPr>
            <p:cNvSpPr/>
            <p:nvPr/>
          </p:nvSpPr>
          <p:spPr>
            <a:xfrm>
              <a:off x="1276377" y="2718861"/>
              <a:ext cx="311709" cy="616123"/>
            </a:xfrm>
            <a:custGeom>
              <a:avLst/>
              <a:gdLst/>
              <a:ahLst/>
              <a:cxnLst/>
              <a:rect l="0" t="0" r="0" b="0"/>
              <a:pathLst>
                <a:path w="311709" h="616123">
                  <a:moveTo>
                    <a:pt x="311709" y="0"/>
                  </a:moveTo>
                  <a:lnTo>
                    <a:pt x="311709" y="82648"/>
                  </a:lnTo>
                  <a:cubicBezTo>
                    <a:pt x="186138" y="82648"/>
                    <a:pt x="83954" y="183675"/>
                    <a:pt x="83954" y="307824"/>
                  </a:cubicBezTo>
                  <a:cubicBezTo>
                    <a:pt x="83954" y="423199"/>
                    <a:pt x="172106" y="518416"/>
                    <a:pt x="285323" y="531459"/>
                  </a:cubicBezTo>
                  <a:cubicBezTo>
                    <a:pt x="283045" y="525886"/>
                    <a:pt x="280646" y="520194"/>
                    <a:pt x="278367" y="514503"/>
                  </a:cubicBezTo>
                  <a:cubicBezTo>
                    <a:pt x="263615" y="477981"/>
                    <a:pt x="245146" y="432448"/>
                    <a:pt x="249583" y="382646"/>
                  </a:cubicBezTo>
                  <a:cubicBezTo>
                    <a:pt x="251922" y="355848"/>
                    <a:pt x="262986" y="327389"/>
                    <a:pt x="281456" y="304889"/>
                  </a:cubicBezTo>
                  <a:lnTo>
                    <a:pt x="311709" y="278992"/>
                  </a:lnTo>
                  <a:lnTo>
                    <a:pt x="311709" y="616123"/>
                  </a:lnTo>
                  <a:cubicBezTo>
                    <a:pt x="139843" y="616123"/>
                    <a:pt x="0" y="477863"/>
                    <a:pt x="0" y="307943"/>
                  </a:cubicBezTo>
                  <a:cubicBezTo>
                    <a:pt x="0" y="138023"/>
                    <a:pt x="139843" y="0"/>
                    <a:pt x="3117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Shape 251">
              <a:extLst>
                <a:ext uri="{FF2B5EF4-FFF2-40B4-BE49-F238E27FC236}">
                  <a16:creationId xmlns:a16="http://schemas.microsoft.com/office/drawing/2014/main" id="{7345779A-E57E-A670-5982-EBD83FB2D03E}"/>
                </a:ext>
              </a:extLst>
            </p:cNvPr>
            <p:cNvSpPr/>
            <p:nvPr/>
          </p:nvSpPr>
          <p:spPr>
            <a:xfrm>
              <a:off x="1588086" y="3633659"/>
              <a:ext cx="364360" cy="176342"/>
            </a:xfrm>
            <a:custGeom>
              <a:avLst/>
              <a:gdLst/>
              <a:ahLst/>
              <a:cxnLst/>
              <a:rect l="0" t="0" r="0" b="0"/>
              <a:pathLst>
                <a:path w="364360" h="176342">
                  <a:moveTo>
                    <a:pt x="0" y="0"/>
                  </a:moveTo>
                  <a:lnTo>
                    <a:pt x="18320" y="18516"/>
                  </a:lnTo>
                  <a:cubicBezTo>
                    <a:pt x="27435" y="25186"/>
                    <a:pt x="37420" y="30848"/>
                    <a:pt x="46415" y="35591"/>
                  </a:cubicBezTo>
                  <a:cubicBezTo>
                    <a:pt x="128450" y="79109"/>
                    <a:pt x="224757" y="99148"/>
                    <a:pt x="317466" y="92034"/>
                  </a:cubicBezTo>
                  <a:cubicBezTo>
                    <a:pt x="340613" y="90374"/>
                    <a:pt x="360762" y="107330"/>
                    <a:pt x="362561" y="130215"/>
                  </a:cubicBezTo>
                  <a:cubicBezTo>
                    <a:pt x="364360" y="153100"/>
                    <a:pt x="347090" y="173021"/>
                    <a:pt x="323942" y="174800"/>
                  </a:cubicBezTo>
                  <a:lnTo>
                    <a:pt x="283961" y="176342"/>
                  </a:lnTo>
                  <a:lnTo>
                    <a:pt x="278949" y="176342"/>
                  </a:lnTo>
                  <a:lnTo>
                    <a:pt x="209696" y="172101"/>
                  </a:lnTo>
                  <a:cubicBezTo>
                    <a:pt x="138764" y="163424"/>
                    <a:pt x="69232" y="141924"/>
                    <a:pt x="6716" y="108753"/>
                  </a:cubicBezTo>
                  <a:lnTo>
                    <a:pt x="0" y="1045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 dirty="0"/>
            </a:p>
          </p:txBody>
        </p:sp>
        <p:sp>
          <p:nvSpPr>
            <p:cNvPr id="13" name="Shape 252">
              <a:hlinkClick r:id="rId8"/>
              <a:extLst>
                <a:ext uri="{FF2B5EF4-FFF2-40B4-BE49-F238E27FC236}">
                  <a16:creationId xmlns:a16="http://schemas.microsoft.com/office/drawing/2014/main" id="{2089D6FC-E8C3-D593-EF01-DA460A1C3668}"/>
                </a:ext>
              </a:extLst>
            </p:cNvPr>
            <p:cNvSpPr/>
            <p:nvPr/>
          </p:nvSpPr>
          <p:spPr>
            <a:xfrm>
              <a:off x="1588086" y="2718861"/>
              <a:ext cx="745539" cy="1027464"/>
            </a:xfrm>
            <a:custGeom>
              <a:avLst/>
              <a:gdLst/>
              <a:ahLst/>
              <a:cxnLst/>
              <a:rect l="0" t="0" r="0" b="0"/>
              <a:pathLst>
                <a:path w="745539" h="1027464">
                  <a:moveTo>
                    <a:pt x="0" y="0"/>
                  </a:moveTo>
                  <a:cubicBezTo>
                    <a:pt x="171866" y="0"/>
                    <a:pt x="311709" y="138260"/>
                    <a:pt x="311709" y="308180"/>
                  </a:cubicBezTo>
                  <a:cubicBezTo>
                    <a:pt x="311709" y="327271"/>
                    <a:pt x="309910" y="345769"/>
                    <a:pt x="306552" y="363911"/>
                  </a:cubicBezTo>
                  <a:cubicBezTo>
                    <a:pt x="356085" y="358219"/>
                    <a:pt x="408376" y="380749"/>
                    <a:pt x="441118" y="415729"/>
                  </a:cubicBezTo>
                  <a:cubicBezTo>
                    <a:pt x="443757" y="418456"/>
                    <a:pt x="446155" y="421183"/>
                    <a:pt x="448554" y="424029"/>
                  </a:cubicBezTo>
                  <a:cubicBezTo>
                    <a:pt x="448794" y="423673"/>
                    <a:pt x="449154" y="423436"/>
                    <a:pt x="449394" y="423080"/>
                  </a:cubicBezTo>
                  <a:cubicBezTo>
                    <a:pt x="492570" y="374464"/>
                    <a:pt x="566689" y="359642"/>
                    <a:pt x="625577" y="387863"/>
                  </a:cubicBezTo>
                  <a:cubicBezTo>
                    <a:pt x="676309" y="412171"/>
                    <a:pt x="711570" y="462922"/>
                    <a:pt x="730399" y="538811"/>
                  </a:cubicBezTo>
                  <a:lnTo>
                    <a:pt x="730519" y="538692"/>
                  </a:lnTo>
                  <a:cubicBezTo>
                    <a:pt x="735542" y="558954"/>
                    <a:pt x="739295" y="579517"/>
                    <a:pt x="741812" y="600245"/>
                  </a:cubicBezTo>
                  <a:lnTo>
                    <a:pt x="745539" y="660499"/>
                  </a:lnTo>
                  <a:lnTo>
                    <a:pt x="745539" y="665404"/>
                  </a:lnTo>
                  <a:lnTo>
                    <a:pt x="742313" y="725462"/>
                  </a:lnTo>
                  <a:cubicBezTo>
                    <a:pt x="730776" y="829599"/>
                    <a:pt x="689877" y="930898"/>
                    <a:pt x="623538" y="1012049"/>
                  </a:cubicBezTo>
                  <a:cubicBezTo>
                    <a:pt x="615263" y="1022247"/>
                    <a:pt x="603149" y="1027464"/>
                    <a:pt x="590916" y="1027464"/>
                  </a:cubicBezTo>
                  <a:cubicBezTo>
                    <a:pt x="581681" y="1027464"/>
                    <a:pt x="572326" y="1024381"/>
                    <a:pt x="564530" y="1018215"/>
                  </a:cubicBezTo>
                  <a:cubicBezTo>
                    <a:pt x="546541" y="1003867"/>
                    <a:pt x="543662" y="977662"/>
                    <a:pt x="558294" y="959876"/>
                  </a:cubicBezTo>
                  <a:cubicBezTo>
                    <a:pt x="648365" y="849837"/>
                    <a:pt x="683026" y="696043"/>
                    <a:pt x="648964" y="558495"/>
                  </a:cubicBezTo>
                  <a:cubicBezTo>
                    <a:pt x="640329" y="523633"/>
                    <a:pt x="622939" y="478693"/>
                    <a:pt x="589117" y="462448"/>
                  </a:cubicBezTo>
                  <a:cubicBezTo>
                    <a:pt x="564411" y="450590"/>
                    <a:pt x="530829" y="457349"/>
                    <a:pt x="512719" y="477744"/>
                  </a:cubicBezTo>
                  <a:cubicBezTo>
                    <a:pt x="503484" y="488060"/>
                    <a:pt x="498327" y="501815"/>
                    <a:pt x="497487" y="515807"/>
                  </a:cubicBezTo>
                  <a:cubicBezTo>
                    <a:pt x="503484" y="533356"/>
                    <a:pt x="508161" y="550550"/>
                    <a:pt x="512599" y="566439"/>
                  </a:cubicBezTo>
                  <a:cubicBezTo>
                    <a:pt x="517996" y="586241"/>
                    <a:pt x="508161" y="606873"/>
                    <a:pt x="489332" y="615293"/>
                  </a:cubicBezTo>
                  <a:cubicBezTo>
                    <a:pt x="470502" y="623712"/>
                    <a:pt x="448314" y="617308"/>
                    <a:pt x="436920" y="600233"/>
                  </a:cubicBezTo>
                  <a:cubicBezTo>
                    <a:pt x="422888" y="579245"/>
                    <a:pt x="415212" y="555174"/>
                    <a:pt x="413533" y="530629"/>
                  </a:cubicBezTo>
                  <a:cubicBezTo>
                    <a:pt x="405258" y="508692"/>
                    <a:pt x="394584" y="487942"/>
                    <a:pt x="379712" y="472052"/>
                  </a:cubicBezTo>
                  <a:cubicBezTo>
                    <a:pt x="359563" y="450471"/>
                    <a:pt x="321784" y="437072"/>
                    <a:pt x="299716" y="452369"/>
                  </a:cubicBezTo>
                  <a:cubicBezTo>
                    <a:pt x="284484" y="463041"/>
                    <a:pt x="276448" y="488416"/>
                    <a:pt x="280166" y="514266"/>
                  </a:cubicBezTo>
                  <a:cubicBezTo>
                    <a:pt x="282205" y="528495"/>
                    <a:pt x="287123" y="542724"/>
                    <a:pt x="293479" y="556834"/>
                  </a:cubicBezTo>
                  <a:lnTo>
                    <a:pt x="319025" y="604502"/>
                  </a:lnTo>
                  <a:cubicBezTo>
                    <a:pt x="322503" y="610905"/>
                    <a:pt x="323822" y="617901"/>
                    <a:pt x="323703" y="624660"/>
                  </a:cubicBezTo>
                  <a:cubicBezTo>
                    <a:pt x="323822" y="639245"/>
                    <a:pt x="316267" y="653474"/>
                    <a:pt x="302474" y="661063"/>
                  </a:cubicBezTo>
                  <a:cubicBezTo>
                    <a:pt x="282205" y="672328"/>
                    <a:pt x="256659" y="665095"/>
                    <a:pt x="245265" y="645174"/>
                  </a:cubicBezTo>
                  <a:cubicBezTo>
                    <a:pt x="236031" y="628810"/>
                    <a:pt x="226196" y="611498"/>
                    <a:pt x="217681" y="592882"/>
                  </a:cubicBezTo>
                  <a:lnTo>
                    <a:pt x="121254" y="413120"/>
                  </a:lnTo>
                  <a:cubicBezTo>
                    <a:pt x="96547" y="367112"/>
                    <a:pt x="73160" y="343634"/>
                    <a:pt x="53851" y="345531"/>
                  </a:cubicBezTo>
                  <a:cubicBezTo>
                    <a:pt x="38619" y="346954"/>
                    <a:pt x="23387" y="367705"/>
                    <a:pt x="21468" y="389879"/>
                  </a:cubicBezTo>
                  <a:cubicBezTo>
                    <a:pt x="18830" y="419997"/>
                    <a:pt x="32502" y="453792"/>
                    <a:pt x="44616" y="483673"/>
                  </a:cubicBezTo>
                  <a:cubicBezTo>
                    <a:pt x="96187" y="610787"/>
                    <a:pt x="150278" y="739324"/>
                    <a:pt x="205327" y="865370"/>
                  </a:cubicBezTo>
                  <a:cubicBezTo>
                    <a:pt x="214443" y="886358"/>
                    <a:pt x="204608" y="910785"/>
                    <a:pt x="183380" y="919915"/>
                  </a:cubicBezTo>
                  <a:cubicBezTo>
                    <a:pt x="177863" y="922287"/>
                    <a:pt x="172226" y="923354"/>
                    <a:pt x="166709" y="923354"/>
                  </a:cubicBezTo>
                  <a:cubicBezTo>
                    <a:pt x="150518" y="923354"/>
                    <a:pt x="135046" y="913986"/>
                    <a:pt x="128210" y="898334"/>
                  </a:cubicBezTo>
                  <a:cubicBezTo>
                    <a:pt x="124971" y="891101"/>
                    <a:pt x="121853" y="883750"/>
                    <a:pt x="118735" y="876516"/>
                  </a:cubicBezTo>
                  <a:cubicBezTo>
                    <a:pt x="92229" y="869283"/>
                    <a:pt x="65004" y="865370"/>
                    <a:pt x="37420" y="865370"/>
                  </a:cubicBezTo>
                  <a:lnTo>
                    <a:pt x="37180" y="865370"/>
                  </a:lnTo>
                  <a:cubicBezTo>
                    <a:pt x="25906" y="865370"/>
                    <a:pt x="16191" y="866408"/>
                    <a:pt x="8560" y="868349"/>
                  </a:cubicBezTo>
                  <a:lnTo>
                    <a:pt x="0" y="872813"/>
                  </a:lnTo>
                  <a:lnTo>
                    <a:pt x="0" y="785552"/>
                  </a:lnTo>
                  <a:lnTo>
                    <a:pt x="1981" y="785029"/>
                  </a:lnTo>
                  <a:cubicBezTo>
                    <a:pt x="12878" y="783256"/>
                    <a:pt x="24617" y="782367"/>
                    <a:pt x="37180" y="782367"/>
                  </a:cubicBezTo>
                  <a:lnTo>
                    <a:pt x="37539" y="782367"/>
                  </a:lnTo>
                  <a:cubicBezTo>
                    <a:pt x="51452" y="782367"/>
                    <a:pt x="65364" y="783434"/>
                    <a:pt x="79157" y="784857"/>
                  </a:cubicBezTo>
                  <a:cubicBezTo>
                    <a:pt x="55170" y="728652"/>
                    <a:pt x="31423" y="672209"/>
                    <a:pt x="8036" y="615767"/>
                  </a:cubicBezTo>
                  <a:cubicBezTo>
                    <a:pt x="5397" y="615885"/>
                    <a:pt x="2758" y="616123"/>
                    <a:pt x="0" y="616123"/>
                  </a:cubicBezTo>
                  <a:lnTo>
                    <a:pt x="0" y="278992"/>
                  </a:lnTo>
                  <a:lnTo>
                    <a:pt x="2841" y="276561"/>
                  </a:lnTo>
                  <a:cubicBezTo>
                    <a:pt x="15614" y="269242"/>
                    <a:pt x="30074" y="264366"/>
                    <a:pt x="46055" y="262884"/>
                  </a:cubicBezTo>
                  <a:lnTo>
                    <a:pt x="45935" y="262765"/>
                  </a:lnTo>
                  <a:cubicBezTo>
                    <a:pt x="131328" y="254939"/>
                    <a:pt x="179542" y="344583"/>
                    <a:pt x="195373" y="374108"/>
                  </a:cubicBezTo>
                  <a:lnTo>
                    <a:pt x="208326" y="398298"/>
                  </a:lnTo>
                  <a:cubicBezTo>
                    <a:pt x="220679" y="370551"/>
                    <a:pt x="227755" y="340077"/>
                    <a:pt x="227755" y="307824"/>
                  </a:cubicBezTo>
                  <a:cubicBezTo>
                    <a:pt x="227755" y="183675"/>
                    <a:pt x="125571" y="82648"/>
                    <a:pt x="0" y="82648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4" name="Shape 253">
              <a:extLst>
                <a:ext uri="{FF2B5EF4-FFF2-40B4-BE49-F238E27FC236}">
                  <a16:creationId xmlns:a16="http://schemas.microsoft.com/office/drawing/2014/main" id="{F780BAFD-3090-B21C-B90E-DF4C9E85C7C9}"/>
                </a:ext>
              </a:extLst>
            </p:cNvPr>
            <p:cNvSpPr/>
            <p:nvPr/>
          </p:nvSpPr>
          <p:spPr>
            <a:xfrm>
              <a:off x="1852661" y="2618308"/>
              <a:ext cx="148479" cy="154031"/>
            </a:xfrm>
            <a:custGeom>
              <a:avLst/>
              <a:gdLst/>
              <a:ahLst/>
              <a:cxnLst/>
              <a:rect l="0" t="0" r="0" b="0"/>
              <a:pathLst>
                <a:path w="148479" h="154031">
                  <a:moveTo>
                    <a:pt x="95198" y="1467"/>
                  </a:moveTo>
                  <a:cubicBezTo>
                    <a:pt x="105842" y="0"/>
                    <a:pt x="117056" y="2549"/>
                    <a:pt x="126291" y="9486"/>
                  </a:cubicBezTo>
                  <a:cubicBezTo>
                    <a:pt x="144761" y="23241"/>
                    <a:pt x="148479" y="49328"/>
                    <a:pt x="134446" y="67589"/>
                  </a:cubicBezTo>
                  <a:lnTo>
                    <a:pt x="80956" y="137549"/>
                  </a:lnTo>
                  <a:cubicBezTo>
                    <a:pt x="72800" y="148339"/>
                    <a:pt x="60207" y="154031"/>
                    <a:pt x="47494" y="154031"/>
                  </a:cubicBezTo>
                  <a:cubicBezTo>
                    <a:pt x="38619" y="154031"/>
                    <a:pt x="29744" y="151303"/>
                    <a:pt x="22188" y="145612"/>
                  </a:cubicBezTo>
                  <a:cubicBezTo>
                    <a:pt x="3718" y="131857"/>
                    <a:pt x="0" y="105770"/>
                    <a:pt x="14032" y="87509"/>
                  </a:cubicBezTo>
                  <a:lnTo>
                    <a:pt x="67523" y="17549"/>
                  </a:lnTo>
                  <a:cubicBezTo>
                    <a:pt x="74479" y="8419"/>
                    <a:pt x="84554" y="2935"/>
                    <a:pt x="95198" y="146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5" name="Shape 254">
              <a:extLst>
                <a:ext uri="{FF2B5EF4-FFF2-40B4-BE49-F238E27FC236}">
                  <a16:creationId xmlns:a16="http://schemas.microsoft.com/office/drawing/2014/main" id="{107376D7-248E-70C9-9219-3784534E5FEB}"/>
                </a:ext>
              </a:extLst>
            </p:cNvPr>
            <p:cNvSpPr/>
            <p:nvPr/>
          </p:nvSpPr>
          <p:spPr>
            <a:xfrm>
              <a:off x="1944171" y="2726568"/>
              <a:ext cx="223078" cy="130790"/>
            </a:xfrm>
            <a:custGeom>
              <a:avLst/>
              <a:gdLst/>
              <a:ahLst/>
              <a:cxnLst/>
              <a:rect l="0" t="0" r="0" b="0"/>
              <a:pathLst>
                <a:path w="223078" h="130790">
                  <a:moveTo>
                    <a:pt x="177295" y="224"/>
                  </a:moveTo>
                  <a:cubicBezTo>
                    <a:pt x="193649" y="897"/>
                    <a:pt x="208806" y="11057"/>
                    <a:pt x="214922" y="27154"/>
                  </a:cubicBezTo>
                  <a:cubicBezTo>
                    <a:pt x="223078" y="48616"/>
                    <a:pt x="212044" y="72569"/>
                    <a:pt x="190336" y="80632"/>
                  </a:cubicBezTo>
                  <a:lnTo>
                    <a:pt x="62246" y="128181"/>
                  </a:lnTo>
                  <a:cubicBezTo>
                    <a:pt x="57329" y="129960"/>
                    <a:pt x="52411" y="130790"/>
                    <a:pt x="47494" y="130790"/>
                  </a:cubicBezTo>
                  <a:cubicBezTo>
                    <a:pt x="30463" y="130790"/>
                    <a:pt x="14512" y="120474"/>
                    <a:pt x="8156" y="103873"/>
                  </a:cubicBezTo>
                  <a:cubicBezTo>
                    <a:pt x="0" y="82411"/>
                    <a:pt x="11034" y="58458"/>
                    <a:pt x="32742" y="50395"/>
                  </a:cubicBezTo>
                  <a:lnTo>
                    <a:pt x="160832" y="2846"/>
                  </a:lnTo>
                  <a:cubicBezTo>
                    <a:pt x="166259" y="830"/>
                    <a:pt x="171843" y="0"/>
                    <a:pt x="177295" y="22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Shape 255">
              <a:extLst>
                <a:ext uri="{FF2B5EF4-FFF2-40B4-BE49-F238E27FC236}">
                  <a16:creationId xmlns:a16="http://schemas.microsoft.com/office/drawing/2014/main" id="{CE6F66E0-CB81-DCFC-4D55-D7D12A94B8CB}"/>
                </a:ext>
              </a:extLst>
            </p:cNvPr>
            <p:cNvSpPr/>
            <p:nvPr/>
          </p:nvSpPr>
          <p:spPr>
            <a:xfrm>
              <a:off x="1948129" y="2899689"/>
              <a:ext cx="184819" cy="101264"/>
            </a:xfrm>
            <a:custGeom>
              <a:avLst/>
              <a:gdLst/>
              <a:ahLst/>
              <a:cxnLst/>
              <a:rect l="0" t="0" r="0" b="0"/>
              <a:pathLst>
                <a:path w="184819" h="101264">
                  <a:moveTo>
                    <a:pt x="51812" y="3676"/>
                  </a:moveTo>
                  <a:lnTo>
                    <a:pt x="51812" y="3794"/>
                  </a:lnTo>
                  <a:lnTo>
                    <a:pt x="146320" y="18854"/>
                  </a:lnTo>
                  <a:cubicBezTo>
                    <a:pt x="169227" y="22411"/>
                    <a:pt x="184819" y="43755"/>
                    <a:pt x="181101" y="66403"/>
                  </a:cubicBezTo>
                  <a:cubicBezTo>
                    <a:pt x="177742" y="86798"/>
                    <a:pt x="159992" y="101264"/>
                    <a:pt x="139723" y="101264"/>
                  </a:cubicBezTo>
                  <a:cubicBezTo>
                    <a:pt x="137564" y="101264"/>
                    <a:pt x="135286" y="101027"/>
                    <a:pt x="133007" y="100671"/>
                  </a:cubicBezTo>
                  <a:lnTo>
                    <a:pt x="38499" y="85612"/>
                  </a:lnTo>
                  <a:cubicBezTo>
                    <a:pt x="15591" y="82055"/>
                    <a:pt x="0" y="60711"/>
                    <a:pt x="3718" y="38063"/>
                  </a:cubicBezTo>
                  <a:cubicBezTo>
                    <a:pt x="7436" y="15415"/>
                    <a:pt x="28904" y="0"/>
                    <a:pt x="51812" y="36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212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Rectangle 256">
              <a:extLst>
                <a:ext uri="{FF2B5EF4-FFF2-40B4-BE49-F238E27FC236}">
                  <a16:creationId xmlns:a16="http://schemas.microsoft.com/office/drawing/2014/main" id="{E6D8360A-270C-F143-530F-E595580D1485}"/>
                </a:ext>
              </a:extLst>
            </p:cNvPr>
            <p:cNvSpPr/>
            <p:nvPr/>
          </p:nvSpPr>
          <p:spPr>
            <a:xfrm>
              <a:off x="1112834" y="684411"/>
              <a:ext cx="1626602" cy="9584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500" b="1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PLAN</a:t>
              </a:r>
              <a:r>
                <a:rPr lang="es-ES" sz="4500" b="1" kern="100" spc="-19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500" b="1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257">
              <a:extLst>
                <a:ext uri="{FF2B5EF4-FFF2-40B4-BE49-F238E27FC236}">
                  <a16:creationId xmlns:a16="http://schemas.microsoft.com/office/drawing/2014/main" id="{5779661C-D89F-15CF-B518-83E6DA6AEFCC}"/>
                </a:ext>
              </a:extLst>
            </p:cNvPr>
            <p:cNvSpPr/>
            <p:nvPr/>
          </p:nvSpPr>
          <p:spPr>
            <a:xfrm>
              <a:off x="1667024" y="1152906"/>
              <a:ext cx="139097" cy="9584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500" b="1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258">
              <a:extLst>
                <a:ext uri="{FF2B5EF4-FFF2-40B4-BE49-F238E27FC236}">
                  <a16:creationId xmlns:a16="http://schemas.microsoft.com/office/drawing/2014/main" id="{08EEDBAB-AFEA-3B97-0DD0-6AFE17F12E09}"/>
                </a:ext>
              </a:extLst>
            </p:cNvPr>
            <p:cNvSpPr/>
            <p:nvPr/>
          </p:nvSpPr>
          <p:spPr>
            <a:xfrm>
              <a:off x="327448" y="1897203"/>
              <a:ext cx="4640914" cy="61612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500" b="1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CIBERCONVIVENCIA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20" name="Rectangle 24">
            <a:extLst>
              <a:ext uri="{FF2B5EF4-FFF2-40B4-BE49-F238E27FC236}">
                <a16:creationId xmlns:a16="http://schemas.microsoft.com/office/drawing/2014/main" id="{F58959C3-819B-71B3-BD95-713FCB2F0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diap5">
            <a:hlinkClick r:id="" action="ppaction://media"/>
            <a:extLst>
              <a:ext uri="{FF2B5EF4-FFF2-40B4-BE49-F238E27FC236}">
                <a16:creationId xmlns:a16="http://schemas.microsoft.com/office/drawing/2014/main" id="{0C077262-2724-1B7B-2A88-4BDC8A14A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92201" y="5445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>
            <a:extLst>
              <a:ext uri="{FF2B5EF4-FFF2-40B4-BE49-F238E27FC236}">
                <a16:creationId xmlns:a16="http://schemas.microsoft.com/office/drawing/2014/main" id="{A58BC08C-29E5-1FC2-314E-DDBC9D622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888" y="333890"/>
            <a:ext cx="13053489" cy="49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3" name="Group 2796">
            <a:extLst>
              <a:ext uri="{FF2B5EF4-FFF2-40B4-BE49-F238E27FC236}">
                <a16:creationId xmlns:a16="http://schemas.microsoft.com/office/drawing/2014/main" id="{E70472BE-9F0D-CD80-B3F8-4F32603EFCFF}"/>
              </a:ext>
            </a:extLst>
          </p:cNvPr>
          <p:cNvGrpSpPr/>
          <p:nvPr/>
        </p:nvGrpSpPr>
        <p:grpSpPr>
          <a:xfrm>
            <a:off x="554849" y="492882"/>
            <a:ext cx="11196621" cy="5505959"/>
            <a:chOff x="518258" y="453910"/>
            <a:chExt cx="10458260" cy="5070589"/>
          </a:xfrm>
        </p:grpSpPr>
        <p:pic>
          <p:nvPicPr>
            <p:cNvPr id="5" name="Picture 266">
              <a:extLst>
                <a:ext uri="{FF2B5EF4-FFF2-40B4-BE49-F238E27FC236}">
                  <a16:creationId xmlns:a16="http://schemas.microsoft.com/office/drawing/2014/main" id="{0BEF8CB5-0B83-D60F-2422-88844D22616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 rot="-5262885">
              <a:off x="8433344" y="904584"/>
              <a:ext cx="2085974" cy="3000374"/>
            </a:xfrm>
            <a:prstGeom prst="rect">
              <a:avLst/>
            </a:prstGeom>
          </p:spPr>
        </p:pic>
        <p:pic>
          <p:nvPicPr>
            <p:cNvPr id="6" name="Picture 3052">
              <a:extLst>
                <a:ext uri="{FF2B5EF4-FFF2-40B4-BE49-F238E27FC236}">
                  <a16:creationId xmlns:a16="http://schemas.microsoft.com/office/drawing/2014/main" id="{9B5507AA-61A5-19E7-6F11-96316CBC6215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244840" y="1586992"/>
              <a:ext cx="2462784" cy="1621536"/>
            </a:xfrm>
            <a:prstGeom prst="rect">
              <a:avLst/>
            </a:prstGeom>
          </p:spPr>
        </p:pic>
        <p:pic>
          <p:nvPicPr>
            <p:cNvPr id="7" name="Picture 270">
              <a:extLst>
                <a:ext uri="{FF2B5EF4-FFF2-40B4-BE49-F238E27FC236}">
                  <a16:creationId xmlns:a16="http://schemas.microsoft.com/office/drawing/2014/main" id="{729C840C-4EB4-B57F-52C5-7CE5014B7E42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 rot="-5418551">
              <a:off x="4690101" y="904490"/>
              <a:ext cx="2085974" cy="3000374"/>
            </a:xfrm>
            <a:prstGeom prst="rect">
              <a:avLst/>
            </a:prstGeom>
          </p:spPr>
        </p:pic>
        <p:pic>
          <p:nvPicPr>
            <p:cNvPr id="8" name="Picture 272">
              <a:extLst>
                <a:ext uri="{FF2B5EF4-FFF2-40B4-BE49-F238E27FC236}">
                  <a16:creationId xmlns:a16="http://schemas.microsoft.com/office/drawing/2014/main" id="{C6CFEB7D-357B-687A-E447-819EEBE0F59D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529813" y="1631833"/>
              <a:ext cx="2408488" cy="1536930"/>
            </a:xfrm>
            <a:prstGeom prst="rect">
              <a:avLst/>
            </a:prstGeom>
          </p:spPr>
        </p:pic>
        <p:pic>
          <p:nvPicPr>
            <p:cNvPr id="9" name="Picture 274">
              <a:extLst>
                <a:ext uri="{FF2B5EF4-FFF2-40B4-BE49-F238E27FC236}">
                  <a16:creationId xmlns:a16="http://schemas.microsoft.com/office/drawing/2014/main" id="{558FC54C-8D2B-4A17-53EF-A54E46A1C46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 rot="-5639999">
              <a:off x="975458" y="904352"/>
              <a:ext cx="2085974" cy="3000374"/>
            </a:xfrm>
            <a:prstGeom prst="rect">
              <a:avLst/>
            </a:prstGeom>
          </p:spPr>
        </p:pic>
        <p:pic>
          <p:nvPicPr>
            <p:cNvPr id="10" name="Picture 276">
              <a:extLst>
                <a:ext uri="{FF2B5EF4-FFF2-40B4-BE49-F238E27FC236}">
                  <a16:creationId xmlns:a16="http://schemas.microsoft.com/office/drawing/2014/main" id="{E47AD051-E930-6516-39CA-8C2246D246A8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-240000">
              <a:off x="819274" y="1638299"/>
              <a:ext cx="2400299" cy="1523999"/>
            </a:xfrm>
            <a:prstGeom prst="rect">
              <a:avLst/>
            </a:prstGeom>
          </p:spPr>
        </p:pic>
        <p:sp>
          <p:nvSpPr>
            <p:cNvPr id="11" name="Shape 3410">
              <a:extLst>
                <a:ext uri="{FF2B5EF4-FFF2-40B4-BE49-F238E27FC236}">
                  <a16:creationId xmlns:a16="http://schemas.microsoft.com/office/drawing/2014/main" id="{2C232515-271A-270B-A339-A6E7EEF5014E}"/>
                </a:ext>
              </a:extLst>
            </p:cNvPr>
            <p:cNvSpPr/>
            <p:nvPr/>
          </p:nvSpPr>
          <p:spPr>
            <a:xfrm>
              <a:off x="7572375" y="3133725"/>
              <a:ext cx="19049" cy="2381249"/>
            </a:xfrm>
            <a:custGeom>
              <a:avLst/>
              <a:gdLst/>
              <a:ahLst/>
              <a:cxnLst/>
              <a:rect l="0" t="0" r="0" b="0"/>
              <a:pathLst>
                <a:path w="19049" h="2381249">
                  <a:moveTo>
                    <a:pt x="0" y="0"/>
                  </a:moveTo>
                  <a:lnTo>
                    <a:pt x="19049" y="0"/>
                  </a:lnTo>
                  <a:lnTo>
                    <a:pt x="19049" y="2381249"/>
                  </a:lnTo>
                  <a:lnTo>
                    <a:pt x="0" y="238124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23232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Shape 3411">
              <a:extLst>
                <a:ext uri="{FF2B5EF4-FFF2-40B4-BE49-F238E27FC236}">
                  <a16:creationId xmlns:a16="http://schemas.microsoft.com/office/drawing/2014/main" id="{05BB599D-4CD3-D985-DD99-F45982624E43}"/>
                </a:ext>
              </a:extLst>
            </p:cNvPr>
            <p:cNvSpPr/>
            <p:nvPr/>
          </p:nvSpPr>
          <p:spPr>
            <a:xfrm>
              <a:off x="3857625" y="3143250"/>
              <a:ext cx="19050" cy="2381249"/>
            </a:xfrm>
            <a:custGeom>
              <a:avLst/>
              <a:gdLst/>
              <a:ahLst/>
              <a:cxnLst/>
              <a:rect l="0" t="0" r="0" b="0"/>
              <a:pathLst>
                <a:path w="19050" h="2381249">
                  <a:moveTo>
                    <a:pt x="0" y="0"/>
                  </a:moveTo>
                  <a:lnTo>
                    <a:pt x="19050" y="0"/>
                  </a:lnTo>
                  <a:lnTo>
                    <a:pt x="19050" y="2381249"/>
                  </a:lnTo>
                  <a:lnTo>
                    <a:pt x="0" y="238124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23232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s-ES"/>
            </a:p>
          </p:txBody>
        </p:sp>
        <p:pic>
          <p:nvPicPr>
            <p:cNvPr id="13" name="Picture 280">
              <a:extLst>
                <a:ext uri="{FF2B5EF4-FFF2-40B4-BE49-F238E27FC236}">
                  <a16:creationId xmlns:a16="http://schemas.microsoft.com/office/drawing/2014/main" id="{58755A17-8D06-FDDA-AD82-3BCAF26A1251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941174" y="4981575"/>
              <a:ext cx="1154190" cy="542924"/>
            </a:xfrm>
            <a:prstGeom prst="rect">
              <a:avLst/>
            </a:prstGeom>
          </p:spPr>
        </p:pic>
        <p:sp>
          <p:nvSpPr>
            <p:cNvPr id="14" name="Rectangle 2750">
              <a:extLst>
                <a:ext uri="{FF2B5EF4-FFF2-40B4-BE49-F238E27FC236}">
                  <a16:creationId xmlns:a16="http://schemas.microsoft.com/office/drawing/2014/main" id="{CFB99BA1-3240-7521-A31C-A8F61EA95E6A}"/>
                </a:ext>
              </a:extLst>
            </p:cNvPr>
            <p:cNvSpPr/>
            <p:nvPr/>
          </p:nvSpPr>
          <p:spPr>
            <a:xfrm>
              <a:off x="9284921" y="5144938"/>
              <a:ext cx="100950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+</a:t>
              </a:r>
              <a:endParaRPr lang="es-E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2751">
              <a:extLst>
                <a:ext uri="{FF2B5EF4-FFF2-40B4-BE49-F238E27FC236}">
                  <a16:creationId xmlns:a16="http://schemas.microsoft.com/office/drawing/2014/main" id="{109768D2-0543-00FD-53C4-4A02B8D12F65}"/>
                </a:ext>
              </a:extLst>
            </p:cNvPr>
            <p:cNvSpPr/>
            <p:nvPr/>
          </p:nvSpPr>
          <p:spPr>
            <a:xfrm>
              <a:off x="9354871" y="5145425"/>
              <a:ext cx="437723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kern="100" spc="9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2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9" action="ppaction://hlinksldjump"/>
                </a:rPr>
                <a:t>INFO</a:t>
              </a:r>
              <a:endParaRPr lang="es-E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283">
              <a:extLst>
                <a:ext uri="{FF2B5EF4-FFF2-40B4-BE49-F238E27FC236}">
                  <a16:creationId xmlns:a16="http://schemas.microsoft.com/office/drawing/2014/main" id="{A151E692-B161-5EDA-2135-C9CBE19EEC8E}"/>
                </a:ext>
              </a:extLst>
            </p:cNvPr>
            <p:cNvSpPr/>
            <p:nvPr/>
          </p:nvSpPr>
          <p:spPr>
            <a:xfrm>
              <a:off x="10448031" y="4337763"/>
              <a:ext cx="92946" cy="3483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650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286">
              <a:extLst>
                <a:ext uri="{FF2B5EF4-FFF2-40B4-BE49-F238E27FC236}">
                  <a16:creationId xmlns:a16="http://schemas.microsoft.com/office/drawing/2014/main" id="{B1E17BF8-9EF7-173D-FA9B-9207279454F4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5166215" y="4952473"/>
              <a:ext cx="1154190" cy="542924"/>
            </a:xfrm>
            <a:prstGeom prst="rect">
              <a:avLst/>
            </a:prstGeom>
          </p:spPr>
        </p:pic>
        <p:sp>
          <p:nvSpPr>
            <p:cNvPr id="20" name="Rectangle 2748">
              <a:extLst>
                <a:ext uri="{FF2B5EF4-FFF2-40B4-BE49-F238E27FC236}">
                  <a16:creationId xmlns:a16="http://schemas.microsoft.com/office/drawing/2014/main" id="{1A52B9CA-E2DF-B410-A6F6-0D5862822DEC}"/>
                </a:ext>
              </a:extLst>
            </p:cNvPr>
            <p:cNvSpPr/>
            <p:nvPr/>
          </p:nvSpPr>
          <p:spPr>
            <a:xfrm>
              <a:off x="5514952" y="5128923"/>
              <a:ext cx="100950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+</a:t>
              </a:r>
              <a:endParaRPr lang="es-E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2749">
              <a:extLst>
                <a:ext uri="{FF2B5EF4-FFF2-40B4-BE49-F238E27FC236}">
                  <a16:creationId xmlns:a16="http://schemas.microsoft.com/office/drawing/2014/main" id="{DAF600BD-1338-35DE-388A-6A9011707B74}"/>
                </a:ext>
              </a:extLst>
            </p:cNvPr>
            <p:cNvSpPr/>
            <p:nvPr/>
          </p:nvSpPr>
          <p:spPr>
            <a:xfrm>
              <a:off x="5565428" y="5137208"/>
              <a:ext cx="437723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kern="100" spc="9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10" action="ppaction://hlinksldjump"/>
                </a:rPr>
                <a:t> </a:t>
              </a:r>
              <a:r>
                <a:rPr lang="es-ES" sz="12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10" action="ppaction://hlinksldjump"/>
                </a:rPr>
                <a:t>INFO</a:t>
              </a:r>
              <a:endParaRPr lang="es-E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289">
              <a:extLst>
                <a:ext uri="{FF2B5EF4-FFF2-40B4-BE49-F238E27FC236}">
                  <a16:creationId xmlns:a16="http://schemas.microsoft.com/office/drawing/2014/main" id="{58D3B973-6681-CB85-00F7-70A4C4B32299}"/>
                </a:ext>
              </a:extLst>
            </p:cNvPr>
            <p:cNvSpPr/>
            <p:nvPr/>
          </p:nvSpPr>
          <p:spPr>
            <a:xfrm>
              <a:off x="6629995" y="4347288"/>
              <a:ext cx="92946" cy="3483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650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5" name="Picture 292">
              <a:extLst>
                <a:ext uri="{FF2B5EF4-FFF2-40B4-BE49-F238E27FC236}">
                  <a16:creationId xmlns:a16="http://schemas.microsoft.com/office/drawing/2014/main" id="{F91D7605-C9AF-D265-3E7F-992655B26A34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424641" y="4946315"/>
              <a:ext cx="1217699" cy="578184"/>
            </a:xfrm>
            <a:prstGeom prst="rect">
              <a:avLst/>
            </a:prstGeom>
          </p:spPr>
        </p:pic>
        <p:sp>
          <p:nvSpPr>
            <p:cNvPr id="26" name="Rectangle 2746">
              <a:extLst>
                <a:ext uri="{FF2B5EF4-FFF2-40B4-BE49-F238E27FC236}">
                  <a16:creationId xmlns:a16="http://schemas.microsoft.com/office/drawing/2014/main" id="{78054B4F-E70E-E099-A7FF-A73C5E82F64B}"/>
                </a:ext>
              </a:extLst>
            </p:cNvPr>
            <p:cNvSpPr/>
            <p:nvPr/>
          </p:nvSpPr>
          <p:spPr>
            <a:xfrm>
              <a:off x="1765990" y="5137208"/>
              <a:ext cx="100950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+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2747">
              <a:extLst>
                <a:ext uri="{FF2B5EF4-FFF2-40B4-BE49-F238E27FC236}">
                  <a16:creationId xmlns:a16="http://schemas.microsoft.com/office/drawing/2014/main" id="{A165BA86-34FA-3555-192F-DC62295D3FA4}"/>
                </a:ext>
              </a:extLst>
            </p:cNvPr>
            <p:cNvSpPr/>
            <p:nvPr/>
          </p:nvSpPr>
          <p:spPr>
            <a:xfrm>
              <a:off x="1885229" y="5144938"/>
              <a:ext cx="437723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 kern="100" spc="9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2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11" action="ppaction://hlinksldjump"/>
                </a:rPr>
                <a:t>INFO</a:t>
              </a:r>
              <a:endParaRPr lang="es-E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8" name="Rectangle 294">
              <a:extLst>
                <a:ext uri="{FF2B5EF4-FFF2-40B4-BE49-F238E27FC236}">
                  <a16:creationId xmlns:a16="http://schemas.microsoft.com/office/drawing/2014/main" id="{5FD263B9-E5FC-3723-2A58-C5247B25938B}"/>
                </a:ext>
              </a:extLst>
            </p:cNvPr>
            <p:cNvSpPr/>
            <p:nvPr/>
          </p:nvSpPr>
          <p:spPr>
            <a:xfrm>
              <a:off x="1033891" y="4355331"/>
              <a:ext cx="2971818" cy="3483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295">
              <a:extLst>
                <a:ext uri="{FF2B5EF4-FFF2-40B4-BE49-F238E27FC236}">
                  <a16:creationId xmlns:a16="http://schemas.microsoft.com/office/drawing/2014/main" id="{E43FA50F-2FE6-22DF-66CE-76B9BF3E34A4}"/>
                </a:ext>
              </a:extLst>
            </p:cNvPr>
            <p:cNvSpPr/>
            <p:nvPr/>
          </p:nvSpPr>
          <p:spPr>
            <a:xfrm>
              <a:off x="3132088" y="4347288"/>
              <a:ext cx="92946" cy="3483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650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1" name="Rectangle 297">
              <a:extLst>
                <a:ext uri="{FF2B5EF4-FFF2-40B4-BE49-F238E27FC236}">
                  <a16:creationId xmlns:a16="http://schemas.microsoft.com/office/drawing/2014/main" id="{3BA6D1FC-AD4B-11F3-4F6F-37F141D879EA}"/>
                </a:ext>
              </a:extLst>
            </p:cNvPr>
            <p:cNvSpPr/>
            <p:nvPr/>
          </p:nvSpPr>
          <p:spPr>
            <a:xfrm>
              <a:off x="669843" y="3544443"/>
              <a:ext cx="2971818" cy="6502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AULA</a:t>
              </a:r>
              <a:r>
                <a:rPr lang="es-ES" sz="4100" b="1" kern="100" spc="-18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VIRTUAL</a:t>
              </a:r>
              <a:r>
                <a:rPr lang="es-ES" sz="4100" b="1" kern="100" spc="-18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2" name="Rectangle 298">
              <a:extLst>
                <a:ext uri="{FF2B5EF4-FFF2-40B4-BE49-F238E27FC236}">
                  <a16:creationId xmlns:a16="http://schemas.microsoft.com/office/drawing/2014/main" id="{9D5F33A5-A98E-1676-4133-65269E9E03F2}"/>
                </a:ext>
              </a:extLst>
            </p:cNvPr>
            <p:cNvSpPr/>
            <p:nvPr/>
          </p:nvSpPr>
          <p:spPr>
            <a:xfrm>
              <a:off x="4272225" y="3610899"/>
              <a:ext cx="2810160" cy="63304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SOCIESCUELA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3" name="Rectangle 299">
              <a:extLst>
                <a:ext uri="{FF2B5EF4-FFF2-40B4-BE49-F238E27FC236}">
                  <a16:creationId xmlns:a16="http://schemas.microsoft.com/office/drawing/2014/main" id="{55EDD25E-5DA7-4CCB-9B83-405AAB4F5AAD}"/>
                </a:ext>
              </a:extLst>
            </p:cNvPr>
            <p:cNvSpPr/>
            <p:nvPr/>
          </p:nvSpPr>
          <p:spPr>
            <a:xfrm>
              <a:off x="9222416" y="3640506"/>
              <a:ext cx="773397" cy="87860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IRIS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4" name="Rectangle 300">
              <a:extLst>
                <a:ext uri="{FF2B5EF4-FFF2-40B4-BE49-F238E27FC236}">
                  <a16:creationId xmlns:a16="http://schemas.microsoft.com/office/drawing/2014/main" id="{85CDE3F7-CB1D-D7EC-E5BE-496AB38AF73A}"/>
                </a:ext>
              </a:extLst>
            </p:cNvPr>
            <p:cNvSpPr/>
            <p:nvPr/>
          </p:nvSpPr>
          <p:spPr>
            <a:xfrm>
              <a:off x="4004545" y="453910"/>
              <a:ext cx="3378907" cy="58445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4100" b="1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PLATAFORMAS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35" name="Rectangle 53">
            <a:extLst>
              <a:ext uri="{FF2B5EF4-FFF2-40B4-BE49-F238E27FC236}">
                <a16:creationId xmlns:a16="http://schemas.microsoft.com/office/drawing/2014/main" id="{C83ACEB0-0F45-08D7-2F28-0F770B811DE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968288" y="400968"/>
            <a:ext cx="13053489" cy="90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6" name="diap6">
            <a:hlinkClick r:id="" action="ppaction://media"/>
            <a:extLst>
              <a:ext uri="{FF2B5EF4-FFF2-40B4-BE49-F238E27FC236}">
                <a16:creationId xmlns:a16="http://schemas.microsoft.com/office/drawing/2014/main" id="{BFCDE837-0630-D95B-7F78-498F60065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9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4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1007DD50-24F2-B69C-918E-A798CB9D3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13005522" cy="49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3" name="Group 2761">
            <a:extLst>
              <a:ext uri="{FF2B5EF4-FFF2-40B4-BE49-F238E27FC236}">
                <a16:creationId xmlns:a16="http://schemas.microsoft.com/office/drawing/2014/main" id="{A10B3F1E-F797-7942-FDCE-92152AA242FA}"/>
              </a:ext>
            </a:extLst>
          </p:cNvPr>
          <p:cNvGrpSpPr/>
          <p:nvPr/>
        </p:nvGrpSpPr>
        <p:grpSpPr>
          <a:xfrm>
            <a:off x="1" y="0"/>
            <a:ext cx="12188748" cy="6911173"/>
            <a:chOff x="0" y="0"/>
            <a:chExt cx="11426952" cy="6400801"/>
          </a:xfrm>
        </p:grpSpPr>
        <p:pic>
          <p:nvPicPr>
            <p:cNvPr id="4" name="Picture 3056">
              <a:extLst>
                <a:ext uri="{FF2B5EF4-FFF2-40B4-BE49-F238E27FC236}">
                  <a16:creationId xmlns:a16="http://schemas.microsoft.com/office/drawing/2014/main" id="{2122A36C-3588-8A67-0E97-1B19384243A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426952" cy="6400801"/>
            </a:xfrm>
            <a:prstGeom prst="rect">
              <a:avLst/>
            </a:prstGeom>
          </p:spPr>
        </p:pic>
        <p:pic>
          <p:nvPicPr>
            <p:cNvPr id="5" name="Picture 317">
              <a:extLst>
                <a:ext uri="{FF2B5EF4-FFF2-40B4-BE49-F238E27FC236}">
                  <a16:creationId xmlns:a16="http://schemas.microsoft.com/office/drawing/2014/main" id="{8B368D8F-80F9-1904-EC5D-2A06DD64046E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353549" y="4486275"/>
              <a:ext cx="1409700" cy="1409700"/>
            </a:xfrm>
            <a:prstGeom prst="rect">
              <a:avLst/>
            </a:prstGeom>
          </p:spPr>
        </p:pic>
        <p:pic>
          <p:nvPicPr>
            <p:cNvPr id="6" name="Picture 319">
              <a:extLst>
                <a:ext uri="{FF2B5EF4-FFF2-40B4-BE49-F238E27FC236}">
                  <a16:creationId xmlns:a16="http://schemas.microsoft.com/office/drawing/2014/main" id="{A1F4F90C-B765-481C-85C6-AD10E695038C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85775" y="333375"/>
              <a:ext cx="1457325" cy="1457325"/>
            </a:xfrm>
            <a:prstGeom prst="rect">
              <a:avLst/>
            </a:prstGeom>
          </p:spPr>
        </p:pic>
        <p:pic>
          <p:nvPicPr>
            <p:cNvPr id="7" name="Picture 321">
              <a:extLst>
                <a:ext uri="{FF2B5EF4-FFF2-40B4-BE49-F238E27FC236}">
                  <a16:creationId xmlns:a16="http://schemas.microsoft.com/office/drawing/2014/main" id="{7F5797A4-9FEE-6186-46A2-A121BCD456CF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52425" y="4438650"/>
              <a:ext cx="1657350" cy="1657350"/>
            </a:xfrm>
            <a:prstGeom prst="rect">
              <a:avLst/>
            </a:prstGeom>
          </p:spPr>
        </p:pic>
        <p:pic>
          <p:nvPicPr>
            <p:cNvPr id="8" name="Picture 323">
              <a:extLst>
                <a:ext uri="{FF2B5EF4-FFF2-40B4-BE49-F238E27FC236}">
                  <a16:creationId xmlns:a16="http://schemas.microsoft.com/office/drawing/2014/main" id="{32B21524-AA3E-F6DA-0708-BC32E899B6B4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 rot="-3840000">
              <a:off x="9478148" y="272856"/>
              <a:ext cx="1581149" cy="1581150"/>
            </a:xfrm>
            <a:prstGeom prst="rect">
              <a:avLst/>
            </a:prstGeom>
          </p:spPr>
        </p:pic>
        <p:pic>
          <p:nvPicPr>
            <p:cNvPr id="9" name="Picture 325">
              <a:extLst>
                <a:ext uri="{FF2B5EF4-FFF2-40B4-BE49-F238E27FC236}">
                  <a16:creationId xmlns:a16="http://schemas.microsoft.com/office/drawing/2014/main" id="{58622841-08D8-8504-73FD-88726F08B26E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143499" y="3411814"/>
              <a:ext cx="1298910" cy="516354"/>
            </a:xfrm>
            <a:prstGeom prst="rect">
              <a:avLst/>
            </a:prstGeom>
          </p:spPr>
        </p:pic>
        <p:sp>
          <p:nvSpPr>
            <p:cNvPr id="10" name="Rectangle 2741">
              <a:extLst>
                <a:ext uri="{FF2B5EF4-FFF2-40B4-BE49-F238E27FC236}">
                  <a16:creationId xmlns:a16="http://schemas.microsoft.com/office/drawing/2014/main" id="{EB53DE05-3007-DF83-50F8-E8B74936E6BC}"/>
                </a:ext>
              </a:extLst>
            </p:cNvPr>
            <p:cNvSpPr/>
            <p:nvPr/>
          </p:nvSpPr>
          <p:spPr>
            <a:xfrm>
              <a:off x="5469247" y="3524374"/>
              <a:ext cx="100950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+</a:t>
              </a:r>
              <a:endParaRPr lang="es-ES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2745">
              <a:extLst>
                <a:ext uri="{FF2B5EF4-FFF2-40B4-BE49-F238E27FC236}">
                  <a16:creationId xmlns:a16="http://schemas.microsoft.com/office/drawing/2014/main" id="{F81C35A1-4165-3116-76CE-1D79C525531F}"/>
                </a:ext>
              </a:extLst>
            </p:cNvPr>
            <p:cNvSpPr/>
            <p:nvPr/>
          </p:nvSpPr>
          <p:spPr>
            <a:xfrm>
              <a:off x="5589515" y="3531525"/>
              <a:ext cx="612858" cy="2769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600" kern="100" spc="9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1600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INFO</a:t>
              </a:r>
              <a:endParaRPr lang="es-ES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2" name="Picture 328">
              <a:extLst>
                <a:ext uri="{FF2B5EF4-FFF2-40B4-BE49-F238E27FC236}">
                  <a16:creationId xmlns:a16="http://schemas.microsoft.com/office/drawing/2014/main" id="{4595A551-913E-4122-8D13-E5CA00AB753E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2828925" y="5105400"/>
              <a:ext cx="2047875" cy="923925"/>
            </a:xfrm>
            <a:prstGeom prst="rect">
              <a:avLst/>
            </a:prstGeom>
          </p:spPr>
        </p:pic>
        <p:pic>
          <p:nvPicPr>
            <p:cNvPr id="13" name="Picture 330">
              <a:extLst>
                <a:ext uri="{FF2B5EF4-FFF2-40B4-BE49-F238E27FC236}">
                  <a16:creationId xmlns:a16="http://schemas.microsoft.com/office/drawing/2014/main" id="{958AE816-4B45-ABAF-93EE-E603ECD18948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752725" y="5143500"/>
              <a:ext cx="5924550" cy="857250"/>
            </a:xfrm>
            <a:prstGeom prst="rect">
              <a:avLst/>
            </a:prstGeom>
          </p:spPr>
        </p:pic>
        <p:sp>
          <p:nvSpPr>
            <p:cNvPr id="14" name="Rectangle 331">
              <a:extLst>
                <a:ext uri="{FF2B5EF4-FFF2-40B4-BE49-F238E27FC236}">
                  <a16:creationId xmlns:a16="http://schemas.microsoft.com/office/drawing/2014/main" id="{F21A012B-FF75-848D-0285-702E8529680C}"/>
                </a:ext>
              </a:extLst>
            </p:cNvPr>
            <p:cNvSpPr/>
            <p:nvPr/>
          </p:nvSpPr>
          <p:spPr>
            <a:xfrm>
              <a:off x="777375" y="2097171"/>
              <a:ext cx="9872202" cy="91455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40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AULA</a:t>
              </a:r>
              <a:r>
                <a:rPr lang="es-ES" sz="4000" b="1" kern="100" spc="-18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0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VIRTUAL</a:t>
              </a:r>
              <a:r>
                <a:rPr lang="es-ES" sz="4000" b="1" kern="100" spc="-18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0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</a:t>
              </a:r>
              <a:r>
                <a:rPr lang="es-ES" sz="4000" b="1" kern="100" spc="-18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0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SEGURIDAD</a:t>
              </a:r>
              <a:r>
                <a:rPr lang="es-ES" sz="4000" b="1" kern="100" spc="-18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0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</a:t>
              </a:r>
              <a:r>
                <a:rPr lang="es-ES" sz="4000" b="1" kern="100" spc="-18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0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CONFIANZA</a:t>
              </a:r>
              <a:r>
                <a:rPr lang="es-ES" sz="4000" b="1" kern="100" spc="-18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0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</a:t>
              </a:r>
              <a:r>
                <a:rPr lang="es-ES" sz="4000" b="1" kern="100" spc="-18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40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INTERNET</a:t>
              </a:r>
              <a:endParaRPr lang="es-ES" sz="105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15" name="Rectangle 17">
            <a:extLst>
              <a:ext uri="{FF2B5EF4-FFF2-40B4-BE49-F238E27FC236}">
                <a16:creationId xmlns:a16="http://schemas.microsoft.com/office/drawing/2014/main" id="{7F05133B-7FFE-DA92-C857-9232D4621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399" y="60970"/>
            <a:ext cx="13005522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diap7">
            <a:hlinkClick r:id="" action="ppaction://media"/>
            <a:extLst>
              <a:ext uri="{FF2B5EF4-FFF2-40B4-BE49-F238E27FC236}">
                <a16:creationId xmlns:a16="http://schemas.microsoft.com/office/drawing/2014/main" id="{49EB7C9C-45BE-2D7A-C5EF-ADA651F90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62150" y="4370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FE27A46C-C11E-31F8-BE1C-319FED4C2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3005523" cy="48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3" name="Group 2860">
            <a:extLst>
              <a:ext uri="{FF2B5EF4-FFF2-40B4-BE49-F238E27FC236}">
                <a16:creationId xmlns:a16="http://schemas.microsoft.com/office/drawing/2014/main" id="{9CCCFEEF-7EAE-8930-8A86-013AEC64E1BA}"/>
              </a:ext>
            </a:extLst>
          </p:cNvPr>
          <p:cNvGrpSpPr/>
          <p:nvPr/>
        </p:nvGrpSpPr>
        <p:grpSpPr>
          <a:xfrm>
            <a:off x="-1" y="0"/>
            <a:ext cx="12188750" cy="6837651"/>
            <a:chOff x="0" y="0"/>
            <a:chExt cx="11426952" cy="6400801"/>
          </a:xfrm>
        </p:grpSpPr>
        <p:pic>
          <p:nvPicPr>
            <p:cNvPr id="4" name="Picture 3065">
              <a:extLst>
                <a:ext uri="{FF2B5EF4-FFF2-40B4-BE49-F238E27FC236}">
                  <a16:creationId xmlns:a16="http://schemas.microsoft.com/office/drawing/2014/main" id="{3A0CDCA0-F825-C3DB-7E5C-13E1E49CE3ED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426952" cy="6400801"/>
            </a:xfrm>
            <a:prstGeom prst="rect">
              <a:avLst/>
            </a:prstGeom>
          </p:spPr>
        </p:pic>
        <p:pic>
          <p:nvPicPr>
            <p:cNvPr id="5" name="Picture 366">
              <a:extLst>
                <a:ext uri="{FF2B5EF4-FFF2-40B4-BE49-F238E27FC236}">
                  <a16:creationId xmlns:a16="http://schemas.microsoft.com/office/drawing/2014/main" id="{B7AB0046-7E6B-4C27-866D-BF898565EAE5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437279" y="4745010"/>
              <a:ext cx="1409700" cy="1409700"/>
            </a:xfrm>
            <a:prstGeom prst="rect">
              <a:avLst/>
            </a:prstGeom>
          </p:spPr>
        </p:pic>
        <p:pic>
          <p:nvPicPr>
            <p:cNvPr id="6" name="Picture 368">
              <a:extLst>
                <a:ext uri="{FF2B5EF4-FFF2-40B4-BE49-F238E27FC236}">
                  <a16:creationId xmlns:a16="http://schemas.microsoft.com/office/drawing/2014/main" id="{B06F6AA4-E695-1484-D210-503D39665E1D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24465" y="334768"/>
              <a:ext cx="1457325" cy="1457325"/>
            </a:xfrm>
            <a:prstGeom prst="rect">
              <a:avLst/>
            </a:prstGeom>
          </p:spPr>
        </p:pic>
        <p:pic>
          <p:nvPicPr>
            <p:cNvPr id="7" name="Picture 370">
              <a:extLst>
                <a:ext uri="{FF2B5EF4-FFF2-40B4-BE49-F238E27FC236}">
                  <a16:creationId xmlns:a16="http://schemas.microsoft.com/office/drawing/2014/main" id="{9FC89C85-A8C1-90C4-48AE-D11FF1821550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66902" y="4539781"/>
              <a:ext cx="1657350" cy="1657350"/>
            </a:xfrm>
            <a:prstGeom prst="rect">
              <a:avLst/>
            </a:prstGeom>
          </p:spPr>
        </p:pic>
        <p:pic>
          <p:nvPicPr>
            <p:cNvPr id="8" name="Picture 372">
              <a:extLst>
                <a:ext uri="{FF2B5EF4-FFF2-40B4-BE49-F238E27FC236}">
                  <a16:creationId xmlns:a16="http://schemas.microsoft.com/office/drawing/2014/main" id="{5A7E278C-6FCE-8C22-84E5-04BE53FBBCF9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 rot="17760000">
              <a:off x="9624496" y="304869"/>
              <a:ext cx="1581149" cy="1581150"/>
            </a:xfrm>
            <a:prstGeom prst="rect">
              <a:avLst/>
            </a:prstGeom>
          </p:spPr>
        </p:pic>
        <p:pic>
          <p:nvPicPr>
            <p:cNvPr id="9" name="Picture 374">
              <a:extLst>
                <a:ext uri="{FF2B5EF4-FFF2-40B4-BE49-F238E27FC236}">
                  <a16:creationId xmlns:a16="http://schemas.microsoft.com/office/drawing/2014/main" id="{E65ADD5C-E227-8A0F-7F62-6B37E66CB855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9573300" y="3033945"/>
              <a:ext cx="1666875" cy="781050"/>
            </a:xfrm>
            <a:prstGeom prst="rect">
              <a:avLst/>
            </a:prstGeom>
          </p:spPr>
        </p:pic>
        <p:sp>
          <p:nvSpPr>
            <p:cNvPr id="11" name="Rectangle 2847">
              <a:extLst>
                <a:ext uri="{FF2B5EF4-FFF2-40B4-BE49-F238E27FC236}">
                  <a16:creationId xmlns:a16="http://schemas.microsoft.com/office/drawing/2014/main" id="{BA09BCFD-D72A-3B2F-AE98-BB5981C335E3}"/>
                </a:ext>
              </a:extLst>
            </p:cNvPr>
            <p:cNvSpPr/>
            <p:nvPr/>
          </p:nvSpPr>
          <p:spPr>
            <a:xfrm>
              <a:off x="10047170" y="3275928"/>
              <a:ext cx="704850" cy="3238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kern="100" spc="165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10"/>
                </a:rPr>
                <a:t> +</a:t>
              </a:r>
              <a:r>
                <a:rPr lang="es-ES" kern="100" dirty="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hlinkClick r:id="rId10"/>
                </a:rPr>
                <a:t>INFO</a:t>
              </a:r>
              <a:endParaRPr lang="es-ES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386">
              <a:extLst>
                <a:ext uri="{FF2B5EF4-FFF2-40B4-BE49-F238E27FC236}">
                  <a16:creationId xmlns:a16="http://schemas.microsoft.com/office/drawing/2014/main" id="{D091D74E-CD92-B304-0194-A2F3E80D218D}"/>
                </a:ext>
              </a:extLst>
            </p:cNvPr>
            <p:cNvSpPr/>
            <p:nvPr/>
          </p:nvSpPr>
          <p:spPr>
            <a:xfrm>
              <a:off x="10553420" y="3275928"/>
              <a:ext cx="198600" cy="3238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3" name="Picture 377">
              <a:extLst>
                <a:ext uri="{FF2B5EF4-FFF2-40B4-BE49-F238E27FC236}">
                  <a16:creationId xmlns:a16="http://schemas.microsoft.com/office/drawing/2014/main" id="{3FBDEAC2-EDCF-09C9-94E2-12B9285EAD9C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828925" y="5105400"/>
              <a:ext cx="3095625" cy="923925"/>
            </a:xfrm>
            <a:prstGeom prst="rect">
              <a:avLst/>
            </a:prstGeom>
          </p:spPr>
        </p:pic>
        <p:pic>
          <p:nvPicPr>
            <p:cNvPr id="14" name="Picture 379">
              <a:extLst>
                <a:ext uri="{FF2B5EF4-FFF2-40B4-BE49-F238E27FC236}">
                  <a16:creationId xmlns:a16="http://schemas.microsoft.com/office/drawing/2014/main" id="{C47B82B6-E4D8-AA75-CE34-AB79F0958CCE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771775" y="5143500"/>
              <a:ext cx="5848349" cy="857250"/>
            </a:xfrm>
            <a:prstGeom prst="rect">
              <a:avLst/>
            </a:prstGeom>
          </p:spPr>
        </p:pic>
        <p:sp>
          <p:nvSpPr>
            <p:cNvPr id="15" name="Rectangle 380">
              <a:extLst>
                <a:ext uri="{FF2B5EF4-FFF2-40B4-BE49-F238E27FC236}">
                  <a16:creationId xmlns:a16="http://schemas.microsoft.com/office/drawing/2014/main" id="{B9583F6E-282C-87D8-240E-FD384F3DD92B}"/>
                </a:ext>
              </a:extLst>
            </p:cNvPr>
            <p:cNvSpPr/>
            <p:nvPr/>
          </p:nvSpPr>
          <p:spPr>
            <a:xfrm>
              <a:off x="4192847" y="215304"/>
              <a:ext cx="3041256" cy="4386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28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TEST</a:t>
              </a:r>
              <a:r>
                <a:rPr lang="es-ES" sz="2800" kern="100" spc="-15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28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</a:t>
              </a:r>
              <a:r>
                <a:rPr lang="es-ES" sz="2800" kern="100" spc="-15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28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CONVIVENCIA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381">
              <a:extLst>
                <a:ext uri="{FF2B5EF4-FFF2-40B4-BE49-F238E27FC236}">
                  <a16:creationId xmlns:a16="http://schemas.microsoft.com/office/drawing/2014/main" id="{C326A8C3-E516-5410-5F38-9C0E62B90E41}"/>
                </a:ext>
              </a:extLst>
            </p:cNvPr>
            <p:cNvSpPr/>
            <p:nvPr/>
          </p:nvSpPr>
          <p:spPr>
            <a:xfrm>
              <a:off x="1773315" y="305077"/>
              <a:ext cx="7845268" cy="15208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ES" sz="115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SOCIESCUELA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7" name="Picture 383">
              <a:extLst>
                <a:ext uri="{FF2B5EF4-FFF2-40B4-BE49-F238E27FC236}">
                  <a16:creationId xmlns:a16="http://schemas.microsoft.com/office/drawing/2014/main" id="{2609A860-A0C7-1ED4-B310-D062DAF62C3A}"/>
                </a:ext>
              </a:extLst>
            </p:cNvPr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2014174" y="1833796"/>
              <a:ext cx="7372349" cy="3181350"/>
            </a:xfrm>
            <a:prstGeom prst="rect">
              <a:avLst/>
            </a:prstGeom>
          </p:spPr>
        </p:pic>
      </p:grpSp>
      <p:sp>
        <p:nvSpPr>
          <p:cNvPr id="18" name="Rectangle 22">
            <a:extLst>
              <a:ext uri="{FF2B5EF4-FFF2-40B4-BE49-F238E27FC236}">
                <a16:creationId xmlns:a16="http://schemas.microsoft.com/office/drawing/2014/main" id="{F676EBB5-3193-4CD8-F7DF-B6F40C74E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01" y="41477"/>
            <a:ext cx="13005523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diap8">
            <a:hlinkClick r:id="" action="ppaction://media"/>
            <a:extLst>
              <a:ext uri="{FF2B5EF4-FFF2-40B4-BE49-F238E27FC236}">
                <a16:creationId xmlns:a16="http://schemas.microsoft.com/office/drawing/2014/main" id="{046FDC25-E1B8-BAB1-C10C-A7A82C328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544" y="3136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5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099EFFE6-E2ED-BBE8-952A-69ACA28EF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3" name="Group 2877">
            <a:extLst>
              <a:ext uri="{FF2B5EF4-FFF2-40B4-BE49-F238E27FC236}">
                <a16:creationId xmlns:a16="http://schemas.microsoft.com/office/drawing/2014/main" id="{7C2F2F4E-0C06-5834-42D2-B39054D298C1}"/>
              </a:ext>
            </a:extLst>
          </p:cNvPr>
          <p:cNvGrpSpPr/>
          <p:nvPr/>
        </p:nvGrpSpPr>
        <p:grpSpPr>
          <a:xfrm>
            <a:off x="9323" y="0"/>
            <a:ext cx="12188750" cy="6870045"/>
            <a:chOff x="8740" y="0"/>
            <a:chExt cx="11426952" cy="6431125"/>
          </a:xfrm>
        </p:grpSpPr>
        <p:pic>
          <p:nvPicPr>
            <p:cNvPr id="4" name="Picture 3069">
              <a:extLst>
                <a:ext uri="{FF2B5EF4-FFF2-40B4-BE49-F238E27FC236}">
                  <a16:creationId xmlns:a16="http://schemas.microsoft.com/office/drawing/2014/main" id="{6B0E4EA4-D9AA-B308-7596-AA4881B822C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740" y="0"/>
              <a:ext cx="11426952" cy="6400801"/>
            </a:xfrm>
            <a:prstGeom prst="rect">
              <a:avLst/>
            </a:prstGeom>
          </p:spPr>
        </p:pic>
        <p:pic>
          <p:nvPicPr>
            <p:cNvPr id="5" name="Picture 395">
              <a:extLst>
                <a:ext uri="{FF2B5EF4-FFF2-40B4-BE49-F238E27FC236}">
                  <a16:creationId xmlns:a16="http://schemas.microsoft.com/office/drawing/2014/main" id="{7E40E62C-E592-D723-6147-EAA99D8779CC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353549" y="4486275"/>
              <a:ext cx="1409700" cy="1409700"/>
            </a:xfrm>
            <a:prstGeom prst="rect">
              <a:avLst/>
            </a:prstGeom>
          </p:spPr>
        </p:pic>
        <p:pic>
          <p:nvPicPr>
            <p:cNvPr id="6" name="Picture 397">
              <a:extLst>
                <a:ext uri="{FF2B5EF4-FFF2-40B4-BE49-F238E27FC236}">
                  <a16:creationId xmlns:a16="http://schemas.microsoft.com/office/drawing/2014/main" id="{BA119A9A-4464-5F76-A727-F236E2BCABFF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85775" y="333375"/>
              <a:ext cx="1457325" cy="1457325"/>
            </a:xfrm>
            <a:prstGeom prst="rect">
              <a:avLst/>
            </a:prstGeom>
          </p:spPr>
        </p:pic>
        <p:pic>
          <p:nvPicPr>
            <p:cNvPr id="7" name="Picture 399">
              <a:extLst>
                <a:ext uri="{FF2B5EF4-FFF2-40B4-BE49-F238E27FC236}">
                  <a16:creationId xmlns:a16="http://schemas.microsoft.com/office/drawing/2014/main" id="{CD76F1B4-2B7D-81C8-D3ED-9324149530A1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52425" y="4438650"/>
              <a:ext cx="1657350" cy="1657350"/>
            </a:xfrm>
            <a:prstGeom prst="rect">
              <a:avLst/>
            </a:prstGeom>
          </p:spPr>
        </p:pic>
        <p:pic>
          <p:nvPicPr>
            <p:cNvPr id="8" name="Picture 401">
              <a:extLst>
                <a:ext uri="{FF2B5EF4-FFF2-40B4-BE49-F238E27FC236}">
                  <a16:creationId xmlns:a16="http://schemas.microsoft.com/office/drawing/2014/main" id="{6A148EEC-0DE5-7FE3-44FB-698716453C71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 rot="-3840000">
              <a:off x="9478148" y="272856"/>
              <a:ext cx="1581149" cy="1581150"/>
            </a:xfrm>
            <a:prstGeom prst="rect">
              <a:avLst/>
            </a:prstGeom>
          </p:spPr>
        </p:pic>
        <p:pic>
          <p:nvPicPr>
            <p:cNvPr id="9" name="Picture 403">
              <a:extLst>
                <a:ext uri="{FF2B5EF4-FFF2-40B4-BE49-F238E27FC236}">
                  <a16:creationId xmlns:a16="http://schemas.microsoft.com/office/drawing/2014/main" id="{3F30D30A-7F1A-6F75-2FF0-53457CBF9612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9772649" y="5895974"/>
              <a:ext cx="981075" cy="457200"/>
            </a:xfrm>
            <a:prstGeom prst="rect">
              <a:avLst/>
            </a:prstGeom>
          </p:spPr>
        </p:pic>
        <p:sp>
          <p:nvSpPr>
            <p:cNvPr id="10" name="Rectangle 2875">
              <a:extLst>
                <a:ext uri="{FF2B5EF4-FFF2-40B4-BE49-F238E27FC236}">
                  <a16:creationId xmlns:a16="http://schemas.microsoft.com/office/drawing/2014/main" id="{3DAC9881-7EE1-AADF-C5E3-09AC13DDD7FC}"/>
                </a:ext>
              </a:extLst>
            </p:cNvPr>
            <p:cNvSpPr/>
            <p:nvPr/>
          </p:nvSpPr>
          <p:spPr>
            <a:xfrm>
              <a:off x="10040540" y="6069546"/>
              <a:ext cx="100950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900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+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2876">
              <a:extLst>
                <a:ext uri="{FF2B5EF4-FFF2-40B4-BE49-F238E27FC236}">
                  <a16:creationId xmlns:a16="http://schemas.microsoft.com/office/drawing/2014/main" id="{B5DF9926-F462-12A8-002D-39B593B9B4A7}"/>
                </a:ext>
              </a:extLst>
            </p:cNvPr>
            <p:cNvSpPr/>
            <p:nvPr/>
          </p:nvSpPr>
          <p:spPr>
            <a:xfrm>
              <a:off x="10116442" y="6069546"/>
              <a:ext cx="437723" cy="190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900" kern="100" spc="95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900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INFO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2" name="Picture 406">
              <a:extLst>
                <a:ext uri="{FF2B5EF4-FFF2-40B4-BE49-F238E27FC236}">
                  <a16:creationId xmlns:a16="http://schemas.microsoft.com/office/drawing/2014/main" id="{0B825601-244A-5CDE-AE77-042CA65D9984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2828925" y="5105400"/>
              <a:ext cx="5714999" cy="923925"/>
            </a:xfrm>
            <a:prstGeom prst="rect">
              <a:avLst/>
            </a:prstGeom>
          </p:spPr>
        </p:pic>
        <p:pic>
          <p:nvPicPr>
            <p:cNvPr id="13" name="Picture 408">
              <a:extLst>
                <a:ext uri="{FF2B5EF4-FFF2-40B4-BE49-F238E27FC236}">
                  <a16:creationId xmlns:a16="http://schemas.microsoft.com/office/drawing/2014/main" id="{DC311793-9F67-5069-F007-9A367373DEE1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752725" y="5143500"/>
              <a:ext cx="5848349" cy="857250"/>
            </a:xfrm>
            <a:prstGeom prst="rect">
              <a:avLst/>
            </a:prstGeom>
          </p:spPr>
        </p:pic>
        <p:sp>
          <p:nvSpPr>
            <p:cNvPr id="14" name="Rectangle 409">
              <a:extLst>
                <a:ext uri="{FF2B5EF4-FFF2-40B4-BE49-F238E27FC236}">
                  <a16:creationId xmlns:a16="http://schemas.microsoft.com/office/drawing/2014/main" id="{4C1B9519-8F07-91CD-CD00-3D0BDDF15374}"/>
                </a:ext>
              </a:extLst>
            </p:cNvPr>
            <p:cNvSpPr/>
            <p:nvPr/>
          </p:nvSpPr>
          <p:spPr>
            <a:xfrm>
              <a:off x="3049339" y="4642713"/>
              <a:ext cx="125872" cy="5750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410">
              <a:extLst>
                <a:ext uri="{FF2B5EF4-FFF2-40B4-BE49-F238E27FC236}">
                  <a16:creationId xmlns:a16="http://schemas.microsoft.com/office/drawing/2014/main" id="{83B6F99E-85B9-60ED-FA32-6C2675AD1AA0}"/>
                </a:ext>
              </a:extLst>
            </p:cNvPr>
            <p:cNvSpPr/>
            <p:nvPr/>
          </p:nvSpPr>
          <p:spPr>
            <a:xfrm>
              <a:off x="2018515" y="4698218"/>
              <a:ext cx="7500782" cy="4071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24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PLATAFORMA</a:t>
              </a:r>
              <a:r>
                <a:rPr lang="es-ES" sz="2400" b="1" kern="100" spc="-11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24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</a:t>
              </a:r>
              <a:r>
                <a:rPr lang="es-ES" sz="2400" b="1" kern="100" spc="-11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24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CONTROL</a:t>
              </a:r>
              <a:r>
                <a:rPr lang="es-ES" sz="2400" b="1" kern="100" spc="-11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24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</a:t>
              </a:r>
              <a:r>
                <a:rPr lang="es-ES" sz="2400" b="1" kern="100" spc="-11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24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LOS</a:t>
              </a:r>
              <a:r>
                <a:rPr lang="es-ES" sz="2400" b="1" kern="100" spc="-11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24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DISPOSITIVOS</a:t>
              </a:r>
              <a:r>
                <a:rPr lang="es-ES" sz="2400" b="1" kern="100" spc="-11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24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DEL</a:t>
              </a:r>
              <a:r>
                <a:rPr lang="es-ES" sz="2400" b="1" kern="100" spc="-11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2400" b="1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CENTRO</a:t>
              </a:r>
              <a:r>
                <a:rPr lang="es-ES" sz="2400" b="1" kern="100" spc="-115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05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411">
              <a:extLst>
                <a:ext uri="{FF2B5EF4-FFF2-40B4-BE49-F238E27FC236}">
                  <a16:creationId xmlns:a16="http://schemas.microsoft.com/office/drawing/2014/main" id="{1F35D46C-E34B-3913-0186-8C2808099718}"/>
                </a:ext>
              </a:extLst>
            </p:cNvPr>
            <p:cNvSpPr/>
            <p:nvPr/>
          </p:nvSpPr>
          <p:spPr>
            <a:xfrm>
              <a:off x="820043" y="2257044"/>
              <a:ext cx="2671735" cy="303518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4250" b="1" kern="10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IRIS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7" name="Picture 413">
              <a:extLst>
                <a:ext uri="{FF2B5EF4-FFF2-40B4-BE49-F238E27FC236}">
                  <a16:creationId xmlns:a16="http://schemas.microsoft.com/office/drawing/2014/main" id="{F5D0C82A-32F5-CFA7-C37C-0D7C47EB08FE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543175" y="695325"/>
              <a:ext cx="6715124" cy="1419225"/>
            </a:xfrm>
            <a:prstGeom prst="rect">
              <a:avLst/>
            </a:prstGeom>
          </p:spPr>
        </p:pic>
        <p:sp>
          <p:nvSpPr>
            <p:cNvPr id="18" name="Rectangle 2871">
              <a:extLst>
                <a:ext uri="{FF2B5EF4-FFF2-40B4-BE49-F238E27FC236}">
                  <a16:creationId xmlns:a16="http://schemas.microsoft.com/office/drawing/2014/main" id="{041502F4-969E-C266-831A-25C52C3644F7}"/>
                </a:ext>
              </a:extLst>
            </p:cNvPr>
            <p:cNvSpPr/>
            <p:nvPr/>
          </p:nvSpPr>
          <p:spPr>
            <a:xfrm>
              <a:off x="3895427" y="2367354"/>
              <a:ext cx="164040" cy="77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650" kern="10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2872">
              <a:extLst>
                <a:ext uri="{FF2B5EF4-FFF2-40B4-BE49-F238E27FC236}">
                  <a16:creationId xmlns:a16="http://schemas.microsoft.com/office/drawing/2014/main" id="{D705B7BB-D829-3D54-CCC3-5C18290512DC}"/>
                </a:ext>
              </a:extLst>
            </p:cNvPr>
            <p:cNvSpPr/>
            <p:nvPr/>
          </p:nvSpPr>
          <p:spPr>
            <a:xfrm>
              <a:off x="4000881" y="2390605"/>
              <a:ext cx="4120520" cy="53150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650" kern="100" spc="-2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2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CONTROL</a:t>
              </a:r>
              <a:r>
                <a:rPr lang="es-ES" sz="3200" kern="100" spc="-2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2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</a:t>
              </a:r>
              <a:r>
                <a:rPr lang="es-ES" sz="3200" kern="100" spc="-2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2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PANTALLAS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2869">
              <a:extLst>
                <a:ext uri="{FF2B5EF4-FFF2-40B4-BE49-F238E27FC236}">
                  <a16:creationId xmlns:a16="http://schemas.microsoft.com/office/drawing/2014/main" id="{770C6A7A-FE83-6169-E003-DE84026181BD}"/>
                </a:ext>
              </a:extLst>
            </p:cNvPr>
            <p:cNvSpPr/>
            <p:nvPr/>
          </p:nvSpPr>
          <p:spPr>
            <a:xfrm>
              <a:off x="3895427" y="3024579"/>
              <a:ext cx="328052" cy="77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650" kern="10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--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2870">
              <a:extLst>
                <a:ext uri="{FF2B5EF4-FFF2-40B4-BE49-F238E27FC236}">
                  <a16:creationId xmlns:a16="http://schemas.microsoft.com/office/drawing/2014/main" id="{C2E7FA77-BE1E-976E-D58E-03DC4CFF0034}"/>
                </a:ext>
              </a:extLst>
            </p:cNvPr>
            <p:cNvSpPr/>
            <p:nvPr/>
          </p:nvSpPr>
          <p:spPr>
            <a:xfrm>
              <a:off x="4265381" y="3107417"/>
              <a:ext cx="3471792" cy="55475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2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CONTROL</a:t>
              </a:r>
              <a:r>
                <a:rPr lang="es-ES" sz="3200" kern="100" spc="-2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2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</a:t>
              </a:r>
              <a:r>
                <a:rPr lang="es-ES" sz="3200" kern="100" spc="-2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2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ACCESO</a:t>
              </a:r>
              <a:endParaRPr lang="es-ES" sz="1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2873">
              <a:extLst>
                <a:ext uri="{FF2B5EF4-FFF2-40B4-BE49-F238E27FC236}">
                  <a16:creationId xmlns:a16="http://schemas.microsoft.com/office/drawing/2014/main" id="{6393DD50-B2F5-40E2-D8CE-B8F5C5794F6A}"/>
                </a:ext>
              </a:extLst>
            </p:cNvPr>
            <p:cNvSpPr/>
            <p:nvPr/>
          </p:nvSpPr>
          <p:spPr>
            <a:xfrm>
              <a:off x="3895427" y="3681804"/>
              <a:ext cx="492065" cy="7776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650" kern="10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---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2874">
              <a:extLst>
                <a:ext uri="{FF2B5EF4-FFF2-40B4-BE49-F238E27FC236}">
                  <a16:creationId xmlns:a16="http://schemas.microsoft.com/office/drawing/2014/main" id="{BE621907-B9E5-6D0F-FEA0-FBC8C8750F4E}"/>
                </a:ext>
              </a:extLst>
            </p:cNvPr>
            <p:cNvSpPr/>
            <p:nvPr/>
          </p:nvSpPr>
          <p:spPr>
            <a:xfrm>
              <a:off x="4265381" y="3710372"/>
              <a:ext cx="5381600" cy="5894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650" kern="100" spc="-2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2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COMPARTIDO</a:t>
              </a:r>
              <a:r>
                <a:rPr lang="es-ES" sz="3200" kern="100" spc="-2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2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</a:t>
              </a:r>
              <a:r>
                <a:rPr lang="es-ES" sz="3200" kern="100" spc="-2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2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LAS</a:t>
              </a:r>
              <a:r>
                <a:rPr lang="es-ES" sz="3200" kern="100" spc="-2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s-ES" sz="3200" kern="100" dirty="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FAMILIAS.</a:t>
              </a:r>
              <a:endParaRPr lang="es-ES" sz="11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417">
              <a:extLst>
                <a:ext uri="{FF2B5EF4-FFF2-40B4-BE49-F238E27FC236}">
                  <a16:creationId xmlns:a16="http://schemas.microsoft.com/office/drawing/2014/main" id="{915B84B1-2CF1-7004-DC4B-84650CDA533A}"/>
                </a:ext>
              </a:extLst>
            </p:cNvPr>
            <p:cNvSpPr/>
            <p:nvPr/>
          </p:nvSpPr>
          <p:spPr>
            <a:xfrm>
              <a:off x="3895427" y="4339029"/>
              <a:ext cx="105454" cy="7776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650" kern="100">
                  <a:solidFill>
                    <a:srgbClr val="23232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418">
              <a:extLst>
                <a:ext uri="{FF2B5EF4-FFF2-40B4-BE49-F238E27FC236}">
                  <a16:creationId xmlns:a16="http://schemas.microsoft.com/office/drawing/2014/main" id="{F9CAA83A-65B8-D8EA-4C50-D3B0702AF495}"/>
                </a:ext>
              </a:extLst>
            </p:cNvPr>
            <p:cNvSpPr/>
            <p:nvPr/>
          </p:nvSpPr>
          <p:spPr>
            <a:xfrm>
              <a:off x="3895427" y="4996254"/>
              <a:ext cx="105454" cy="7776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650" kern="10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Rectangle 419">
              <a:extLst>
                <a:ext uri="{FF2B5EF4-FFF2-40B4-BE49-F238E27FC236}">
                  <a16:creationId xmlns:a16="http://schemas.microsoft.com/office/drawing/2014/main" id="{94BF39A4-361F-FAFC-94D1-E494D42C4326}"/>
                </a:ext>
              </a:extLst>
            </p:cNvPr>
            <p:cNvSpPr/>
            <p:nvPr/>
          </p:nvSpPr>
          <p:spPr>
            <a:xfrm>
              <a:off x="3895427" y="5653479"/>
              <a:ext cx="105454" cy="7776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3650" kern="100">
                  <a:solidFill>
                    <a:srgbClr val="F3818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s-E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7" name="diap9">
            <a:hlinkClick r:id="" action="ppaction://media"/>
            <a:extLst>
              <a:ext uri="{FF2B5EF4-FFF2-40B4-BE49-F238E27FC236}">
                <a16:creationId xmlns:a16="http://schemas.microsoft.com/office/drawing/2014/main" id="{35146D20-A815-5FE2-49FC-7F7C12738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03718" y="3160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9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246</Words>
  <Application>Microsoft Office PowerPoint</Application>
  <PresentationFormat>Panorámica</PresentationFormat>
  <Paragraphs>95</Paragraphs>
  <Slides>13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ALVARO PARREÑO JIMENEZ</dc:creator>
  <cp:lastModifiedBy>MARGARITA MERINO VAZQUEZ</cp:lastModifiedBy>
  <cp:revision>16</cp:revision>
  <dcterms:created xsi:type="dcterms:W3CDTF">2025-04-24T07:27:59Z</dcterms:created>
  <dcterms:modified xsi:type="dcterms:W3CDTF">2025-05-08T11:25:46Z</dcterms:modified>
</cp:coreProperties>
</file>