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</p:sldMasterIdLst>
  <p:notesMasterIdLst>
    <p:notesMasterId r:id="rId30"/>
  </p:notesMasterIdLst>
  <p:handoutMasterIdLst>
    <p:handoutMasterId r:id="rId31"/>
  </p:handoutMasterIdLst>
  <p:sldIdLst>
    <p:sldId id="386" r:id="rId5"/>
    <p:sldId id="342" r:id="rId6"/>
    <p:sldId id="416" r:id="rId7"/>
    <p:sldId id="440" r:id="rId8"/>
    <p:sldId id="441" r:id="rId9"/>
    <p:sldId id="443" r:id="rId10"/>
    <p:sldId id="444" r:id="rId11"/>
    <p:sldId id="445" r:id="rId12"/>
    <p:sldId id="423" r:id="rId13"/>
    <p:sldId id="424" r:id="rId14"/>
    <p:sldId id="425" r:id="rId15"/>
    <p:sldId id="426" r:id="rId16"/>
    <p:sldId id="428" r:id="rId17"/>
    <p:sldId id="429" r:id="rId18"/>
    <p:sldId id="437" r:id="rId19"/>
    <p:sldId id="438" r:id="rId20"/>
    <p:sldId id="430" r:id="rId21"/>
    <p:sldId id="432" r:id="rId22"/>
    <p:sldId id="433" r:id="rId23"/>
    <p:sldId id="434" r:id="rId24"/>
    <p:sldId id="435" r:id="rId25"/>
    <p:sldId id="431" r:id="rId26"/>
    <p:sldId id="446" r:id="rId27"/>
    <p:sldId id="412" r:id="rId28"/>
    <p:sldId id="384" r:id="rId29"/>
  </p:sldIdLst>
  <p:sldSz cx="9906000" cy="6858000" type="A4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5C0423"/>
    <a:srgbClr val="990033"/>
    <a:srgbClr val="990099"/>
    <a:srgbClr val="FF3399"/>
    <a:srgbClr val="FFBCDD"/>
    <a:srgbClr val="009E47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4249" autoAdjust="0"/>
  </p:normalViewPr>
  <p:slideViewPr>
    <p:cSldViewPr>
      <p:cViewPr varScale="1">
        <p:scale>
          <a:sx n="98" d="100"/>
          <a:sy n="98" d="100"/>
        </p:scale>
        <p:origin x="1620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10" y="-108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A09C5-BF94-4EB1-8B70-2DB69BF97FC7}" type="doc">
      <dgm:prSet loTypeId="urn:microsoft.com/office/officeart/2005/8/layout/process3" loCatId="process" qsTypeId="urn:microsoft.com/office/officeart/2005/8/quickstyle/simple1" qsCatId="simple" csTypeId="urn:microsoft.com/office/officeart/2005/8/colors/accent0_2" csCatId="mainScheme" phldr="1"/>
      <dgm:spPr/>
    </dgm:pt>
    <dgm:pt modelId="{CDCDFF28-E07B-4C62-B0D2-D808048E8A54}">
      <dgm:prSet phldrT="[Texto]" custT="1"/>
      <dgm:spPr/>
      <dgm:t>
        <a:bodyPr/>
        <a:lstStyle/>
        <a:p>
          <a:pPr algn="ctr"/>
          <a:r>
            <a:rPr lang="es-ES" sz="1600" dirty="0"/>
            <a:t>5 SESIONES</a:t>
          </a:r>
        </a:p>
      </dgm:t>
    </dgm:pt>
    <dgm:pt modelId="{8126F5E5-FA31-4FF9-8FE6-82EEF8FF1AB6}" type="parTrans" cxnId="{B13E6D0D-98D6-483E-81E5-DC7EAA709391}">
      <dgm:prSet/>
      <dgm:spPr/>
      <dgm:t>
        <a:bodyPr/>
        <a:lstStyle/>
        <a:p>
          <a:endParaRPr lang="es-ES" sz="2800"/>
        </a:p>
      </dgm:t>
    </dgm:pt>
    <dgm:pt modelId="{6B468976-4181-4377-903F-919EB76DD168}" type="sibTrans" cxnId="{B13E6D0D-98D6-483E-81E5-DC7EAA709391}">
      <dgm:prSet custT="1"/>
      <dgm:spPr/>
      <dgm:t>
        <a:bodyPr/>
        <a:lstStyle/>
        <a:p>
          <a:endParaRPr lang="es-ES" sz="1100"/>
        </a:p>
      </dgm:t>
    </dgm:pt>
    <dgm:pt modelId="{D923C8DF-173B-428D-BDB8-61EDE1C78D57}">
      <dgm:prSet phldrT="[Texto]" custT="1"/>
      <dgm:spPr/>
      <dgm:t>
        <a:bodyPr/>
        <a:lstStyle/>
        <a:p>
          <a:pPr algn="ctr"/>
          <a:r>
            <a:rPr lang="es-ES" sz="1600" dirty="0"/>
            <a:t>MISMA ESTRUCTURA</a:t>
          </a:r>
        </a:p>
      </dgm:t>
    </dgm:pt>
    <dgm:pt modelId="{D4F0B8DB-0B75-47F2-81C7-C3CC7F007399}" type="parTrans" cxnId="{EEC1DE04-BDC5-42BB-AFBF-0B710D670F36}">
      <dgm:prSet/>
      <dgm:spPr/>
      <dgm:t>
        <a:bodyPr/>
        <a:lstStyle/>
        <a:p>
          <a:endParaRPr lang="es-ES" sz="2800"/>
        </a:p>
      </dgm:t>
    </dgm:pt>
    <dgm:pt modelId="{CF75DDDF-16A8-4032-AC76-801AAD774314}" type="sibTrans" cxnId="{EEC1DE04-BDC5-42BB-AFBF-0B710D670F36}">
      <dgm:prSet custT="1"/>
      <dgm:spPr/>
      <dgm:t>
        <a:bodyPr/>
        <a:lstStyle/>
        <a:p>
          <a:endParaRPr lang="es-ES" sz="1100"/>
        </a:p>
      </dgm:t>
    </dgm:pt>
    <dgm:pt modelId="{EEF1780B-B671-4DF8-B37F-E95509008E8C}">
      <dgm:prSet phldrT="[Texto]" custT="1"/>
      <dgm:spPr/>
      <dgm:t>
        <a:bodyPr/>
        <a:lstStyle/>
        <a:p>
          <a:pPr algn="ctr"/>
          <a:r>
            <a:rPr lang="es-ES" sz="1600" dirty="0"/>
            <a:t>INTRODUCCIÓN A LAS RUTINAS DE PENSAMIENTO</a:t>
          </a:r>
        </a:p>
      </dgm:t>
    </dgm:pt>
    <dgm:pt modelId="{7086AAF5-8748-49EF-B90F-962741AD8E2F}" type="parTrans" cxnId="{BFBE4B42-E831-43E0-AF11-51D22C1C5BDA}">
      <dgm:prSet/>
      <dgm:spPr/>
      <dgm:t>
        <a:bodyPr/>
        <a:lstStyle/>
        <a:p>
          <a:endParaRPr lang="es-ES" sz="2800"/>
        </a:p>
      </dgm:t>
    </dgm:pt>
    <dgm:pt modelId="{ECB95D83-6EDE-4F5B-BDF1-F885B61EE563}" type="sibTrans" cxnId="{BFBE4B42-E831-43E0-AF11-51D22C1C5BDA}">
      <dgm:prSet/>
      <dgm:spPr/>
      <dgm:t>
        <a:bodyPr/>
        <a:lstStyle/>
        <a:p>
          <a:endParaRPr lang="es-ES" sz="2800"/>
        </a:p>
      </dgm:t>
    </dgm:pt>
    <dgm:pt modelId="{C75E8F1F-2829-4B2C-B2A1-143CCF15D72D}">
      <dgm:prSet phldrT="[Texto]"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PRIMACÍA</a:t>
          </a:r>
        </a:p>
      </dgm:t>
    </dgm:pt>
    <dgm:pt modelId="{378C10CD-CA00-4B43-AF1C-478A51C48DD8}" type="parTrans" cxnId="{E5C2DA40-FAAC-45A3-81DE-529BF24452AC}">
      <dgm:prSet/>
      <dgm:spPr/>
      <dgm:t>
        <a:bodyPr/>
        <a:lstStyle/>
        <a:p>
          <a:endParaRPr lang="es-ES" sz="2800"/>
        </a:p>
      </dgm:t>
    </dgm:pt>
    <dgm:pt modelId="{4A26C4F2-9DE1-4C2E-AD80-57C2F317F29D}" type="sibTrans" cxnId="{E5C2DA40-FAAC-45A3-81DE-529BF24452AC}">
      <dgm:prSet/>
      <dgm:spPr/>
      <dgm:t>
        <a:bodyPr/>
        <a:lstStyle/>
        <a:p>
          <a:endParaRPr lang="es-ES" sz="2800"/>
        </a:p>
      </dgm:t>
    </dgm:pt>
    <dgm:pt modelId="{7E663514-4EE2-4B2B-85BD-C6D3B1CD9C1A}">
      <dgm:prSet custT="1"/>
      <dgm:spPr>
        <a:solidFill>
          <a:srgbClr val="FFBCDD"/>
        </a:solidFill>
      </dgm:spPr>
      <dgm:t>
        <a:bodyPr anchor="ctr"/>
        <a:lstStyle/>
        <a:p>
          <a:r>
            <a:rPr lang="es-ES" sz="1600" dirty="0"/>
            <a:t>2 HORAS POR SESIÓN</a:t>
          </a:r>
        </a:p>
      </dgm:t>
    </dgm:pt>
    <dgm:pt modelId="{5B4A31E1-1184-45C5-93A0-F8677A40566B}" type="parTrans" cxnId="{E30CBFD8-7405-4323-8EFC-67F2F19103C2}">
      <dgm:prSet/>
      <dgm:spPr/>
      <dgm:t>
        <a:bodyPr/>
        <a:lstStyle/>
        <a:p>
          <a:endParaRPr lang="es-ES" sz="2800"/>
        </a:p>
      </dgm:t>
    </dgm:pt>
    <dgm:pt modelId="{960DE66D-5D25-4F99-A164-3139613F41D7}" type="sibTrans" cxnId="{E30CBFD8-7405-4323-8EFC-67F2F19103C2}">
      <dgm:prSet/>
      <dgm:spPr/>
      <dgm:t>
        <a:bodyPr/>
        <a:lstStyle/>
        <a:p>
          <a:endParaRPr lang="es-ES" sz="2800"/>
        </a:p>
      </dgm:t>
    </dgm:pt>
    <dgm:pt modelId="{B8A71E17-BDA8-4A29-8B49-6DFE3F42499D}">
      <dgm:prSet phldrT="[Texto]"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EXPLORACIÓN</a:t>
          </a:r>
        </a:p>
      </dgm:t>
    </dgm:pt>
    <dgm:pt modelId="{C734A6F2-A08D-40CB-B02A-ED1302FC3A59}" type="parTrans" cxnId="{8F4DEE6E-3463-4646-BE49-00A224130182}">
      <dgm:prSet/>
      <dgm:spPr/>
      <dgm:t>
        <a:bodyPr/>
        <a:lstStyle/>
        <a:p>
          <a:endParaRPr lang="es-ES" sz="2800"/>
        </a:p>
      </dgm:t>
    </dgm:pt>
    <dgm:pt modelId="{E5758F38-BA06-466C-9359-4385EAD0610F}" type="sibTrans" cxnId="{8F4DEE6E-3463-4646-BE49-00A224130182}">
      <dgm:prSet/>
      <dgm:spPr/>
      <dgm:t>
        <a:bodyPr/>
        <a:lstStyle/>
        <a:p>
          <a:endParaRPr lang="es-ES" sz="2800"/>
        </a:p>
      </dgm:t>
    </dgm:pt>
    <dgm:pt modelId="{C2A1D8C2-DA84-42B5-9CEF-EF44CD130BB6}">
      <dgm:prSet phldrT="[Texto]"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RECENCIA</a:t>
          </a:r>
        </a:p>
      </dgm:t>
    </dgm:pt>
    <dgm:pt modelId="{725E3579-848B-426D-BD6D-5D9DC61C0E53}" type="parTrans" cxnId="{7C821B26-9A57-4FE3-AE52-FD7549ED4F7C}">
      <dgm:prSet/>
      <dgm:spPr/>
      <dgm:t>
        <a:bodyPr/>
        <a:lstStyle/>
        <a:p>
          <a:endParaRPr lang="es-ES" sz="2800"/>
        </a:p>
      </dgm:t>
    </dgm:pt>
    <dgm:pt modelId="{992C3D60-FA7F-46DB-85E2-C17D53446272}" type="sibTrans" cxnId="{7C821B26-9A57-4FE3-AE52-FD7549ED4F7C}">
      <dgm:prSet/>
      <dgm:spPr/>
      <dgm:t>
        <a:bodyPr/>
        <a:lstStyle/>
        <a:p>
          <a:endParaRPr lang="es-ES" sz="2800"/>
        </a:p>
      </dgm:t>
    </dgm:pt>
    <dgm:pt modelId="{EDA186FA-E32C-45C6-9DDA-16914575F9E6}">
      <dgm:prSet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PENSAR</a:t>
          </a:r>
        </a:p>
      </dgm:t>
    </dgm:pt>
    <dgm:pt modelId="{FDE5D3D0-3F55-4590-9768-CFA7B75D6D33}" type="parTrans" cxnId="{137D9AFB-0952-416B-9F37-02AD01C7289E}">
      <dgm:prSet/>
      <dgm:spPr/>
      <dgm:t>
        <a:bodyPr/>
        <a:lstStyle/>
        <a:p>
          <a:endParaRPr lang="es-ES" sz="2800"/>
        </a:p>
      </dgm:t>
    </dgm:pt>
    <dgm:pt modelId="{1C8A3B20-5A6F-4935-B040-23CB3451235C}" type="sibTrans" cxnId="{137D9AFB-0952-416B-9F37-02AD01C7289E}">
      <dgm:prSet/>
      <dgm:spPr/>
      <dgm:t>
        <a:bodyPr/>
        <a:lstStyle/>
        <a:p>
          <a:endParaRPr lang="es-ES" sz="2800"/>
        </a:p>
      </dgm:t>
    </dgm:pt>
    <dgm:pt modelId="{59082821-C105-4D93-B9EA-92C8F21D0B81}">
      <dgm:prSet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TRABAJAR EN EQUIPO</a:t>
          </a:r>
        </a:p>
      </dgm:t>
    </dgm:pt>
    <dgm:pt modelId="{84C9B224-36CD-434E-B309-04090C5134A6}" type="parTrans" cxnId="{085585F1-C537-463D-891B-7D5C9BB3F230}">
      <dgm:prSet/>
      <dgm:spPr/>
      <dgm:t>
        <a:bodyPr/>
        <a:lstStyle/>
        <a:p>
          <a:endParaRPr lang="es-ES" sz="2800"/>
        </a:p>
      </dgm:t>
    </dgm:pt>
    <dgm:pt modelId="{BDA60FB6-BEB4-4104-A46A-1F8E57CF8C6A}" type="sibTrans" cxnId="{085585F1-C537-463D-891B-7D5C9BB3F230}">
      <dgm:prSet/>
      <dgm:spPr/>
      <dgm:t>
        <a:bodyPr/>
        <a:lstStyle/>
        <a:p>
          <a:endParaRPr lang="es-ES" sz="2800"/>
        </a:p>
      </dgm:t>
    </dgm:pt>
    <dgm:pt modelId="{55E9E096-1154-4DB7-9379-DA19F7F17552}">
      <dgm:prSet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TOMAR DECISIONES</a:t>
          </a:r>
        </a:p>
      </dgm:t>
    </dgm:pt>
    <dgm:pt modelId="{E571E9BF-8372-453B-8695-812BA1012E4F}" type="parTrans" cxnId="{A4F2C183-DA74-4D40-9063-F5B4B7C5DDBE}">
      <dgm:prSet/>
      <dgm:spPr/>
      <dgm:t>
        <a:bodyPr/>
        <a:lstStyle/>
        <a:p>
          <a:endParaRPr lang="es-ES" sz="2800"/>
        </a:p>
      </dgm:t>
    </dgm:pt>
    <dgm:pt modelId="{7B431F1B-F7D3-425E-BB22-64EA3CD033CE}" type="sibTrans" cxnId="{A4F2C183-DA74-4D40-9063-F5B4B7C5DDBE}">
      <dgm:prSet/>
      <dgm:spPr/>
      <dgm:t>
        <a:bodyPr/>
        <a:lstStyle/>
        <a:p>
          <a:endParaRPr lang="es-ES" sz="2800"/>
        </a:p>
      </dgm:t>
    </dgm:pt>
    <dgm:pt modelId="{5DE6E3E8-ADF5-46DD-9047-0C55DDFDCB20}">
      <dgm:prSet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</dgm:t>
    </dgm:pt>
    <dgm:pt modelId="{DDD3EDA7-EBC7-4605-83BC-04EA25805879}" type="parTrans" cxnId="{331AAF11-1EEB-47C7-903F-76AC38297440}">
      <dgm:prSet/>
      <dgm:spPr/>
      <dgm:t>
        <a:bodyPr/>
        <a:lstStyle/>
        <a:p>
          <a:endParaRPr lang="es-ES"/>
        </a:p>
      </dgm:t>
    </dgm:pt>
    <dgm:pt modelId="{C75A292C-903E-4065-A5B7-AF1BAF348BCB}" type="sibTrans" cxnId="{331AAF11-1EEB-47C7-903F-76AC38297440}">
      <dgm:prSet/>
      <dgm:spPr/>
      <dgm:t>
        <a:bodyPr/>
        <a:lstStyle/>
        <a:p>
          <a:endParaRPr lang="es-ES"/>
        </a:p>
      </dgm:t>
    </dgm:pt>
    <dgm:pt modelId="{3A57BC55-04BF-450A-8086-64D268265DE8}">
      <dgm:prSet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</dgm:t>
    </dgm:pt>
    <dgm:pt modelId="{B87847AB-D851-4941-8EE3-69ADDD7DAB4B}" type="parTrans" cxnId="{35B4A468-335C-480F-89EB-5BF5FF678352}">
      <dgm:prSet/>
      <dgm:spPr/>
      <dgm:t>
        <a:bodyPr/>
        <a:lstStyle/>
        <a:p>
          <a:endParaRPr lang="es-ES"/>
        </a:p>
      </dgm:t>
    </dgm:pt>
    <dgm:pt modelId="{999A4022-361E-40A5-9E39-D95B75D0AA58}" type="sibTrans" cxnId="{35B4A468-335C-480F-89EB-5BF5FF678352}">
      <dgm:prSet/>
      <dgm:spPr/>
      <dgm:t>
        <a:bodyPr/>
        <a:lstStyle/>
        <a:p>
          <a:endParaRPr lang="es-ES"/>
        </a:p>
      </dgm:t>
    </dgm:pt>
    <dgm:pt modelId="{778627EE-0338-4FA6-A8C7-2C286BFF02E3}">
      <dgm:prSet phldrT="[Texto]"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</dgm:t>
    </dgm:pt>
    <dgm:pt modelId="{8CF49DC0-A2A0-4426-8A92-B0CB534427AC}" type="parTrans" cxnId="{DFEC7412-EF9D-4F1F-8D51-C7F09DAEA20C}">
      <dgm:prSet/>
      <dgm:spPr/>
      <dgm:t>
        <a:bodyPr/>
        <a:lstStyle/>
        <a:p>
          <a:endParaRPr lang="es-ES"/>
        </a:p>
      </dgm:t>
    </dgm:pt>
    <dgm:pt modelId="{94BFD01E-0A24-4660-94EF-60665A3DE2A5}" type="sibTrans" cxnId="{DFEC7412-EF9D-4F1F-8D51-C7F09DAEA20C}">
      <dgm:prSet/>
      <dgm:spPr/>
      <dgm:t>
        <a:bodyPr/>
        <a:lstStyle/>
        <a:p>
          <a:endParaRPr lang="es-ES"/>
        </a:p>
      </dgm:t>
    </dgm:pt>
    <dgm:pt modelId="{AC0AB5F2-9B6E-4A76-AFFA-270B5451402E}">
      <dgm:prSet phldrT="[Texto]" custT="1"/>
      <dgm:spPr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</dgm:t>
    </dgm:pt>
    <dgm:pt modelId="{D161DF9B-A939-4053-9FBB-2A6304825DCE}" type="parTrans" cxnId="{95F20399-7033-4597-AF3E-21D98C2F5105}">
      <dgm:prSet/>
      <dgm:spPr/>
      <dgm:t>
        <a:bodyPr/>
        <a:lstStyle/>
        <a:p>
          <a:endParaRPr lang="es-ES"/>
        </a:p>
      </dgm:t>
    </dgm:pt>
    <dgm:pt modelId="{B9266D57-0A49-4725-BE7F-FE4667186B67}" type="sibTrans" cxnId="{95F20399-7033-4597-AF3E-21D98C2F5105}">
      <dgm:prSet/>
      <dgm:spPr/>
      <dgm:t>
        <a:bodyPr/>
        <a:lstStyle/>
        <a:p>
          <a:endParaRPr lang="es-ES"/>
        </a:p>
      </dgm:t>
    </dgm:pt>
    <dgm:pt modelId="{5C4E5B74-CB93-49E9-825F-ABE4348645A0}" type="pres">
      <dgm:prSet presAssocID="{196A09C5-BF94-4EB1-8B70-2DB69BF97FC7}" presName="linearFlow" presStyleCnt="0">
        <dgm:presLayoutVars>
          <dgm:dir/>
          <dgm:animLvl val="lvl"/>
          <dgm:resizeHandles val="exact"/>
        </dgm:presLayoutVars>
      </dgm:prSet>
      <dgm:spPr/>
    </dgm:pt>
    <dgm:pt modelId="{88C32923-32B2-4DF1-BF44-909D9EE57193}" type="pres">
      <dgm:prSet presAssocID="{CDCDFF28-E07B-4C62-B0D2-D808048E8A54}" presName="composite" presStyleCnt="0"/>
      <dgm:spPr/>
    </dgm:pt>
    <dgm:pt modelId="{B9183DE3-4F6F-42DF-8BD7-799C918F25AD}" type="pres">
      <dgm:prSet presAssocID="{CDCDFF28-E07B-4C62-B0D2-D808048E8A5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F838CF7-63E7-4280-A168-07375491A58D}" type="pres">
      <dgm:prSet presAssocID="{CDCDFF28-E07B-4C62-B0D2-D808048E8A54}" presName="parSh" presStyleLbl="node1" presStyleIdx="0" presStyleCnt="3"/>
      <dgm:spPr/>
    </dgm:pt>
    <dgm:pt modelId="{289B09F6-1B68-4AB3-977B-24BD593D99E3}" type="pres">
      <dgm:prSet presAssocID="{CDCDFF28-E07B-4C62-B0D2-D808048E8A54}" presName="desTx" presStyleLbl="fgAcc1" presStyleIdx="0" presStyleCnt="3">
        <dgm:presLayoutVars>
          <dgm:bulletEnabled val="1"/>
        </dgm:presLayoutVars>
      </dgm:prSet>
      <dgm:spPr/>
    </dgm:pt>
    <dgm:pt modelId="{A90D9094-8345-47EC-A9C6-5CB1879D94A8}" type="pres">
      <dgm:prSet presAssocID="{6B468976-4181-4377-903F-919EB76DD168}" presName="sibTrans" presStyleLbl="sibTrans2D1" presStyleIdx="0" presStyleCnt="2"/>
      <dgm:spPr/>
    </dgm:pt>
    <dgm:pt modelId="{728C832A-CFBF-4842-A2CF-D3162F182AB2}" type="pres">
      <dgm:prSet presAssocID="{6B468976-4181-4377-903F-919EB76DD168}" presName="connTx" presStyleLbl="sibTrans2D1" presStyleIdx="0" presStyleCnt="2"/>
      <dgm:spPr/>
    </dgm:pt>
    <dgm:pt modelId="{54CC56D3-9962-45B8-BCFF-EB7C21B1D443}" type="pres">
      <dgm:prSet presAssocID="{D923C8DF-173B-428D-BDB8-61EDE1C78D57}" presName="composite" presStyleCnt="0"/>
      <dgm:spPr/>
    </dgm:pt>
    <dgm:pt modelId="{050AC9EB-20DB-4C1F-AC13-DD72E2D9D24D}" type="pres">
      <dgm:prSet presAssocID="{D923C8DF-173B-428D-BDB8-61EDE1C78D5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C72BF99-9DFA-4AA4-AC72-E387C6702A0D}" type="pres">
      <dgm:prSet presAssocID="{D923C8DF-173B-428D-BDB8-61EDE1C78D57}" presName="parSh" presStyleLbl="node1" presStyleIdx="1" presStyleCnt="3"/>
      <dgm:spPr/>
    </dgm:pt>
    <dgm:pt modelId="{7C2572FD-4D09-4A44-AA82-2EA92F6E9DB2}" type="pres">
      <dgm:prSet presAssocID="{D923C8DF-173B-428D-BDB8-61EDE1C78D57}" presName="desTx" presStyleLbl="fgAcc1" presStyleIdx="1" presStyleCnt="3">
        <dgm:presLayoutVars>
          <dgm:bulletEnabled val="1"/>
        </dgm:presLayoutVars>
      </dgm:prSet>
      <dgm:spPr>
        <a:xfrm>
          <a:off x="3838849" y="1359697"/>
          <a:ext cx="2116929" cy="3744000"/>
        </a:xfrm>
        <a:prstGeom prst="roundRect">
          <a:avLst>
            <a:gd name="adj" fmla="val 10000"/>
          </a:avLst>
        </a:prstGeom>
      </dgm:spPr>
    </dgm:pt>
    <dgm:pt modelId="{D510BBED-97C4-4090-81B6-92727689D261}" type="pres">
      <dgm:prSet presAssocID="{CF75DDDF-16A8-4032-AC76-801AAD774314}" presName="sibTrans" presStyleLbl="sibTrans2D1" presStyleIdx="1" presStyleCnt="2"/>
      <dgm:spPr/>
    </dgm:pt>
    <dgm:pt modelId="{D70838F4-2398-436B-B369-A6AE3ADAF3EF}" type="pres">
      <dgm:prSet presAssocID="{CF75DDDF-16A8-4032-AC76-801AAD774314}" presName="connTx" presStyleLbl="sibTrans2D1" presStyleIdx="1" presStyleCnt="2"/>
      <dgm:spPr/>
    </dgm:pt>
    <dgm:pt modelId="{7F152E1D-E8FC-4183-87EA-0F2E3ABA3C9A}" type="pres">
      <dgm:prSet presAssocID="{EEF1780B-B671-4DF8-B37F-E95509008E8C}" presName="composite" presStyleCnt="0"/>
      <dgm:spPr/>
    </dgm:pt>
    <dgm:pt modelId="{8515E839-2E97-4834-B9AF-4A134BC1585D}" type="pres">
      <dgm:prSet presAssocID="{EEF1780B-B671-4DF8-B37F-E95509008E8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ACDA9E5-C94E-4FD9-A407-C76CD9D64D82}" type="pres">
      <dgm:prSet presAssocID="{EEF1780B-B671-4DF8-B37F-E95509008E8C}" presName="parSh" presStyleLbl="node1" presStyleIdx="2" presStyleCnt="3"/>
      <dgm:spPr/>
    </dgm:pt>
    <dgm:pt modelId="{1CEB80FA-CFA9-4FF7-965B-C942660628A5}" type="pres">
      <dgm:prSet presAssocID="{EEF1780B-B671-4DF8-B37F-E95509008E8C}" presName="desTx" presStyleLbl="fgAcc1" presStyleIdx="2" presStyleCnt="3">
        <dgm:presLayoutVars>
          <dgm:bulletEnabled val="1"/>
        </dgm:presLayoutVars>
      </dgm:prSet>
      <dgm:spPr>
        <a:xfrm>
          <a:off x="7239454" y="1359697"/>
          <a:ext cx="2116929" cy="3744000"/>
        </a:xfrm>
        <a:prstGeom prst="roundRect">
          <a:avLst>
            <a:gd name="adj" fmla="val 10000"/>
          </a:avLst>
        </a:prstGeom>
      </dgm:spPr>
    </dgm:pt>
  </dgm:ptLst>
  <dgm:cxnLst>
    <dgm:cxn modelId="{EEC1DE04-BDC5-42BB-AFBF-0B710D670F36}" srcId="{196A09C5-BF94-4EB1-8B70-2DB69BF97FC7}" destId="{D923C8DF-173B-428D-BDB8-61EDE1C78D57}" srcOrd="1" destOrd="0" parTransId="{D4F0B8DB-0B75-47F2-81C7-C3CC7F007399}" sibTransId="{CF75DDDF-16A8-4032-AC76-801AAD774314}"/>
    <dgm:cxn modelId="{B13E6D0D-98D6-483E-81E5-DC7EAA709391}" srcId="{196A09C5-BF94-4EB1-8B70-2DB69BF97FC7}" destId="{CDCDFF28-E07B-4C62-B0D2-D808048E8A54}" srcOrd="0" destOrd="0" parTransId="{8126F5E5-FA31-4FF9-8FE6-82EEF8FF1AB6}" sibTransId="{6B468976-4181-4377-903F-919EB76DD168}"/>
    <dgm:cxn modelId="{331AAF11-1EEB-47C7-903F-76AC38297440}" srcId="{EEF1780B-B671-4DF8-B37F-E95509008E8C}" destId="{5DE6E3E8-ADF5-46DD-9047-0C55DDFDCB20}" srcOrd="1" destOrd="0" parTransId="{DDD3EDA7-EBC7-4605-83BC-04EA25805879}" sibTransId="{C75A292C-903E-4065-A5B7-AF1BAF348BCB}"/>
    <dgm:cxn modelId="{DFEC7412-EF9D-4F1F-8D51-C7F09DAEA20C}" srcId="{D923C8DF-173B-428D-BDB8-61EDE1C78D57}" destId="{778627EE-0338-4FA6-A8C7-2C286BFF02E3}" srcOrd="1" destOrd="0" parTransId="{8CF49DC0-A2A0-4426-8A92-B0CB534427AC}" sibTransId="{94BFD01E-0A24-4660-94EF-60665A3DE2A5}"/>
    <dgm:cxn modelId="{7C821B26-9A57-4FE3-AE52-FD7549ED4F7C}" srcId="{D923C8DF-173B-428D-BDB8-61EDE1C78D57}" destId="{C2A1D8C2-DA84-42B5-9CEF-EF44CD130BB6}" srcOrd="4" destOrd="0" parTransId="{725E3579-848B-426D-BD6D-5D9DC61C0E53}" sibTransId="{992C3D60-FA7F-46DB-85E2-C17D53446272}"/>
    <dgm:cxn modelId="{C8F9D634-26E7-4C02-A3EB-AFA5D71454F4}" type="presOf" srcId="{EEF1780B-B671-4DF8-B37F-E95509008E8C}" destId="{8515E839-2E97-4834-B9AF-4A134BC1585D}" srcOrd="0" destOrd="0" presId="urn:microsoft.com/office/officeart/2005/8/layout/process3"/>
    <dgm:cxn modelId="{F02D4036-7D82-4B56-B093-9F3582442698}" type="presOf" srcId="{D923C8DF-173B-428D-BDB8-61EDE1C78D57}" destId="{050AC9EB-20DB-4C1F-AC13-DD72E2D9D24D}" srcOrd="0" destOrd="0" presId="urn:microsoft.com/office/officeart/2005/8/layout/process3"/>
    <dgm:cxn modelId="{E5C2DA40-FAAC-45A3-81DE-529BF24452AC}" srcId="{D923C8DF-173B-428D-BDB8-61EDE1C78D57}" destId="{C75E8F1F-2829-4B2C-B2A1-143CCF15D72D}" srcOrd="0" destOrd="0" parTransId="{378C10CD-CA00-4B43-AF1C-478A51C48DD8}" sibTransId="{4A26C4F2-9DE1-4C2E-AD80-57C2F317F29D}"/>
    <dgm:cxn modelId="{7FEC5C61-D38F-4D3E-A06F-53A8133B4886}" type="presOf" srcId="{59082821-C105-4D93-B9EA-92C8F21D0B81}" destId="{1CEB80FA-CFA9-4FF7-965B-C942660628A5}" srcOrd="0" destOrd="2" presId="urn:microsoft.com/office/officeart/2005/8/layout/process3"/>
    <dgm:cxn modelId="{BFBE4B42-E831-43E0-AF11-51D22C1C5BDA}" srcId="{196A09C5-BF94-4EB1-8B70-2DB69BF97FC7}" destId="{EEF1780B-B671-4DF8-B37F-E95509008E8C}" srcOrd="2" destOrd="0" parTransId="{7086AAF5-8748-49EF-B90F-962741AD8E2F}" sibTransId="{ECB95D83-6EDE-4F5B-BDF1-F885B61EE563}"/>
    <dgm:cxn modelId="{35B4A468-335C-480F-89EB-5BF5FF678352}" srcId="{EEF1780B-B671-4DF8-B37F-E95509008E8C}" destId="{3A57BC55-04BF-450A-8086-64D268265DE8}" srcOrd="3" destOrd="0" parTransId="{B87847AB-D851-4941-8EE3-69ADDD7DAB4B}" sibTransId="{999A4022-361E-40A5-9E39-D95B75D0AA58}"/>
    <dgm:cxn modelId="{8F4DEE6E-3463-4646-BE49-00A224130182}" srcId="{D923C8DF-173B-428D-BDB8-61EDE1C78D57}" destId="{B8A71E17-BDA8-4A29-8B49-6DFE3F42499D}" srcOrd="2" destOrd="0" parTransId="{C734A6F2-A08D-40CB-B02A-ED1302FC3A59}" sibTransId="{E5758F38-BA06-466C-9359-4385EAD0610F}"/>
    <dgm:cxn modelId="{6EEB7E51-DB48-476E-8A63-68102AC26B90}" type="presOf" srcId="{AC0AB5F2-9B6E-4A76-AFFA-270B5451402E}" destId="{7C2572FD-4D09-4A44-AA82-2EA92F6E9DB2}" srcOrd="0" destOrd="3" presId="urn:microsoft.com/office/officeart/2005/8/layout/process3"/>
    <dgm:cxn modelId="{177CDB71-25F0-44D3-8D9F-939769C9969F}" type="presOf" srcId="{778627EE-0338-4FA6-A8C7-2C286BFF02E3}" destId="{7C2572FD-4D09-4A44-AA82-2EA92F6E9DB2}" srcOrd="0" destOrd="1" presId="urn:microsoft.com/office/officeart/2005/8/layout/process3"/>
    <dgm:cxn modelId="{5C123F56-850F-4AED-B149-C7977ACF1948}" type="presOf" srcId="{EDA186FA-E32C-45C6-9DDA-16914575F9E6}" destId="{1CEB80FA-CFA9-4FF7-965B-C942660628A5}" srcOrd="0" destOrd="0" presId="urn:microsoft.com/office/officeart/2005/8/layout/process3"/>
    <dgm:cxn modelId="{76257A76-FFC5-4DED-8626-26AB7962CE7F}" type="presOf" srcId="{55E9E096-1154-4DB7-9379-DA19F7F17552}" destId="{1CEB80FA-CFA9-4FF7-965B-C942660628A5}" srcOrd="0" destOrd="4" presId="urn:microsoft.com/office/officeart/2005/8/layout/process3"/>
    <dgm:cxn modelId="{A46F9676-2359-424C-9D17-6517C23478EC}" type="presOf" srcId="{CDCDFF28-E07B-4C62-B0D2-D808048E8A54}" destId="{B9183DE3-4F6F-42DF-8BD7-799C918F25AD}" srcOrd="0" destOrd="0" presId="urn:microsoft.com/office/officeart/2005/8/layout/process3"/>
    <dgm:cxn modelId="{96B77879-5806-44EA-89CD-65665334D273}" type="presOf" srcId="{D923C8DF-173B-428D-BDB8-61EDE1C78D57}" destId="{1C72BF99-9DFA-4AA4-AC72-E387C6702A0D}" srcOrd="1" destOrd="0" presId="urn:microsoft.com/office/officeart/2005/8/layout/process3"/>
    <dgm:cxn modelId="{703CCA7B-A872-4EE1-B1D0-FA55E6557DBC}" type="presOf" srcId="{EEF1780B-B671-4DF8-B37F-E95509008E8C}" destId="{9ACDA9E5-C94E-4FD9-A407-C76CD9D64D82}" srcOrd="1" destOrd="0" presId="urn:microsoft.com/office/officeart/2005/8/layout/process3"/>
    <dgm:cxn modelId="{A4F2C183-DA74-4D40-9063-F5B4B7C5DDBE}" srcId="{EEF1780B-B671-4DF8-B37F-E95509008E8C}" destId="{55E9E096-1154-4DB7-9379-DA19F7F17552}" srcOrd="4" destOrd="0" parTransId="{E571E9BF-8372-453B-8695-812BA1012E4F}" sibTransId="{7B431F1B-F7D3-425E-BB22-64EA3CD033CE}"/>
    <dgm:cxn modelId="{EBBEB38B-0777-4599-9BD5-3F090F965A05}" type="presOf" srcId="{C2A1D8C2-DA84-42B5-9CEF-EF44CD130BB6}" destId="{7C2572FD-4D09-4A44-AA82-2EA92F6E9DB2}" srcOrd="0" destOrd="4" presId="urn:microsoft.com/office/officeart/2005/8/layout/process3"/>
    <dgm:cxn modelId="{95F20399-7033-4597-AF3E-21D98C2F5105}" srcId="{D923C8DF-173B-428D-BDB8-61EDE1C78D57}" destId="{AC0AB5F2-9B6E-4A76-AFFA-270B5451402E}" srcOrd="3" destOrd="0" parTransId="{D161DF9B-A939-4053-9FBB-2A6304825DCE}" sibTransId="{B9266D57-0A49-4725-BE7F-FE4667186B67}"/>
    <dgm:cxn modelId="{A930B49A-4374-4B5B-BA53-19336FEFCB42}" type="presOf" srcId="{C75E8F1F-2829-4B2C-B2A1-143CCF15D72D}" destId="{7C2572FD-4D09-4A44-AA82-2EA92F6E9DB2}" srcOrd="0" destOrd="0" presId="urn:microsoft.com/office/officeart/2005/8/layout/process3"/>
    <dgm:cxn modelId="{39F3BC9C-13B8-4781-9F98-87A9965525E5}" type="presOf" srcId="{6B468976-4181-4377-903F-919EB76DD168}" destId="{A90D9094-8345-47EC-A9C6-5CB1879D94A8}" srcOrd="0" destOrd="0" presId="urn:microsoft.com/office/officeart/2005/8/layout/process3"/>
    <dgm:cxn modelId="{5558E3A6-C3FE-4FAE-BAD9-4BA24735E70F}" type="presOf" srcId="{B8A71E17-BDA8-4A29-8B49-6DFE3F42499D}" destId="{7C2572FD-4D09-4A44-AA82-2EA92F6E9DB2}" srcOrd="0" destOrd="2" presId="urn:microsoft.com/office/officeart/2005/8/layout/process3"/>
    <dgm:cxn modelId="{283415C2-94B9-4401-96C0-4810F69104D7}" type="presOf" srcId="{CF75DDDF-16A8-4032-AC76-801AAD774314}" destId="{D510BBED-97C4-4090-81B6-92727689D261}" srcOrd="0" destOrd="0" presId="urn:microsoft.com/office/officeart/2005/8/layout/process3"/>
    <dgm:cxn modelId="{1F07B5C9-DBC7-4527-BBCC-CB3679F38559}" type="presOf" srcId="{CF75DDDF-16A8-4032-AC76-801AAD774314}" destId="{D70838F4-2398-436B-B369-A6AE3ADAF3EF}" srcOrd="1" destOrd="0" presId="urn:microsoft.com/office/officeart/2005/8/layout/process3"/>
    <dgm:cxn modelId="{7CFC5ECC-ED05-4796-AAE0-471B5D411B1C}" type="presOf" srcId="{7E663514-4EE2-4B2B-85BD-C6D3B1CD9C1A}" destId="{289B09F6-1B68-4AB3-977B-24BD593D99E3}" srcOrd="0" destOrd="0" presId="urn:microsoft.com/office/officeart/2005/8/layout/process3"/>
    <dgm:cxn modelId="{4264A7D3-D25E-4FEB-84F2-AD9133B9E36F}" type="presOf" srcId="{CDCDFF28-E07B-4C62-B0D2-D808048E8A54}" destId="{9F838CF7-63E7-4280-A168-07375491A58D}" srcOrd="1" destOrd="0" presId="urn:microsoft.com/office/officeart/2005/8/layout/process3"/>
    <dgm:cxn modelId="{E30CBFD8-7405-4323-8EFC-67F2F19103C2}" srcId="{CDCDFF28-E07B-4C62-B0D2-D808048E8A54}" destId="{7E663514-4EE2-4B2B-85BD-C6D3B1CD9C1A}" srcOrd="0" destOrd="0" parTransId="{5B4A31E1-1184-45C5-93A0-F8677A40566B}" sibTransId="{960DE66D-5D25-4F99-A164-3139613F41D7}"/>
    <dgm:cxn modelId="{8F70F1E1-48BE-4B7E-99B9-1A92FD6739CF}" type="presOf" srcId="{3A57BC55-04BF-450A-8086-64D268265DE8}" destId="{1CEB80FA-CFA9-4FF7-965B-C942660628A5}" srcOrd="0" destOrd="3" presId="urn:microsoft.com/office/officeart/2005/8/layout/process3"/>
    <dgm:cxn modelId="{8815CFE5-1B9C-46E8-A48A-FB6EFCE29319}" type="presOf" srcId="{5DE6E3E8-ADF5-46DD-9047-0C55DDFDCB20}" destId="{1CEB80FA-CFA9-4FF7-965B-C942660628A5}" srcOrd="0" destOrd="1" presId="urn:microsoft.com/office/officeart/2005/8/layout/process3"/>
    <dgm:cxn modelId="{F18529E6-F289-4689-B69B-D63D5C8F1EF2}" type="presOf" srcId="{6B468976-4181-4377-903F-919EB76DD168}" destId="{728C832A-CFBF-4842-A2CF-D3162F182AB2}" srcOrd="1" destOrd="0" presId="urn:microsoft.com/office/officeart/2005/8/layout/process3"/>
    <dgm:cxn modelId="{085585F1-C537-463D-891B-7D5C9BB3F230}" srcId="{EEF1780B-B671-4DF8-B37F-E95509008E8C}" destId="{59082821-C105-4D93-B9EA-92C8F21D0B81}" srcOrd="2" destOrd="0" parTransId="{84C9B224-36CD-434E-B309-04090C5134A6}" sibTransId="{BDA60FB6-BEB4-4104-A46A-1F8E57CF8C6A}"/>
    <dgm:cxn modelId="{09AA02F9-6D49-4BBF-81CD-FAE688C66C4F}" type="presOf" srcId="{196A09C5-BF94-4EB1-8B70-2DB69BF97FC7}" destId="{5C4E5B74-CB93-49E9-825F-ABE4348645A0}" srcOrd="0" destOrd="0" presId="urn:microsoft.com/office/officeart/2005/8/layout/process3"/>
    <dgm:cxn modelId="{137D9AFB-0952-416B-9F37-02AD01C7289E}" srcId="{EEF1780B-B671-4DF8-B37F-E95509008E8C}" destId="{EDA186FA-E32C-45C6-9DDA-16914575F9E6}" srcOrd="0" destOrd="0" parTransId="{FDE5D3D0-3F55-4590-9768-CFA7B75D6D33}" sibTransId="{1C8A3B20-5A6F-4935-B040-23CB3451235C}"/>
    <dgm:cxn modelId="{4A41C2EA-4A88-4896-A29A-2E303E866B6D}" type="presParOf" srcId="{5C4E5B74-CB93-49E9-825F-ABE4348645A0}" destId="{88C32923-32B2-4DF1-BF44-909D9EE57193}" srcOrd="0" destOrd="0" presId="urn:microsoft.com/office/officeart/2005/8/layout/process3"/>
    <dgm:cxn modelId="{B17DC92B-EF19-4256-9BF2-1A73D47F7A9B}" type="presParOf" srcId="{88C32923-32B2-4DF1-BF44-909D9EE57193}" destId="{B9183DE3-4F6F-42DF-8BD7-799C918F25AD}" srcOrd="0" destOrd="0" presId="urn:microsoft.com/office/officeart/2005/8/layout/process3"/>
    <dgm:cxn modelId="{6F2A13D8-42AA-4F57-896C-DEAAD7C024A8}" type="presParOf" srcId="{88C32923-32B2-4DF1-BF44-909D9EE57193}" destId="{9F838CF7-63E7-4280-A168-07375491A58D}" srcOrd="1" destOrd="0" presId="urn:microsoft.com/office/officeart/2005/8/layout/process3"/>
    <dgm:cxn modelId="{EEE6D48C-EF68-45A6-AEB5-64FF9C2F1F99}" type="presParOf" srcId="{88C32923-32B2-4DF1-BF44-909D9EE57193}" destId="{289B09F6-1B68-4AB3-977B-24BD593D99E3}" srcOrd="2" destOrd="0" presId="urn:microsoft.com/office/officeart/2005/8/layout/process3"/>
    <dgm:cxn modelId="{1936F995-65D1-4460-901F-61E827024A2D}" type="presParOf" srcId="{5C4E5B74-CB93-49E9-825F-ABE4348645A0}" destId="{A90D9094-8345-47EC-A9C6-5CB1879D94A8}" srcOrd="1" destOrd="0" presId="urn:microsoft.com/office/officeart/2005/8/layout/process3"/>
    <dgm:cxn modelId="{A9482B31-19AB-4EB5-90C2-B295AD2A9B6E}" type="presParOf" srcId="{A90D9094-8345-47EC-A9C6-5CB1879D94A8}" destId="{728C832A-CFBF-4842-A2CF-D3162F182AB2}" srcOrd="0" destOrd="0" presId="urn:microsoft.com/office/officeart/2005/8/layout/process3"/>
    <dgm:cxn modelId="{A4D7E1B4-EB0E-4C2A-A405-0454E39029FD}" type="presParOf" srcId="{5C4E5B74-CB93-49E9-825F-ABE4348645A0}" destId="{54CC56D3-9962-45B8-BCFF-EB7C21B1D443}" srcOrd="2" destOrd="0" presId="urn:microsoft.com/office/officeart/2005/8/layout/process3"/>
    <dgm:cxn modelId="{E0A32B7F-FED6-4B80-915A-289992F41551}" type="presParOf" srcId="{54CC56D3-9962-45B8-BCFF-EB7C21B1D443}" destId="{050AC9EB-20DB-4C1F-AC13-DD72E2D9D24D}" srcOrd="0" destOrd="0" presId="urn:microsoft.com/office/officeart/2005/8/layout/process3"/>
    <dgm:cxn modelId="{0235CE8A-C3C6-4BED-BA33-6F2CA30C2EB7}" type="presParOf" srcId="{54CC56D3-9962-45B8-BCFF-EB7C21B1D443}" destId="{1C72BF99-9DFA-4AA4-AC72-E387C6702A0D}" srcOrd="1" destOrd="0" presId="urn:microsoft.com/office/officeart/2005/8/layout/process3"/>
    <dgm:cxn modelId="{7A95DB87-05DB-450A-8285-49A00AAFE6FB}" type="presParOf" srcId="{54CC56D3-9962-45B8-BCFF-EB7C21B1D443}" destId="{7C2572FD-4D09-4A44-AA82-2EA92F6E9DB2}" srcOrd="2" destOrd="0" presId="urn:microsoft.com/office/officeart/2005/8/layout/process3"/>
    <dgm:cxn modelId="{A8921A84-A40F-41DA-85F5-C16042B6B8A8}" type="presParOf" srcId="{5C4E5B74-CB93-49E9-825F-ABE4348645A0}" destId="{D510BBED-97C4-4090-81B6-92727689D261}" srcOrd="3" destOrd="0" presId="urn:microsoft.com/office/officeart/2005/8/layout/process3"/>
    <dgm:cxn modelId="{3253641D-AA2C-4C36-9DB5-321D97CF2774}" type="presParOf" srcId="{D510BBED-97C4-4090-81B6-92727689D261}" destId="{D70838F4-2398-436B-B369-A6AE3ADAF3EF}" srcOrd="0" destOrd="0" presId="urn:microsoft.com/office/officeart/2005/8/layout/process3"/>
    <dgm:cxn modelId="{69E417E7-FD42-4249-A2B8-41A090E53454}" type="presParOf" srcId="{5C4E5B74-CB93-49E9-825F-ABE4348645A0}" destId="{7F152E1D-E8FC-4183-87EA-0F2E3ABA3C9A}" srcOrd="4" destOrd="0" presId="urn:microsoft.com/office/officeart/2005/8/layout/process3"/>
    <dgm:cxn modelId="{C3B4DAB2-75AF-425A-B732-66B5300499B3}" type="presParOf" srcId="{7F152E1D-E8FC-4183-87EA-0F2E3ABA3C9A}" destId="{8515E839-2E97-4834-B9AF-4A134BC1585D}" srcOrd="0" destOrd="0" presId="urn:microsoft.com/office/officeart/2005/8/layout/process3"/>
    <dgm:cxn modelId="{EF3BEB12-AD05-4950-B6B3-924214BA4C25}" type="presParOf" srcId="{7F152E1D-E8FC-4183-87EA-0F2E3ABA3C9A}" destId="{9ACDA9E5-C94E-4FD9-A407-C76CD9D64D82}" srcOrd="1" destOrd="0" presId="urn:microsoft.com/office/officeart/2005/8/layout/process3"/>
    <dgm:cxn modelId="{DE676A99-205A-4DD7-BCB3-A81E904CD330}" type="presParOf" srcId="{7F152E1D-E8FC-4183-87EA-0F2E3ABA3C9A}" destId="{1CEB80FA-CFA9-4FF7-965B-C942660628A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38CF7-63E7-4280-A168-07375491A58D}">
      <dsp:nvSpPr>
        <dsp:cNvPr id="0" name=""/>
        <dsp:cNvSpPr/>
      </dsp:nvSpPr>
      <dsp:spPr>
        <a:xfrm>
          <a:off x="4655" y="23214"/>
          <a:ext cx="2116929" cy="2030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5 SESIONES</a:t>
          </a:r>
        </a:p>
      </dsp:txBody>
      <dsp:txXfrm>
        <a:off x="4655" y="23214"/>
        <a:ext cx="2116929" cy="846771"/>
      </dsp:txXfrm>
    </dsp:sp>
    <dsp:sp modelId="{289B09F6-1B68-4AB3-977B-24BD593D99E3}">
      <dsp:nvSpPr>
        <dsp:cNvPr id="0" name=""/>
        <dsp:cNvSpPr/>
      </dsp:nvSpPr>
      <dsp:spPr>
        <a:xfrm>
          <a:off x="438243" y="869985"/>
          <a:ext cx="2116929" cy="2707200"/>
        </a:xfrm>
        <a:prstGeom prst="roundRect">
          <a:avLst>
            <a:gd name="adj" fmla="val 10000"/>
          </a:avLst>
        </a:prstGeom>
        <a:solidFill>
          <a:srgbClr val="FFBCDD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2 HORAS POR SESIÓN</a:t>
          </a:r>
        </a:p>
      </dsp:txBody>
      <dsp:txXfrm>
        <a:off x="500246" y="931988"/>
        <a:ext cx="1992923" cy="2583194"/>
      </dsp:txXfrm>
    </dsp:sp>
    <dsp:sp modelId="{A90D9094-8345-47EC-A9C6-5CB1879D94A8}">
      <dsp:nvSpPr>
        <dsp:cNvPr id="0" name=""/>
        <dsp:cNvSpPr/>
      </dsp:nvSpPr>
      <dsp:spPr>
        <a:xfrm>
          <a:off x="2442504" y="183072"/>
          <a:ext cx="680348" cy="52705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2442504" y="288483"/>
        <a:ext cx="522232" cy="316232"/>
      </dsp:txXfrm>
    </dsp:sp>
    <dsp:sp modelId="{1C72BF99-9DFA-4AA4-AC72-E387C6702A0D}">
      <dsp:nvSpPr>
        <dsp:cNvPr id="0" name=""/>
        <dsp:cNvSpPr/>
      </dsp:nvSpPr>
      <dsp:spPr>
        <a:xfrm>
          <a:off x="3405261" y="23214"/>
          <a:ext cx="2116929" cy="2030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MISMA ESTRUCTURA</a:t>
          </a:r>
        </a:p>
      </dsp:txBody>
      <dsp:txXfrm>
        <a:off x="3405261" y="23214"/>
        <a:ext cx="2116929" cy="846771"/>
      </dsp:txXfrm>
    </dsp:sp>
    <dsp:sp modelId="{7C2572FD-4D09-4A44-AA82-2EA92F6E9DB2}">
      <dsp:nvSpPr>
        <dsp:cNvPr id="0" name=""/>
        <dsp:cNvSpPr/>
      </dsp:nvSpPr>
      <dsp:spPr>
        <a:xfrm>
          <a:off x="3838849" y="869985"/>
          <a:ext cx="2116929" cy="2707200"/>
        </a:xfrm>
        <a:prstGeom prst="roundRect">
          <a:avLst>
            <a:gd name="adj" fmla="val 10000"/>
          </a:avLst>
        </a:prstGeom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PRIMACÍA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EXPLORACIÓN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RECENCIA</a:t>
          </a:r>
        </a:p>
      </dsp:txBody>
      <dsp:txXfrm>
        <a:off x="3900852" y="931988"/>
        <a:ext cx="1992923" cy="2583194"/>
      </dsp:txXfrm>
    </dsp:sp>
    <dsp:sp modelId="{D510BBED-97C4-4090-81B6-92727689D261}">
      <dsp:nvSpPr>
        <dsp:cNvPr id="0" name=""/>
        <dsp:cNvSpPr/>
      </dsp:nvSpPr>
      <dsp:spPr>
        <a:xfrm>
          <a:off x="5843109" y="183072"/>
          <a:ext cx="680348" cy="52705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5843109" y="288483"/>
        <a:ext cx="522232" cy="316232"/>
      </dsp:txXfrm>
    </dsp:sp>
    <dsp:sp modelId="{9ACDA9E5-C94E-4FD9-A407-C76CD9D64D82}">
      <dsp:nvSpPr>
        <dsp:cNvPr id="0" name=""/>
        <dsp:cNvSpPr/>
      </dsp:nvSpPr>
      <dsp:spPr>
        <a:xfrm>
          <a:off x="6805866" y="23214"/>
          <a:ext cx="2116929" cy="2030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INTRODUCCIÓN A LAS RUTINAS DE PENSAMIENTO</a:t>
          </a:r>
        </a:p>
      </dsp:txBody>
      <dsp:txXfrm>
        <a:off x="6805866" y="23214"/>
        <a:ext cx="2116929" cy="846771"/>
      </dsp:txXfrm>
    </dsp:sp>
    <dsp:sp modelId="{1CEB80FA-CFA9-4FF7-965B-C942660628A5}">
      <dsp:nvSpPr>
        <dsp:cNvPr id="0" name=""/>
        <dsp:cNvSpPr/>
      </dsp:nvSpPr>
      <dsp:spPr>
        <a:xfrm>
          <a:off x="7239454" y="869985"/>
          <a:ext cx="2116929" cy="2707200"/>
        </a:xfrm>
        <a:prstGeom prst="roundRect">
          <a:avLst>
            <a:gd name="adj" fmla="val 10000"/>
          </a:avLst>
        </a:prstGeom>
        <a:solidFill>
          <a:srgbClr val="FFBCDD"/>
        </a:solidFill>
        <a:ln w="25400" cap="flat" cmpd="sng" algn="ctr">
          <a:solidFill>
            <a:srgbClr val="000000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PENSAR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TRABAJAR EN EQUIPO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Arial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Arial"/>
            </a:rPr>
            <a:t>APRENDER A TOMAR DECISIONES</a:t>
          </a:r>
        </a:p>
      </dsp:txBody>
      <dsp:txXfrm>
        <a:off x="7301457" y="931988"/>
        <a:ext cx="1992923" cy="258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CBB235F-23C1-40C0-90E7-1D280DFCF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4F14D7FA-F40E-458F-9DA8-40F161D021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D68324DA-06B3-43BD-AC78-82FA616432E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A6BE8507-08B2-4E34-8078-2FFF906EB38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991F8F-A335-4E6F-9EF3-C1D705D3B90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44F6D8A-02C4-40E9-9778-1D32900E57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58DD0C3-2332-4F86-AB25-B98C916FC6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FD49213-D44F-40E4-A921-FA0C5A211E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E2A40796-B7B0-4294-8652-BA4E4619B4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38823A75-F574-44E3-9686-3796FE1F87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20000"/>
              </a:spcBef>
              <a:defRPr sz="12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B26FD908-1D21-4D35-BC52-D3A9FE299B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6CF6B9-D913-465C-8B54-AFFD1E5E282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E1B0A-AEEB-4AC6-9C70-FBF1AF40A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392D14-545C-4B7B-B260-DB005F189C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D48406-F49F-4BC3-B867-A7A58EC4D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19043-2DF5-4F79-A177-03217EB016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255806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DCF3B2-C743-4E19-B81C-30C4CB1C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64ED15-FC86-4182-8A33-8E484191E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3602C9-F2B4-4758-96A0-23013749C6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ED967-269C-453A-BBDD-EF05F22124B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4937992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CCBC8-D079-4E37-9337-745C030D7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EC7AEE-500C-4506-B008-0A577835F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D7679A-72AF-471A-A367-4EC89AC68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4D58-0B63-4B26-A715-1628C77638D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639297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21B74E-C07C-425B-8D29-86529E39F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C1C76-D93F-4291-9D4C-4BA2BD3FA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65795-3DA7-4613-BE5C-AD71EFA60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7D6C-75F4-4539-A15E-1AA28CA51C3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2669566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C9814-34E3-4CE0-8F68-8C4782D69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71EE1-0B09-4A2E-B419-026C723BC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90FF3-CBA5-44E0-95CA-7061F91E65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DCBC6-0A9A-4A52-9ABF-FEA8D9A614D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25029791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DEDF2A-9248-4B34-9CB3-E56975859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6E400-AB0F-45D6-B147-666645D979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0CF5FD-9340-47B9-AB8C-F88555C18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55E12-0546-4D51-B829-283BC9E85A2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09312470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43EA34-A104-48BC-AC83-320A9D370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9E89D6-EBAC-4277-9B40-8BBFA5DB4B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8B24FBD-EB3D-454B-9BF5-992C357AD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52148-6036-4FAE-83F6-2499CA90A7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99373736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6C08C9-D043-4005-9AB2-03FBE19A5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BC0DB-7728-4CCD-AEC7-0646B47CF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91F3F1-5DD3-468A-B279-095A374A5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E4EB2-250B-4DD4-AFA3-B917A4C7955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52455231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2F5DB1-B7A6-4C16-B812-74C8E995C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9E1F98-11FC-41F2-BEC9-E49D5380A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569E9-9625-4E99-B7DC-BCA36C99E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229F6-2511-4040-9038-E16995F276C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97916525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AEAE3-A86E-4092-9CC9-FCF9B3698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3FEC-30EE-4DDD-9986-A69E7C4A8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B3502-D464-4E9C-9DEC-4E66E9CF6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0674-D972-45F9-A3DF-DF67616F90D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588227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F2CF5F-CCD5-4B66-BA12-4C2C64AF7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15E2D1-2E3C-46E7-8956-DABB88230B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A647CA-B3B7-4E39-9FDB-9B1E4BF64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9B75F-AB9F-47AB-99B8-6709C1A99A1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9308816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12EF23-07C9-4F83-A703-00C5D6A4C4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CC156A-B625-4E20-97B9-DD54AA06A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8EDEF9-D94E-4B1A-AAAA-161B4757D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4C65-236C-4549-9E1D-566192E939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6755843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348ACA-C90C-4D2D-AD34-2F146505C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13381B-4740-42B0-BBCA-B22B5C852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814771-A9A7-4B7F-94B8-BA4FC9A2A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502F5-3DE9-4D5E-95C0-C61931391CA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991777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F8CAAE-00DD-4A64-9044-F1300B790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AC164-1FF2-4634-889A-B9ACE6A84F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01664-055F-4D18-975F-13A0DB811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F72B-15DB-455A-B920-1CCB3BBFF3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745981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EB03C-4CA4-4267-A192-81FE38BA5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5A960-9013-4805-9AAD-0194A2A6B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0546C-9031-4AF2-A9F1-80C2478AC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B8A6-BA80-41A6-9DBA-6BF818F08D5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1766994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E6F741-03EE-4955-BC61-BD5D0DD5C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4B9F134-5B5A-45E0-BDC6-22A537D54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267268" name="Rectangle 4">
            <a:extLst>
              <a:ext uri="{FF2B5EF4-FFF2-40B4-BE49-F238E27FC236}">
                <a16:creationId xmlns:a16="http://schemas.microsoft.com/office/drawing/2014/main" id="{7AF800EE-FEA4-43C9-A1D8-A6F086A03B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67269" name="Rectangle 5">
            <a:extLst>
              <a:ext uri="{FF2B5EF4-FFF2-40B4-BE49-F238E27FC236}">
                <a16:creationId xmlns:a16="http://schemas.microsoft.com/office/drawing/2014/main" id="{C732F8F4-2D82-404D-89F0-D360C1CE48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67270" name="Rectangle 6">
            <a:extLst>
              <a:ext uri="{FF2B5EF4-FFF2-40B4-BE49-F238E27FC236}">
                <a16:creationId xmlns:a16="http://schemas.microsoft.com/office/drawing/2014/main" id="{845C0825-BFDB-4159-A3FC-731C1F1D04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/>
            </a:lvl1pPr>
          </a:lstStyle>
          <a:p>
            <a:pPr>
              <a:defRPr/>
            </a:pPr>
            <a:fld id="{18E13619-735F-47C4-B118-3AD07981531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file:///D:\VEO__PIENSO__SIENTO.mp4" TargetMode="External"/><Relationship Id="rId7" Type="http://schemas.openxmlformats.org/officeDocument/2006/relationships/image" Target="../media/image24.png"/><Relationship Id="rId2" Type="http://schemas.openxmlformats.org/officeDocument/2006/relationships/video" Target="file:///D:\TODO_BAJO_CONTROL.mp4" TargetMode="External"/><Relationship Id="rId1" Type="http://schemas.microsoft.com/office/2007/relationships/media" Target="file:///D:\TODO_BAJO_CONTROL.mp4" TargetMode="Externa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D:\VEO__PIENSO__SIENTO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:\INSTITUTO\FOTOS ALUMNOS\fotos instu\DSC08690.JPG">
            <a:extLst>
              <a:ext uri="{FF2B5EF4-FFF2-40B4-BE49-F238E27FC236}">
                <a16:creationId xmlns:a16="http://schemas.microsoft.com/office/drawing/2014/main" id="{B0A11466-B590-4046-87C3-EA75170D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t="7272" r="18907" b="2019"/>
          <a:stretch>
            <a:fillRect/>
          </a:stretch>
        </p:blipFill>
        <p:spPr bwMode="auto">
          <a:xfrm>
            <a:off x="149225" y="127000"/>
            <a:ext cx="3097213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4 Rectángulo">
            <a:extLst>
              <a:ext uri="{FF2B5EF4-FFF2-40B4-BE49-F238E27FC236}">
                <a16:creationId xmlns:a16="http://schemas.microsoft.com/office/drawing/2014/main" id="{141B7C4F-C628-455A-8930-C981ECE5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1700213"/>
            <a:ext cx="62563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s-ES" altLang="es-ES" sz="4400">
              <a:solidFill>
                <a:srgbClr val="990033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s-ES_tradnl" altLang="es-ES" sz="6000">
                <a:solidFill>
                  <a:srgbClr val="009E47"/>
                </a:solidFill>
                <a:latin typeface="Arial Rounded MT Bold" panose="020F0704030504030204" pitchFamily="34" charset="0"/>
              </a:rPr>
            </a:br>
            <a:r>
              <a:rPr lang="es-ES_tradnl" altLang="es-ES" sz="4000" b="1"/>
              <a:t>                    </a:t>
            </a:r>
            <a:endParaRPr lang="es-ES" altLang="es-ES" sz="4000"/>
          </a:p>
        </p:txBody>
      </p:sp>
      <p:sp>
        <p:nvSpPr>
          <p:cNvPr id="4100" name="5 Rectángulo">
            <a:extLst>
              <a:ext uri="{FF2B5EF4-FFF2-40B4-BE49-F238E27FC236}">
                <a16:creationId xmlns:a16="http://schemas.microsoft.com/office/drawing/2014/main" id="{5A72BC12-BAEF-49F0-B38F-348CEC71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638" y="5310188"/>
            <a:ext cx="4953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s-ES_tradnl" altLang="es-ES" sz="1100" b="1"/>
              <a:t>IES SANTA CATALINA</a:t>
            </a:r>
          </a:p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s-ES_tradnl" altLang="es-ES" sz="1100" b="1"/>
              <a:t>C/ V Centenario nº 2</a:t>
            </a:r>
          </a:p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s-ES_tradnl" altLang="es-ES" sz="1100" b="1"/>
              <a:t>El Burgo de Osma – Ciudad de Osma (Soria)</a:t>
            </a:r>
          </a:p>
          <a:p>
            <a:pPr algn="r" eaLnBrk="1" hangingPunct="1"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s-ES_tradnl" altLang="es-ES" sz="1100" b="1"/>
              <a:t>42003761@educa.jcyl.es</a:t>
            </a:r>
          </a:p>
        </p:txBody>
      </p:sp>
      <p:sp>
        <p:nvSpPr>
          <p:cNvPr id="4101" name="Rectángulo 1">
            <a:extLst>
              <a:ext uri="{FF2B5EF4-FFF2-40B4-BE49-F238E27FC236}">
                <a16:creationId xmlns:a16="http://schemas.microsoft.com/office/drawing/2014/main" id="{EAD9363E-0B56-4FBB-BEBC-FD0F825B2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1123950"/>
            <a:ext cx="57753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Retos y soluciones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en la convivencia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990033"/>
                </a:solidFill>
                <a:latin typeface="Arial Rounded MT Bold" panose="020F0704030504030204" pitchFamily="34" charset="0"/>
              </a:rPr>
              <a:t>en un centro de ESO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>
            <a:extLst>
              <a:ext uri="{FF2B5EF4-FFF2-40B4-BE49-F238E27FC236}">
                <a16:creationId xmlns:a16="http://schemas.microsoft.com/office/drawing/2014/main" id="{E3F1E765-234D-42DC-96DC-2D97EA71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>
            <a:fillRect/>
          </a:stretch>
        </p:blipFill>
        <p:spPr bwMode="auto">
          <a:xfrm>
            <a:off x="344488" y="238125"/>
            <a:ext cx="9072562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>
            <a:extLst>
              <a:ext uri="{FF2B5EF4-FFF2-40B4-BE49-F238E27FC236}">
                <a16:creationId xmlns:a16="http://schemas.microsoft.com/office/drawing/2014/main" id="{664BCCEF-A5B8-4F19-B7A9-A1B41B15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4301" r="15935" b="14301"/>
          <a:stretch>
            <a:fillRect/>
          </a:stretch>
        </p:blipFill>
        <p:spPr bwMode="auto">
          <a:xfrm>
            <a:off x="344488" y="765175"/>
            <a:ext cx="84963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>
            <a:extLst>
              <a:ext uri="{FF2B5EF4-FFF2-40B4-BE49-F238E27FC236}">
                <a16:creationId xmlns:a16="http://schemas.microsoft.com/office/drawing/2014/main" id="{34C4596C-ACB3-4042-B5A9-B645F10A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 b="7449"/>
          <a:stretch>
            <a:fillRect/>
          </a:stretch>
        </p:blipFill>
        <p:spPr bwMode="auto">
          <a:xfrm>
            <a:off x="415925" y="1052513"/>
            <a:ext cx="899318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>
            <a:extLst>
              <a:ext uri="{FF2B5EF4-FFF2-40B4-BE49-F238E27FC236}">
                <a16:creationId xmlns:a16="http://schemas.microsoft.com/office/drawing/2014/main" id="{CB8A6DBE-7D61-4AB1-9D96-E6F6F81B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0101" r="12201" b="8002"/>
          <a:stretch>
            <a:fillRect/>
          </a:stretch>
        </p:blipFill>
        <p:spPr bwMode="auto">
          <a:xfrm>
            <a:off x="992188" y="911225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Download Office Forms (Microsoft Forms) Logo in SVG Vector or PNG File  Format - Logo.wine">
            <a:extLst>
              <a:ext uri="{FF2B5EF4-FFF2-40B4-BE49-F238E27FC236}">
                <a16:creationId xmlns:a16="http://schemas.microsoft.com/office/drawing/2014/main" id="{4485532F-A2D0-40AB-9F89-1C1AF12FE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16199" r="23830" b="16199"/>
          <a:stretch>
            <a:fillRect/>
          </a:stretch>
        </p:blipFill>
        <p:spPr bwMode="auto">
          <a:xfrm>
            <a:off x="2720975" y="1484313"/>
            <a:ext cx="6683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2">
            <a:extLst>
              <a:ext uri="{FF2B5EF4-FFF2-40B4-BE49-F238E27FC236}">
                <a16:creationId xmlns:a16="http://schemas.microsoft.com/office/drawing/2014/main" id="{01F95355-6A75-4F83-92B3-01CC00F1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906000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A9FAF83-C5BA-4026-A425-CCDEF9579A7E}"/>
              </a:ext>
            </a:extLst>
          </p:cNvPr>
          <p:cNvSpPr txBox="1">
            <a:spLocks noChangeArrowheads="1"/>
          </p:cNvSpPr>
          <p:nvPr/>
        </p:nvSpPr>
        <p:spPr>
          <a:xfrm>
            <a:off x="701675" y="188913"/>
            <a:ext cx="8502650" cy="6731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s-ES_tradnl" altLang="es-ES" sz="3200" b="1" kern="0" dirty="0">
                <a:solidFill>
                  <a:srgbClr val="002060"/>
                </a:solidFill>
              </a:rPr>
              <a:t>Evaluación inicial</a:t>
            </a:r>
            <a:endParaRPr lang="es-ES" altLang="es-ES" sz="3200" b="1" kern="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F9934BB6-C34D-444A-961E-7AA4A267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52400"/>
            <a:ext cx="46339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4" descr="Gráfico, Gráfico de rectángulos&#10;&#10;El contenido generado por IA puede ser incorrecto.">
            <a:extLst>
              <a:ext uri="{FF2B5EF4-FFF2-40B4-BE49-F238E27FC236}">
                <a16:creationId xmlns:a16="http://schemas.microsoft.com/office/drawing/2014/main" id="{AC428F3C-23C4-4E03-8634-C79AE89CC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52400"/>
            <a:ext cx="46339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DO_BAJO_CONTROL.mp4">
            <a:hlinkClick r:id="" action="ppaction://media"/>
            <a:extLst>
              <a:ext uri="{FF2B5EF4-FFF2-40B4-BE49-F238E27FC236}">
                <a16:creationId xmlns:a16="http://schemas.microsoft.com/office/drawing/2014/main" id="{670470CD-56CA-4319-AE2F-903E630E9F83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488156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EO__PIENSO__SIENTO.mp4">
            <a:hlinkClick r:id="" action="ppaction://media"/>
            <a:extLst>
              <a:ext uri="{FF2B5EF4-FFF2-40B4-BE49-F238E27FC236}">
                <a16:creationId xmlns:a16="http://schemas.microsoft.com/office/drawing/2014/main" id="{5D9E5F37-8A87-4C33-A60A-2EDBB57054BB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068638"/>
            <a:ext cx="4967287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>
            <a:extLst>
              <a:ext uri="{FF2B5EF4-FFF2-40B4-BE49-F238E27FC236}">
                <a16:creationId xmlns:a16="http://schemas.microsoft.com/office/drawing/2014/main" id="{B03349BE-E1C2-4C76-AADF-64D134C3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5181"/>
          <a:stretch>
            <a:fillRect/>
          </a:stretch>
        </p:blipFill>
        <p:spPr bwMode="auto">
          <a:xfrm>
            <a:off x="344488" y="981075"/>
            <a:ext cx="90709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2">
            <a:extLst>
              <a:ext uri="{FF2B5EF4-FFF2-40B4-BE49-F238E27FC236}">
                <a16:creationId xmlns:a16="http://schemas.microsoft.com/office/drawing/2014/main" id="{93388C77-3117-4DF7-96FF-C04320B1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b="11801"/>
          <a:stretch>
            <a:fillRect/>
          </a:stretch>
        </p:blipFill>
        <p:spPr bwMode="auto">
          <a:xfrm>
            <a:off x="412750" y="1052513"/>
            <a:ext cx="90805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6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D77B1BEE-428D-4913-AAFA-27617935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0"/>
            <a:ext cx="53816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6247A8-2835-43E7-975E-D4128CA6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5100"/>
            <a:ext cx="7689304" cy="98348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DD49AC5-45A1-497C-B22F-C7C25142FED4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9629775" cy="21601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" b="1" kern="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b="1" kern="0" dirty="0"/>
              <a:t>Participantes: alumnado de 1º ESO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b="1" kern="0" dirty="0"/>
              <a:t>Implementado por primera vez en el curso 2024/25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" b="1" kern="0" dirty="0"/>
          </a:p>
          <a:p>
            <a:pPr>
              <a:defRPr/>
            </a:pPr>
            <a:endParaRPr lang="es-ES" sz="4800" kern="0" dirty="0"/>
          </a:p>
        </p:txBody>
      </p:sp>
      <p:pic>
        <p:nvPicPr>
          <p:cNvPr id="5" name="Imagen 4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C4CA3302-C73F-4B5C-BC47-CE9B0553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0" y="2852936"/>
            <a:ext cx="4416425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8D011BF-44D6-461A-9DA8-1AABC47920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035" t="5896" r="21348" b="8007"/>
          <a:stretch/>
        </p:blipFill>
        <p:spPr>
          <a:xfrm>
            <a:off x="4376936" y="620688"/>
            <a:ext cx="5529064" cy="5904508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4AD0DD-C8B3-4D98-B7CF-C4124A1B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13" y="146050"/>
            <a:ext cx="2887662" cy="1525588"/>
          </a:xfrm>
        </p:spPr>
        <p:txBody>
          <a:bodyPr rtlCol="0" anchor="t"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s-ES" sz="3200" b="1" dirty="0">
                <a:solidFill>
                  <a:srgbClr val="002060"/>
                </a:solidFill>
                <a:latin typeface="Gill Sans MT" panose="020B0502020104020203" pitchFamily="34" charset="0"/>
                <a:ea typeface="+mn-ea"/>
                <a:cs typeface="+mn-cs"/>
              </a:rPr>
              <a:t>Contexto</a:t>
            </a:r>
            <a:br>
              <a:rPr lang="es-ES" sz="2585" b="1" dirty="0">
                <a:solidFill>
                  <a:srgbClr val="000000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0E3276-7F82-4453-94BB-4BA5095A2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488" y="836613"/>
            <a:ext cx="4608512" cy="5761037"/>
          </a:xfrm>
        </p:spPr>
        <p:txBody>
          <a:bodyPr rtlCol="0">
            <a:normAutofit fontScale="92500" lnSpcReduction="20000"/>
          </a:bodyPr>
          <a:lstStyle/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s-ES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2000" b="1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IES Santa Catalina. </a:t>
            </a:r>
            <a:r>
              <a:rPr lang="es-ES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El Burgo de Osma-Ciudad de Osma (Soria). </a:t>
            </a: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Centro</a:t>
            </a:r>
            <a:r>
              <a:rPr lang="es-ES" sz="2000" b="1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rural</a:t>
            </a:r>
            <a:r>
              <a:rPr lang="es-ES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. 5330 hab.</a:t>
            </a: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s-ES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Imparte ESO, Bachillerato, Ciclos Formativos.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s-ES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58 profesores/as (distintos tipos de jornada laboral) 65% de </a:t>
            </a:r>
            <a:r>
              <a:rPr lang="es-ES_tradnl" altLang="es-ES" sz="1400" b="1" dirty="0"/>
              <a:t>MOVILIDAD</a:t>
            </a:r>
            <a:r>
              <a:rPr lang="es-ES_tradnl" altLang="es-ES" sz="2000" b="1" dirty="0"/>
              <a:t> </a:t>
            </a:r>
            <a:r>
              <a:rPr lang="es-ES_tradnl" altLang="es-E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anual.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s-ES_tradnl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375 alumnos/as. Incremento de alumnado inmigrante. Desfase curricular.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endParaRPr lang="es-ES_tradnl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Centro 20/30, minoría de </a:t>
            </a:r>
            <a:r>
              <a:rPr lang="es-ES_tradnl" sz="2000" b="1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etnia gitana. </a:t>
            </a: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s-ES_tradnl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sz="20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Tradición en estructuras que promuevan cultura de paz, diálogo y planteamiento de la convivencia como un eje fundamental del trabajo.</a:t>
            </a: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s-ES_tradnl" sz="20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Compromiso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con la </a:t>
            </a: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búsqueda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de la </a:t>
            </a: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calidad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educativa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Autoevaluaciones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 de </a:t>
            </a:r>
            <a:r>
              <a:rPr lang="en-US" sz="2100" dirty="0" err="1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centro</a:t>
            </a:r>
            <a:r>
              <a:rPr lang="en-US" sz="2100" dirty="0">
                <a:solidFill>
                  <a:prstClr val="black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.</a:t>
            </a:r>
          </a:p>
          <a:p>
            <a:pPr marL="422041" indent="-422041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endParaRPr lang="en-US" sz="2100" dirty="0">
              <a:solidFill>
                <a:prstClr val="black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249">
            <a:extLst>
              <a:ext uri="{FF2B5EF4-FFF2-40B4-BE49-F238E27FC236}">
                <a16:creationId xmlns:a16="http://schemas.microsoft.com/office/drawing/2014/main" id="{2E66EFB7-F9C5-4210-B8C9-30B9E689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906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D07BF28-C515-4B60-97D4-E57ECD2B0A60}"/>
              </a:ext>
            </a:extLst>
          </p:cNvPr>
          <p:cNvGraphicFramePr/>
          <p:nvPr/>
        </p:nvGraphicFramePr>
        <p:xfrm>
          <a:off x="272480" y="404664"/>
          <a:ext cx="936104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64FBC8B-E7C5-4969-9A11-07E366BDA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8094"/>
            <a:ext cx="4880992" cy="274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2B54F102-C9F2-4C4B-AA37-8833E44AC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1134">
            <a:off x="4774986" y="3909894"/>
            <a:ext cx="5016500" cy="282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B1410028-F913-41FD-BBE4-A94F5082F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br>
              <a:rPr lang="es-ES_tradnl" altLang="es-ES" b="1" dirty="0">
                <a:solidFill>
                  <a:srgbClr val="002060"/>
                </a:solidFill>
              </a:rPr>
            </a:br>
            <a:br>
              <a:rPr lang="es-ES_tradnl" altLang="es-ES" b="1" dirty="0">
                <a:solidFill>
                  <a:srgbClr val="002060"/>
                </a:solidFill>
              </a:rPr>
            </a:br>
            <a:r>
              <a:rPr lang="es-ES_tradnl" altLang="es-ES" b="1" dirty="0">
                <a:solidFill>
                  <a:srgbClr val="002060"/>
                </a:solidFill>
              </a:rPr>
              <a:t>ACTUACIONES REACTIVAS</a:t>
            </a:r>
            <a:br>
              <a:rPr lang="es-ES_tradnl" altLang="es-ES" b="1" dirty="0">
                <a:solidFill>
                  <a:srgbClr val="002060"/>
                </a:solidFill>
              </a:rPr>
            </a:br>
            <a:r>
              <a:rPr lang="es-ES_tradnl" altLang="es-ES" b="1" dirty="0">
                <a:solidFill>
                  <a:srgbClr val="002060"/>
                </a:solidFill>
              </a:rPr>
              <a:t> </a:t>
            </a:r>
            <a:r>
              <a:rPr lang="es-ES_tradnl" altLang="es-ES" sz="2800" b="1" dirty="0">
                <a:solidFill>
                  <a:srgbClr val="002060"/>
                </a:solidFill>
              </a:rPr>
              <a:t>( Decreto 51/2007)</a:t>
            </a:r>
            <a:br>
              <a:rPr lang="es-ES_tradnl" altLang="es-ES" sz="2800" b="1" dirty="0">
                <a:solidFill>
                  <a:srgbClr val="002060"/>
                </a:solidFill>
              </a:rPr>
            </a:br>
            <a:endParaRPr lang="es-ES" altLang="es-ES" sz="2800" b="1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10015-88F8-4D1D-B735-2CBB4C573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2188" y="1989138"/>
            <a:ext cx="7993062" cy="4627562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_tradnl" sz="16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Tipificación de las conductas y sanciones.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Protocolo de actuación.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Subcomisión de convivencia.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Actuaciones con: 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b="1" dirty="0"/>
              <a:t>Alumnos: “entrevistas” individuales, propuestas de mediación, reuniones conciliadoras,  servicios a la comunidad, círculos de diálogo, suspensión de la participación en actividades extraescolares…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b="1" dirty="0"/>
              <a:t>Familias: acuerdos reeducativos, elaboración planes individualizados con la colaboración del PSC,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ES_tradnl" b="1" dirty="0"/>
              <a:t>Personal implicado: profesores, personal no docente, familias.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sz="2000" b="1" dirty="0"/>
              <a:t>Expedientes disciplinarios.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" sz="1600" b="1" dirty="0"/>
          </a:p>
          <a:p>
            <a:pPr>
              <a:defRPr/>
            </a:pPr>
            <a:endParaRPr lang="es-ES" dirty="0"/>
          </a:p>
        </p:txBody>
      </p:sp>
      <p:sp>
        <p:nvSpPr>
          <p:cNvPr id="27652" name="Marcador de contenido 3">
            <a:extLst>
              <a:ext uri="{FF2B5EF4-FFF2-40B4-BE49-F238E27FC236}">
                <a16:creationId xmlns:a16="http://schemas.microsoft.com/office/drawing/2014/main" id="{C8EC3DE6-D78E-441F-8EFD-2121E62C527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76536" y="1989138"/>
            <a:ext cx="7920037" cy="4391372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s-ES" altLang="es-ES" sz="1600" b="1" dirty="0"/>
          </a:p>
          <a:p>
            <a:pPr marL="0" indent="0">
              <a:buFontTx/>
              <a:buNone/>
            </a:pPr>
            <a:endParaRPr lang="es-ES" altLang="es-ES" dirty="0"/>
          </a:p>
        </p:txBody>
      </p:sp>
    </p:spTree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4CFAEF15-32DC-4E81-A9F2-1DF28D354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225" y="260350"/>
            <a:ext cx="8915400" cy="1143000"/>
          </a:xfrm>
        </p:spPr>
        <p:txBody>
          <a:bodyPr/>
          <a:lstStyle/>
          <a:p>
            <a:r>
              <a:rPr lang="es-ES" altLang="es-ES" sz="3600" b="1"/>
              <a:t>TEMPORALIZACIÓN</a:t>
            </a:r>
          </a:p>
        </p:txBody>
      </p:sp>
      <p:graphicFrame>
        <p:nvGraphicFramePr>
          <p:cNvPr id="28675" name="Objeto 5">
            <a:extLst>
              <a:ext uri="{FF2B5EF4-FFF2-40B4-BE49-F238E27FC236}">
                <a16:creationId xmlns:a16="http://schemas.microsoft.com/office/drawing/2014/main" id="{88C235BB-07C0-4FA3-9BB2-36D70E49A8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900" y="1268413"/>
          <a:ext cx="8905875" cy="550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906542" imgH="5504561" progId="Word.Document.12">
                  <p:embed/>
                </p:oleObj>
              </mc:Choice>
              <mc:Fallback>
                <p:oleObj name="Document" r:id="rId2" imgW="8906542" imgH="5504561" progId="Word.Document.12">
                  <p:embed/>
                  <p:pic>
                    <p:nvPicPr>
                      <p:cNvPr id="0" name="Objeto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268413"/>
                        <a:ext cx="8905875" cy="550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DBA33FEE-DCD6-4590-B73F-5A4BC32C1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b="1">
                <a:solidFill>
                  <a:srgbClr val="002060"/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900BB7-EA5F-4F24-96A3-C3C9A467E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4313"/>
            <a:ext cx="8915400" cy="5329237"/>
          </a:xfrm>
        </p:spPr>
        <p:txBody>
          <a:bodyPr/>
          <a:lstStyle/>
          <a:p>
            <a:pPr algn="just">
              <a:defRPr/>
            </a:pPr>
            <a:r>
              <a:rPr lang="es-ES" sz="2000" b="1" dirty="0"/>
              <a:t>Se ha creado un buen clima de trabajo que ha repercutido positivamente en los procesos de enseñanza-aprendizaje y en la mejora de la convivencia.</a:t>
            </a:r>
          </a:p>
          <a:p>
            <a:pPr algn="just">
              <a:defRPr/>
            </a:pPr>
            <a:r>
              <a:rPr lang="es-ES" sz="2000" b="1" dirty="0"/>
              <a:t>Reducción del número y gravedad de las sanciones.</a:t>
            </a:r>
          </a:p>
          <a:p>
            <a:pPr algn="just">
              <a:defRPr/>
            </a:pPr>
            <a:r>
              <a:rPr lang="es-ES" sz="2000" b="1" dirty="0"/>
              <a:t>Los alumnos/as: </a:t>
            </a:r>
          </a:p>
          <a:p>
            <a:pPr marL="0" indent="0" algn="just">
              <a:buFontTx/>
              <a:buNone/>
              <a:defRPr/>
            </a:pPr>
            <a:r>
              <a:rPr lang="es-ES" sz="2000" b="1" dirty="0"/>
              <a:t>       - Son parte activa de la resolución pacífica de conflictos.</a:t>
            </a:r>
          </a:p>
          <a:p>
            <a:pPr marL="0" indent="0" algn="just">
              <a:buFontTx/>
              <a:buNone/>
              <a:defRPr/>
            </a:pPr>
            <a:r>
              <a:rPr lang="es-ES" sz="2000" b="1" dirty="0"/>
              <a:t>       - Conciben el centro como un  espacio propio que trasciende lo curricular.</a:t>
            </a:r>
          </a:p>
          <a:p>
            <a:pPr marL="0" indent="0" algn="just">
              <a:buFontTx/>
              <a:buNone/>
              <a:defRPr/>
            </a:pPr>
            <a:r>
              <a:rPr lang="es-ES" sz="2000" b="1" dirty="0"/>
              <a:t>       - Tienen </a:t>
            </a:r>
            <a:r>
              <a:rPr lang="es-ES" sz="2000" b="1"/>
              <a:t>presentes el diálogo </a:t>
            </a:r>
            <a:r>
              <a:rPr lang="es-ES" sz="2000" b="1" dirty="0"/>
              <a:t>y la escucha como herramientas  clave para relacionarse y solucionar problemas.</a:t>
            </a:r>
          </a:p>
          <a:p>
            <a:pPr marL="0" indent="0" algn="just">
              <a:buFontTx/>
              <a:buNone/>
              <a:defRPr/>
            </a:pPr>
            <a:r>
              <a:rPr lang="es-ES" sz="2000" b="1" dirty="0"/>
              <a:t>       - Participan en la toma de decisiones en distintas situaciones:  participación en las sesiones de evaluación, acogida de nuevos alumnos, actividades complementarias y extraescolares… lo que incrementa su sentimiento de pertenencia mejorando la convivencia.</a:t>
            </a:r>
          </a:p>
          <a:p>
            <a:pPr marL="0" indent="0" algn="just">
              <a:buFontTx/>
              <a:buNone/>
              <a:defRPr/>
            </a:pPr>
            <a:endParaRPr lang="es-ES" sz="2000" b="1" dirty="0"/>
          </a:p>
          <a:p>
            <a:pPr>
              <a:defRPr/>
            </a:pPr>
            <a:endParaRPr lang="es-ES" sz="2000" dirty="0"/>
          </a:p>
          <a:p>
            <a:pPr>
              <a:defRPr/>
            </a:pPr>
            <a:endParaRPr lang="es-ES" sz="2000" dirty="0"/>
          </a:p>
          <a:p>
            <a:pPr>
              <a:defRPr/>
            </a:pPr>
            <a:endParaRPr lang="es-ES" sz="2000" dirty="0"/>
          </a:p>
          <a:p>
            <a:pPr marL="0" indent="0">
              <a:buFontTx/>
              <a:buNone/>
              <a:defRPr/>
            </a:pPr>
            <a:endParaRPr lang="es-ES" sz="2000" dirty="0"/>
          </a:p>
          <a:p>
            <a:pPr marL="0" indent="0">
              <a:buFontTx/>
              <a:buNone/>
              <a:defRPr/>
            </a:pPr>
            <a:endParaRPr lang="es-ES" sz="2000" dirty="0"/>
          </a:p>
        </p:txBody>
      </p:sp>
    </p:spTree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MVC-001F">
            <a:extLst>
              <a:ext uri="{FF2B5EF4-FFF2-40B4-BE49-F238E27FC236}">
                <a16:creationId xmlns:a16="http://schemas.microsoft.com/office/drawing/2014/main" id="{3A97B865-AA74-4A37-B181-01EE61726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238250"/>
            <a:ext cx="6624638" cy="5202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6">
            <a:extLst>
              <a:ext uri="{FF2B5EF4-FFF2-40B4-BE49-F238E27FC236}">
                <a16:creationId xmlns:a16="http://schemas.microsoft.com/office/drawing/2014/main" id="{D244603A-F547-4681-98E9-D43C259F6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600" b="1">
                <a:solidFill>
                  <a:srgbClr val="660033"/>
                </a:solidFill>
                <a:latin typeface="Comic Sans MS" panose="030F0702030302020204" pitchFamily="66" charset="0"/>
              </a:rPr>
              <a:t>  </a:t>
            </a:r>
            <a:r>
              <a:rPr lang="es-ES" altLang="es-ES" sz="3600" b="1">
                <a:solidFill>
                  <a:srgbClr val="990033"/>
                </a:solidFill>
                <a:latin typeface="Comic Sans MS" panose="030F0702030302020204" pitchFamily="66" charset="0"/>
              </a:rPr>
              <a:t>MUCHAS GRACIAS</a:t>
            </a:r>
          </a:p>
        </p:txBody>
      </p:sp>
      <p:pic>
        <p:nvPicPr>
          <p:cNvPr id="30724" name="Imagen 1">
            <a:extLst>
              <a:ext uri="{FF2B5EF4-FFF2-40B4-BE49-F238E27FC236}">
                <a16:creationId xmlns:a16="http://schemas.microsoft.com/office/drawing/2014/main" id="{FEE5E492-9EC0-46B2-AFB7-540DFC89950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616575"/>
            <a:ext cx="14906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C11AE27F-4590-4B6B-9C27-E6DB8F5F4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4000" b="1" dirty="0">
                <a:solidFill>
                  <a:srgbClr val="002060"/>
                </a:solidFill>
              </a:rPr>
              <a:t>Autoevaluación 2006/07</a:t>
            </a:r>
            <a:br>
              <a:rPr lang="es-ES" altLang="es-ES" sz="4000" b="1" dirty="0">
                <a:solidFill>
                  <a:srgbClr val="002060"/>
                </a:solidFill>
              </a:rPr>
            </a:br>
            <a:r>
              <a:rPr lang="es-ES" altLang="es-ES" sz="4000" b="1" dirty="0">
                <a:solidFill>
                  <a:srgbClr val="002060"/>
                </a:solidFill>
              </a:rPr>
              <a:t>Fortalezas           /       Dificultades</a:t>
            </a:r>
            <a:endParaRPr lang="es-ES" altLang="es-ES" sz="4000" dirty="0">
              <a:solidFill>
                <a:srgbClr val="002060"/>
              </a:solidFill>
            </a:endParaRPr>
          </a:p>
        </p:txBody>
      </p:sp>
      <p:sp>
        <p:nvSpPr>
          <p:cNvPr id="6147" name="Marcador de texto 2">
            <a:extLst>
              <a:ext uri="{FF2B5EF4-FFF2-40B4-BE49-F238E27FC236}">
                <a16:creationId xmlns:a16="http://schemas.microsoft.com/office/drawing/2014/main" id="{71662822-E96D-4EE7-BCEF-1BB68EBB948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95300" y="1600200"/>
            <a:ext cx="4457700" cy="4637112"/>
          </a:xfrm>
          <a:ln>
            <a:solidFill>
              <a:schemeClr val="tx1"/>
            </a:solidFill>
          </a:ln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Potenciación de la inclusión de todos:  alumnos, profesores y personal no docente, repercutiendo en la mejora de la convivencia y de los resultados académicos.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Coordinador/a de convivencia.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Profesorado dispuesto a colaborar en las distintas iniciativas del centro.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Escuela de padres. Colaboración.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Planes de Mejora. Grupos de Calidad.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altLang="es-ES" sz="2000" dirty="0">
                <a:solidFill>
                  <a:srgbClr val="000000"/>
                </a:solidFill>
              </a:rPr>
              <a:t>Plan de formación del centro. </a:t>
            </a:r>
          </a:p>
          <a:p>
            <a:endParaRPr lang="es-ES" altLang="es-ES" dirty="0"/>
          </a:p>
        </p:txBody>
      </p:sp>
      <p:sp>
        <p:nvSpPr>
          <p:cNvPr id="6148" name="Marcador de contenido 1">
            <a:extLst>
              <a:ext uri="{FF2B5EF4-FFF2-40B4-BE49-F238E27FC236}">
                <a16:creationId xmlns:a16="http://schemas.microsoft.com/office/drawing/2014/main" id="{144B1EAD-74B2-40D3-9F60-B980ACB3629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529064" y="1600200"/>
            <a:ext cx="3881636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S" altLang="es-ES" sz="2000" dirty="0"/>
              <a:t>Frecuentes conflictos protagonizados por alumnos de minoría étnica.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s-ES" sz="2000" dirty="0"/>
              <a:t>Incremento de alumnado de distintas nacionalidades con incorporación tardía al sistema educativo español.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s-ES" sz="2000" dirty="0"/>
              <a:t>Alto porcentaje de movilidad del profesorado.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altLang="es-ES" sz="2000" dirty="0"/>
              <a:t>Convivencia basada en sanciones, con resultados poco satisfactorios.</a:t>
            </a:r>
          </a:p>
        </p:txBody>
      </p:sp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DD6A85D2-A8E6-49E0-9ED2-61DA1FB04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b="1">
                <a:solidFill>
                  <a:srgbClr val="002060"/>
                </a:solidFill>
              </a:rPr>
              <a:t> ACTUACIONES PREVENTIVAS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920204-3740-4EBD-9367-DA063A8E2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196975"/>
            <a:ext cx="6113463" cy="5184775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_tradnl" sz="16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Carné por puntos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Agenda personalizada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 err="1"/>
              <a:t>Alumn@s</a:t>
            </a:r>
            <a:r>
              <a:rPr lang="es-ES_tradnl" sz="2000" b="1" dirty="0"/>
              <a:t> Ayudantes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Equipo de Mediación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Prácticas restaurativas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_tradnl" sz="2000" b="1" dirty="0"/>
              <a:t>Actuaciones compensadoras de desigualdades: </a:t>
            </a:r>
          </a:p>
          <a:p>
            <a:pPr marL="914400" lvl="2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b="1" dirty="0"/>
              <a:t>Programas: Éxito educativo, PROA+,    agrupamientos flexibles…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000" b="1" dirty="0"/>
              <a:t>      Plan de acogida.  AP 550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sz="2000" b="1" dirty="0"/>
              <a:t>      Unicef</a:t>
            </a:r>
            <a:endParaRPr lang="es-ES" sz="2000" b="1" dirty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MX" sz="2000" b="1" dirty="0"/>
              <a:t>      Recreos deportivos y musicales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" sz="2000" b="1" dirty="0"/>
              <a:t>      Programa de bienestar emocional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" sz="2000" b="1" dirty="0"/>
              <a:t>      Programa +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sz="2000" b="1" dirty="0"/>
              <a:t>Implementación del Plan de acción tutorial.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" sz="2000" b="1" dirty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s-ES" sz="1600" b="1" dirty="0"/>
          </a:p>
          <a:p>
            <a:pPr>
              <a:defRPr/>
            </a:pPr>
            <a:endParaRPr lang="es-ES" dirty="0"/>
          </a:p>
        </p:txBody>
      </p:sp>
      <p:sp>
        <p:nvSpPr>
          <p:cNvPr id="7172" name="Marcador de contenido 3">
            <a:extLst>
              <a:ext uri="{FF2B5EF4-FFF2-40B4-BE49-F238E27FC236}">
                <a16:creationId xmlns:a16="http://schemas.microsoft.com/office/drawing/2014/main" id="{64461E4B-37C2-43C7-828C-30F2BEDD181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21425" y="1341438"/>
            <a:ext cx="3013075" cy="4525962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s-ES" altLang="es-ES" sz="1600" b="1"/>
          </a:p>
          <a:p>
            <a:pPr marL="0" indent="0">
              <a:buFontTx/>
              <a:buNone/>
            </a:pPr>
            <a:endParaRPr lang="es-ES" altLang="es-ES"/>
          </a:p>
        </p:txBody>
      </p:sp>
      <p:pic>
        <p:nvPicPr>
          <p:cNvPr id="717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D5B184D-ACB7-46F7-9341-02072744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1341438"/>
            <a:ext cx="35544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n 2">
            <a:extLst>
              <a:ext uri="{FF2B5EF4-FFF2-40B4-BE49-F238E27FC236}">
                <a16:creationId xmlns:a16="http://schemas.microsoft.com/office/drawing/2014/main" id="{0642AA01-33C2-4889-9665-A7404AAC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3951288"/>
            <a:ext cx="1624013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agen 1">
            <a:extLst>
              <a:ext uri="{FF2B5EF4-FFF2-40B4-BE49-F238E27FC236}">
                <a16:creationId xmlns:a16="http://schemas.microsoft.com/office/drawing/2014/main" id="{97D9D5DA-675C-4ADE-B413-7FC74EC4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3532188"/>
            <a:ext cx="136842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ángulo 1">
            <a:extLst>
              <a:ext uri="{FF2B5EF4-FFF2-40B4-BE49-F238E27FC236}">
                <a16:creationId xmlns:a16="http://schemas.microsoft.com/office/drawing/2014/main" id="{05038C0F-B356-48AD-9683-70558C1D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765175"/>
            <a:ext cx="4176712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_tradnl" altLang="es-ES" b="1" dirty="0">
                <a:solidFill>
                  <a:srgbClr val="5C0423"/>
                </a:solidFill>
              </a:rPr>
              <a:t>Carné por puntos: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b="1" dirty="0">
              <a:solidFill>
                <a:srgbClr val="660033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>
                <a:solidFill>
                  <a:srgbClr val="000000"/>
                </a:solidFill>
              </a:rPr>
              <a:t>Para 1º y 2º ESO.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0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Coordinadora de Convivencia y tutores.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15 puntos.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Revisión semanal.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Recuperación: punto/ recreo (plazo: 15 días)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Diplomas a final de curso.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 dirty="0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20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 dirty="0"/>
          </a:p>
        </p:txBody>
      </p:sp>
      <p:pic>
        <p:nvPicPr>
          <p:cNvPr id="8195" name="Imagen 10">
            <a:extLst>
              <a:ext uri="{FF2B5EF4-FFF2-40B4-BE49-F238E27FC236}">
                <a16:creationId xmlns:a16="http://schemas.microsoft.com/office/drawing/2014/main" id="{DD2A5A4D-F73D-494C-A8E6-0572741C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778">
            <a:off x="6177136" y="3861048"/>
            <a:ext cx="201622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E1EFA3-5093-4F9E-A95B-64063FE7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24" y="908720"/>
            <a:ext cx="3888431" cy="2777450"/>
          </a:xfrm>
          <a:prstGeom prst="rect">
            <a:avLst/>
          </a:prstGeom>
          <a:ln>
            <a:solidFill>
              <a:schemeClr val="accent4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ángulo 1">
            <a:extLst>
              <a:ext uri="{FF2B5EF4-FFF2-40B4-BE49-F238E27FC236}">
                <a16:creationId xmlns:a16="http://schemas.microsoft.com/office/drawing/2014/main" id="{1805B20C-C714-47F1-BB74-2AC4CF877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765175"/>
            <a:ext cx="4681537" cy="906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_tradnl" altLang="es-ES" b="1">
                <a:solidFill>
                  <a:srgbClr val="660033"/>
                </a:solidFill>
              </a:rPr>
              <a:t>Alumn@s Ayudantes: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>
                <a:solidFill>
                  <a:srgbClr val="000000"/>
                </a:solidFill>
              </a:rPr>
              <a:t>Desde 2011. Toda la ESO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20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Un chico y una chica elegidos en 1º ESO por su clase.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Formación: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- Escucha activa, habilidades sociales y círculos de diálogo.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- Jornadas CRIE Berlanga (alumnos 2º ESO)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20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</p:txBody>
      </p:sp>
      <p:pic>
        <p:nvPicPr>
          <p:cNvPr id="9219" name="Imagen 6">
            <a:extLst>
              <a:ext uri="{FF2B5EF4-FFF2-40B4-BE49-F238E27FC236}">
                <a16:creationId xmlns:a16="http://schemas.microsoft.com/office/drawing/2014/main" id="{F071DDF8-365F-4FF9-ABF0-3E3374048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885">
            <a:off x="5457825" y="714375"/>
            <a:ext cx="397351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n 10">
            <a:extLst>
              <a:ext uri="{FF2B5EF4-FFF2-40B4-BE49-F238E27FC236}">
                <a16:creationId xmlns:a16="http://schemas.microsoft.com/office/drawing/2014/main" id="{86CEF1CC-2366-480C-B2A1-9097EFDA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817">
            <a:off x="5470525" y="3648075"/>
            <a:ext cx="39735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ángulo 1">
            <a:extLst>
              <a:ext uri="{FF2B5EF4-FFF2-40B4-BE49-F238E27FC236}">
                <a16:creationId xmlns:a16="http://schemas.microsoft.com/office/drawing/2014/main" id="{5A6F7103-699F-4B70-B001-566F82C90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476250"/>
            <a:ext cx="4176712" cy="91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_tradnl" altLang="es-ES" b="1">
                <a:solidFill>
                  <a:srgbClr val="660033"/>
                </a:solidFill>
              </a:rPr>
              <a:t>Equipo de Mediación: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>
                <a:solidFill>
                  <a:srgbClr val="000000"/>
                </a:solidFill>
              </a:rPr>
              <a:t>Alumn@s Ayudantes de 3º y 4º ESO.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Formación: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- Fases de la Mediación y dramatizaciones.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- Jornada de Formación IES Las Musas (Madrid)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20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</p:txBody>
      </p:sp>
      <p:pic>
        <p:nvPicPr>
          <p:cNvPr id="10243" name="Imagen 2">
            <a:extLst>
              <a:ext uri="{FF2B5EF4-FFF2-40B4-BE49-F238E27FC236}">
                <a16:creationId xmlns:a16="http://schemas.microsoft.com/office/drawing/2014/main" id="{5BED0CEA-8617-4D71-AB31-59A80915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505200"/>
            <a:ext cx="5041900" cy="2732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agen 7">
            <a:extLst>
              <a:ext uri="{FF2B5EF4-FFF2-40B4-BE49-F238E27FC236}">
                <a16:creationId xmlns:a16="http://schemas.microsoft.com/office/drawing/2014/main" id="{EA36F5C9-EBA2-4D4D-80C7-5B04A028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620713"/>
            <a:ext cx="3889375" cy="2592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ángulo 1">
            <a:extLst>
              <a:ext uri="{FF2B5EF4-FFF2-40B4-BE49-F238E27FC236}">
                <a16:creationId xmlns:a16="http://schemas.microsoft.com/office/drawing/2014/main" id="{97F48F88-3037-471B-A229-1E8808589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8" y="476250"/>
            <a:ext cx="4176712" cy="1017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_tradnl" altLang="es-ES" b="1">
                <a:solidFill>
                  <a:srgbClr val="660033"/>
                </a:solidFill>
              </a:rPr>
              <a:t>Prácticas</a:t>
            </a:r>
            <a:r>
              <a:rPr lang="es-ES_tradnl" altLang="es-ES" b="1">
                <a:solidFill>
                  <a:srgbClr val="990099"/>
                </a:solidFill>
              </a:rPr>
              <a:t> </a:t>
            </a:r>
            <a:r>
              <a:rPr lang="es-ES_tradnl" altLang="es-ES" b="1">
                <a:solidFill>
                  <a:srgbClr val="660033"/>
                </a:solidFill>
              </a:rPr>
              <a:t>Restaurativas:</a:t>
            </a:r>
            <a:r>
              <a:rPr lang="es-ES_tradnl" altLang="es-ES" b="1">
                <a:solidFill>
                  <a:srgbClr val="990099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>
                <a:solidFill>
                  <a:srgbClr val="000000"/>
                </a:solidFill>
              </a:rPr>
              <a:t>Desde 2018 (Vincenç Rul-lan. Valladolid)</a:t>
            </a: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Formación en el centro con Ricard Vila.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Formación continua CFIE Soria.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Claves: diálogo, escucha activa, empatía, círculos de diálogo y de resolución de conflictos.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ES_tradnl" altLang="es-ES" sz="24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_tradnl" altLang="es-ES" sz="2400" b="1"/>
              <a:t> 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20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_tradnl" altLang="es-ES" sz="1600" b="1"/>
          </a:p>
        </p:txBody>
      </p:sp>
      <p:pic>
        <p:nvPicPr>
          <p:cNvPr id="11267" name="Imagen 3">
            <a:extLst>
              <a:ext uri="{FF2B5EF4-FFF2-40B4-BE49-F238E27FC236}">
                <a16:creationId xmlns:a16="http://schemas.microsoft.com/office/drawing/2014/main" id="{21733CEE-BB74-41E8-B5F1-87CE2E13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619">
            <a:off x="4808538" y="620713"/>
            <a:ext cx="4752975" cy="2278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Imagen 8">
            <a:extLst>
              <a:ext uri="{FF2B5EF4-FFF2-40B4-BE49-F238E27FC236}">
                <a16:creationId xmlns:a16="http://schemas.microsoft.com/office/drawing/2014/main" id="{45DB4D48-5C60-4C0C-913C-A554AFE7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603">
            <a:off x="4808538" y="3959225"/>
            <a:ext cx="4752975" cy="206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2">
            <a:extLst>
              <a:ext uri="{FF2B5EF4-FFF2-40B4-BE49-F238E27FC236}">
                <a16:creationId xmlns:a16="http://schemas.microsoft.com/office/drawing/2014/main" id="{AF4998A3-D1C7-43D5-9595-E8A19447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b="9116"/>
          <a:stretch>
            <a:fillRect/>
          </a:stretch>
        </p:blipFill>
        <p:spPr bwMode="auto">
          <a:xfrm>
            <a:off x="433388" y="871538"/>
            <a:ext cx="90392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FC9C52AB174447980204764135D2B8" ma:contentTypeVersion="18" ma:contentTypeDescription="Crear nuevo documento." ma:contentTypeScope="" ma:versionID="2fc83ab4a3fea127ab2452e6996b72fc">
  <xsd:schema xmlns:xsd="http://www.w3.org/2001/XMLSchema" xmlns:xs="http://www.w3.org/2001/XMLSchema" xmlns:p="http://schemas.microsoft.com/office/2006/metadata/properties" xmlns:ns3="acf4e12e-ef78-4686-8673-3b2143e3ecb3" xmlns:ns4="32d4993b-c6b5-46bc-b05e-6758ecf291d0" targetNamespace="http://schemas.microsoft.com/office/2006/metadata/properties" ma:root="true" ma:fieldsID="07f74c9f61c8c80967b7a49cc6ecf3af" ns3:_="" ns4:_="">
    <xsd:import namespace="acf4e12e-ef78-4686-8673-3b2143e3ecb3"/>
    <xsd:import namespace="32d4993b-c6b5-46bc-b05e-6758ecf291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4e12e-ef78-4686-8673-3b2143e3e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4993b-c6b5-46bc-b05e-6758ecf291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f4e12e-ef78-4686-8673-3b2143e3ecb3" xsi:nil="true"/>
  </documentManagement>
</p:properties>
</file>

<file path=customXml/itemProps1.xml><?xml version="1.0" encoding="utf-8"?>
<ds:datastoreItem xmlns:ds="http://schemas.openxmlformats.org/officeDocument/2006/customXml" ds:itemID="{8EBCA5CC-8353-4CB1-A93B-F5F8DE866B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f4e12e-ef78-4686-8673-3b2143e3ecb3"/>
    <ds:schemaRef ds:uri="32d4993b-c6b5-46bc-b05e-6758ecf29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1FD291-0B3C-48A9-AA72-AE226D93DD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15190C-D9F9-47E2-B89A-0293A18838C9}">
  <ds:schemaRefs>
    <ds:schemaRef ds:uri="http://purl.org/dc/terms/"/>
    <ds:schemaRef ds:uri="http://schemas.microsoft.com/office/2006/documentManagement/types"/>
    <ds:schemaRef ds:uri="http://purl.org/dc/dcmitype/"/>
    <ds:schemaRef ds:uri="acf4e12e-ef78-4686-8673-3b2143e3ecb3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32d4993b-c6b5-46bc-b05e-6758ecf291d0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5091</TotalTime>
  <Words>748</Words>
  <Application>Microsoft Office PowerPoint</Application>
  <PresentationFormat>A4 (210 x 297 mm)</PresentationFormat>
  <Paragraphs>171</Paragraphs>
  <Slides>25</Slides>
  <Notes>0</Notes>
  <HiddenSlides>0</HiddenSlides>
  <MMClips>2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Arial Rounded MT Bold</vt:lpstr>
      <vt:lpstr>Comic Sans MS</vt:lpstr>
      <vt:lpstr>Gill Sans MT</vt:lpstr>
      <vt:lpstr>Times New Roman</vt:lpstr>
      <vt:lpstr>Wingdings</vt:lpstr>
      <vt:lpstr>Diseño predeterminado</vt:lpstr>
      <vt:lpstr>Document</vt:lpstr>
      <vt:lpstr>Presentación de PowerPoint</vt:lpstr>
      <vt:lpstr>Contexto </vt:lpstr>
      <vt:lpstr>Autoevaluación 2006/07 Fortalezas           /       Dificultades</vt:lpstr>
      <vt:lpstr> ACTUACIONES PREVENTIVAS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ACTUACIONES REACTIVAS  ( Decreto 51/2007) </vt:lpstr>
      <vt:lpstr>TEMPORALIZACIÓN</vt:lpstr>
      <vt:lpstr>Conclusiones</vt:lpstr>
      <vt:lpstr>  MUCHAS GRACIAS</vt:lpstr>
    </vt:vector>
  </TitlesOfParts>
  <Company>ies santa catalina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Jornadas de Calidad (Logroño 2-6-04) EXPERIENCIA DE EVALUACIÓN EXTERNA: ACREDITACIÓN MODELO DE EXCELENCIA</dc:title>
  <dc:creator>julian del valle</dc:creator>
  <cp:lastModifiedBy>MARGARITA MERINO VAZQUEZ</cp:lastModifiedBy>
  <cp:revision>414</cp:revision>
  <cp:lastPrinted>2018-10-16T10:25:35Z</cp:lastPrinted>
  <dcterms:created xsi:type="dcterms:W3CDTF">2004-05-30T18:47:00Z</dcterms:created>
  <dcterms:modified xsi:type="dcterms:W3CDTF">2025-05-09T12:07:12Z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0x01010076FC9C52AB174447980204764135D2B8</vt:lpwstr>
  </property>
</Properties>
</file>