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10287000"/>
  <p:notesSz cx="6858000" cy="9144000"/>
  <p:embeddedFontLst>
    <p:embeddedFont>
      <p:font typeface="Mochiy Pop One" panose="020B0604020202020204" charset="-128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Dreaming Outloud Script" panose="020B0604020202020204" charset="0"/>
      <p:regular r:id="rId28"/>
    </p:embeddedFont>
    <p:embeddedFont>
      <p:font typeface="Kent" panose="020B0604020202020204" charset="0"/>
      <p:regular r:id="rId29"/>
    </p:embeddedFont>
    <p:embeddedFont>
      <p:font typeface="Open Sans Bold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99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4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youtu.be/c6T_ypI3x5I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youtu.be/j1zsffaCysU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4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2.svg"/><Relationship Id="rId7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10" Type="http://schemas.openxmlformats.org/officeDocument/2006/relationships/hyperlink" Target="mailto:jcallem@educa.jcyl.es" TargetMode="External"/><Relationship Id="rId4" Type="http://schemas.openxmlformats.org/officeDocument/2006/relationships/image" Target="../media/image3.png"/><Relationship Id="rId9" Type="http://schemas.openxmlformats.org/officeDocument/2006/relationships/hyperlink" Target="mailto:virginia.amomen@educa.jcyl.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image" Target="../media/image4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youtu.be/Vn1bOx7rXW8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58026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82342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022710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263078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503446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458026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782342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022710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263078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503446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 rot="-10800000">
            <a:off x="15923075" y="4776359"/>
            <a:ext cx="2773948" cy="6360979"/>
            <a:chOff x="0" y="0"/>
            <a:chExt cx="702673" cy="161131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02673" cy="1611310"/>
            </a:xfrm>
            <a:custGeom>
              <a:avLst/>
              <a:gdLst/>
              <a:ahLst/>
              <a:cxnLst/>
              <a:rect l="l" t="t" r="r" b="b"/>
              <a:pathLst>
                <a:path w="702673" h="1611310">
                  <a:moveTo>
                    <a:pt x="0" y="0"/>
                  </a:moveTo>
                  <a:lnTo>
                    <a:pt x="702673" y="0"/>
                  </a:lnTo>
                  <a:lnTo>
                    <a:pt x="702673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FA6B9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702673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10800000">
            <a:off x="13207681" y="4776359"/>
            <a:ext cx="2729808" cy="6360979"/>
            <a:chOff x="0" y="0"/>
            <a:chExt cx="691492" cy="161131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8AF7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10800000">
            <a:off x="10492288" y="4776359"/>
            <a:ext cx="2729808" cy="6360979"/>
            <a:chOff x="0" y="0"/>
            <a:chExt cx="691492" cy="161131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FD978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-10800000">
            <a:off x="7776894" y="4776359"/>
            <a:ext cx="2729808" cy="6360979"/>
            <a:chOff x="0" y="0"/>
            <a:chExt cx="691492" cy="161131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5EDABF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-10800000">
            <a:off x="5061501" y="4776359"/>
            <a:ext cx="2729808" cy="6360979"/>
            <a:chOff x="0" y="0"/>
            <a:chExt cx="691492" cy="161131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9FEAF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10800000">
            <a:off x="-411235" y="4776359"/>
            <a:ext cx="2771756" cy="6360979"/>
            <a:chOff x="0" y="0"/>
            <a:chExt cx="702118" cy="161131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702118" cy="1611310"/>
            </a:xfrm>
            <a:custGeom>
              <a:avLst/>
              <a:gdLst/>
              <a:ahLst/>
              <a:cxnLst/>
              <a:rect l="l" t="t" r="r" b="b"/>
              <a:pathLst>
                <a:path w="702118" h="1611310">
                  <a:moveTo>
                    <a:pt x="0" y="0"/>
                  </a:moveTo>
                  <a:lnTo>
                    <a:pt x="702118" y="0"/>
                  </a:lnTo>
                  <a:lnTo>
                    <a:pt x="702118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ED90EC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9525"/>
              <a:ext cx="702118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 rot="-10800000">
            <a:off x="2360522" y="4776359"/>
            <a:ext cx="2729808" cy="6360979"/>
            <a:chOff x="0" y="0"/>
            <a:chExt cx="691492" cy="161131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C1AFFF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>
            <a:off x="2489506" y="676671"/>
            <a:ext cx="13308988" cy="8933658"/>
          </a:xfrm>
          <a:custGeom>
            <a:avLst/>
            <a:gdLst/>
            <a:ahLst/>
            <a:cxnLst/>
            <a:rect l="l" t="t" r="r" b="b"/>
            <a:pathLst>
              <a:path w="13308988" h="8933658">
                <a:moveTo>
                  <a:pt x="0" y="0"/>
                </a:moveTo>
                <a:lnTo>
                  <a:pt x="13308988" y="0"/>
                </a:lnTo>
                <a:lnTo>
                  <a:pt x="13308988" y="8933658"/>
                </a:lnTo>
                <a:lnTo>
                  <a:pt x="0" y="89336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-809483">
            <a:off x="1206523" y="391706"/>
            <a:ext cx="2815563" cy="3170977"/>
          </a:xfrm>
          <a:custGeom>
            <a:avLst/>
            <a:gdLst/>
            <a:ahLst/>
            <a:cxnLst/>
            <a:rect l="l" t="t" r="r" b="b"/>
            <a:pathLst>
              <a:path w="2815563" h="3170977">
                <a:moveTo>
                  <a:pt x="0" y="0"/>
                </a:moveTo>
                <a:lnTo>
                  <a:pt x="2815563" y="0"/>
                </a:lnTo>
                <a:lnTo>
                  <a:pt x="2815563" y="3170977"/>
                </a:lnTo>
                <a:lnTo>
                  <a:pt x="0" y="31709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887573">
            <a:off x="13880223" y="5320916"/>
            <a:ext cx="3109236" cy="4801908"/>
          </a:xfrm>
          <a:custGeom>
            <a:avLst/>
            <a:gdLst/>
            <a:ahLst/>
            <a:cxnLst/>
            <a:rect l="l" t="t" r="r" b="b"/>
            <a:pathLst>
              <a:path w="3109236" h="4801908">
                <a:moveTo>
                  <a:pt x="0" y="0"/>
                </a:moveTo>
                <a:lnTo>
                  <a:pt x="3109235" y="0"/>
                </a:lnTo>
                <a:lnTo>
                  <a:pt x="3109235" y="4801908"/>
                </a:lnTo>
                <a:lnTo>
                  <a:pt x="0" y="480190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91751">
            <a:off x="1148513" y="7516492"/>
            <a:ext cx="2681987" cy="1867638"/>
          </a:xfrm>
          <a:custGeom>
            <a:avLst/>
            <a:gdLst/>
            <a:ahLst/>
            <a:cxnLst/>
            <a:rect l="l" t="t" r="r" b="b"/>
            <a:pathLst>
              <a:path w="2681987" h="1867638">
                <a:moveTo>
                  <a:pt x="0" y="0"/>
                </a:moveTo>
                <a:lnTo>
                  <a:pt x="2681986" y="0"/>
                </a:lnTo>
                <a:lnTo>
                  <a:pt x="2681986" y="1867638"/>
                </a:lnTo>
                <a:lnTo>
                  <a:pt x="0" y="186763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6884355" y="5143500"/>
            <a:ext cx="4514887" cy="3996228"/>
          </a:xfrm>
          <a:custGeom>
            <a:avLst/>
            <a:gdLst/>
            <a:ahLst/>
            <a:cxnLst/>
            <a:rect l="l" t="t" r="r" b="b"/>
            <a:pathLst>
              <a:path w="4514887" h="3996228">
                <a:moveTo>
                  <a:pt x="0" y="0"/>
                </a:moveTo>
                <a:lnTo>
                  <a:pt x="4514887" y="0"/>
                </a:lnTo>
                <a:lnTo>
                  <a:pt x="4514887" y="3996228"/>
                </a:lnTo>
                <a:lnTo>
                  <a:pt x="0" y="399622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38" name="TextBox 38"/>
          <p:cNvSpPr txBox="1"/>
          <p:nvPr/>
        </p:nvSpPr>
        <p:spPr>
          <a:xfrm>
            <a:off x="4715991" y="2464088"/>
            <a:ext cx="8970318" cy="4936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48"/>
              </a:lnSpc>
            </a:pPr>
            <a:r>
              <a:rPr lang="en-US" sz="7391">
                <a:solidFill>
                  <a:srgbClr val="F97046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“LA ASAMBLEA </a:t>
            </a:r>
          </a:p>
          <a:p>
            <a:pPr algn="ctr">
              <a:lnSpc>
                <a:spcPts val="10348"/>
              </a:lnSpc>
            </a:pPr>
            <a:r>
              <a:rPr lang="en-US" sz="7391">
                <a:solidFill>
                  <a:srgbClr val="F97046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DE MI COLE”</a:t>
            </a:r>
          </a:p>
          <a:p>
            <a:pPr algn="ctr">
              <a:lnSpc>
                <a:spcPts val="9368"/>
              </a:lnSpc>
            </a:pPr>
            <a:endParaRPr lang="en-US" sz="7391">
              <a:solidFill>
                <a:srgbClr val="F97046"/>
              </a:solidFill>
              <a:latin typeface="Mochiy Pop One"/>
              <a:ea typeface="Mochiy Pop One"/>
              <a:cs typeface="Mochiy Pop One"/>
              <a:sym typeface="Mochiy Pop One"/>
            </a:endParaRPr>
          </a:p>
          <a:p>
            <a:pPr algn="ctr">
              <a:lnSpc>
                <a:spcPts val="9368"/>
              </a:lnSpc>
            </a:pPr>
            <a:endParaRPr lang="en-US" sz="7391">
              <a:solidFill>
                <a:srgbClr val="F97046"/>
              </a:solidFill>
              <a:latin typeface="Mochiy Pop One"/>
              <a:ea typeface="Mochiy Pop One"/>
              <a:cs typeface="Mochiy Pop One"/>
              <a:sym typeface="Mochiy Pop On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9912" y="0"/>
            <a:ext cx="15003014" cy="10070773"/>
          </a:xfrm>
          <a:custGeom>
            <a:avLst/>
            <a:gdLst/>
            <a:ahLst/>
            <a:cxnLst/>
            <a:rect l="l" t="t" r="r" b="b"/>
            <a:pathLst>
              <a:path w="15003014" h="10070773">
                <a:moveTo>
                  <a:pt x="0" y="0"/>
                </a:moveTo>
                <a:lnTo>
                  <a:pt x="15003014" y="0"/>
                </a:lnTo>
                <a:lnTo>
                  <a:pt x="15003014" y="10070773"/>
                </a:lnTo>
                <a:lnTo>
                  <a:pt x="0" y="100707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800222" y="2094667"/>
            <a:ext cx="13993887" cy="2074340"/>
            <a:chOff x="0" y="0"/>
            <a:chExt cx="3685633" cy="54632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85633" cy="546328"/>
            </a:xfrm>
            <a:custGeom>
              <a:avLst/>
              <a:gdLst/>
              <a:ahLst/>
              <a:cxnLst/>
              <a:rect l="l" t="t" r="r" b="b"/>
              <a:pathLst>
                <a:path w="3685633" h="546328">
                  <a:moveTo>
                    <a:pt x="28215" y="0"/>
                  </a:moveTo>
                  <a:lnTo>
                    <a:pt x="3657418" y="0"/>
                  </a:lnTo>
                  <a:cubicBezTo>
                    <a:pt x="3673001" y="0"/>
                    <a:pt x="3685633" y="12632"/>
                    <a:pt x="3685633" y="28215"/>
                  </a:cubicBezTo>
                  <a:lnTo>
                    <a:pt x="3685633" y="518113"/>
                  </a:lnTo>
                  <a:cubicBezTo>
                    <a:pt x="3685633" y="533696"/>
                    <a:pt x="3673001" y="546328"/>
                    <a:pt x="3657418" y="546328"/>
                  </a:cubicBezTo>
                  <a:lnTo>
                    <a:pt x="28215" y="546328"/>
                  </a:lnTo>
                  <a:cubicBezTo>
                    <a:pt x="12632" y="546328"/>
                    <a:pt x="0" y="533696"/>
                    <a:pt x="0" y="518113"/>
                  </a:cubicBezTo>
                  <a:lnTo>
                    <a:pt x="0" y="28215"/>
                  </a:lnTo>
                  <a:cubicBezTo>
                    <a:pt x="0" y="12632"/>
                    <a:pt x="12632" y="0"/>
                    <a:pt x="28215" y="0"/>
                  </a:cubicBezTo>
                  <a:close/>
                </a:path>
              </a:pathLst>
            </a:custGeom>
            <a:solidFill>
              <a:srgbClr val="D075D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685633" cy="5844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780418" y="2568785"/>
            <a:ext cx="10918849" cy="1005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20"/>
              </a:lnSpc>
            </a:pPr>
            <a:r>
              <a:rPr lang="en-US" sz="58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¿QUÉ APORTA LA ASAMBLEA?</a:t>
            </a:r>
          </a:p>
        </p:txBody>
      </p:sp>
      <p:sp>
        <p:nvSpPr>
          <p:cNvPr id="7" name="Freeform 7"/>
          <p:cNvSpPr/>
          <p:nvPr/>
        </p:nvSpPr>
        <p:spPr>
          <a:xfrm rot="-1364761">
            <a:off x="2125539" y="2692103"/>
            <a:ext cx="1855528" cy="2055987"/>
          </a:xfrm>
          <a:custGeom>
            <a:avLst/>
            <a:gdLst/>
            <a:ahLst/>
            <a:cxnLst/>
            <a:rect l="l" t="t" r="r" b="b"/>
            <a:pathLst>
              <a:path w="1855528" h="2055987">
                <a:moveTo>
                  <a:pt x="0" y="0"/>
                </a:moveTo>
                <a:lnTo>
                  <a:pt x="1855528" y="0"/>
                </a:lnTo>
                <a:lnTo>
                  <a:pt x="1855528" y="2055987"/>
                </a:lnTo>
                <a:lnTo>
                  <a:pt x="0" y="20559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3232014" y="5815110"/>
            <a:ext cx="4363801" cy="3820895"/>
            <a:chOff x="0" y="0"/>
            <a:chExt cx="1149314" cy="100632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49314" cy="1006326"/>
            </a:xfrm>
            <a:custGeom>
              <a:avLst/>
              <a:gdLst/>
              <a:ahLst/>
              <a:cxnLst/>
              <a:rect l="l" t="t" r="r" b="b"/>
              <a:pathLst>
                <a:path w="1149314" h="1006326">
                  <a:moveTo>
                    <a:pt x="90480" y="0"/>
                  </a:moveTo>
                  <a:lnTo>
                    <a:pt x="1058834" y="0"/>
                  </a:lnTo>
                  <a:cubicBezTo>
                    <a:pt x="1082831" y="0"/>
                    <a:pt x="1105845" y="9533"/>
                    <a:pt x="1122813" y="26501"/>
                  </a:cubicBezTo>
                  <a:cubicBezTo>
                    <a:pt x="1139781" y="43469"/>
                    <a:pt x="1149314" y="66483"/>
                    <a:pt x="1149314" y="90480"/>
                  </a:cubicBezTo>
                  <a:lnTo>
                    <a:pt x="1149314" y="915846"/>
                  </a:lnTo>
                  <a:cubicBezTo>
                    <a:pt x="1149314" y="939843"/>
                    <a:pt x="1139781" y="962857"/>
                    <a:pt x="1122813" y="979825"/>
                  </a:cubicBezTo>
                  <a:cubicBezTo>
                    <a:pt x="1105845" y="996793"/>
                    <a:pt x="1082831" y="1006326"/>
                    <a:pt x="1058834" y="1006326"/>
                  </a:cubicBezTo>
                  <a:lnTo>
                    <a:pt x="90480" y="1006326"/>
                  </a:lnTo>
                  <a:cubicBezTo>
                    <a:pt x="66483" y="1006326"/>
                    <a:pt x="43469" y="996793"/>
                    <a:pt x="26501" y="979825"/>
                  </a:cubicBezTo>
                  <a:cubicBezTo>
                    <a:pt x="9533" y="962857"/>
                    <a:pt x="0" y="939843"/>
                    <a:pt x="0" y="915846"/>
                  </a:cubicBezTo>
                  <a:lnTo>
                    <a:pt x="0" y="90480"/>
                  </a:lnTo>
                  <a:cubicBezTo>
                    <a:pt x="0" y="66483"/>
                    <a:pt x="9533" y="43469"/>
                    <a:pt x="26501" y="26501"/>
                  </a:cubicBezTo>
                  <a:cubicBezTo>
                    <a:pt x="43469" y="9533"/>
                    <a:pt x="66483" y="0"/>
                    <a:pt x="90480" y="0"/>
                  </a:cubicBezTo>
                  <a:close/>
                </a:path>
              </a:pathLst>
            </a:custGeom>
            <a:solidFill>
              <a:srgbClr val="5EDAB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149314" cy="10444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000780" y="5842924"/>
            <a:ext cx="4890140" cy="208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Nuevas ideaso e iniciativas de l@s alumnos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000780" y="8027730"/>
            <a:ext cx="3981462" cy="1393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606" lvl="1" indent="-431803" algn="l">
              <a:lnSpc>
                <a:spcPts val="5600"/>
              </a:lnSpc>
              <a:buFont typeface="Arial"/>
              <a:buChar char="•"/>
            </a:pPr>
            <a:r>
              <a:rPr lang="en-US" sz="4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Centro más dinámico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0773448" y="5815110"/>
            <a:ext cx="4363801" cy="3820895"/>
            <a:chOff x="0" y="0"/>
            <a:chExt cx="1149314" cy="100632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49314" cy="1006326"/>
            </a:xfrm>
            <a:custGeom>
              <a:avLst/>
              <a:gdLst/>
              <a:ahLst/>
              <a:cxnLst/>
              <a:rect l="l" t="t" r="r" b="b"/>
              <a:pathLst>
                <a:path w="1149314" h="1006326">
                  <a:moveTo>
                    <a:pt x="90480" y="0"/>
                  </a:moveTo>
                  <a:lnTo>
                    <a:pt x="1058834" y="0"/>
                  </a:lnTo>
                  <a:cubicBezTo>
                    <a:pt x="1082831" y="0"/>
                    <a:pt x="1105845" y="9533"/>
                    <a:pt x="1122813" y="26501"/>
                  </a:cubicBezTo>
                  <a:cubicBezTo>
                    <a:pt x="1139781" y="43469"/>
                    <a:pt x="1149314" y="66483"/>
                    <a:pt x="1149314" y="90480"/>
                  </a:cubicBezTo>
                  <a:lnTo>
                    <a:pt x="1149314" y="915846"/>
                  </a:lnTo>
                  <a:cubicBezTo>
                    <a:pt x="1149314" y="939843"/>
                    <a:pt x="1139781" y="962857"/>
                    <a:pt x="1122813" y="979825"/>
                  </a:cubicBezTo>
                  <a:cubicBezTo>
                    <a:pt x="1105845" y="996793"/>
                    <a:pt x="1082831" y="1006326"/>
                    <a:pt x="1058834" y="1006326"/>
                  </a:cubicBezTo>
                  <a:lnTo>
                    <a:pt x="90480" y="1006326"/>
                  </a:lnTo>
                  <a:cubicBezTo>
                    <a:pt x="66483" y="1006326"/>
                    <a:pt x="43469" y="996793"/>
                    <a:pt x="26501" y="979825"/>
                  </a:cubicBezTo>
                  <a:cubicBezTo>
                    <a:pt x="9533" y="962857"/>
                    <a:pt x="0" y="939843"/>
                    <a:pt x="0" y="915846"/>
                  </a:cubicBezTo>
                  <a:lnTo>
                    <a:pt x="0" y="90480"/>
                  </a:lnTo>
                  <a:cubicBezTo>
                    <a:pt x="0" y="66483"/>
                    <a:pt x="9533" y="43469"/>
                    <a:pt x="26501" y="26501"/>
                  </a:cubicBezTo>
                  <a:cubicBezTo>
                    <a:pt x="43469" y="9533"/>
                    <a:pt x="66483" y="0"/>
                    <a:pt x="90480" y="0"/>
                  </a:cubicBezTo>
                  <a:close/>
                </a:path>
              </a:pathLst>
            </a:custGeom>
            <a:solidFill>
              <a:srgbClr val="5EDAB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149314" cy="10444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404909" y="6010336"/>
            <a:ext cx="4841508" cy="613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8" lvl="1" indent="-388624" algn="l">
              <a:lnSpc>
                <a:spcPts val="5040"/>
              </a:lnSpc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Empoderamiento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404909" y="6680489"/>
            <a:ext cx="4054487" cy="125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l">
              <a:lnSpc>
                <a:spcPts val="5040"/>
              </a:lnSpc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Cohesión grupal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3961222" y="4260486"/>
            <a:ext cx="2905385" cy="1200180"/>
            <a:chOff x="0" y="0"/>
            <a:chExt cx="765204" cy="31609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65204" cy="316097"/>
            </a:xfrm>
            <a:custGeom>
              <a:avLst/>
              <a:gdLst/>
              <a:ahLst/>
              <a:cxnLst/>
              <a:rect l="l" t="t" r="r" b="b"/>
              <a:pathLst>
                <a:path w="765204" h="316097">
                  <a:moveTo>
                    <a:pt x="135899" y="0"/>
                  </a:moveTo>
                  <a:lnTo>
                    <a:pt x="629306" y="0"/>
                  </a:lnTo>
                  <a:cubicBezTo>
                    <a:pt x="665348" y="0"/>
                    <a:pt x="699915" y="14318"/>
                    <a:pt x="725400" y="39804"/>
                  </a:cubicBezTo>
                  <a:cubicBezTo>
                    <a:pt x="750886" y="65290"/>
                    <a:pt x="765204" y="99856"/>
                    <a:pt x="765204" y="135899"/>
                  </a:cubicBezTo>
                  <a:lnTo>
                    <a:pt x="765204" y="180198"/>
                  </a:lnTo>
                  <a:cubicBezTo>
                    <a:pt x="765204" y="255253"/>
                    <a:pt x="704360" y="316097"/>
                    <a:pt x="629306" y="316097"/>
                  </a:cubicBezTo>
                  <a:lnTo>
                    <a:pt x="135899" y="316097"/>
                  </a:lnTo>
                  <a:cubicBezTo>
                    <a:pt x="60844" y="316097"/>
                    <a:pt x="0" y="255253"/>
                    <a:pt x="0" y="180198"/>
                  </a:cubicBezTo>
                  <a:lnTo>
                    <a:pt x="0" y="135899"/>
                  </a:lnTo>
                  <a:cubicBezTo>
                    <a:pt x="0" y="60844"/>
                    <a:pt x="60844" y="0"/>
                    <a:pt x="135899" y="0"/>
                  </a:cubicBezTo>
                  <a:close/>
                </a:path>
              </a:pathLst>
            </a:custGeom>
            <a:solidFill>
              <a:srgbClr val="5EDABF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66675"/>
              <a:ext cx="765204" cy="3827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  <a:spcBef>
                  <a:spcPct val="0"/>
                </a:spcBef>
              </a:pPr>
              <a:r>
                <a:rPr lang="en-US" sz="3600" b="1" u="none" strike="noStrike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AL COLE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1502656" y="4260486"/>
            <a:ext cx="2905385" cy="1463145"/>
            <a:chOff x="0" y="0"/>
            <a:chExt cx="765204" cy="38535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765204" cy="385355"/>
            </a:xfrm>
            <a:custGeom>
              <a:avLst/>
              <a:gdLst/>
              <a:ahLst/>
              <a:cxnLst/>
              <a:rect l="l" t="t" r="r" b="b"/>
              <a:pathLst>
                <a:path w="765204" h="385355">
                  <a:moveTo>
                    <a:pt x="135899" y="0"/>
                  </a:moveTo>
                  <a:lnTo>
                    <a:pt x="629306" y="0"/>
                  </a:lnTo>
                  <a:cubicBezTo>
                    <a:pt x="665348" y="0"/>
                    <a:pt x="699915" y="14318"/>
                    <a:pt x="725400" y="39804"/>
                  </a:cubicBezTo>
                  <a:cubicBezTo>
                    <a:pt x="750886" y="65290"/>
                    <a:pt x="765204" y="99856"/>
                    <a:pt x="765204" y="135899"/>
                  </a:cubicBezTo>
                  <a:lnTo>
                    <a:pt x="765204" y="249457"/>
                  </a:lnTo>
                  <a:cubicBezTo>
                    <a:pt x="765204" y="285499"/>
                    <a:pt x="750886" y="320065"/>
                    <a:pt x="725400" y="345551"/>
                  </a:cubicBezTo>
                  <a:cubicBezTo>
                    <a:pt x="699915" y="371037"/>
                    <a:pt x="665348" y="385355"/>
                    <a:pt x="629306" y="385355"/>
                  </a:cubicBezTo>
                  <a:lnTo>
                    <a:pt x="135899" y="385355"/>
                  </a:lnTo>
                  <a:cubicBezTo>
                    <a:pt x="60844" y="385355"/>
                    <a:pt x="0" y="324511"/>
                    <a:pt x="0" y="249457"/>
                  </a:cubicBezTo>
                  <a:lnTo>
                    <a:pt x="0" y="135899"/>
                  </a:lnTo>
                  <a:cubicBezTo>
                    <a:pt x="0" y="60844"/>
                    <a:pt x="60844" y="0"/>
                    <a:pt x="135899" y="0"/>
                  </a:cubicBezTo>
                  <a:close/>
                </a:path>
              </a:pathLst>
            </a:custGeom>
            <a:solidFill>
              <a:srgbClr val="5EDABF"/>
            </a:solidFill>
            <a:ln cap="rnd">
              <a:noFill/>
              <a:prstDash val="solid"/>
              <a:round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66675"/>
              <a:ext cx="765204" cy="4520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040"/>
                </a:lnSpc>
                <a:spcBef>
                  <a:spcPct val="0"/>
                </a:spcBef>
              </a:pPr>
              <a:r>
                <a:rPr lang="en-US" sz="3600" b="1" u="none" strike="noStrike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 L@S ALUM@S</a:t>
              </a:r>
            </a:p>
          </p:txBody>
        </p:sp>
      </p:grpSp>
      <p:sp>
        <p:nvSpPr>
          <p:cNvPr id="24" name="Freeform 24"/>
          <p:cNvSpPr/>
          <p:nvPr/>
        </p:nvSpPr>
        <p:spPr>
          <a:xfrm rot="-1364761">
            <a:off x="8216236" y="4482894"/>
            <a:ext cx="1855528" cy="2055987"/>
          </a:xfrm>
          <a:custGeom>
            <a:avLst/>
            <a:gdLst/>
            <a:ahLst/>
            <a:cxnLst/>
            <a:rect l="l" t="t" r="r" b="b"/>
            <a:pathLst>
              <a:path w="1855528" h="2055987">
                <a:moveTo>
                  <a:pt x="0" y="0"/>
                </a:moveTo>
                <a:lnTo>
                  <a:pt x="1855528" y="0"/>
                </a:lnTo>
                <a:lnTo>
                  <a:pt x="1855528" y="2055987"/>
                </a:lnTo>
                <a:lnTo>
                  <a:pt x="0" y="20559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10404909" y="7960649"/>
            <a:ext cx="5032415" cy="1889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l">
              <a:lnSpc>
                <a:spcPts val="5040"/>
              </a:lnSpc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Participación y decisión en el centro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8100" y="-8529"/>
            <a:ext cx="15003014" cy="10070773"/>
          </a:xfrm>
          <a:custGeom>
            <a:avLst/>
            <a:gdLst/>
            <a:ahLst/>
            <a:cxnLst/>
            <a:rect l="l" t="t" r="r" b="b"/>
            <a:pathLst>
              <a:path w="15003014" h="10070773">
                <a:moveTo>
                  <a:pt x="0" y="0"/>
                </a:moveTo>
                <a:lnTo>
                  <a:pt x="15003014" y="0"/>
                </a:lnTo>
                <a:lnTo>
                  <a:pt x="15003014" y="10070774"/>
                </a:lnTo>
                <a:lnTo>
                  <a:pt x="0" y="100707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800222" y="2094667"/>
            <a:ext cx="13993887" cy="2074340"/>
            <a:chOff x="0" y="0"/>
            <a:chExt cx="3685633" cy="54632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85633" cy="546328"/>
            </a:xfrm>
            <a:custGeom>
              <a:avLst/>
              <a:gdLst/>
              <a:ahLst/>
              <a:cxnLst/>
              <a:rect l="l" t="t" r="r" b="b"/>
              <a:pathLst>
                <a:path w="3685633" h="546328">
                  <a:moveTo>
                    <a:pt x="28215" y="0"/>
                  </a:moveTo>
                  <a:lnTo>
                    <a:pt x="3657418" y="0"/>
                  </a:lnTo>
                  <a:cubicBezTo>
                    <a:pt x="3673001" y="0"/>
                    <a:pt x="3685633" y="12632"/>
                    <a:pt x="3685633" y="28215"/>
                  </a:cubicBezTo>
                  <a:lnTo>
                    <a:pt x="3685633" y="518113"/>
                  </a:lnTo>
                  <a:cubicBezTo>
                    <a:pt x="3685633" y="533696"/>
                    <a:pt x="3673001" y="546328"/>
                    <a:pt x="3657418" y="546328"/>
                  </a:cubicBezTo>
                  <a:lnTo>
                    <a:pt x="28215" y="546328"/>
                  </a:lnTo>
                  <a:cubicBezTo>
                    <a:pt x="12632" y="546328"/>
                    <a:pt x="0" y="533696"/>
                    <a:pt x="0" y="518113"/>
                  </a:cubicBezTo>
                  <a:lnTo>
                    <a:pt x="0" y="28215"/>
                  </a:lnTo>
                  <a:cubicBezTo>
                    <a:pt x="0" y="12632"/>
                    <a:pt x="12632" y="0"/>
                    <a:pt x="28215" y="0"/>
                  </a:cubicBezTo>
                  <a:close/>
                </a:path>
              </a:pathLst>
            </a:custGeom>
            <a:solidFill>
              <a:srgbClr val="D075D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685633" cy="5844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780418" y="2606885"/>
            <a:ext cx="10918849" cy="1500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INICIATIVAS QUE HA TRAIDO LA ASAMBLEA A NUESTRO CENTRO</a:t>
            </a:r>
          </a:p>
        </p:txBody>
      </p:sp>
      <p:sp>
        <p:nvSpPr>
          <p:cNvPr id="7" name="Freeform 7"/>
          <p:cNvSpPr/>
          <p:nvPr/>
        </p:nvSpPr>
        <p:spPr>
          <a:xfrm rot="-1364761">
            <a:off x="2125539" y="2103843"/>
            <a:ext cx="1855528" cy="2055987"/>
          </a:xfrm>
          <a:custGeom>
            <a:avLst/>
            <a:gdLst/>
            <a:ahLst/>
            <a:cxnLst/>
            <a:rect l="l" t="t" r="r" b="b"/>
            <a:pathLst>
              <a:path w="1855528" h="2055987">
                <a:moveTo>
                  <a:pt x="0" y="0"/>
                </a:moveTo>
                <a:lnTo>
                  <a:pt x="1855528" y="0"/>
                </a:lnTo>
                <a:lnTo>
                  <a:pt x="1855528" y="2055988"/>
                </a:lnTo>
                <a:lnTo>
                  <a:pt x="0" y="20559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2485371" y="4283718"/>
            <a:ext cx="7969075" cy="5343121"/>
            <a:chOff x="0" y="0"/>
            <a:chExt cx="2098851" cy="140724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98851" cy="1407242"/>
            </a:xfrm>
            <a:custGeom>
              <a:avLst/>
              <a:gdLst/>
              <a:ahLst/>
              <a:cxnLst/>
              <a:rect l="l" t="t" r="r" b="b"/>
              <a:pathLst>
                <a:path w="2098851" h="1407242">
                  <a:moveTo>
                    <a:pt x="49546" y="0"/>
                  </a:moveTo>
                  <a:lnTo>
                    <a:pt x="2049305" y="0"/>
                  </a:lnTo>
                  <a:cubicBezTo>
                    <a:pt x="2076668" y="0"/>
                    <a:pt x="2098851" y="22183"/>
                    <a:pt x="2098851" y="49546"/>
                  </a:cubicBezTo>
                  <a:lnTo>
                    <a:pt x="2098851" y="1357696"/>
                  </a:lnTo>
                  <a:cubicBezTo>
                    <a:pt x="2098851" y="1385059"/>
                    <a:pt x="2076668" y="1407242"/>
                    <a:pt x="2049305" y="1407242"/>
                  </a:cubicBezTo>
                  <a:lnTo>
                    <a:pt x="49546" y="1407242"/>
                  </a:lnTo>
                  <a:cubicBezTo>
                    <a:pt x="22183" y="1407242"/>
                    <a:pt x="0" y="1385059"/>
                    <a:pt x="0" y="1357696"/>
                  </a:cubicBezTo>
                  <a:lnTo>
                    <a:pt x="0" y="49546"/>
                  </a:lnTo>
                  <a:cubicBezTo>
                    <a:pt x="0" y="22183"/>
                    <a:pt x="22183" y="0"/>
                    <a:pt x="49546" y="0"/>
                  </a:cubicBezTo>
                  <a:close/>
                </a:path>
              </a:pathLst>
            </a:custGeom>
            <a:solidFill>
              <a:srgbClr val="5EDAB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098851" cy="14453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2485371" y="4107376"/>
            <a:ext cx="8221893" cy="5759088"/>
          </a:xfrm>
          <a:custGeom>
            <a:avLst/>
            <a:gdLst/>
            <a:ahLst/>
            <a:cxnLst/>
            <a:rect l="l" t="t" r="r" b="b"/>
            <a:pathLst>
              <a:path w="8221893" h="5759088">
                <a:moveTo>
                  <a:pt x="0" y="0"/>
                </a:moveTo>
                <a:lnTo>
                  <a:pt x="8221893" y="0"/>
                </a:lnTo>
                <a:lnTo>
                  <a:pt x="8221893" y="5759089"/>
                </a:lnTo>
                <a:lnTo>
                  <a:pt x="0" y="57590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3536" b="-3536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0707264" y="5518619"/>
            <a:ext cx="5381173" cy="2033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20"/>
              </a:lnSpc>
            </a:pPr>
            <a:r>
              <a:rPr lang="en-US" sz="58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El tablón de la asamblea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8100" y="-8529"/>
            <a:ext cx="15003014" cy="10070773"/>
          </a:xfrm>
          <a:custGeom>
            <a:avLst/>
            <a:gdLst/>
            <a:ahLst/>
            <a:cxnLst/>
            <a:rect l="l" t="t" r="r" b="b"/>
            <a:pathLst>
              <a:path w="15003014" h="10070773">
                <a:moveTo>
                  <a:pt x="0" y="0"/>
                </a:moveTo>
                <a:lnTo>
                  <a:pt x="15003014" y="0"/>
                </a:lnTo>
                <a:lnTo>
                  <a:pt x="15003014" y="10070774"/>
                </a:lnTo>
                <a:lnTo>
                  <a:pt x="0" y="100707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800222" y="2094667"/>
            <a:ext cx="13993887" cy="2074340"/>
            <a:chOff x="0" y="0"/>
            <a:chExt cx="3685633" cy="54632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85633" cy="546328"/>
            </a:xfrm>
            <a:custGeom>
              <a:avLst/>
              <a:gdLst/>
              <a:ahLst/>
              <a:cxnLst/>
              <a:rect l="l" t="t" r="r" b="b"/>
              <a:pathLst>
                <a:path w="3685633" h="546328">
                  <a:moveTo>
                    <a:pt x="28215" y="0"/>
                  </a:moveTo>
                  <a:lnTo>
                    <a:pt x="3657418" y="0"/>
                  </a:lnTo>
                  <a:cubicBezTo>
                    <a:pt x="3673001" y="0"/>
                    <a:pt x="3685633" y="12632"/>
                    <a:pt x="3685633" y="28215"/>
                  </a:cubicBezTo>
                  <a:lnTo>
                    <a:pt x="3685633" y="518113"/>
                  </a:lnTo>
                  <a:cubicBezTo>
                    <a:pt x="3685633" y="533696"/>
                    <a:pt x="3673001" y="546328"/>
                    <a:pt x="3657418" y="546328"/>
                  </a:cubicBezTo>
                  <a:lnTo>
                    <a:pt x="28215" y="546328"/>
                  </a:lnTo>
                  <a:cubicBezTo>
                    <a:pt x="12632" y="546328"/>
                    <a:pt x="0" y="533696"/>
                    <a:pt x="0" y="518113"/>
                  </a:cubicBezTo>
                  <a:lnTo>
                    <a:pt x="0" y="28215"/>
                  </a:lnTo>
                  <a:cubicBezTo>
                    <a:pt x="0" y="12632"/>
                    <a:pt x="12632" y="0"/>
                    <a:pt x="28215" y="0"/>
                  </a:cubicBezTo>
                  <a:close/>
                </a:path>
              </a:pathLst>
            </a:custGeom>
            <a:solidFill>
              <a:srgbClr val="D075D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685633" cy="5844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780418" y="2606885"/>
            <a:ext cx="10918849" cy="1500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INICIATIVAS QUE HA TRAIDO LA ASAMBLEA A NUESTRO CENTRO</a:t>
            </a:r>
          </a:p>
        </p:txBody>
      </p:sp>
      <p:sp>
        <p:nvSpPr>
          <p:cNvPr id="7" name="Freeform 7"/>
          <p:cNvSpPr/>
          <p:nvPr/>
        </p:nvSpPr>
        <p:spPr>
          <a:xfrm rot="-1364761">
            <a:off x="2125539" y="2103843"/>
            <a:ext cx="1855528" cy="2055987"/>
          </a:xfrm>
          <a:custGeom>
            <a:avLst/>
            <a:gdLst/>
            <a:ahLst/>
            <a:cxnLst/>
            <a:rect l="l" t="t" r="r" b="b"/>
            <a:pathLst>
              <a:path w="1855528" h="2055987">
                <a:moveTo>
                  <a:pt x="0" y="0"/>
                </a:moveTo>
                <a:lnTo>
                  <a:pt x="1855528" y="0"/>
                </a:lnTo>
                <a:lnTo>
                  <a:pt x="1855528" y="2055988"/>
                </a:lnTo>
                <a:lnTo>
                  <a:pt x="0" y="20559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2485371" y="4283718"/>
            <a:ext cx="7969075" cy="5343121"/>
            <a:chOff x="0" y="0"/>
            <a:chExt cx="2098851" cy="140724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98851" cy="1407242"/>
            </a:xfrm>
            <a:custGeom>
              <a:avLst/>
              <a:gdLst/>
              <a:ahLst/>
              <a:cxnLst/>
              <a:rect l="l" t="t" r="r" b="b"/>
              <a:pathLst>
                <a:path w="2098851" h="1407242">
                  <a:moveTo>
                    <a:pt x="49546" y="0"/>
                  </a:moveTo>
                  <a:lnTo>
                    <a:pt x="2049305" y="0"/>
                  </a:lnTo>
                  <a:cubicBezTo>
                    <a:pt x="2076668" y="0"/>
                    <a:pt x="2098851" y="22183"/>
                    <a:pt x="2098851" y="49546"/>
                  </a:cubicBezTo>
                  <a:lnTo>
                    <a:pt x="2098851" y="1357696"/>
                  </a:lnTo>
                  <a:cubicBezTo>
                    <a:pt x="2098851" y="1385059"/>
                    <a:pt x="2076668" y="1407242"/>
                    <a:pt x="2049305" y="1407242"/>
                  </a:cubicBezTo>
                  <a:lnTo>
                    <a:pt x="49546" y="1407242"/>
                  </a:lnTo>
                  <a:cubicBezTo>
                    <a:pt x="22183" y="1407242"/>
                    <a:pt x="0" y="1385059"/>
                    <a:pt x="0" y="1357696"/>
                  </a:cubicBezTo>
                  <a:lnTo>
                    <a:pt x="0" y="49546"/>
                  </a:lnTo>
                  <a:cubicBezTo>
                    <a:pt x="0" y="22183"/>
                    <a:pt x="22183" y="0"/>
                    <a:pt x="49546" y="0"/>
                  </a:cubicBezTo>
                  <a:close/>
                </a:path>
              </a:pathLst>
            </a:custGeom>
            <a:solidFill>
              <a:srgbClr val="5EDAB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098851" cy="14453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3053303" y="4438598"/>
            <a:ext cx="6643621" cy="4982716"/>
          </a:xfrm>
          <a:custGeom>
            <a:avLst/>
            <a:gdLst/>
            <a:ahLst/>
            <a:cxnLst/>
            <a:rect l="l" t="t" r="r" b="b"/>
            <a:pathLst>
              <a:path w="6643621" h="4982716">
                <a:moveTo>
                  <a:pt x="0" y="0"/>
                </a:moveTo>
                <a:lnTo>
                  <a:pt x="6643621" y="0"/>
                </a:lnTo>
                <a:lnTo>
                  <a:pt x="6643621" y="4982716"/>
                </a:lnTo>
                <a:lnTo>
                  <a:pt x="0" y="49827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0454445" y="4847720"/>
            <a:ext cx="5381173" cy="4091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20"/>
              </a:lnSpc>
            </a:pPr>
            <a:r>
              <a:rPr lang="en-US" sz="58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Los viernes entrada y recreo con música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8100" y="-8529"/>
            <a:ext cx="15003014" cy="10070773"/>
          </a:xfrm>
          <a:custGeom>
            <a:avLst/>
            <a:gdLst/>
            <a:ahLst/>
            <a:cxnLst/>
            <a:rect l="l" t="t" r="r" b="b"/>
            <a:pathLst>
              <a:path w="15003014" h="10070773">
                <a:moveTo>
                  <a:pt x="0" y="0"/>
                </a:moveTo>
                <a:lnTo>
                  <a:pt x="15003014" y="0"/>
                </a:lnTo>
                <a:lnTo>
                  <a:pt x="15003014" y="10070774"/>
                </a:lnTo>
                <a:lnTo>
                  <a:pt x="0" y="100707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800222" y="2094667"/>
            <a:ext cx="13993887" cy="2074340"/>
            <a:chOff x="0" y="0"/>
            <a:chExt cx="3685633" cy="54632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85633" cy="546328"/>
            </a:xfrm>
            <a:custGeom>
              <a:avLst/>
              <a:gdLst/>
              <a:ahLst/>
              <a:cxnLst/>
              <a:rect l="l" t="t" r="r" b="b"/>
              <a:pathLst>
                <a:path w="3685633" h="546328">
                  <a:moveTo>
                    <a:pt x="28215" y="0"/>
                  </a:moveTo>
                  <a:lnTo>
                    <a:pt x="3657418" y="0"/>
                  </a:lnTo>
                  <a:cubicBezTo>
                    <a:pt x="3673001" y="0"/>
                    <a:pt x="3685633" y="12632"/>
                    <a:pt x="3685633" y="28215"/>
                  </a:cubicBezTo>
                  <a:lnTo>
                    <a:pt x="3685633" y="518113"/>
                  </a:lnTo>
                  <a:cubicBezTo>
                    <a:pt x="3685633" y="533696"/>
                    <a:pt x="3673001" y="546328"/>
                    <a:pt x="3657418" y="546328"/>
                  </a:cubicBezTo>
                  <a:lnTo>
                    <a:pt x="28215" y="546328"/>
                  </a:lnTo>
                  <a:cubicBezTo>
                    <a:pt x="12632" y="546328"/>
                    <a:pt x="0" y="533696"/>
                    <a:pt x="0" y="518113"/>
                  </a:cubicBezTo>
                  <a:lnTo>
                    <a:pt x="0" y="28215"/>
                  </a:lnTo>
                  <a:cubicBezTo>
                    <a:pt x="0" y="12632"/>
                    <a:pt x="12632" y="0"/>
                    <a:pt x="28215" y="0"/>
                  </a:cubicBezTo>
                  <a:close/>
                </a:path>
              </a:pathLst>
            </a:custGeom>
            <a:solidFill>
              <a:srgbClr val="D075D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685633" cy="5844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780418" y="2606885"/>
            <a:ext cx="10918849" cy="1500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INICIATIVAS QUE HA TRAIDO LA ASAMBLEA A NUESTRO CENTRO</a:t>
            </a:r>
          </a:p>
        </p:txBody>
      </p:sp>
      <p:sp>
        <p:nvSpPr>
          <p:cNvPr id="7" name="Freeform 7"/>
          <p:cNvSpPr/>
          <p:nvPr/>
        </p:nvSpPr>
        <p:spPr>
          <a:xfrm rot="-1364761">
            <a:off x="2125539" y="2103843"/>
            <a:ext cx="1855528" cy="2055987"/>
          </a:xfrm>
          <a:custGeom>
            <a:avLst/>
            <a:gdLst/>
            <a:ahLst/>
            <a:cxnLst/>
            <a:rect l="l" t="t" r="r" b="b"/>
            <a:pathLst>
              <a:path w="1855528" h="2055987">
                <a:moveTo>
                  <a:pt x="0" y="0"/>
                </a:moveTo>
                <a:lnTo>
                  <a:pt x="1855528" y="0"/>
                </a:lnTo>
                <a:lnTo>
                  <a:pt x="1855528" y="2055988"/>
                </a:lnTo>
                <a:lnTo>
                  <a:pt x="0" y="20559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2485371" y="4283718"/>
            <a:ext cx="7969075" cy="5343121"/>
            <a:chOff x="0" y="0"/>
            <a:chExt cx="2098851" cy="140724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98851" cy="1407242"/>
            </a:xfrm>
            <a:custGeom>
              <a:avLst/>
              <a:gdLst/>
              <a:ahLst/>
              <a:cxnLst/>
              <a:rect l="l" t="t" r="r" b="b"/>
              <a:pathLst>
                <a:path w="2098851" h="1407242">
                  <a:moveTo>
                    <a:pt x="49546" y="0"/>
                  </a:moveTo>
                  <a:lnTo>
                    <a:pt x="2049305" y="0"/>
                  </a:lnTo>
                  <a:cubicBezTo>
                    <a:pt x="2076668" y="0"/>
                    <a:pt x="2098851" y="22183"/>
                    <a:pt x="2098851" y="49546"/>
                  </a:cubicBezTo>
                  <a:lnTo>
                    <a:pt x="2098851" y="1357696"/>
                  </a:lnTo>
                  <a:cubicBezTo>
                    <a:pt x="2098851" y="1385059"/>
                    <a:pt x="2076668" y="1407242"/>
                    <a:pt x="2049305" y="1407242"/>
                  </a:cubicBezTo>
                  <a:lnTo>
                    <a:pt x="49546" y="1407242"/>
                  </a:lnTo>
                  <a:cubicBezTo>
                    <a:pt x="22183" y="1407242"/>
                    <a:pt x="0" y="1385059"/>
                    <a:pt x="0" y="1357696"/>
                  </a:cubicBezTo>
                  <a:lnTo>
                    <a:pt x="0" y="49546"/>
                  </a:lnTo>
                  <a:cubicBezTo>
                    <a:pt x="0" y="22183"/>
                    <a:pt x="22183" y="0"/>
                    <a:pt x="49546" y="0"/>
                  </a:cubicBezTo>
                  <a:close/>
                </a:path>
              </a:pathLst>
            </a:custGeom>
            <a:solidFill>
              <a:srgbClr val="5EDAB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098851" cy="14453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907870" y="4217082"/>
            <a:ext cx="8509967" cy="5656915"/>
          </a:xfrm>
          <a:custGeom>
            <a:avLst/>
            <a:gdLst/>
            <a:ahLst/>
            <a:cxnLst/>
            <a:rect l="l" t="t" r="r" b="b"/>
            <a:pathLst>
              <a:path w="8509967" h="5656915">
                <a:moveTo>
                  <a:pt x="0" y="0"/>
                </a:moveTo>
                <a:lnTo>
                  <a:pt x="8509968" y="0"/>
                </a:lnTo>
                <a:lnTo>
                  <a:pt x="8509968" y="5656915"/>
                </a:lnTo>
                <a:lnTo>
                  <a:pt x="0" y="56569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0454445" y="4847720"/>
            <a:ext cx="5381173" cy="3062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20"/>
              </a:lnSpc>
            </a:pPr>
            <a:r>
              <a:rPr lang="en-US" sz="58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Ell@s elaboran la playlist semanal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8100" y="-8529"/>
            <a:ext cx="15337845" cy="10295529"/>
          </a:xfrm>
          <a:custGeom>
            <a:avLst/>
            <a:gdLst/>
            <a:ahLst/>
            <a:cxnLst/>
            <a:rect l="l" t="t" r="r" b="b"/>
            <a:pathLst>
              <a:path w="15337845" h="10295529">
                <a:moveTo>
                  <a:pt x="0" y="0"/>
                </a:moveTo>
                <a:lnTo>
                  <a:pt x="15337845" y="0"/>
                </a:lnTo>
                <a:lnTo>
                  <a:pt x="15337845" y="10295529"/>
                </a:lnTo>
                <a:lnTo>
                  <a:pt x="0" y="102955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800222" y="2094667"/>
            <a:ext cx="13993887" cy="2074340"/>
            <a:chOff x="0" y="0"/>
            <a:chExt cx="3685633" cy="54632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85633" cy="546328"/>
            </a:xfrm>
            <a:custGeom>
              <a:avLst/>
              <a:gdLst/>
              <a:ahLst/>
              <a:cxnLst/>
              <a:rect l="l" t="t" r="r" b="b"/>
              <a:pathLst>
                <a:path w="3685633" h="546328">
                  <a:moveTo>
                    <a:pt x="28215" y="0"/>
                  </a:moveTo>
                  <a:lnTo>
                    <a:pt x="3657418" y="0"/>
                  </a:lnTo>
                  <a:cubicBezTo>
                    <a:pt x="3673001" y="0"/>
                    <a:pt x="3685633" y="12632"/>
                    <a:pt x="3685633" y="28215"/>
                  </a:cubicBezTo>
                  <a:lnTo>
                    <a:pt x="3685633" y="518113"/>
                  </a:lnTo>
                  <a:cubicBezTo>
                    <a:pt x="3685633" y="533696"/>
                    <a:pt x="3673001" y="546328"/>
                    <a:pt x="3657418" y="546328"/>
                  </a:cubicBezTo>
                  <a:lnTo>
                    <a:pt x="28215" y="546328"/>
                  </a:lnTo>
                  <a:cubicBezTo>
                    <a:pt x="12632" y="546328"/>
                    <a:pt x="0" y="533696"/>
                    <a:pt x="0" y="518113"/>
                  </a:cubicBezTo>
                  <a:lnTo>
                    <a:pt x="0" y="28215"/>
                  </a:lnTo>
                  <a:cubicBezTo>
                    <a:pt x="0" y="12632"/>
                    <a:pt x="12632" y="0"/>
                    <a:pt x="28215" y="0"/>
                  </a:cubicBezTo>
                  <a:close/>
                </a:path>
              </a:pathLst>
            </a:custGeom>
            <a:solidFill>
              <a:srgbClr val="D075D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685633" cy="5844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780418" y="2606885"/>
            <a:ext cx="10918849" cy="1500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INICIATIVAS QUE HA TRAIDO LA ASAMBLEA A NUESTRO CENTRO</a:t>
            </a:r>
          </a:p>
        </p:txBody>
      </p:sp>
      <p:sp>
        <p:nvSpPr>
          <p:cNvPr id="7" name="Freeform 7"/>
          <p:cNvSpPr/>
          <p:nvPr/>
        </p:nvSpPr>
        <p:spPr>
          <a:xfrm rot="-1364761">
            <a:off x="2125539" y="2103843"/>
            <a:ext cx="1855528" cy="2055987"/>
          </a:xfrm>
          <a:custGeom>
            <a:avLst/>
            <a:gdLst/>
            <a:ahLst/>
            <a:cxnLst/>
            <a:rect l="l" t="t" r="r" b="b"/>
            <a:pathLst>
              <a:path w="1855528" h="2055987">
                <a:moveTo>
                  <a:pt x="0" y="0"/>
                </a:moveTo>
                <a:lnTo>
                  <a:pt x="1855528" y="0"/>
                </a:lnTo>
                <a:lnTo>
                  <a:pt x="1855528" y="2055988"/>
                </a:lnTo>
                <a:lnTo>
                  <a:pt x="0" y="20559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2485371" y="4283718"/>
            <a:ext cx="7969075" cy="5343121"/>
            <a:chOff x="0" y="0"/>
            <a:chExt cx="2098851" cy="140724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98851" cy="1407242"/>
            </a:xfrm>
            <a:custGeom>
              <a:avLst/>
              <a:gdLst/>
              <a:ahLst/>
              <a:cxnLst/>
              <a:rect l="l" t="t" r="r" b="b"/>
              <a:pathLst>
                <a:path w="2098851" h="1407242">
                  <a:moveTo>
                    <a:pt x="49546" y="0"/>
                  </a:moveTo>
                  <a:lnTo>
                    <a:pt x="2049305" y="0"/>
                  </a:lnTo>
                  <a:cubicBezTo>
                    <a:pt x="2076668" y="0"/>
                    <a:pt x="2098851" y="22183"/>
                    <a:pt x="2098851" y="49546"/>
                  </a:cubicBezTo>
                  <a:lnTo>
                    <a:pt x="2098851" y="1357696"/>
                  </a:lnTo>
                  <a:cubicBezTo>
                    <a:pt x="2098851" y="1385059"/>
                    <a:pt x="2076668" y="1407242"/>
                    <a:pt x="2049305" y="1407242"/>
                  </a:cubicBezTo>
                  <a:lnTo>
                    <a:pt x="49546" y="1407242"/>
                  </a:lnTo>
                  <a:cubicBezTo>
                    <a:pt x="22183" y="1407242"/>
                    <a:pt x="0" y="1385059"/>
                    <a:pt x="0" y="1357696"/>
                  </a:cubicBezTo>
                  <a:lnTo>
                    <a:pt x="0" y="49546"/>
                  </a:lnTo>
                  <a:cubicBezTo>
                    <a:pt x="0" y="22183"/>
                    <a:pt x="22183" y="0"/>
                    <a:pt x="49546" y="0"/>
                  </a:cubicBezTo>
                  <a:close/>
                </a:path>
              </a:pathLst>
            </a:custGeom>
            <a:solidFill>
              <a:srgbClr val="5EDAB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098851" cy="14453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2007011" y="4296188"/>
            <a:ext cx="9912045" cy="5318181"/>
          </a:xfrm>
          <a:custGeom>
            <a:avLst/>
            <a:gdLst/>
            <a:ahLst/>
            <a:cxnLst/>
            <a:rect l="l" t="t" r="r" b="b"/>
            <a:pathLst>
              <a:path w="9912045" h="5318181">
                <a:moveTo>
                  <a:pt x="0" y="0"/>
                </a:moveTo>
                <a:lnTo>
                  <a:pt x="9912045" y="0"/>
                </a:lnTo>
                <a:lnTo>
                  <a:pt x="9912045" y="5318181"/>
                </a:lnTo>
                <a:lnTo>
                  <a:pt x="0" y="53181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1919056" y="5913961"/>
            <a:ext cx="4665744" cy="2652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85"/>
              </a:lnSpc>
            </a:pPr>
            <a:r>
              <a:rPr lang="en-US" sz="506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El tablón de “gracias” y enhorabuenas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8100" y="-8529"/>
            <a:ext cx="15337845" cy="10295529"/>
          </a:xfrm>
          <a:custGeom>
            <a:avLst/>
            <a:gdLst/>
            <a:ahLst/>
            <a:cxnLst/>
            <a:rect l="l" t="t" r="r" b="b"/>
            <a:pathLst>
              <a:path w="15337845" h="10295529">
                <a:moveTo>
                  <a:pt x="0" y="0"/>
                </a:moveTo>
                <a:lnTo>
                  <a:pt x="15337845" y="0"/>
                </a:lnTo>
                <a:lnTo>
                  <a:pt x="15337845" y="10295529"/>
                </a:lnTo>
                <a:lnTo>
                  <a:pt x="0" y="102955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800222" y="2094667"/>
            <a:ext cx="13993887" cy="2074340"/>
            <a:chOff x="0" y="0"/>
            <a:chExt cx="3685633" cy="54632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85633" cy="546328"/>
            </a:xfrm>
            <a:custGeom>
              <a:avLst/>
              <a:gdLst/>
              <a:ahLst/>
              <a:cxnLst/>
              <a:rect l="l" t="t" r="r" b="b"/>
              <a:pathLst>
                <a:path w="3685633" h="546328">
                  <a:moveTo>
                    <a:pt x="28215" y="0"/>
                  </a:moveTo>
                  <a:lnTo>
                    <a:pt x="3657418" y="0"/>
                  </a:lnTo>
                  <a:cubicBezTo>
                    <a:pt x="3673001" y="0"/>
                    <a:pt x="3685633" y="12632"/>
                    <a:pt x="3685633" y="28215"/>
                  </a:cubicBezTo>
                  <a:lnTo>
                    <a:pt x="3685633" y="518113"/>
                  </a:lnTo>
                  <a:cubicBezTo>
                    <a:pt x="3685633" y="533696"/>
                    <a:pt x="3673001" y="546328"/>
                    <a:pt x="3657418" y="546328"/>
                  </a:cubicBezTo>
                  <a:lnTo>
                    <a:pt x="28215" y="546328"/>
                  </a:lnTo>
                  <a:cubicBezTo>
                    <a:pt x="12632" y="546328"/>
                    <a:pt x="0" y="533696"/>
                    <a:pt x="0" y="518113"/>
                  </a:cubicBezTo>
                  <a:lnTo>
                    <a:pt x="0" y="28215"/>
                  </a:lnTo>
                  <a:cubicBezTo>
                    <a:pt x="0" y="12632"/>
                    <a:pt x="12632" y="0"/>
                    <a:pt x="28215" y="0"/>
                  </a:cubicBezTo>
                  <a:close/>
                </a:path>
              </a:pathLst>
            </a:custGeom>
            <a:solidFill>
              <a:srgbClr val="D075D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685633" cy="5844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780418" y="2606885"/>
            <a:ext cx="10918849" cy="1500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INICIATIVAS QUE HA TRAIDO LA ASAMBLEA A NUESTRO CENTRO</a:t>
            </a:r>
          </a:p>
        </p:txBody>
      </p:sp>
      <p:sp>
        <p:nvSpPr>
          <p:cNvPr id="7" name="Freeform 7"/>
          <p:cNvSpPr/>
          <p:nvPr/>
        </p:nvSpPr>
        <p:spPr>
          <a:xfrm rot="-1364761">
            <a:off x="2125539" y="2103843"/>
            <a:ext cx="1855528" cy="2055987"/>
          </a:xfrm>
          <a:custGeom>
            <a:avLst/>
            <a:gdLst/>
            <a:ahLst/>
            <a:cxnLst/>
            <a:rect l="l" t="t" r="r" b="b"/>
            <a:pathLst>
              <a:path w="1855528" h="2055987">
                <a:moveTo>
                  <a:pt x="0" y="0"/>
                </a:moveTo>
                <a:lnTo>
                  <a:pt x="1855528" y="0"/>
                </a:lnTo>
                <a:lnTo>
                  <a:pt x="1855528" y="2055988"/>
                </a:lnTo>
                <a:lnTo>
                  <a:pt x="0" y="20559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2485371" y="4283718"/>
            <a:ext cx="7969075" cy="5343121"/>
            <a:chOff x="0" y="0"/>
            <a:chExt cx="2098851" cy="140724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98851" cy="1407242"/>
            </a:xfrm>
            <a:custGeom>
              <a:avLst/>
              <a:gdLst/>
              <a:ahLst/>
              <a:cxnLst/>
              <a:rect l="l" t="t" r="r" b="b"/>
              <a:pathLst>
                <a:path w="2098851" h="1407242">
                  <a:moveTo>
                    <a:pt x="49546" y="0"/>
                  </a:moveTo>
                  <a:lnTo>
                    <a:pt x="2049305" y="0"/>
                  </a:lnTo>
                  <a:cubicBezTo>
                    <a:pt x="2076668" y="0"/>
                    <a:pt x="2098851" y="22183"/>
                    <a:pt x="2098851" y="49546"/>
                  </a:cubicBezTo>
                  <a:lnTo>
                    <a:pt x="2098851" y="1357696"/>
                  </a:lnTo>
                  <a:cubicBezTo>
                    <a:pt x="2098851" y="1385059"/>
                    <a:pt x="2076668" y="1407242"/>
                    <a:pt x="2049305" y="1407242"/>
                  </a:cubicBezTo>
                  <a:lnTo>
                    <a:pt x="49546" y="1407242"/>
                  </a:lnTo>
                  <a:cubicBezTo>
                    <a:pt x="22183" y="1407242"/>
                    <a:pt x="0" y="1385059"/>
                    <a:pt x="0" y="1357696"/>
                  </a:cubicBezTo>
                  <a:lnTo>
                    <a:pt x="0" y="49546"/>
                  </a:lnTo>
                  <a:cubicBezTo>
                    <a:pt x="0" y="22183"/>
                    <a:pt x="22183" y="0"/>
                    <a:pt x="49546" y="0"/>
                  </a:cubicBezTo>
                  <a:close/>
                </a:path>
              </a:pathLst>
            </a:custGeom>
            <a:solidFill>
              <a:srgbClr val="5EDAB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098851" cy="14453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2800184" y="4438598"/>
            <a:ext cx="7319365" cy="4292108"/>
          </a:xfrm>
          <a:custGeom>
            <a:avLst/>
            <a:gdLst/>
            <a:ahLst/>
            <a:cxnLst/>
            <a:rect l="l" t="t" r="r" b="b"/>
            <a:pathLst>
              <a:path w="7319365" h="4292108">
                <a:moveTo>
                  <a:pt x="0" y="0"/>
                </a:moveTo>
                <a:lnTo>
                  <a:pt x="7319365" y="0"/>
                </a:lnTo>
                <a:lnTo>
                  <a:pt x="7319365" y="4292108"/>
                </a:lnTo>
                <a:lnTo>
                  <a:pt x="0" y="42921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3949" b="-13949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0839695" y="5043986"/>
            <a:ext cx="4665744" cy="3548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85"/>
              </a:lnSpc>
            </a:pPr>
            <a:r>
              <a:rPr lang="en-US" sz="506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El tablón de la asamblea: arreglos y reparaciones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8100" y="-8529"/>
            <a:ext cx="15337845" cy="10295529"/>
          </a:xfrm>
          <a:custGeom>
            <a:avLst/>
            <a:gdLst/>
            <a:ahLst/>
            <a:cxnLst/>
            <a:rect l="l" t="t" r="r" b="b"/>
            <a:pathLst>
              <a:path w="15337845" h="10295529">
                <a:moveTo>
                  <a:pt x="0" y="0"/>
                </a:moveTo>
                <a:lnTo>
                  <a:pt x="15337845" y="0"/>
                </a:lnTo>
                <a:lnTo>
                  <a:pt x="15337845" y="10295529"/>
                </a:lnTo>
                <a:lnTo>
                  <a:pt x="0" y="102955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800222" y="2094667"/>
            <a:ext cx="13993887" cy="2074340"/>
            <a:chOff x="0" y="0"/>
            <a:chExt cx="3685633" cy="54632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85633" cy="546328"/>
            </a:xfrm>
            <a:custGeom>
              <a:avLst/>
              <a:gdLst/>
              <a:ahLst/>
              <a:cxnLst/>
              <a:rect l="l" t="t" r="r" b="b"/>
              <a:pathLst>
                <a:path w="3685633" h="546328">
                  <a:moveTo>
                    <a:pt x="28215" y="0"/>
                  </a:moveTo>
                  <a:lnTo>
                    <a:pt x="3657418" y="0"/>
                  </a:lnTo>
                  <a:cubicBezTo>
                    <a:pt x="3673001" y="0"/>
                    <a:pt x="3685633" y="12632"/>
                    <a:pt x="3685633" y="28215"/>
                  </a:cubicBezTo>
                  <a:lnTo>
                    <a:pt x="3685633" y="518113"/>
                  </a:lnTo>
                  <a:cubicBezTo>
                    <a:pt x="3685633" y="533696"/>
                    <a:pt x="3673001" y="546328"/>
                    <a:pt x="3657418" y="546328"/>
                  </a:cubicBezTo>
                  <a:lnTo>
                    <a:pt x="28215" y="546328"/>
                  </a:lnTo>
                  <a:cubicBezTo>
                    <a:pt x="12632" y="546328"/>
                    <a:pt x="0" y="533696"/>
                    <a:pt x="0" y="518113"/>
                  </a:cubicBezTo>
                  <a:lnTo>
                    <a:pt x="0" y="28215"/>
                  </a:lnTo>
                  <a:cubicBezTo>
                    <a:pt x="0" y="12632"/>
                    <a:pt x="12632" y="0"/>
                    <a:pt x="28215" y="0"/>
                  </a:cubicBezTo>
                  <a:close/>
                </a:path>
              </a:pathLst>
            </a:custGeom>
            <a:solidFill>
              <a:srgbClr val="D075D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685633" cy="5844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780418" y="2606885"/>
            <a:ext cx="10918849" cy="1500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INICIATIVAS QUE HA TRAIDO LA ASAMBLEA A NUESTRO CENTRO</a:t>
            </a:r>
          </a:p>
        </p:txBody>
      </p:sp>
      <p:sp>
        <p:nvSpPr>
          <p:cNvPr id="7" name="Freeform 7"/>
          <p:cNvSpPr/>
          <p:nvPr/>
        </p:nvSpPr>
        <p:spPr>
          <a:xfrm rot="-1364761">
            <a:off x="2125539" y="2103843"/>
            <a:ext cx="1855528" cy="2055987"/>
          </a:xfrm>
          <a:custGeom>
            <a:avLst/>
            <a:gdLst/>
            <a:ahLst/>
            <a:cxnLst/>
            <a:rect l="l" t="t" r="r" b="b"/>
            <a:pathLst>
              <a:path w="1855528" h="2055987">
                <a:moveTo>
                  <a:pt x="0" y="0"/>
                </a:moveTo>
                <a:lnTo>
                  <a:pt x="1855528" y="0"/>
                </a:lnTo>
                <a:lnTo>
                  <a:pt x="1855528" y="2055988"/>
                </a:lnTo>
                <a:lnTo>
                  <a:pt x="0" y="20559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2485371" y="4283718"/>
            <a:ext cx="7969075" cy="5343121"/>
            <a:chOff x="0" y="0"/>
            <a:chExt cx="2098851" cy="140724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98851" cy="1407242"/>
            </a:xfrm>
            <a:custGeom>
              <a:avLst/>
              <a:gdLst/>
              <a:ahLst/>
              <a:cxnLst/>
              <a:rect l="l" t="t" r="r" b="b"/>
              <a:pathLst>
                <a:path w="2098851" h="1407242">
                  <a:moveTo>
                    <a:pt x="49546" y="0"/>
                  </a:moveTo>
                  <a:lnTo>
                    <a:pt x="2049305" y="0"/>
                  </a:lnTo>
                  <a:cubicBezTo>
                    <a:pt x="2076668" y="0"/>
                    <a:pt x="2098851" y="22183"/>
                    <a:pt x="2098851" y="49546"/>
                  </a:cubicBezTo>
                  <a:lnTo>
                    <a:pt x="2098851" y="1357696"/>
                  </a:lnTo>
                  <a:cubicBezTo>
                    <a:pt x="2098851" y="1385059"/>
                    <a:pt x="2076668" y="1407242"/>
                    <a:pt x="2049305" y="1407242"/>
                  </a:cubicBezTo>
                  <a:lnTo>
                    <a:pt x="49546" y="1407242"/>
                  </a:lnTo>
                  <a:cubicBezTo>
                    <a:pt x="22183" y="1407242"/>
                    <a:pt x="0" y="1385059"/>
                    <a:pt x="0" y="1357696"/>
                  </a:cubicBezTo>
                  <a:lnTo>
                    <a:pt x="0" y="49546"/>
                  </a:lnTo>
                  <a:cubicBezTo>
                    <a:pt x="0" y="22183"/>
                    <a:pt x="22183" y="0"/>
                    <a:pt x="49546" y="0"/>
                  </a:cubicBezTo>
                  <a:close/>
                </a:path>
              </a:pathLst>
            </a:custGeom>
            <a:solidFill>
              <a:srgbClr val="5EDAB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098851" cy="14453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6726442" y="4501135"/>
            <a:ext cx="3387681" cy="4516908"/>
          </a:xfrm>
          <a:custGeom>
            <a:avLst/>
            <a:gdLst/>
            <a:ahLst/>
            <a:cxnLst/>
            <a:rect l="l" t="t" r="r" b="b"/>
            <a:pathLst>
              <a:path w="3387681" h="4516908">
                <a:moveTo>
                  <a:pt x="0" y="0"/>
                </a:moveTo>
                <a:lnTo>
                  <a:pt x="3387681" y="0"/>
                </a:lnTo>
                <a:lnTo>
                  <a:pt x="3387681" y="4516908"/>
                </a:lnTo>
                <a:lnTo>
                  <a:pt x="0" y="45169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850411" y="4438598"/>
            <a:ext cx="3434584" cy="4579445"/>
          </a:xfrm>
          <a:custGeom>
            <a:avLst/>
            <a:gdLst/>
            <a:ahLst/>
            <a:cxnLst/>
            <a:rect l="l" t="t" r="r" b="b"/>
            <a:pathLst>
              <a:path w="3434584" h="4579445">
                <a:moveTo>
                  <a:pt x="0" y="0"/>
                </a:moveTo>
                <a:lnTo>
                  <a:pt x="3434584" y="0"/>
                </a:lnTo>
                <a:lnTo>
                  <a:pt x="3434584" y="4579445"/>
                </a:lnTo>
                <a:lnTo>
                  <a:pt x="0" y="457944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1128366" y="4677193"/>
            <a:ext cx="4665744" cy="2652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85"/>
              </a:lnSpc>
            </a:pPr>
            <a:r>
              <a:rPr lang="en-US" sz="506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Carteles de normas para los pasillos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8100" y="-8529"/>
            <a:ext cx="15337845" cy="10295529"/>
          </a:xfrm>
          <a:custGeom>
            <a:avLst/>
            <a:gdLst/>
            <a:ahLst/>
            <a:cxnLst/>
            <a:rect l="l" t="t" r="r" b="b"/>
            <a:pathLst>
              <a:path w="15337845" h="10295529">
                <a:moveTo>
                  <a:pt x="0" y="0"/>
                </a:moveTo>
                <a:lnTo>
                  <a:pt x="15337845" y="0"/>
                </a:lnTo>
                <a:lnTo>
                  <a:pt x="15337845" y="10295529"/>
                </a:lnTo>
                <a:lnTo>
                  <a:pt x="0" y="102955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800222" y="2094667"/>
            <a:ext cx="13993887" cy="2074340"/>
            <a:chOff x="0" y="0"/>
            <a:chExt cx="3685633" cy="54632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85633" cy="546328"/>
            </a:xfrm>
            <a:custGeom>
              <a:avLst/>
              <a:gdLst/>
              <a:ahLst/>
              <a:cxnLst/>
              <a:rect l="l" t="t" r="r" b="b"/>
              <a:pathLst>
                <a:path w="3685633" h="546328">
                  <a:moveTo>
                    <a:pt x="28215" y="0"/>
                  </a:moveTo>
                  <a:lnTo>
                    <a:pt x="3657418" y="0"/>
                  </a:lnTo>
                  <a:cubicBezTo>
                    <a:pt x="3673001" y="0"/>
                    <a:pt x="3685633" y="12632"/>
                    <a:pt x="3685633" y="28215"/>
                  </a:cubicBezTo>
                  <a:lnTo>
                    <a:pt x="3685633" y="518113"/>
                  </a:lnTo>
                  <a:cubicBezTo>
                    <a:pt x="3685633" y="533696"/>
                    <a:pt x="3673001" y="546328"/>
                    <a:pt x="3657418" y="546328"/>
                  </a:cubicBezTo>
                  <a:lnTo>
                    <a:pt x="28215" y="546328"/>
                  </a:lnTo>
                  <a:cubicBezTo>
                    <a:pt x="12632" y="546328"/>
                    <a:pt x="0" y="533696"/>
                    <a:pt x="0" y="518113"/>
                  </a:cubicBezTo>
                  <a:lnTo>
                    <a:pt x="0" y="28215"/>
                  </a:lnTo>
                  <a:cubicBezTo>
                    <a:pt x="0" y="12632"/>
                    <a:pt x="12632" y="0"/>
                    <a:pt x="28215" y="0"/>
                  </a:cubicBezTo>
                  <a:close/>
                </a:path>
              </a:pathLst>
            </a:custGeom>
            <a:solidFill>
              <a:srgbClr val="D075D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685633" cy="5844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780418" y="2606885"/>
            <a:ext cx="10918849" cy="1500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INICIATIVAS QUE HA TRAIDO LA ASAMBLEA A NUESTRO CENTRO</a:t>
            </a:r>
          </a:p>
        </p:txBody>
      </p:sp>
      <p:sp>
        <p:nvSpPr>
          <p:cNvPr id="7" name="Freeform 7"/>
          <p:cNvSpPr/>
          <p:nvPr/>
        </p:nvSpPr>
        <p:spPr>
          <a:xfrm rot="-1364761">
            <a:off x="2125539" y="2103843"/>
            <a:ext cx="1855528" cy="2055987"/>
          </a:xfrm>
          <a:custGeom>
            <a:avLst/>
            <a:gdLst/>
            <a:ahLst/>
            <a:cxnLst/>
            <a:rect l="l" t="t" r="r" b="b"/>
            <a:pathLst>
              <a:path w="1855528" h="2055987">
                <a:moveTo>
                  <a:pt x="0" y="0"/>
                </a:moveTo>
                <a:lnTo>
                  <a:pt x="1855528" y="0"/>
                </a:lnTo>
                <a:lnTo>
                  <a:pt x="1855528" y="2055988"/>
                </a:lnTo>
                <a:lnTo>
                  <a:pt x="0" y="20559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3452298" y="4169007"/>
            <a:ext cx="6328306" cy="5457832"/>
            <a:chOff x="0" y="0"/>
            <a:chExt cx="1666714" cy="143745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66714" cy="1437454"/>
            </a:xfrm>
            <a:custGeom>
              <a:avLst/>
              <a:gdLst/>
              <a:ahLst/>
              <a:cxnLst/>
              <a:rect l="l" t="t" r="r" b="b"/>
              <a:pathLst>
                <a:path w="1666714" h="1437454">
                  <a:moveTo>
                    <a:pt x="62392" y="0"/>
                  </a:moveTo>
                  <a:lnTo>
                    <a:pt x="1604322" y="0"/>
                  </a:lnTo>
                  <a:cubicBezTo>
                    <a:pt x="1638780" y="0"/>
                    <a:pt x="1666714" y="27934"/>
                    <a:pt x="1666714" y="62392"/>
                  </a:cubicBezTo>
                  <a:lnTo>
                    <a:pt x="1666714" y="1375061"/>
                  </a:lnTo>
                  <a:cubicBezTo>
                    <a:pt x="1666714" y="1391609"/>
                    <a:pt x="1660141" y="1407479"/>
                    <a:pt x="1648440" y="1419179"/>
                  </a:cubicBezTo>
                  <a:cubicBezTo>
                    <a:pt x="1636739" y="1430880"/>
                    <a:pt x="1620869" y="1437454"/>
                    <a:pt x="1604322" y="1437454"/>
                  </a:cubicBezTo>
                  <a:lnTo>
                    <a:pt x="62392" y="1437454"/>
                  </a:lnTo>
                  <a:cubicBezTo>
                    <a:pt x="45845" y="1437454"/>
                    <a:pt x="29975" y="1430880"/>
                    <a:pt x="18274" y="1419179"/>
                  </a:cubicBezTo>
                  <a:cubicBezTo>
                    <a:pt x="6573" y="1407479"/>
                    <a:pt x="0" y="1391609"/>
                    <a:pt x="0" y="1375061"/>
                  </a:cubicBezTo>
                  <a:lnTo>
                    <a:pt x="0" y="62392"/>
                  </a:lnTo>
                  <a:cubicBezTo>
                    <a:pt x="0" y="45845"/>
                    <a:pt x="6573" y="29975"/>
                    <a:pt x="18274" y="18274"/>
                  </a:cubicBezTo>
                  <a:cubicBezTo>
                    <a:pt x="29975" y="6573"/>
                    <a:pt x="45845" y="0"/>
                    <a:pt x="62392" y="0"/>
                  </a:cubicBezTo>
                  <a:close/>
                </a:path>
              </a:pathLst>
            </a:custGeom>
            <a:solidFill>
              <a:srgbClr val="5EDAB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666714" cy="14755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4565076" y="4283718"/>
            <a:ext cx="4232090" cy="5185557"/>
          </a:xfrm>
          <a:custGeom>
            <a:avLst/>
            <a:gdLst/>
            <a:ahLst/>
            <a:cxnLst/>
            <a:rect l="l" t="t" r="r" b="b"/>
            <a:pathLst>
              <a:path w="4232090" h="5185557">
                <a:moveTo>
                  <a:pt x="0" y="0"/>
                </a:moveTo>
                <a:lnTo>
                  <a:pt x="4232090" y="0"/>
                </a:lnTo>
                <a:lnTo>
                  <a:pt x="4232090" y="5185557"/>
                </a:lnTo>
                <a:lnTo>
                  <a:pt x="0" y="518555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156" b="-7660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0183925" y="4288032"/>
            <a:ext cx="4665744" cy="533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85"/>
              </a:lnSpc>
            </a:pPr>
            <a:r>
              <a:rPr lang="en-US" sz="506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Carteles de eficiencia enérgetica para distintos espacios del cole.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8100" y="-8529"/>
            <a:ext cx="15337845" cy="10295529"/>
          </a:xfrm>
          <a:custGeom>
            <a:avLst/>
            <a:gdLst/>
            <a:ahLst/>
            <a:cxnLst/>
            <a:rect l="l" t="t" r="r" b="b"/>
            <a:pathLst>
              <a:path w="15337845" h="10295529">
                <a:moveTo>
                  <a:pt x="0" y="0"/>
                </a:moveTo>
                <a:lnTo>
                  <a:pt x="15337845" y="0"/>
                </a:lnTo>
                <a:lnTo>
                  <a:pt x="15337845" y="10295529"/>
                </a:lnTo>
                <a:lnTo>
                  <a:pt x="0" y="102955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800222" y="2094667"/>
            <a:ext cx="13993887" cy="2074340"/>
            <a:chOff x="0" y="0"/>
            <a:chExt cx="3685633" cy="54632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85633" cy="546328"/>
            </a:xfrm>
            <a:custGeom>
              <a:avLst/>
              <a:gdLst/>
              <a:ahLst/>
              <a:cxnLst/>
              <a:rect l="l" t="t" r="r" b="b"/>
              <a:pathLst>
                <a:path w="3685633" h="546328">
                  <a:moveTo>
                    <a:pt x="28215" y="0"/>
                  </a:moveTo>
                  <a:lnTo>
                    <a:pt x="3657418" y="0"/>
                  </a:lnTo>
                  <a:cubicBezTo>
                    <a:pt x="3673001" y="0"/>
                    <a:pt x="3685633" y="12632"/>
                    <a:pt x="3685633" y="28215"/>
                  </a:cubicBezTo>
                  <a:lnTo>
                    <a:pt x="3685633" y="518113"/>
                  </a:lnTo>
                  <a:cubicBezTo>
                    <a:pt x="3685633" y="533696"/>
                    <a:pt x="3673001" y="546328"/>
                    <a:pt x="3657418" y="546328"/>
                  </a:cubicBezTo>
                  <a:lnTo>
                    <a:pt x="28215" y="546328"/>
                  </a:lnTo>
                  <a:cubicBezTo>
                    <a:pt x="12632" y="546328"/>
                    <a:pt x="0" y="533696"/>
                    <a:pt x="0" y="518113"/>
                  </a:cubicBezTo>
                  <a:lnTo>
                    <a:pt x="0" y="28215"/>
                  </a:lnTo>
                  <a:cubicBezTo>
                    <a:pt x="0" y="12632"/>
                    <a:pt x="12632" y="0"/>
                    <a:pt x="28215" y="0"/>
                  </a:cubicBezTo>
                  <a:close/>
                </a:path>
              </a:pathLst>
            </a:custGeom>
            <a:solidFill>
              <a:srgbClr val="D075D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685633" cy="5844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780418" y="2606885"/>
            <a:ext cx="10918849" cy="1500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INICIATIVAS QUE HA TRAIDO LA ASAMBLEA A NUESTRO CENTRO</a:t>
            </a:r>
          </a:p>
        </p:txBody>
      </p:sp>
      <p:sp>
        <p:nvSpPr>
          <p:cNvPr id="7" name="Freeform 7"/>
          <p:cNvSpPr/>
          <p:nvPr/>
        </p:nvSpPr>
        <p:spPr>
          <a:xfrm rot="-1364761">
            <a:off x="2125539" y="2103843"/>
            <a:ext cx="1855528" cy="2055987"/>
          </a:xfrm>
          <a:custGeom>
            <a:avLst/>
            <a:gdLst/>
            <a:ahLst/>
            <a:cxnLst/>
            <a:rect l="l" t="t" r="r" b="b"/>
            <a:pathLst>
              <a:path w="1855528" h="2055987">
                <a:moveTo>
                  <a:pt x="0" y="0"/>
                </a:moveTo>
                <a:lnTo>
                  <a:pt x="1855528" y="0"/>
                </a:lnTo>
                <a:lnTo>
                  <a:pt x="1855528" y="2055988"/>
                </a:lnTo>
                <a:lnTo>
                  <a:pt x="0" y="20559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2507857" y="4383282"/>
            <a:ext cx="7969834" cy="5367885"/>
            <a:chOff x="0" y="0"/>
            <a:chExt cx="2099051" cy="14137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99051" cy="1413764"/>
            </a:xfrm>
            <a:custGeom>
              <a:avLst/>
              <a:gdLst/>
              <a:ahLst/>
              <a:cxnLst/>
              <a:rect l="l" t="t" r="r" b="b"/>
              <a:pathLst>
                <a:path w="2099051" h="1413764">
                  <a:moveTo>
                    <a:pt x="49542" y="0"/>
                  </a:moveTo>
                  <a:lnTo>
                    <a:pt x="2049509" y="0"/>
                  </a:lnTo>
                  <a:cubicBezTo>
                    <a:pt x="2062649" y="0"/>
                    <a:pt x="2075250" y="5220"/>
                    <a:pt x="2084541" y="14510"/>
                  </a:cubicBezTo>
                  <a:cubicBezTo>
                    <a:pt x="2093831" y="23801"/>
                    <a:pt x="2099051" y="36402"/>
                    <a:pt x="2099051" y="49542"/>
                  </a:cubicBezTo>
                  <a:lnTo>
                    <a:pt x="2099051" y="1364223"/>
                  </a:lnTo>
                  <a:cubicBezTo>
                    <a:pt x="2099051" y="1377362"/>
                    <a:pt x="2093831" y="1389963"/>
                    <a:pt x="2084541" y="1399254"/>
                  </a:cubicBezTo>
                  <a:cubicBezTo>
                    <a:pt x="2075250" y="1408545"/>
                    <a:pt x="2062649" y="1413764"/>
                    <a:pt x="2049509" y="1413764"/>
                  </a:cubicBezTo>
                  <a:lnTo>
                    <a:pt x="49542" y="1413764"/>
                  </a:lnTo>
                  <a:cubicBezTo>
                    <a:pt x="36402" y="1413764"/>
                    <a:pt x="23801" y="1408545"/>
                    <a:pt x="14510" y="1399254"/>
                  </a:cubicBezTo>
                  <a:cubicBezTo>
                    <a:pt x="5220" y="1389963"/>
                    <a:pt x="0" y="1377362"/>
                    <a:pt x="0" y="1364223"/>
                  </a:cubicBezTo>
                  <a:lnTo>
                    <a:pt x="0" y="49542"/>
                  </a:lnTo>
                  <a:cubicBezTo>
                    <a:pt x="0" y="36402"/>
                    <a:pt x="5220" y="23801"/>
                    <a:pt x="14510" y="14510"/>
                  </a:cubicBezTo>
                  <a:cubicBezTo>
                    <a:pt x="23801" y="5220"/>
                    <a:pt x="36402" y="0"/>
                    <a:pt x="49542" y="0"/>
                  </a:cubicBezTo>
                  <a:close/>
                </a:path>
              </a:pathLst>
            </a:custGeom>
            <a:solidFill>
              <a:srgbClr val="5EDAB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099051" cy="1451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2738162" y="4706123"/>
            <a:ext cx="3665330" cy="4887106"/>
          </a:xfrm>
          <a:custGeom>
            <a:avLst/>
            <a:gdLst/>
            <a:ahLst/>
            <a:cxnLst/>
            <a:rect l="l" t="t" r="r" b="b"/>
            <a:pathLst>
              <a:path w="3665330" h="4887106">
                <a:moveTo>
                  <a:pt x="0" y="0"/>
                </a:moveTo>
                <a:lnTo>
                  <a:pt x="3665330" y="0"/>
                </a:lnTo>
                <a:lnTo>
                  <a:pt x="3665330" y="4887106"/>
                </a:lnTo>
                <a:lnTo>
                  <a:pt x="0" y="48871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594430" y="4726891"/>
            <a:ext cx="3649753" cy="4866338"/>
          </a:xfrm>
          <a:custGeom>
            <a:avLst/>
            <a:gdLst/>
            <a:ahLst/>
            <a:cxnLst/>
            <a:rect l="l" t="t" r="r" b="b"/>
            <a:pathLst>
              <a:path w="3649753" h="4866338">
                <a:moveTo>
                  <a:pt x="0" y="0"/>
                </a:moveTo>
                <a:lnTo>
                  <a:pt x="3649754" y="0"/>
                </a:lnTo>
                <a:lnTo>
                  <a:pt x="3649754" y="4866338"/>
                </a:lnTo>
                <a:lnTo>
                  <a:pt x="0" y="486633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0668192" y="5402654"/>
            <a:ext cx="4665744" cy="1757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85"/>
              </a:lnSpc>
            </a:pPr>
            <a:r>
              <a:rPr lang="en-US" sz="506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El rincón de la calma...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8100" y="-8529"/>
            <a:ext cx="15337845" cy="10295529"/>
          </a:xfrm>
          <a:custGeom>
            <a:avLst/>
            <a:gdLst/>
            <a:ahLst/>
            <a:cxnLst/>
            <a:rect l="l" t="t" r="r" b="b"/>
            <a:pathLst>
              <a:path w="15337845" h="10295529">
                <a:moveTo>
                  <a:pt x="0" y="0"/>
                </a:moveTo>
                <a:lnTo>
                  <a:pt x="15337845" y="0"/>
                </a:lnTo>
                <a:lnTo>
                  <a:pt x="15337845" y="10295529"/>
                </a:lnTo>
                <a:lnTo>
                  <a:pt x="0" y="102955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800222" y="2094667"/>
            <a:ext cx="13993887" cy="2074340"/>
            <a:chOff x="0" y="0"/>
            <a:chExt cx="3685633" cy="54632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85633" cy="546328"/>
            </a:xfrm>
            <a:custGeom>
              <a:avLst/>
              <a:gdLst/>
              <a:ahLst/>
              <a:cxnLst/>
              <a:rect l="l" t="t" r="r" b="b"/>
              <a:pathLst>
                <a:path w="3685633" h="546328">
                  <a:moveTo>
                    <a:pt x="28215" y="0"/>
                  </a:moveTo>
                  <a:lnTo>
                    <a:pt x="3657418" y="0"/>
                  </a:lnTo>
                  <a:cubicBezTo>
                    <a:pt x="3673001" y="0"/>
                    <a:pt x="3685633" y="12632"/>
                    <a:pt x="3685633" y="28215"/>
                  </a:cubicBezTo>
                  <a:lnTo>
                    <a:pt x="3685633" y="518113"/>
                  </a:lnTo>
                  <a:cubicBezTo>
                    <a:pt x="3685633" y="533696"/>
                    <a:pt x="3673001" y="546328"/>
                    <a:pt x="3657418" y="546328"/>
                  </a:cubicBezTo>
                  <a:lnTo>
                    <a:pt x="28215" y="546328"/>
                  </a:lnTo>
                  <a:cubicBezTo>
                    <a:pt x="12632" y="546328"/>
                    <a:pt x="0" y="533696"/>
                    <a:pt x="0" y="518113"/>
                  </a:cubicBezTo>
                  <a:lnTo>
                    <a:pt x="0" y="28215"/>
                  </a:lnTo>
                  <a:cubicBezTo>
                    <a:pt x="0" y="12632"/>
                    <a:pt x="12632" y="0"/>
                    <a:pt x="28215" y="0"/>
                  </a:cubicBezTo>
                  <a:close/>
                </a:path>
              </a:pathLst>
            </a:custGeom>
            <a:solidFill>
              <a:srgbClr val="D075D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685633" cy="5844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780418" y="2606885"/>
            <a:ext cx="10918849" cy="1500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INICIATIVAS QUE HA TRAIDO LA ASAMBLEA A NUESTRO CENTRO</a:t>
            </a:r>
          </a:p>
        </p:txBody>
      </p:sp>
      <p:sp>
        <p:nvSpPr>
          <p:cNvPr id="7" name="Freeform 7"/>
          <p:cNvSpPr/>
          <p:nvPr/>
        </p:nvSpPr>
        <p:spPr>
          <a:xfrm rot="-1364761">
            <a:off x="2125539" y="2103843"/>
            <a:ext cx="1855528" cy="2055987"/>
          </a:xfrm>
          <a:custGeom>
            <a:avLst/>
            <a:gdLst/>
            <a:ahLst/>
            <a:cxnLst/>
            <a:rect l="l" t="t" r="r" b="b"/>
            <a:pathLst>
              <a:path w="1855528" h="2055987">
                <a:moveTo>
                  <a:pt x="0" y="0"/>
                </a:moveTo>
                <a:lnTo>
                  <a:pt x="1855528" y="0"/>
                </a:lnTo>
                <a:lnTo>
                  <a:pt x="1855528" y="2055988"/>
                </a:lnTo>
                <a:lnTo>
                  <a:pt x="0" y="20559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2507857" y="4383282"/>
            <a:ext cx="7969834" cy="5367885"/>
            <a:chOff x="0" y="0"/>
            <a:chExt cx="2099051" cy="14137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99051" cy="1413764"/>
            </a:xfrm>
            <a:custGeom>
              <a:avLst/>
              <a:gdLst/>
              <a:ahLst/>
              <a:cxnLst/>
              <a:rect l="l" t="t" r="r" b="b"/>
              <a:pathLst>
                <a:path w="2099051" h="1413764">
                  <a:moveTo>
                    <a:pt x="49542" y="0"/>
                  </a:moveTo>
                  <a:lnTo>
                    <a:pt x="2049509" y="0"/>
                  </a:lnTo>
                  <a:cubicBezTo>
                    <a:pt x="2062649" y="0"/>
                    <a:pt x="2075250" y="5220"/>
                    <a:pt x="2084541" y="14510"/>
                  </a:cubicBezTo>
                  <a:cubicBezTo>
                    <a:pt x="2093831" y="23801"/>
                    <a:pt x="2099051" y="36402"/>
                    <a:pt x="2099051" y="49542"/>
                  </a:cubicBezTo>
                  <a:lnTo>
                    <a:pt x="2099051" y="1364223"/>
                  </a:lnTo>
                  <a:cubicBezTo>
                    <a:pt x="2099051" y="1377362"/>
                    <a:pt x="2093831" y="1389963"/>
                    <a:pt x="2084541" y="1399254"/>
                  </a:cubicBezTo>
                  <a:cubicBezTo>
                    <a:pt x="2075250" y="1408545"/>
                    <a:pt x="2062649" y="1413764"/>
                    <a:pt x="2049509" y="1413764"/>
                  </a:cubicBezTo>
                  <a:lnTo>
                    <a:pt x="49542" y="1413764"/>
                  </a:lnTo>
                  <a:cubicBezTo>
                    <a:pt x="36402" y="1413764"/>
                    <a:pt x="23801" y="1408545"/>
                    <a:pt x="14510" y="1399254"/>
                  </a:cubicBezTo>
                  <a:cubicBezTo>
                    <a:pt x="5220" y="1389963"/>
                    <a:pt x="0" y="1377362"/>
                    <a:pt x="0" y="1364223"/>
                  </a:cubicBezTo>
                  <a:lnTo>
                    <a:pt x="0" y="49542"/>
                  </a:lnTo>
                  <a:cubicBezTo>
                    <a:pt x="0" y="36402"/>
                    <a:pt x="5220" y="23801"/>
                    <a:pt x="14510" y="14510"/>
                  </a:cubicBezTo>
                  <a:cubicBezTo>
                    <a:pt x="23801" y="5220"/>
                    <a:pt x="36402" y="0"/>
                    <a:pt x="49542" y="0"/>
                  </a:cubicBezTo>
                  <a:close/>
                </a:path>
              </a:pathLst>
            </a:custGeom>
            <a:solidFill>
              <a:srgbClr val="5EDAB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099051" cy="1451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2963515" y="4529903"/>
            <a:ext cx="7058520" cy="5074644"/>
          </a:xfrm>
          <a:custGeom>
            <a:avLst/>
            <a:gdLst/>
            <a:ahLst/>
            <a:cxnLst/>
            <a:rect l="l" t="t" r="r" b="b"/>
            <a:pathLst>
              <a:path w="7058520" h="5074644">
                <a:moveTo>
                  <a:pt x="0" y="0"/>
                </a:moveTo>
                <a:lnTo>
                  <a:pt x="7058519" y="0"/>
                </a:lnTo>
                <a:lnTo>
                  <a:pt x="7058519" y="5074644"/>
                </a:lnTo>
                <a:lnTo>
                  <a:pt x="0" y="50746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2160" b="-2160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0893059" y="4797872"/>
            <a:ext cx="4665744" cy="4443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85"/>
              </a:lnSpc>
            </a:pPr>
            <a:r>
              <a:rPr lang="en-US" sz="506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El arreglo de nuestra pista hubo que pedirlo al ayuntamiento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4972" y="0"/>
            <a:ext cx="15164077" cy="10178887"/>
          </a:xfrm>
          <a:custGeom>
            <a:avLst/>
            <a:gdLst/>
            <a:ahLst/>
            <a:cxnLst/>
            <a:rect l="l" t="t" r="r" b="b"/>
            <a:pathLst>
              <a:path w="15164077" h="10178887">
                <a:moveTo>
                  <a:pt x="0" y="0"/>
                </a:moveTo>
                <a:lnTo>
                  <a:pt x="15164077" y="0"/>
                </a:lnTo>
                <a:lnTo>
                  <a:pt x="15164077" y="10178887"/>
                </a:lnTo>
                <a:lnTo>
                  <a:pt x="0" y="101788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716760" y="1979658"/>
            <a:ext cx="13160500" cy="1045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40"/>
              </a:lnSpc>
            </a:pPr>
            <a:r>
              <a:rPr lang="en-US" sz="6100">
                <a:solidFill>
                  <a:srgbClr val="26BD93"/>
                </a:solidFill>
                <a:latin typeface="Kent"/>
                <a:ea typeface="Kent"/>
                <a:cs typeface="Kent"/>
                <a:sym typeface="Kent"/>
              </a:rPr>
              <a:t>¿QUÉ ES LA ASAMBLEA DEL COLE?</a:t>
            </a:r>
          </a:p>
        </p:txBody>
      </p:sp>
      <p:pic>
        <p:nvPicPr>
          <p:cNvPr id="4" name="Picture 4"/>
          <p:cNvPicPr>
            <a:picLocks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168360" y="3024855"/>
            <a:ext cx="10981372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4972" y="0"/>
            <a:ext cx="15164077" cy="10178887"/>
          </a:xfrm>
          <a:custGeom>
            <a:avLst/>
            <a:gdLst/>
            <a:ahLst/>
            <a:cxnLst/>
            <a:rect l="l" t="t" r="r" b="b"/>
            <a:pathLst>
              <a:path w="15164077" h="10178887">
                <a:moveTo>
                  <a:pt x="0" y="0"/>
                </a:moveTo>
                <a:lnTo>
                  <a:pt x="15164077" y="0"/>
                </a:lnTo>
                <a:lnTo>
                  <a:pt x="15164077" y="10178887"/>
                </a:lnTo>
                <a:lnTo>
                  <a:pt x="0" y="101788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23244" y="2207141"/>
            <a:ext cx="13747533" cy="774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26BD93"/>
                </a:solidFill>
                <a:latin typeface="Kent"/>
                <a:ea typeface="Kent"/>
                <a:cs typeface="Kent"/>
                <a:sym typeface="Kent"/>
              </a:rPr>
              <a:t>¿QUÉ hemos aprendido LA ASAMBLEA DEL COLE?</a:t>
            </a:r>
          </a:p>
        </p:txBody>
      </p:sp>
      <p:pic>
        <p:nvPicPr>
          <p:cNvPr id="4" name="Picture 4"/>
          <p:cNvPicPr>
            <a:picLocks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806324" y="2981192"/>
            <a:ext cx="10981372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58026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82342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022710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263078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503446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458026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782342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022710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263078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503446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 rot="-10800000">
            <a:off x="15923075" y="4776359"/>
            <a:ext cx="2773948" cy="6360979"/>
            <a:chOff x="0" y="0"/>
            <a:chExt cx="702673" cy="161131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02673" cy="1611310"/>
            </a:xfrm>
            <a:custGeom>
              <a:avLst/>
              <a:gdLst/>
              <a:ahLst/>
              <a:cxnLst/>
              <a:rect l="l" t="t" r="r" b="b"/>
              <a:pathLst>
                <a:path w="702673" h="1611310">
                  <a:moveTo>
                    <a:pt x="0" y="0"/>
                  </a:moveTo>
                  <a:lnTo>
                    <a:pt x="702673" y="0"/>
                  </a:lnTo>
                  <a:lnTo>
                    <a:pt x="702673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FA6B9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702673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10800000">
            <a:off x="13207681" y="4776359"/>
            <a:ext cx="2729808" cy="6360979"/>
            <a:chOff x="0" y="0"/>
            <a:chExt cx="691492" cy="161131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8AF7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10800000">
            <a:off x="10492288" y="4776359"/>
            <a:ext cx="2729808" cy="6360979"/>
            <a:chOff x="0" y="0"/>
            <a:chExt cx="691492" cy="161131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FD978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-10800000">
            <a:off x="7776894" y="4776359"/>
            <a:ext cx="2729808" cy="6360979"/>
            <a:chOff x="0" y="0"/>
            <a:chExt cx="691492" cy="161131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5EDABF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-10800000">
            <a:off x="5061501" y="4776359"/>
            <a:ext cx="2729808" cy="6360979"/>
            <a:chOff x="0" y="0"/>
            <a:chExt cx="691492" cy="161131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9FEAF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10800000">
            <a:off x="-411235" y="4776359"/>
            <a:ext cx="2771756" cy="6360979"/>
            <a:chOff x="0" y="0"/>
            <a:chExt cx="702118" cy="161131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702118" cy="1611310"/>
            </a:xfrm>
            <a:custGeom>
              <a:avLst/>
              <a:gdLst/>
              <a:ahLst/>
              <a:cxnLst/>
              <a:rect l="l" t="t" r="r" b="b"/>
              <a:pathLst>
                <a:path w="702118" h="1611310">
                  <a:moveTo>
                    <a:pt x="0" y="0"/>
                  </a:moveTo>
                  <a:lnTo>
                    <a:pt x="702118" y="0"/>
                  </a:lnTo>
                  <a:lnTo>
                    <a:pt x="702118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ED90EC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9525"/>
              <a:ext cx="702118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 rot="-10800000">
            <a:off x="2360522" y="4776359"/>
            <a:ext cx="2729808" cy="6360979"/>
            <a:chOff x="0" y="0"/>
            <a:chExt cx="691492" cy="161131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C1AFFF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>
            <a:off x="2628501" y="808935"/>
            <a:ext cx="13308988" cy="8933658"/>
          </a:xfrm>
          <a:custGeom>
            <a:avLst/>
            <a:gdLst/>
            <a:ahLst/>
            <a:cxnLst/>
            <a:rect l="l" t="t" r="r" b="b"/>
            <a:pathLst>
              <a:path w="13308988" h="8933658">
                <a:moveTo>
                  <a:pt x="0" y="0"/>
                </a:moveTo>
                <a:lnTo>
                  <a:pt x="13308988" y="0"/>
                </a:lnTo>
                <a:lnTo>
                  <a:pt x="13308988" y="8933658"/>
                </a:lnTo>
                <a:lnTo>
                  <a:pt x="0" y="89336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 dirty="0"/>
          </a:p>
        </p:txBody>
      </p:sp>
      <p:sp>
        <p:nvSpPr>
          <p:cNvPr id="34" name="Freeform 34"/>
          <p:cNvSpPr/>
          <p:nvPr/>
        </p:nvSpPr>
        <p:spPr>
          <a:xfrm rot="887573">
            <a:off x="14368457" y="5093714"/>
            <a:ext cx="3109236" cy="4801908"/>
          </a:xfrm>
          <a:custGeom>
            <a:avLst/>
            <a:gdLst/>
            <a:ahLst/>
            <a:cxnLst/>
            <a:rect l="l" t="t" r="r" b="b"/>
            <a:pathLst>
              <a:path w="3109236" h="4801908">
                <a:moveTo>
                  <a:pt x="0" y="0"/>
                </a:moveTo>
                <a:lnTo>
                  <a:pt x="3109236" y="0"/>
                </a:lnTo>
                <a:lnTo>
                  <a:pt x="3109236" y="4801908"/>
                </a:lnTo>
                <a:lnTo>
                  <a:pt x="0" y="48019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1747237">
            <a:off x="1959717" y="686943"/>
            <a:ext cx="1110996" cy="4114800"/>
          </a:xfrm>
          <a:custGeom>
            <a:avLst/>
            <a:gdLst/>
            <a:ahLst/>
            <a:cxnLst/>
            <a:rect l="l" t="t" r="r" b="b"/>
            <a:pathLst>
              <a:path w="1110996" h="4114800">
                <a:moveTo>
                  <a:pt x="0" y="0"/>
                </a:moveTo>
                <a:lnTo>
                  <a:pt x="1110996" y="0"/>
                </a:lnTo>
                <a:lnTo>
                  <a:pt x="1110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6" name="TextBox 36"/>
          <p:cNvSpPr txBox="1"/>
          <p:nvPr/>
        </p:nvSpPr>
        <p:spPr>
          <a:xfrm>
            <a:off x="4258513" y="3356221"/>
            <a:ext cx="1464695" cy="3419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34"/>
              </a:lnSpc>
              <a:spcBef>
                <a:spcPct val="0"/>
              </a:spcBef>
            </a:pPr>
            <a:r>
              <a:rPr lang="en-US" sz="19881" dirty="0">
                <a:solidFill>
                  <a:srgbClr val="ED90EC"/>
                </a:solidFill>
                <a:latin typeface="Kent"/>
                <a:ea typeface="Kent"/>
                <a:cs typeface="Kent"/>
                <a:sym typeface="Kent"/>
              </a:rPr>
              <a:t>G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702168" y="3356221"/>
            <a:ext cx="1702160" cy="3419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34"/>
              </a:lnSpc>
              <a:spcBef>
                <a:spcPct val="0"/>
              </a:spcBef>
            </a:pPr>
            <a:r>
              <a:rPr lang="en-US" sz="19881">
                <a:solidFill>
                  <a:srgbClr val="C1AFFF"/>
                </a:solidFill>
                <a:latin typeface="Kent"/>
                <a:ea typeface="Kent"/>
                <a:cs typeface="Kent"/>
                <a:sym typeface="Kent"/>
              </a:rPr>
              <a:t>r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383287" y="3356221"/>
            <a:ext cx="1440414" cy="3419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34"/>
              </a:lnSpc>
              <a:spcBef>
                <a:spcPct val="0"/>
              </a:spcBef>
            </a:pPr>
            <a:r>
              <a:rPr lang="en-US" sz="19881">
                <a:solidFill>
                  <a:srgbClr val="9FEAFF"/>
                </a:solidFill>
                <a:latin typeface="Kent"/>
                <a:ea typeface="Kent"/>
                <a:cs typeface="Kent"/>
                <a:sym typeface="Kent"/>
              </a:rPr>
              <a:t>a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8802661" y="3356221"/>
            <a:ext cx="1512587" cy="3419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34"/>
              </a:lnSpc>
              <a:spcBef>
                <a:spcPct val="0"/>
              </a:spcBef>
            </a:pPr>
            <a:r>
              <a:rPr lang="en-US" sz="19881">
                <a:solidFill>
                  <a:srgbClr val="5EDABF"/>
                </a:solidFill>
                <a:latin typeface="Kent"/>
                <a:ea typeface="Kent"/>
                <a:cs typeface="Kent"/>
                <a:sym typeface="Kent"/>
              </a:rPr>
              <a:t>c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9966702" y="3356221"/>
            <a:ext cx="1401338" cy="3419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34"/>
              </a:lnSpc>
              <a:spcBef>
                <a:spcPct val="0"/>
              </a:spcBef>
            </a:pPr>
            <a:r>
              <a:rPr lang="en-US" sz="19881">
                <a:solidFill>
                  <a:srgbClr val="FFD978"/>
                </a:solidFill>
                <a:latin typeface="Kent"/>
                <a:ea typeface="Kent"/>
                <a:cs typeface="Kent"/>
                <a:sym typeface="Kent"/>
              </a:rPr>
              <a:t>i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0984357" y="3356221"/>
            <a:ext cx="1522565" cy="3419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34"/>
              </a:lnSpc>
              <a:spcBef>
                <a:spcPct val="0"/>
              </a:spcBef>
            </a:pPr>
            <a:r>
              <a:rPr lang="en-US" sz="19881">
                <a:solidFill>
                  <a:srgbClr val="F8AF74"/>
                </a:solidFill>
                <a:latin typeface="Kent"/>
                <a:ea typeface="Kent"/>
                <a:cs typeface="Kent"/>
                <a:sym typeface="Kent"/>
              </a:rPr>
              <a:t>a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2506922" y="3356221"/>
            <a:ext cx="1522565" cy="3419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34"/>
              </a:lnSpc>
              <a:spcBef>
                <a:spcPct val="0"/>
              </a:spcBef>
            </a:pPr>
            <a:r>
              <a:rPr lang="en-US" sz="19881" dirty="0">
                <a:solidFill>
                  <a:srgbClr val="ED90EC"/>
                </a:solidFill>
                <a:latin typeface="Kent"/>
                <a:ea typeface="Kent"/>
                <a:cs typeface="Kent"/>
                <a:sym typeface="Kent"/>
              </a:rPr>
              <a:t>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2485104" y="5916558"/>
            <a:ext cx="13018342" cy="2772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45"/>
              </a:lnSpc>
            </a:pPr>
            <a:r>
              <a:rPr lang="en-US" sz="7246" dirty="0">
                <a:solidFill>
                  <a:srgbClr val="000000"/>
                </a:solidFill>
                <a:latin typeface="Dreaming Outloud Script"/>
                <a:ea typeface="Dreaming Outloud Script"/>
                <a:cs typeface="Dreaming Outloud Script"/>
                <a:sym typeface="Dreaming Outloud Script"/>
              </a:rPr>
              <a:t>p</a:t>
            </a:r>
            <a:r>
              <a:rPr lang="en-US" sz="7246">
                <a:solidFill>
                  <a:srgbClr val="000000"/>
                </a:solidFill>
                <a:latin typeface="Dreaming Outloud Script"/>
                <a:ea typeface="Dreaming Outloud Script"/>
                <a:cs typeface="Dreaming Outloud Script"/>
                <a:sym typeface="Dreaming Outloud Script"/>
              </a:rPr>
              <a:t>or </a:t>
            </a:r>
            <a:r>
              <a:rPr lang="en-US" sz="7246" dirty="0" err="1">
                <a:solidFill>
                  <a:srgbClr val="000000"/>
                </a:solidFill>
                <a:latin typeface="Dreaming Outloud Script"/>
                <a:ea typeface="Dreaming Outloud Script"/>
                <a:cs typeface="Dreaming Outloud Script"/>
                <a:sym typeface="Dreaming Outloud Script"/>
              </a:rPr>
              <a:t>vuestra</a:t>
            </a:r>
            <a:r>
              <a:rPr lang="en-US" sz="7246" dirty="0">
                <a:solidFill>
                  <a:srgbClr val="000000"/>
                </a:solidFill>
                <a:latin typeface="Dreaming Outloud Script"/>
                <a:ea typeface="Dreaming Outloud Script"/>
                <a:cs typeface="Dreaming Outloud Script"/>
                <a:sym typeface="Dreaming Outloud Script"/>
              </a:rPr>
              <a:t> </a:t>
            </a:r>
            <a:r>
              <a:rPr lang="en-US" sz="7246" dirty="0" err="1">
                <a:solidFill>
                  <a:srgbClr val="000000"/>
                </a:solidFill>
                <a:latin typeface="Dreaming Outloud Script"/>
                <a:ea typeface="Dreaming Outloud Script"/>
                <a:cs typeface="Dreaming Outloud Script"/>
                <a:sym typeface="Dreaming Outloud Script"/>
              </a:rPr>
              <a:t>atención</a:t>
            </a:r>
            <a:endParaRPr lang="en-US" sz="7246" dirty="0">
              <a:solidFill>
                <a:srgbClr val="000000"/>
              </a:solidFill>
              <a:latin typeface="Dreaming Outloud Script"/>
              <a:ea typeface="Dreaming Outloud Script"/>
              <a:cs typeface="Dreaming Outloud Script"/>
              <a:sym typeface="Dreaming Outloud Script"/>
            </a:endParaRPr>
          </a:p>
          <a:p>
            <a:pPr algn="ctr"/>
            <a:r>
              <a:rPr lang="en-US" sz="4800" dirty="0">
                <a:solidFill>
                  <a:srgbClr val="000000"/>
                </a:solidFill>
                <a:ea typeface="Dreaming Outloud Script"/>
                <a:cs typeface="Dreaming Outloud Script"/>
                <a:sym typeface="Dreaming Outloud Script"/>
                <a:hlinkClick r:id="rId9"/>
              </a:rPr>
              <a:t>virginia.amomen@educa.jcyl.es</a:t>
            </a:r>
            <a:endParaRPr lang="en-US" sz="4800" dirty="0">
              <a:solidFill>
                <a:srgbClr val="000000"/>
              </a:solidFill>
              <a:ea typeface="Dreaming Outloud Script"/>
              <a:cs typeface="Dreaming Outloud Script"/>
              <a:sym typeface="Dreaming Outloud Script"/>
            </a:endParaRPr>
          </a:p>
          <a:p>
            <a:pPr algn="ctr"/>
            <a:r>
              <a:rPr lang="en-US" sz="4800" dirty="0">
                <a:solidFill>
                  <a:srgbClr val="000000"/>
                </a:solidFill>
                <a:ea typeface="Dreaming Outloud Script"/>
                <a:cs typeface="Dreaming Outloud Script"/>
                <a:sym typeface="Dreaming Outloud Script"/>
                <a:hlinkClick r:id="rId10"/>
              </a:rPr>
              <a:t>jcallem@educa.jcyl.es</a:t>
            </a:r>
            <a:r>
              <a:rPr lang="en-US" sz="4800" dirty="0">
                <a:solidFill>
                  <a:srgbClr val="000000"/>
                </a:solidFill>
                <a:ea typeface="Dreaming Outloud Script"/>
                <a:cs typeface="Dreaming Outloud Script"/>
                <a:sym typeface="Dreaming Outloud Script"/>
              </a:rPr>
              <a:t> 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6849299" y="2582418"/>
            <a:ext cx="5518627" cy="14109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480"/>
              </a:lnSpc>
            </a:pPr>
            <a:r>
              <a:rPr lang="en-US" sz="8200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MUCHAS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50927" y="-55146"/>
            <a:ext cx="15407293" cy="10342146"/>
          </a:xfrm>
          <a:custGeom>
            <a:avLst/>
            <a:gdLst/>
            <a:ahLst/>
            <a:cxnLst/>
            <a:rect l="l" t="t" r="r" b="b"/>
            <a:pathLst>
              <a:path w="15407293" h="10342146">
                <a:moveTo>
                  <a:pt x="0" y="0"/>
                </a:moveTo>
                <a:lnTo>
                  <a:pt x="15407293" y="0"/>
                </a:lnTo>
                <a:lnTo>
                  <a:pt x="15407293" y="10342146"/>
                </a:lnTo>
                <a:lnTo>
                  <a:pt x="0" y="103421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703344" y="4475796"/>
            <a:ext cx="12517253" cy="2800718"/>
            <a:chOff x="0" y="0"/>
            <a:chExt cx="3296725" cy="73763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96725" cy="737638"/>
            </a:xfrm>
            <a:custGeom>
              <a:avLst/>
              <a:gdLst/>
              <a:ahLst/>
              <a:cxnLst/>
              <a:rect l="l" t="t" r="r" b="b"/>
              <a:pathLst>
                <a:path w="3296725" h="737638">
                  <a:moveTo>
                    <a:pt x="0" y="0"/>
                  </a:moveTo>
                  <a:lnTo>
                    <a:pt x="3296725" y="0"/>
                  </a:lnTo>
                  <a:lnTo>
                    <a:pt x="3296725" y="737638"/>
                  </a:lnTo>
                  <a:lnTo>
                    <a:pt x="0" y="737638"/>
                  </a:lnTo>
                  <a:close/>
                </a:path>
              </a:pathLst>
            </a:custGeom>
            <a:solidFill>
              <a:srgbClr val="26BD9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296725" cy="775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524206" y="2242208"/>
            <a:ext cx="13186147" cy="204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48"/>
              </a:lnSpc>
              <a:spcBef>
                <a:spcPct val="0"/>
              </a:spcBef>
            </a:pPr>
            <a:r>
              <a:rPr lang="en-US" sz="5891">
                <a:solidFill>
                  <a:srgbClr val="233974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¿Qué es la Asamblea Escolar?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033339" y="4486328"/>
            <a:ext cx="5584864" cy="1775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28"/>
              </a:lnSpc>
            </a:pPr>
            <a:r>
              <a:rPr lang="en-US" sz="5091">
                <a:solidFill>
                  <a:srgbClr val="000000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Espacio de Participación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3703344" y="7276514"/>
            <a:ext cx="12517253" cy="2479096"/>
            <a:chOff x="0" y="0"/>
            <a:chExt cx="3296725" cy="6529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96725" cy="652931"/>
            </a:xfrm>
            <a:custGeom>
              <a:avLst/>
              <a:gdLst/>
              <a:ahLst/>
              <a:cxnLst/>
              <a:rect l="l" t="t" r="r" b="b"/>
              <a:pathLst>
                <a:path w="3296725" h="652931">
                  <a:moveTo>
                    <a:pt x="0" y="0"/>
                  </a:moveTo>
                  <a:lnTo>
                    <a:pt x="3296725" y="0"/>
                  </a:lnTo>
                  <a:lnTo>
                    <a:pt x="3296725" y="652931"/>
                  </a:lnTo>
                  <a:lnTo>
                    <a:pt x="0" y="652931"/>
                  </a:lnTo>
                  <a:close/>
                </a:path>
              </a:pathLst>
            </a:custGeom>
            <a:solidFill>
              <a:srgbClr val="ED90EC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296725" cy="6910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4171616" y="6344756"/>
            <a:ext cx="12048980" cy="931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68"/>
              </a:lnSpc>
            </a:pPr>
            <a:r>
              <a:rPr lang="en-US" sz="2691">
                <a:solidFill>
                  <a:srgbClr val="000000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los estudiantes participan sobre el funcionamiento de su colegio</a:t>
            </a:r>
          </a:p>
        </p:txBody>
      </p:sp>
      <p:sp>
        <p:nvSpPr>
          <p:cNvPr id="12" name="Freeform 12"/>
          <p:cNvSpPr/>
          <p:nvPr/>
        </p:nvSpPr>
        <p:spPr>
          <a:xfrm rot="1434804">
            <a:off x="16266509" y="7448932"/>
            <a:ext cx="1242771" cy="1851429"/>
          </a:xfrm>
          <a:custGeom>
            <a:avLst/>
            <a:gdLst/>
            <a:ahLst/>
            <a:cxnLst/>
            <a:rect l="l" t="t" r="r" b="b"/>
            <a:pathLst>
              <a:path w="1242771" h="1851429">
                <a:moveTo>
                  <a:pt x="0" y="0"/>
                </a:moveTo>
                <a:lnTo>
                  <a:pt x="1242771" y="0"/>
                </a:lnTo>
                <a:lnTo>
                  <a:pt x="1242771" y="1851429"/>
                </a:lnTo>
                <a:lnTo>
                  <a:pt x="0" y="1851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806960">
            <a:off x="15796431" y="2543329"/>
            <a:ext cx="1242771" cy="1851429"/>
          </a:xfrm>
          <a:custGeom>
            <a:avLst/>
            <a:gdLst/>
            <a:ahLst/>
            <a:cxnLst/>
            <a:rect l="l" t="t" r="r" b="b"/>
            <a:pathLst>
              <a:path w="1242771" h="1851429">
                <a:moveTo>
                  <a:pt x="0" y="0"/>
                </a:moveTo>
                <a:lnTo>
                  <a:pt x="1242772" y="0"/>
                </a:lnTo>
                <a:lnTo>
                  <a:pt x="1242772" y="1851428"/>
                </a:lnTo>
                <a:lnTo>
                  <a:pt x="0" y="18514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925437" y="7292946"/>
            <a:ext cx="3107902" cy="1145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08"/>
              </a:lnSpc>
            </a:pPr>
            <a:r>
              <a:rPr lang="en-US" sz="3291">
                <a:solidFill>
                  <a:srgbClr val="000000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Se exponen propuestas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408019" y="7292946"/>
            <a:ext cx="3107902" cy="1726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08"/>
              </a:lnSpc>
            </a:pPr>
            <a:r>
              <a:rPr lang="en-US" sz="3291">
                <a:solidFill>
                  <a:srgbClr val="000000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Se debaten</a:t>
            </a:r>
          </a:p>
          <a:p>
            <a:pPr algn="ctr">
              <a:lnSpc>
                <a:spcPts val="4608"/>
              </a:lnSpc>
            </a:pPr>
            <a:r>
              <a:rPr lang="en-US" sz="3291">
                <a:solidFill>
                  <a:srgbClr val="000000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dichas propuestas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890601" y="7292946"/>
            <a:ext cx="3107902" cy="1726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08"/>
              </a:lnSpc>
            </a:pPr>
            <a:r>
              <a:rPr lang="en-US" sz="3291">
                <a:solidFill>
                  <a:srgbClr val="000000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Se resuelven conflictos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02270" y="48286"/>
            <a:ext cx="15407293" cy="10342146"/>
          </a:xfrm>
          <a:custGeom>
            <a:avLst/>
            <a:gdLst/>
            <a:ahLst/>
            <a:cxnLst/>
            <a:rect l="l" t="t" r="r" b="b"/>
            <a:pathLst>
              <a:path w="15407293" h="10342146">
                <a:moveTo>
                  <a:pt x="0" y="0"/>
                </a:moveTo>
                <a:lnTo>
                  <a:pt x="15407294" y="0"/>
                </a:lnTo>
                <a:lnTo>
                  <a:pt x="15407294" y="10342146"/>
                </a:lnTo>
                <a:lnTo>
                  <a:pt x="0" y="103421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524206" y="2242208"/>
            <a:ext cx="13186147" cy="204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48"/>
              </a:lnSpc>
              <a:spcBef>
                <a:spcPct val="0"/>
              </a:spcBef>
            </a:pPr>
            <a:r>
              <a:rPr lang="en-US" sz="5891">
                <a:solidFill>
                  <a:srgbClr val="233974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¿Como funciona la Asamblea Escolar 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3649197" y="4312192"/>
            <a:ext cx="5226589" cy="2234451"/>
            <a:chOff x="0" y="0"/>
            <a:chExt cx="1376550" cy="58849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76550" cy="588497"/>
            </a:xfrm>
            <a:custGeom>
              <a:avLst/>
              <a:gdLst/>
              <a:ahLst/>
              <a:cxnLst/>
              <a:rect l="l" t="t" r="r" b="b"/>
              <a:pathLst>
                <a:path w="1376550" h="588497">
                  <a:moveTo>
                    <a:pt x="0" y="0"/>
                  </a:moveTo>
                  <a:lnTo>
                    <a:pt x="1376550" y="0"/>
                  </a:lnTo>
                  <a:lnTo>
                    <a:pt x="1376550" y="588497"/>
                  </a:lnTo>
                  <a:lnTo>
                    <a:pt x="0" y="588497"/>
                  </a:lnTo>
                  <a:close/>
                </a:path>
              </a:pathLst>
            </a:custGeom>
            <a:solidFill>
              <a:srgbClr val="26BD93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376550" cy="626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725142" y="4417881"/>
            <a:ext cx="5074698" cy="1517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8"/>
              </a:lnSpc>
            </a:pPr>
            <a:r>
              <a:rPr lang="en-US" sz="4391">
                <a:solidFill>
                  <a:srgbClr val="000000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Frecuencia y Representación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3649197" y="6575218"/>
            <a:ext cx="5226589" cy="3336133"/>
            <a:chOff x="0" y="0"/>
            <a:chExt cx="1376550" cy="87865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76550" cy="878652"/>
            </a:xfrm>
            <a:custGeom>
              <a:avLst/>
              <a:gdLst/>
              <a:ahLst/>
              <a:cxnLst/>
              <a:rect l="l" t="t" r="r" b="b"/>
              <a:pathLst>
                <a:path w="1376550" h="878652">
                  <a:moveTo>
                    <a:pt x="0" y="0"/>
                  </a:moveTo>
                  <a:lnTo>
                    <a:pt x="1376550" y="0"/>
                  </a:lnTo>
                  <a:lnTo>
                    <a:pt x="1376550" y="878652"/>
                  </a:lnTo>
                  <a:lnTo>
                    <a:pt x="0" y="878652"/>
                  </a:lnTo>
                  <a:close/>
                </a:path>
              </a:pathLst>
            </a:custGeom>
            <a:solidFill>
              <a:srgbClr val="ED90EC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376550" cy="9167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649197" y="6590800"/>
            <a:ext cx="5074698" cy="1652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9062" lvl="1" indent="-344531" algn="l">
              <a:lnSpc>
                <a:spcPts val="4468"/>
              </a:lnSpc>
              <a:buFont typeface="Arial"/>
              <a:buChar char="•"/>
            </a:pPr>
            <a:r>
              <a:rPr lang="en-US" sz="3191">
                <a:solidFill>
                  <a:srgbClr val="000000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3semanas</a:t>
            </a:r>
          </a:p>
          <a:p>
            <a:pPr marL="689062" lvl="1" indent="-344531" algn="l">
              <a:lnSpc>
                <a:spcPts val="4468"/>
              </a:lnSpc>
              <a:buFont typeface="Arial"/>
              <a:buChar char="•"/>
            </a:pPr>
            <a:r>
              <a:rPr lang="en-US" sz="3191">
                <a:solidFill>
                  <a:srgbClr val="000000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2 alumn@s por clase de primaria</a:t>
            </a:r>
          </a:p>
        </p:txBody>
      </p:sp>
      <p:sp>
        <p:nvSpPr>
          <p:cNvPr id="12" name="Freeform 12"/>
          <p:cNvSpPr/>
          <p:nvPr/>
        </p:nvSpPr>
        <p:spPr>
          <a:xfrm rot="1434804">
            <a:off x="9617085" y="7730229"/>
            <a:ext cx="1242771" cy="1851429"/>
          </a:xfrm>
          <a:custGeom>
            <a:avLst/>
            <a:gdLst/>
            <a:ahLst/>
            <a:cxnLst/>
            <a:rect l="l" t="t" r="r" b="b"/>
            <a:pathLst>
              <a:path w="1242771" h="1851429">
                <a:moveTo>
                  <a:pt x="0" y="0"/>
                </a:moveTo>
                <a:lnTo>
                  <a:pt x="1242772" y="0"/>
                </a:lnTo>
                <a:lnTo>
                  <a:pt x="1242772" y="1851429"/>
                </a:lnTo>
                <a:lnTo>
                  <a:pt x="0" y="1851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806960">
            <a:off x="9558389" y="4670341"/>
            <a:ext cx="1242771" cy="1851429"/>
          </a:xfrm>
          <a:custGeom>
            <a:avLst/>
            <a:gdLst/>
            <a:ahLst/>
            <a:cxnLst/>
            <a:rect l="l" t="t" r="r" b="b"/>
            <a:pathLst>
              <a:path w="1242771" h="1851429">
                <a:moveTo>
                  <a:pt x="0" y="0"/>
                </a:moveTo>
                <a:lnTo>
                  <a:pt x="1242772" y="0"/>
                </a:lnTo>
                <a:lnTo>
                  <a:pt x="1242772" y="1851429"/>
                </a:lnTo>
                <a:lnTo>
                  <a:pt x="0" y="1851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1483764" y="4312192"/>
            <a:ext cx="5226589" cy="2234451"/>
            <a:chOff x="0" y="0"/>
            <a:chExt cx="1376550" cy="58849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376550" cy="588497"/>
            </a:xfrm>
            <a:custGeom>
              <a:avLst/>
              <a:gdLst/>
              <a:ahLst/>
              <a:cxnLst/>
              <a:rect l="l" t="t" r="r" b="b"/>
              <a:pathLst>
                <a:path w="1376550" h="588497">
                  <a:moveTo>
                    <a:pt x="0" y="0"/>
                  </a:moveTo>
                  <a:lnTo>
                    <a:pt x="1376550" y="0"/>
                  </a:lnTo>
                  <a:lnTo>
                    <a:pt x="1376550" y="588497"/>
                  </a:lnTo>
                  <a:lnTo>
                    <a:pt x="0" y="588497"/>
                  </a:lnTo>
                  <a:close/>
                </a:path>
              </a:pathLst>
            </a:custGeom>
            <a:solidFill>
              <a:srgbClr val="26BD93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376550" cy="626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1483764" y="4397795"/>
            <a:ext cx="5074698" cy="745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8"/>
              </a:lnSpc>
            </a:pPr>
            <a:r>
              <a:rPr lang="en-US" sz="4391">
                <a:solidFill>
                  <a:srgbClr val="000000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Organización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1483764" y="6575218"/>
            <a:ext cx="5226589" cy="3336133"/>
            <a:chOff x="0" y="0"/>
            <a:chExt cx="1376550" cy="87865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376550" cy="878652"/>
            </a:xfrm>
            <a:custGeom>
              <a:avLst/>
              <a:gdLst/>
              <a:ahLst/>
              <a:cxnLst/>
              <a:rect l="l" t="t" r="r" b="b"/>
              <a:pathLst>
                <a:path w="1376550" h="878652">
                  <a:moveTo>
                    <a:pt x="0" y="0"/>
                  </a:moveTo>
                  <a:lnTo>
                    <a:pt x="1376550" y="0"/>
                  </a:lnTo>
                  <a:lnTo>
                    <a:pt x="1376550" y="878652"/>
                  </a:lnTo>
                  <a:lnTo>
                    <a:pt x="0" y="878652"/>
                  </a:lnTo>
                  <a:close/>
                </a:path>
              </a:pathLst>
            </a:custGeom>
            <a:solidFill>
              <a:srgbClr val="ED90EC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376550" cy="9167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1559710" y="6527593"/>
            <a:ext cx="5074698" cy="3900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68"/>
              </a:lnSpc>
            </a:pPr>
            <a:r>
              <a:rPr lang="en-US" sz="3191">
                <a:solidFill>
                  <a:srgbClr val="000000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Los 2 representantes recopilan las propuestas de su clase y las traen a la asamblea para su debate</a:t>
            </a:r>
          </a:p>
          <a:p>
            <a:pPr algn="l">
              <a:lnSpc>
                <a:spcPts val="4468"/>
              </a:lnSpc>
            </a:pPr>
            <a:endParaRPr lang="en-US" sz="3191">
              <a:solidFill>
                <a:srgbClr val="000000"/>
              </a:solidFill>
              <a:latin typeface="Mochiy Pop One"/>
              <a:ea typeface="Mochiy Pop One"/>
              <a:cs typeface="Mochiy Pop One"/>
              <a:sym typeface="Mochiy Pop On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50927" y="-55146"/>
            <a:ext cx="15407293" cy="10342146"/>
          </a:xfrm>
          <a:custGeom>
            <a:avLst/>
            <a:gdLst/>
            <a:ahLst/>
            <a:cxnLst/>
            <a:rect l="l" t="t" r="r" b="b"/>
            <a:pathLst>
              <a:path w="15407293" h="10342146">
                <a:moveTo>
                  <a:pt x="0" y="0"/>
                </a:moveTo>
                <a:lnTo>
                  <a:pt x="15407293" y="0"/>
                </a:lnTo>
                <a:lnTo>
                  <a:pt x="15407293" y="10342146"/>
                </a:lnTo>
                <a:lnTo>
                  <a:pt x="0" y="103421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703344" y="4475796"/>
            <a:ext cx="5226589" cy="3245838"/>
            <a:chOff x="0" y="0"/>
            <a:chExt cx="1376550" cy="8548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76550" cy="854871"/>
            </a:xfrm>
            <a:custGeom>
              <a:avLst/>
              <a:gdLst/>
              <a:ahLst/>
              <a:cxnLst/>
              <a:rect l="l" t="t" r="r" b="b"/>
              <a:pathLst>
                <a:path w="1376550" h="854871">
                  <a:moveTo>
                    <a:pt x="0" y="0"/>
                  </a:moveTo>
                  <a:lnTo>
                    <a:pt x="1376550" y="0"/>
                  </a:lnTo>
                  <a:lnTo>
                    <a:pt x="1376550" y="854871"/>
                  </a:lnTo>
                  <a:lnTo>
                    <a:pt x="0" y="854871"/>
                  </a:lnTo>
                  <a:close/>
                </a:path>
              </a:pathLst>
            </a:custGeom>
            <a:solidFill>
              <a:srgbClr val="26BD9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376550" cy="8929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524206" y="2242208"/>
            <a:ext cx="13186147" cy="204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48"/>
              </a:lnSpc>
              <a:spcBef>
                <a:spcPct val="0"/>
              </a:spcBef>
            </a:pPr>
            <a:r>
              <a:rPr lang="en-US" sz="5891">
                <a:solidFill>
                  <a:srgbClr val="233974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¿Qué roles tiene cada uno en  la Asamblea Escolar?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524206" y="4985220"/>
            <a:ext cx="5584864" cy="738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8"/>
              </a:lnSpc>
            </a:pPr>
            <a:r>
              <a:rPr lang="en-US" sz="4291">
                <a:solidFill>
                  <a:srgbClr val="000000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ALUMN@S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1196236" y="4283314"/>
            <a:ext cx="5226589" cy="3245838"/>
            <a:chOff x="0" y="0"/>
            <a:chExt cx="1376550" cy="85487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76550" cy="854871"/>
            </a:xfrm>
            <a:custGeom>
              <a:avLst/>
              <a:gdLst/>
              <a:ahLst/>
              <a:cxnLst/>
              <a:rect l="l" t="t" r="r" b="b"/>
              <a:pathLst>
                <a:path w="1376550" h="854871">
                  <a:moveTo>
                    <a:pt x="0" y="0"/>
                  </a:moveTo>
                  <a:lnTo>
                    <a:pt x="1376550" y="0"/>
                  </a:lnTo>
                  <a:lnTo>
                    <a:pt x="1376550" y="854871"/>
                  </a:lnTo>
                  <a:lnTo>
                    <a:pt x="0" y="854871"/>
                  </a:lnTo>
                  <a:close/>
                </a:path>
              </a:pathLst>
            </a:custGeom>
            <a:solidFill>
              <a:srgbClr val="26BD93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376550" cy="8929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1154638" y="4966170"/>
            <a:ext cx="5074698" cy="745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8"/>
              </a:lnSpc>
            </a:pPr>
            <a:r>
              <a:rPr lang="en-US" sz="4391">
                <a:solidFill>
                  <a:srgbClr val="000000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PROFES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3703344" y="6098715"/>
            <a:ext cx="5226589" cy="3656895"/>
            <a:chOff x="0" y="0"/>
            <a:chExt cx="1376550" cy="9631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76550" cy="963133"/>
            </a:xfrm>
            <a:custGeom>
              <a:avLst/>
              <a:gdLst/>
              <a:ahLst/>
              <a:cxnLst/>
              <a:rect l="l" t="t" r="r" b="b"/>
              <a:pathLst>
                <a:path w="1376550" h="963133">
                  <a:moveTo>
                    <a:pt x="0" y="0"/>
                  </a:moveTo>
                  <a:lnTo>
                    <a:pt x="1376550" y="0"/>
                  </a:lnTo>
                  <a:lnTo>
                    <a:pt x="1376550" y="963133"/>
                  </a:lnTo>
                  <a:lnTo>
                    <a:pt x="0" y="963133"/>
                  </a:lnTo>
                  <a:close/>
                </a:path>
              </a:pathLst>
            </a:custGeom>
            <a:solidFill>
              <a:srgbClr val="ED90EC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376550" cy="10012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196236" y="6098715"/>
            <a:ext cx="5226589" cy="3650053"/>
            <a:chOff x="0" y="0"/>
            <a:chExt cx="1376550" cy="96133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376550" cy="961331"/>
            </a:xfrm>
            <a:custGeom>
              <a:avLst/>
              <a:gdLst/>
              <a:ahLst/>
              <a:cxnLst/>
              <a:rect l="l" t="t" r="r" b="b"/>
              <a:pathLst>
                <a:path w="1376550" h="961331">
                  <a:moveTo>
                    <a:pt x="0" y="0"/>
                  </a:moveTo>
                  <a:lnTo>
                    <a:pt x="1376550" y="0"/>
                  </a:lnTo>
                  <a:lnTo>
                    <a:pt x="1376550" y="961331"/>
                  </a:lnTo>
                  <a:lnTo>
                    <a:pt x="0" y="961331"/>
                  </a:lnTo>
                  <a:close/>
                </a:path>
              </a:pathLst>
            </a:custGeom>
            <a:solidFill>
              <a:srgbClr val="ED90EC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376550" cy="9994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rot="1434804">
            <a:off x="9465903" y="7442090"/>
            <a:ext cx="1242771" cy="1851429"/>
          </a:xfrm>
          <a:custGeom>
            <a:avLst/>
            <a:gdLst/>
            <a:ahLst/>
            <a:cxnLst/>
            <a:rect l="l" t="t" r="r" b="b"/>
            <a:pathLst>
              <a:path w="1242771" h="1851429">
                <a:moveTo>
                  <a:pt x="0" y="0"/>
                </a:moveTo>
                <a:lnTo>
                  <a:pt x="1242772" y="0"/>
                </a:lnTo>
                <a:lnTo>
                  <a:pt x="1242772" y="1851429"/>
                </a:lnTo>
                <a:lnTo>
                  <a:pt x="0" y="1851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1806960">
            <a:off x="9531267" y="4648214"/>
            <a:ext cx="1242771" cy="1851429"/>
          </a:xfrm>
          <a:custGeom>
            <a:avLst/>
            <a:gdLst/>
            <a:ahLst/>
            <a:cxnLst/>
            <a:rect l="l" t="t" r="r" b="b"/>
            <a:pathLst>
              <a:path w="1242771" h="1851429">
                <a:moveTo>
                  <a:pt x="0" y="0"/>
                </a:moveTo>
                <a:lnTo>
                  <a:pt x="1242772" y="0"/>
                </a:lnTo>
                <a:lnTo>
                  <a:pt x="1242772" y="1851429"/>
                </a:lnTo>
                <a:lnTo>
                  <a:pt x="0" y="1851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3687950" y="6517854"/>
            <a:ext cx="6399339" cy="2808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34"/>
              </a:lnSpc>
            </a:pPr>
            <a:r>
              <a:rPr lang="en-US" sz="4024">
                <a:solidFill>
                  <a:srgbClr val="000000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PROTAGONISTAS</a:t>
            </a:r>
          </a:p>
          <a:p>
            <a:pPr algn="l">
              <a:lnSpc>
                <a:spcPts val="5634"/>
              </a:lnSpc>
            </a:pPr>
            <a:r>
              <a:rPr lang="en-US" sz="4024">
                <a:solidFill>
                  <a:srgbClr val="000000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Participar activamente y proponer soluciones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196236" y="6610264"/>
            <a:ext cx="6399339" cy="2099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34"/>
              </a:lnSpc>
            </a:pPr>
            <a:r>
              <a:rPr lang="en-US" sz="4024">
                <a:solidFill>
                  <a:srgbClr val="000000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SECUNDARIO</a:t>
            </a:r>
          </a:p>
          <a:p>
            <a:pPr algn="l">
              <a:lnSpc>
                <a:spcPts val="5634"/>
              </a:lnSpc>
            </a:pPr>
            <a:r>
              <a:rPr lang="en-US" sz="4024">
                <a:solidFill>
                  <a:srgbClr val="000000"/>
                </a:solidFill>
                <a:latin typeface="Mochiy Pop One"/>
                <a:ea typeface="Mochiy Pop One"/>
                <a:cs typeface="Mochiy Pop One"/>
                <a:sym typeface="Mochiy Pop One"/>
              </a:rPr>
              <a:t>Guiar el debate y fomentar el respeto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9912" y="0"/>
            <a:ext cx="15003014" cy="10070773"/>
          </a:xfrm>
          <a:custGeom>
            <a:avLst/>
            <a:gdLst/>
            <a:ahLst/>
            <a:cxnLst/>
            <a:rect l="l" t="t" r="r" b="b"/>
            <a:pathLst>
              <a:path w="15003014" h="10070773">
                <a:moveTo>
                  <a:pt x="0" y="0"/>
                </a:moveTo>
                <a:lnTo>
                  <a:pt x="15003014" y="0"/>
                </a:lnTo>
                <a:lnTo>
                  <a:pt x="15003014" y="10070773"/>
                </a:lnTo>
                <a:lnTo>
                  <a:pt x="0" y="100707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456428" y="2364605"/>
            <a:ext cx="9712910" cy="3820895"/>
            <a:chOff x="0" y="0"/>
            <a:chExt cx="2558133" cy="100632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58133" cy="1006326"/>
            </a:xfrm>
            <a:custGeom>
              <a:avLst/>
              <a:gdLst/>
              <a:ahLst/>
              <a:cxnLst/>
              <a:rect l="l" t="t" r="r" b="b"/>
              <a:pathLst>
                <a:path w="2558133" h="1006326">
                  <a:moveTo>
                    <a:pt x="40651" y="0"/>
                  </a:moveTo>
                  <a:lnTo>
                    <a:pt x="2517482" y="0"/>
                  </a:lnTo>
                  <a:cubicBezTo>
                    <a:pt x="2539933" y="0"/>
                    <a:pt x="2558133" y="18200"/>
                    <a:pt x="2558133" y="40651"/>
                  </a:cubicBezTo>
                  <a:lnTo>
                    <a:pt x="2558133" y="965675"/>
                  </a:lnTo>
                  <a:cubicBezTo>
                    <a:pt x="2558133" y="976457"/>
                    <a:pt x="2553850" y="986796"/>
                    <a:pt x="2546226" y="994420"/>
                  </a:cubicBezTo>
                  <a:cubicBezTo>
                    <a:pt x="2538603" y="1002043"/>
                    <a:pt x="2528263" y="1006326"/>
                    <a:pt x="2517482" y="1006326"/>
                  </a:cubicBezTo>
                  <a:lnTo>
                    <a:pt x="40651" y="1006326"/>
                  </a:lnTo>
                  <a:cubicBezTo>
                    <a:pt x="18200" y="1006326"/>
                    <a:pt x="0" y="988126"/>
                    <a:pt x="0" y="965675"/>
                  </a:cubicBezTo>
                  <a:lnTo>
                    <a:pt x="0" y="40651"/>
                  </a:lnTo>
                  <a:cubicBezTo>
                    <a:pt x="0" y="18200"/>
                    <a:pt x="18200" y="0"/>
                    <a:pt x="40651" y="0"/>
                  </a:cubicBezTo>
                  <a:close/>
                </a:path>
              </a:pathLst>
            </a:custGeom>
            <a:solidFill>
              <a:srgbClr val="D075D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558133" cy="10444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138337" y="3501419"/>
            <a:ext cx="1642081" cy="1642081"/>
          </a:xfrm>
          <a:custGeom>
            <a:avLst/>
            <a:gdLst/>
            <a:ahLst/>
            <a:cxnLst/>
            <a:rect l="l" t="t" r="r" b="b"/>
            <a:pathLst>
              <a:path w="1642081" h="1642081">
                <a:moveTo>
                  <a:pt x="0" y="0"/>
                </a:moveTo>
                <a:lnTo>
                  <a:pt x="1642081" y="0"/>
                </a:lnTo>
                <a:lnTo>
                  <a:pt x="1642081" y="1642081"/>
                </a:lnTo>
                <a:lnTo>
                  <a:pt x="0" y="16420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780418" y="2549735"/>
            <a:ext cx="10918849" cy="247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40"/>
              </a:lnSpc>
            </a:pPr>
            <a:r>
              <a:rPr lang="en-US" sz="71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ESTRUCTURA DE LA ASAMBLEA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13972" y="5048250"/>
            <a:ext cx="2742456" cy="273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Lectura del acta anterior</a:t>
            </a:r>
          </a:p>
        </p:txBody>
      </p:sp>
      <p:sp>
        <p:nvSpPr>
          <p:cNvPr id="9" name="Freeform 9"/>
          <p:cNvSpPr/>
          <p:nvPr/>
        </p:nvSpPr>
        <p:spPr>
          <a:xfrm>
            <a:off x="5231034" y="7006205"/>
            <a:ext cx="1553980" cy="1553980"/>
          </a:xfrm>
          <a:custGeom>
            <a:avLst/>
            <a:gdLst/>
            <a:ahLst/>
            <a:cxnLst/>
            <a:rect l="l" t="t" r="r" b="b"/>
            <a:pathLst>
              <a:path w="1553980" h="1553980">
                <a:moveTo>
                  <a:pt x="0" y="0"/>
                </a:moveTo>
                <a:lnTo>
                  <a:pt x="1553980" y="0"/>
                </a:lnTo>
                <a:lnTo>
                  <a:pt x="1553980" y="1553980"/>
                </a:lnTo>
                <a:lnTo>
                  <a:pt x="0" y="15539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144000" y="5267514"/>
            <a:ext cx="1431202" cy="1431202"/>
          </a:xfrm>
          <a:custGeom>
            <a:avLst/>
            <a:gdLst/>
            <a:ahLst/>
            <a:cxnLst/>
            <a:rect l="l" t="t" r="r" b="b"/>
            <a:pathLst>
              <a:path w="1431202" h="1431202">
                <a:moveTo>
                  <a:pt x="0" y="0"/>
                </a:moveTo>
                <a:lnTo>
                  <a:pt x="1431202" y="0"/>
                </a:lnTo>
                <a:lnTo>
                  <a:pt x="1431202" y="1431202"/>
                </a:lnTo>
                <a:lnTo>
                  <a:pt x="0" y="14312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867603" y="4522170"/>
            <a:ext cx="1663330" cy="1663330"/>
          </a:xfrm>
          <a:custGeom>
            <a:avLst/>
            <a:gdLst/>
            <a:ahLst/>
            <a:cxnLst/>
            <a:rect l="l" t="t" r="r" b="b"/>
            <a:pathLst>
              <a:path w="1663330" h="1663330">
                <a:moveTo>
                  <a:pt x="0" y="0"/>
                </a:moveTo>
                <a:lnTo>
                  <a:pt x="1663329" y="0"/>
                </a:lnTo>
                <a:lnTo>
                  <a:pt x="1663329" y="1663330"/>
                </a:lnTo>
                <a:lnTo>
                  <a:pt x="0" y="16633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7559620" y="6368098"/>
            <a:ext cx="4832668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Asuntos pendientes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306383" y="8436435"/>
            <a:ext cx="4595036" cy="848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22"/>
              </a:lnSpc>
            </a:pPr>
            <a:r>
              <a:rPr lang="en-US" sz="4944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Propuestas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142094" y="6099775"/>
            <a:ext cx="4054487" cy="1570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69"/>
              </a:lnSpc>
            </a:pPr>
            <a:r>
              <a:rPr lang="en-US" sz="454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Información</a:t>
            </a:r>
          </a:p>
          <a:p>
            <a:pPr algn="ctr">
              <a:lnSpc>
                <a:spcPts val="6369"/>
              </a:lnSpc>
            </a:pPr>
            <a:r>
              <a:rPr lang="en-US" sz="454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importante</a:t>
            </a:r>
          </a:p>
        </p:txBody>
      </p:sp>
      <p:sp>
        <p:nvSpPr>
          <p:cNvPr id="15" name="Freeform 15"/>
          <p:cNvSpPr/>
          <p:nvPr/>
        </p:nvSpPr>
        <p:spPr>
          <a:xfrm>
            <a:off x="14881866" y="2349811"/>
            <a:ext cx="486123" cy="1800457"/>
          </a:xfrm>
          <a:custGeom>
            <a:avLst/>
            <a:gdLst/>
            <a:ahLst/>
            <a:cxnLst/>
            <a:rect l="l" t="t" r="r" b="b"/>
            <a:pathLst>
              <a:path w="486123" h="1800457">
                <a:moveTo>
                  <a:pt x="0" y="0"/>
                </a:moveTo>
                <a:lnTo>
                  <a:pt x="486123" y="0"/>
                </a:lnTo>
                <a:lnTo>
                  <a:pt x="486123" y="1800457"/>
                </a:lnTo>
                <a:lnTo>
                  <a:pt x="0" y="180045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163813" y="7783195"/>
            <a:ext cx="1925422" cy="1997844"/>
          </a:xfrm>
          <a:custGeom>
            <a:avLst/>
            <a:gdLst/>
            <a:ahLst/>
            <a:cxnLst/>
            <a:rect l="l" t="t" r="r" b="b"/>
            <a:pathLst>
              <a:path w="1925422" h="1997844">
                <a:moveTo>
                  <a:pt x="0" y="0"/>
                </a:moveTo>
                <a:lnTo>
                  <a:pt x="1925423" y="0"/>
                </a:lnTo>
                <a:lnTo>
                  <a:pt x="1925423" y="1997844"/>
                </a:lnTo>
                <a:lnTo>
                  <a:pt x="0" y="199784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9912" y="0"/>
            <a:ext cx="15003014" cy="10070773"/>
          </a:xfrm>
          <a:custGeom>
            <a:avLst/>
            <a:gdLst/>
            <a:ahLst/>
            <a:cxnLst/>
            <a:rect l="l" t="t" r="r" b="b"/>
            <a:pathLst>
              <a:path w="15003014" h="10070773">
                <a:moveTo>
                  <a:pt x="0" y="0"/>
                </a:moveTo>
                <a:lnTo>
                  <a:pt x="15003014" y="0"/>
                </a:lnTo>
                <a:lnTo>
                  <a:pt x="15003014" y="10070773"/>
                </a:lnTo>
                <a:lnTo>
                  <a:pt x="0" y="100707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591190" y="2364605"/>
            <a:ext cx="11299763" cy="3820895"/>
            <a:chOff x="0" y="0"/>
            <a:chExt cx="2976069" cy="100632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76069" cy="1006326"/>
            </a:xfrm>
            <a:custGeom>
              <a:avLst/>
              <a:gdLst/>
              <a:ahLst/>
              <a:cxnLst/>
              <a:rect l="l" t="t" r="r" b="b"/>
              <a:pathLst>
                <a:path w="2976069" h="1006326">
                  <a:moveTo>
                    <a:pt x="34942" y="0"/>
                  </a:moveTo>
                  <a:lnTo>
                    <a:pt x="2941127" y="0"/>
                  </a:lnTo>
                  <a:cubicBezTo>
                    <a:pt x="2960425" y="0"/>
                    <a:pt x="2976069" y="15644"/>
                    <a:pt x="2976069" y="34942"/>
                  </a:cubicBezTo>
                  <a:lnTo>
                    <a:pt x="2976069" y="971384"/>
                  </a:lnTo>
                  <a:cubicBezTo>
                    <a:pt x="2976069" y="990682"/>
                    <a:pt x="2960425" y="1006326"/>
                    <a:pt x="2941127" y="1006326"/>
                  </a:cubicBezTo>
                  <a:lnTo>
                    <a:pt x="34942" y="1006326"/>
                  </a:lnTo>
                  <a:cubicBezTo>
                    <a:pt x="15644" y="1006326"/>
                    <a:pt x="0" y="990682"/>
                    <a:pt x="0" y="971384"/>
                  </a:cubicBezTo>
                  <a:lnTo>
                    <a:pt x="0" y="34942"/>
                  </a:lnTo>
                  <a:cubicBezTo>
                    <a:pt x="0" y="15644"/>
                    <a:pt x="15644" y="0"/>
                    <a:pt x="34942" y="0"/>
                  </a:cubicBezTo>
                  <a:close/>
                </a:path>
              </a:pathLst>
            </a:custGeom>
            <a:solidFill>
              <a:srgbClr val="D075D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976069" cy="10444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569129">
            <a:off x="3092396" y="3906890"/>
            <a:ext cx="10652099" cy="6039680"/>
          </a:xfrm>
          <a:custGeom>
            <a:avLst/>
            <a:gdLst/>
            <a:ahLst/>
            <a:cxnLst/>
            <a:rect l="l" t="t" r="r" b="b"/>
            <a:pathLst>
              <a:path w="10652099" h="6039680">
                <a:moveTo>
                  <a:pt x="0" y="0"/>
                </a:moveTo>
                <a:lnTo>
                  <a:pt x="10652100" y="0"/>
                </a:lnTo>
                <a:lnTo>
                  <a:pt x="10652100" y="6039680"/>
                </a:lnTo>
                <a:lnTo>
                  <a:pt x="0" y="60396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962391" y="2389109"/>
            <a:ext cx="10363219" cy="1219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40"/>
              </a:lnSpc>
            </a:pPr>
            <a:r>
              <a:rPr lang="en-US" sz="71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LA LABOR DE TUTORÍA</a:t>
            </a:r>
          </a:p>
        </p:txBody>
      </p:sp>
      <p:sp>
        <p:nvSpPr>
          <p:cNvPr id="8" name="TextBox 8"/>
          <p:cNvSpPr txBox="1"/>
          <p:nvPr/>
        </p:nvSpPr>
        <p:spPr>
          <a:xfrm rot="1294847">
            <a:off x="1192373" y="7150776"/>
            <a:ext cx="4832668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La figura del tut@r</a:t>
            </a:r>
          </a:p>
        </p:txBody>
      </p:sp>
      <p:sp>
        <p:nvSpPr>
          <p:cNvPr id="9" name="TextBox 9"/>
          <p:cNvSpPr txBox="1"/>
          <p:nvPr/>
        </p:nvSpPr>
        <p:spPr>
          <a:xfrm rot="1294847">
            <a:off x="4521492" y="7183159"/>
            <a:ext cx="4832668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Trabajo previo</a:t>
            </a:r>
          </a:p>
        </p:txBody>
      </p:sp>
      <p:sp>
        <p:nvSpPr>
          <p:cNvPr id="10" name="TextBox 10"/>
          <p:cNvSpPr txBox="1"/>
          <p:nvPr/>
        </p:nvSpPr>
        <p:spPr>
          <a:xfrm rot="1294847">
            <a:off x="8413140" y="6721197"/>
            <a:ext cx="4832668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Cohesión grupal</a:t>
            </a:r>
          </a:p>
        </p:txBody>
      </p:sp>
      <p:sp>
        <p:nvSpPr>
          <p:cNvPr id="11" name="TextBox 11"/>
          <p:cNvSpPr txBox="1"/>
          <p:nvPr/>
        </p:nvSpPr>
        <p:spPr>
          <a:xfrm rot="1422177">
            <a:off x="11634082" y="6831210"/>
            <a:ext cx="4832668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Compromiso</a:t>
            </a:r>
          </a:p>
        </p:txBody>
      </p:sp>
      <p:sp>
        <p:nvSpPr>
          <p:cNvPr id="12" name="Freeform 12"/>
          <p:cNvSpPr/>
          <p:nvPr/>
        </p:nvSpPr>
        <p:spPr>
          <a:xfrm>
            <a:off x="2308248" y="4275053"/>
            <a:ext cx="2219486" cy="1367758"/>
          </a:xfrm>
          <a:custGeom>
            <a:avLst/>
            <a:gdLst/>
            <a:ahLst/>
            <a:cxnLst/>
            <a:rect l="l" t="t" r="r" b="b"/>
            <a:pathLst>
              <a:path w="2219486" h="1367758">
                <a:moveTo>
                  <a:pt x="0" y="0"/>
                </a:moveTo>
                <a:lnTo>
                  <a:pt x="2219487" y="0"/>
                </a:lnTo>
                <a:lnTo>
                  <a:pt x="2219487" y="1367758"/>
                </a:lnTo>
                <a:lnTo>
                  <a:pt x="0" y="13677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2298" y="108113"/>
            <a:ext cx="15003014" cy="10070773"/>
          </a:xfrm>
          <a:custGeom>
            <a:avLst/>
            <a:gdLst/>
            <a:ahLst/>
            <a:cxnLst/>
            <a:rect l="l" t="t" r="r" b="b"/>
            <a:pathLst>
              <a:path w="15003014" h="10070773">
                <a:moveTo>
                  <a:pt x="0" y="0"/>
                </a:moveTo>
                <a:lnTo>
                  <a:pt x="15003014" y="0"/>
                </a:lnTo>
                <a:lnTo>
                  <a:pt x="15003014" y="10070774"/>
                </a:lnTo>
                <a:lnTo>
                  <a:pt x="0" y="100707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99912" y="5172384"/>
            <a:ext cx="5810877" cy="1536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60"/>
              </a:lnSpc>
            </a:pPr>
            <a:r>
              <a:rPr lang="en-US" sz="8900">
                <a:solidFill>
                  <a:srgbClr val="FFA6B9"/>
                </a:solidFill>
                <a:latin typeface="Kent"/>
                <a:ea typeface="Kent"/>
                <a:cs typeface="Kent"/>
                <a:sym typeface="Kent"/>
              </a:rPr>
              <a:t>DIÁLOGO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3982096" y="2349811"/>
            <a:ext cx="10802504" cy="2895109"/>
            <a:chOff x="0" y="0"/>
            <a:chExt cx="2845104" cy="76249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45104" cy="762498"/>
            </a:xfrm>
            <a:custGeom>
              <a:avLst/>
              <a:gdLst/>
              <a:ahLst/>
              <a:cxnLst/>
              <a:rect l="l" t="t" r="r" b="b"/>
              <a:pathLst>
                <a:path w="2845104" h="762498">
                  <a:moveTo>
                    <a:pt x="36551" y="0"/>
                  </a:moveTo>
                  <a:lnTo>
                    <a:pt x="2808553" y="0"/>
                  </a:lnTo>
                  <a:cubicBezTo>
                    <a:pt x="2828740" y="0"/>
                    <a:pt x="2845104" y="16364"/>
                    <a:pt x="2845104" y="36551"/>
                  </a:cubicBezTo>
                  <a:lnTo>
                    <a:pt x="2845104" y="725947"/>
                  </a:lnTo>
                  <a:cubicBezTo>
                    <a:pt x="2845104" y="735641"/>
                    <a:pt x="2841253" y="744938"/>
                    <a:pt x="2834399" y="751793"/>
                  </a:cubicBezTo>
                  <a:cubicBezTo>
                    <a:pt x="2827544" y="758647"/>
                    <a:pt x="2818247" y="762498"/>
                    <a:pt x="2808553" y="762498"/>
                  </a:cubicBezTo>
                  <a:lnTo>
                    <a:pt x="36551" y="762498"/>
                  </a:lnTo>
                  <a:cubicBezTo>
                    <a:pt x="16364" y="762498"/>
                    <a:pt x="0" y="746134"/>
                    <a:pt x="0" y="725947"/>
                  </a:cubicBezTo>
                  <a:lnTo>
                    <a:pt x="0" y="36551"/>
                  </a:lnTo>
                  <a:cubicBezTo>
                    <a:pt x="0" y="16364"/>
                    <a:pt x="16364" y="0"/>
                    <a:pt x="36551" y="0"/>
                  </a:cubicBezTo>
                  <a:close/>
                </a:path>
              </a:pathLst>
            </a:custGeom>
            <a:solidFill>
              <a:srgbClr val="D075D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845104" cy="8005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780418" y="2578310"/>
            <a:ext cx="10918849" cy="2095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ASAMBLEA + QUE UN ESPACIO DE CONVIVENCIA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762610" y="6423546"/>
            <a:ext cx="7381390" cy="3358894"/>
            <a:chOff x="0" y="0"/>
            <a:chExt cx="1944070" cy="88464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44070" cy="884647"/>
            </a:xfrm>
            <a:custGeom>
              <a:avLst/>
              <a:gdLst/>
              <a:ahLst/>
              <a:cxnLst/>
              <a:rect l="l" t="t" r="r" b="b"/>
              <a:pathLst>
                <a:path w="1944070" h="884647">
                  <a:moveTo>
                    <a:pt x="53491" y="0"/>
                  </a:moveTo>
                  <a:lnTo>
                    <a:pt x="1890579" y="0"/>
                  </a:lnTo>
                  <a:cubicBezTo>
                    <a:pt x="1904766" y="0"/>
                    <a:pt x="1918371" y="5636"/>
                    <a:pt x="1928403" y="15667"/>
                  </a:cubicBezTo>
                  <a:cubicBezTo>
                    <a:pt x="1938434" y="25699"/>
                    <a:pt x="1944070" y="39304"/>
                    <a:pt x="1944070" y="53491"/>
                  </a:cubicBezTo>
                  <a:lnTo>
                    <a:pt x="1944070" y="831156"/>
                  </a:lnTo>
                  <a:cubicBezTo>
                    <a:pt x="1944070" y="860698"/>
                    <a:pt x="1920121" y="884647"/>
                    <a:pt x="1890579" y="884647"/>
                  </a:cubicBezTo>
                  <a:lnTo>
                    <a:pt x="53491" y="884647"/>
                  </a:lnTo>
                  <a:cubicBezTo>
                    <a:pt x="39304" y="884647"/>
                    <a:pt x="25699" y="879011"/>
                    <a:pt x="15667" y="868980"/>
                  </a:cubicBezTo>
                  <a:cubicBezTo>
                    <a:pt x="5636" y="858948"/>
                    <a:pt x="0" y="845343"/>
                    <a:pt x="0" y="831156"/>
                  </a:cubicBezTo>
                  <a:lnTo>
                    <a:pt x="0" y="53491"/>
                  </a:lnTo>
                  <a:cubicBezTo>
                    <a:pt x="0" y="23949"/>
                    <a:pt x="23949" y="0"/>
                    <a:pt x="53491" y="0"/>
                  </a:cubicBezTo>
                  <a:close/>
                </a:path>
              </a:pathLst>
            </a:custGeom>
            <a:solidFill>
              <a:srgbClr val="26BD93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944070" cy="9227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524060" y="6398177"/>
            <a:ext cx="5562581" cy="75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64" lvl="1" indent="-474982" algn="l">
              <a:lnSpc>
                <a:spcPts val="6160"/>
              </a:lnSpc>
              <a:buFont typeface="Arial"/>
              <a:buChar char="•"/>
            </a:pPr>
            <a:r>
              <a:rPr lang="en-US" sz="44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Escucha activa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24060" y="7009116"/>
            <a:ext cx="9466318" cy="75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64" lvl="1" indent="-474982" algn="l">
              <a:lnSpc>
                <a:spcPts val="6160"/>
              </a:lnSpc>
              <a:buFont typeface="Arial"/>
              <a:buChar char="•"/>
            </a:pPr>
            <a:r>
              <a:rPr lang="en-US" sz="44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Comunicación asertiva</a:t>
            </a:r>
          </a:p>
        </p:txBody>
      </p:sp>
      <p:sp>
        <p:nvSpPr>
          <p:cNvPr id="13" name="Freeform 13"/>
          <p:cNvSpPr/>
          <p:nvPr/>
        </p:nvSpPr>
        <p:spPr>
          <a:xfrm>
            <a:off x="1762610" y="2491976"/>
            <a:ext cx="2219486" cy="1367758"/>
          </a:xfrm>
          <a:custGeom>
            <a:avLst/>
            <a:gdLst/>
            <a:ahLst/>
            <a:cxnLst/>
            <a:rect l="l" t="t" r="r" b="b"/>
            <a:pathLst>
              <a:path w="2219486" h="1367758">
                <a:moveTo>
                  <a:pt x="0" y="0"/>
                </a:moveTo>
                <a:lnTo>
                  <a:pt x="2219486" y="0"/>
                </a:lnTo>
                <a:lnTo>
                  <a:pt x="2219486" y="1367758"/>
                </a:lnTo>
                <a:lnTo>
                  <a:pt x="0" y="13677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881866" y="2349811"/>
            <a:ext cx="486123" cy="1800457"/>
          </a:xfrm>
          <a:custGeom>
            <a:avLst/>
            <a:gdLst/>
            <a:ahLst/>
            <a:cxnLst/>
            <a:rect l="l" t="t" r="r" b="b"/>
            <a:pathLst>
              <a:path w="486123" h="1800457">
                <a:moveTo>
                  <a:pt x="0" y="0"/>
                </a:moveTo>
                <a:lnTo>
                  <a:pt x="486123" y="0"/>
                </a:lnTo>
                <a:lnTo>
                  <a:pt x="486123" y="1800457"/>
                </a:lnTo>
                <a:lnTo>
                  <a:pt x="0" y="18004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524060" y="7577086"/>
            <a:ext cx="7619940" cy="1536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64" lvl="1" indent="-474982" algn="l">
              <a:lnSpc>
                <a:spcPts val="6160"/>
              </a:lnSpc>
              <a:buFont typeface="Arial"/>
              <a:buChar char="•"/>
            </a:pPr>
            <a:r>
              <a:rPr lang="en-US" sz="44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Resolución pacífica de conflictos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362273" y="5191434"/>
            <a:ext cx="7733690" cy="1410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80"/>
              </a:lnSpc>
            </a:pPr>
            <a:r>
              <a:rPr lang="en-US" sz="8200">
                <a:solidFill>
                  <a:srgbClr val="FFA6B9"/>
                </a:solidFill>
                <a:latin typeface="Kent"/>
                <a:ea typeface="Kent"/>
                <a:cs typeface="Kent"/>
                <a:sym typeface="Kent"/>
              </a:rPr>
              <a:t>participación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9239843" y="6483902"/>
            <a:ext cx="6960417" cy="3174984"/>
            <a:chOff x="0" y="0"/>
            <a:chExt cx="1833196" cy="83621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833196" cy="836210"/>
            </a:xfrm>
            <a:custGeom>
              <a:avLst/>
              <a:gdLst/>
              <a:ahLst/>
              <a:cxnLst/>
              <a:rect l="l" t="t" r="r" b="b"/>
              <a:pathLst>
                <a:path w="1833196" h="836210">
                  <a:moveTo>
                    <a:pt x="56726" y="0"/>
                  </a:moveTo>
                  <a:lnTo>
                    <a:pt x="1776470" y="0"/>
                  </a:lnTo>
                  <a:cubicBezTo>
                    <a:pt x="1807799" y="0"/>
                    <a:pt x="1833196" y="25397"/>
                    <a:pt x="1833196" y="56726"/>
                  </a:cubicBezTo>
                  <a:lnTo>
                    <a:pt x="1833196" y="779484"/>
                  </a:lnTo>
                  <a:cubicBezTo>
                    <a:pt x="1833196" y="810813"/>
                    <a:pt x="1807799" y="836210"/>
                    <a:pt x="1776470" y="836210"/>
                  </a:cubicBezTo>
                  <a:lnTo>
                    <a:pt x="56726" y="836210"/>
                  </a:lnTo>
                  <a:cubicBezTo>
                    <a:pt x="25397" y="836210"/>
                    <a:pt x="0" y="810813"/>
                    <a:pt x="0" y="779484"/>
                  </a:cubicBezTo>
                  <a:lnTo>
                    <a:pt x="0" y="56726"/>
                  </a:lnTo>
                  <a:cubicBezTo>
                    <a:pt x="0" y="25397"/>
                    <a:pt x="25397" y="0"/>
                    <a:pt x="56726" y="0"/>
                  </a:cubicBezTo>
                  <a:close/>
                </a:path>
              </a:pathLst>
            </a:custGeom>
            <a:solidFill>
              <a:srgbClr val="26BD93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833196" cy="8743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9144000" y="6516672"/>
            <a:ext cx="5562581" cy="75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64" lvl="1" indent="-474982" algn="l">
              <a:lnSpc>
                <a:spcPts val="6160"/>
              </a:lnSpc>
              <a:buFont typeface="Arial"/>
              <a:buChar char="•"/>
            </a:pPr>
            <a:r>
              <a:rPr lang="en-US" sz="44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Compromiso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144000" y="7437404"/>
            <a:ext cx="9466318" cy="75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64" lvl="1" indent="-474982" algn="l">
              <a:lnSpc>
                <a:spcPts val="6160"/>
              </a:lnSpc>
              <a:buFont typeface="Arial"/>
              <a:buChar char="•"/>
            </a:pPr>
            <a:r>
              <a:rPr lang="en-US" sz="44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Responsabilidad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144000" y="8358136"/>
            <a:ext cx="9466318" cy="75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64" lvl="1" indent="-474982" algn="l">
              <a:lnSpc>
                <a:spcPts val="6160"/>
              </a:lnSpc>
              <a:buFont typeface="Arial"/>
              <a:buChar char="•"/>
            </a:pPr>
            <a:r>
              <a:rPr lang="en-US" sz="44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Valores democráticos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524060" y="8943640"/>
            <a:ext cx="7062803" cy="75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64" lvl="1" indent="-474982" algn="l">
              <a:lnSpc>
                <a:spcPts val="6160"/>
              </a:lnSpc>
              <a:buFont typeface="Arial"/>
              <a:buChar char="•"/>
            </a:pPr>
            <a:r>
              <a:rPr lang="en-US" sz="44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Respeto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4972" y="0"/>
            <a:ext cx="15164077" cy="10178887"/>
          </a:xfrm>
          <a:custGeom>
            <a:avLst/>
            <a:gdLst/>
            <a:ahLst/>
            <a:cxnLst/>
            <a:rect l="l" t="t" r="r" b="b"/>
            <a:pathLst>
              <a:path w="15164077" h="10178887">
                <a:moveTo>
                  <a:pt x="0" y="0"/>
                </a:moveTo>
                <a:lnTo>
                  <a:pt x="15164077" y="0"/>
                </a:lnTo>
                <a:lnTo>
                  <a:pt x="15164077" y="10178887"/>
                </a:lnTo>
                <a:lnTo>
                  <a:pt x="0" y="101788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716760" y="2037687"/>
            <a:ext cx="13160500" cy="721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26BD93"/>
                </a:solidFill>
                <a:latin typeface="Kent"/>
                <a:ea typeface="Kent"/>
                <a:cs typeface="Kent"/>
                <a:sym typeface="Kent"/>
              </a:rPr>
              <a:t>¿QUÉ nos gusta de LA ASAMBLEA DEL COLE?</a:t>
            </a:r>
          </a:p>
        </p:txBody>
      </p:sp>
      <p:pic>
        <p:nvPicPr>
          <p:cNvPr id="4" name="Picture 4"/>
          <p:cNvPicPr>
            <a:picLocks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946094" y="2759668"/>
            <a:ext cx="11402851" cy="64090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393</Words>
  <Application>Microsoft Office PowerPoint</Application>
  <PresentationFormat>Personalizado</PresentationFormat>
  <Paragraphs>83</Paragraphs>
  <Slides>21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Calibri</vt:lpstr>
      <vt:lpstr>Kent</vt:lpstr>
      <vt:lpstr>Dreaming Outloud Script</vt:lpstr>
      <vt:lpstr>Open Sans Bold</vt:lpstr>
      <vt:lpstr>Arial</vt:lpstr>
      <vt:lpstr>Mochiy Pop One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ASAMBLEA DE MI COLE</dc:title>
  <cp:lastModifiedBy>CEIP LAS CAÑADAS</cp:lastModifiedBy>
  <cp:revision>2</cp:revision>
  <dcterms:created xsi:type="dcterms:W3CDTF">2006-08-16T00:00:00Z</dcterms:created>
  <dcterms:modified xsi:type="dcterms:W3CDTF">2025-04-09T04:40:26Z</dcterms:modified>
  <dc:identifier>DAGfX1RCbvM</dc:identifier>
</cp:coreProperties>
</file>