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5" r:id="rId4"/>
    <p:sldId id="264" r:id="rId5"/>
    <p:sldId id="268" r:id="rId6"/>
    <p:sldId id="27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61032" autoAdjust="0"/>
  </p:normalViewPr>
  <p:slideViewPr>
    <p:cSldViewPr>
      <p:cViewPr varScale="1">
        <p:scale>
          <a:sx n="56" d="100"/>
          <a:sy n="56" d="100"/>
        </p:scale>
        <p:origin x="-131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80989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3084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1321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8196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1039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7308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7483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6002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0125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3131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8675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36764-B5B0-45EF-A2EA-9B85D2D4203E}" type="datetimeFigureOut">
              <a:rPr lang="en-GB" smtClean="0"/>
              <a:pPr/>
              <a:t>22/11/2018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24CBF-5272-4E33-A283-7CEBA2A78BBC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3933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Documents\ShareX\Screenshots\2018-11\chrome_2018-11-08_19-26-1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03" t="9463" r="20404" b="11312"/>
          <a:stretch/>
        </p:blipFill>
        <p:spPr bwMode="auto">
          <a:xfrm rot="10800000">
            <a:off x="680156" y="303348"/>
            <a:ext cx="5701172" cy="376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escuelaenlanube.com/wp-content/uploads/2012/11/11derechos-y-debe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2696" y="5004048"/>
            <a:ext cx="5701172" cy="37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43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escuelaenlanube.com/wp-content/uploads/2012/11/12derechos-y-debe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96" y="323528"/>
            <a:ext cx="568863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escuelaenlanube.com/wp-content/uploads/2012/11/14derechos-y-debe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95" y="5220072"/>
            <a:ext cx="5688633" cy="354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67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escuelaenlanube.com/wp-content/uploads/2012/11/15derechos-y-debe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2696" y="323528"/>
            <a:ext cx="560903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escuelaenlanube.com/wp-content/uploads/2012/11/16derechos-y-debe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2696" y="5028051"/>
            <a:ext cx="5609039" cy="37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74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ww.escuelaenlanube.com/wp-content/uploads/2012/11/17derechos-y-debe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704" y="323528"/>
            <a:ext cx="568881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oshiba\Documents\ShareX\Screenshots\2018-11\chrome_2018-11-08_19-22-0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98" t="9564" r="20185" b="11493"/>
          <a:stretch/>
        </p:blipFill>
        <p:spPr bwMode="auto">
          <a:xfrm>
            <a:off x="764704" y="5148064"/>
            <a:ext cx="5616624" cy="365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6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escuelaenlanube.com/wp-content/uploads/2012/11/21derechos-y-debe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2696" y="4932040"/>
            <a:ext cx="5706634" cy="390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escuelaenlanube.com/wp-content/uploads/2012/11/22derechos-y-debe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2696" y="323527"/>
            <a:ext cx="570663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894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 descr="https://www.escuelaenlanube.com/wp-content/uploads/2012/11/20derechos-y-debe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672" y="323529"/>
            <a:ext cx="5821000" cy="374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escuelaenlanube.com/wp-content/uploads/2012/11/24derechos-y-debe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80" y="5148064"/>
            <a:ext cx="590465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978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Words>0</Words>
  <Application>Microsoft Office PowerPoint</Application>
  <PresentationFormat>Presentación en pantalla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ECI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Toshiba</dc:creator>
  <cp:lastModifiedBy>CRA Lope de Vega</cp:lastModifiedBy>
  <cp:revision>13</cp:revision>
  <dcterms:created xsi:type="dcterms:W3CDTF">2018-11-08T17:34:19Z</dcterms:created>
  <dcterms:modified xsi:type="dcterms:W3CDTF">2018-11-22T10:14:06Z</dcterms:modified>
</cp:coreProperties>
</file>