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2721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1597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0207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6266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67479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4459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1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534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5540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2041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4318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9195F-2F46-4737-8B1F-0BDB8F76DB42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8F906-DDA9-447F-9210-362F67611858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510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980728" y="676088"/>
            <a:ext cx="5022180" cy="3175832"/>
            <a:chOff x="1475656" y="949668"/>
            <a:chExt cx="6696240" cy="4302268"/>
          </a:xfrm>
        </p:grpSpPr>
        <p:pic>
          <p:nvPicPr>
            <p:cNvPr id="5" name="Picture 2" descr="C:\Users\Toshiba\Documents\ShareX\Screenshots\2018-11\chrome_2018-11-08_19-24-2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495" t="22925" r="24628" b="26749"/>
            <a:stretch/>
          </p:blipFill>
          <p:spPr bwMode="auto">
            <a:xfrm>
              <a:off x="1475656" y="949668"/>
              <a:ext cx="5616624" cy="318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5 Rectángulo"/>
            <p:cNvSpPr/>
            <p:nvPr/>
          </p:nvSpPr>
          <p:spPr>
            <a:xfrm>
              <a:off x="3635896" y="4135936"/>
              <a:ext cx="4536000" cy="111600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Deflate">
                <a:avLst/>
              </a:prstTxWarp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s-ES" sz="5400" b="1" spc="150" dirty="0">
                  <a:ln w="1143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y</a:t>
              </a:r>
              <a:r>
                <a:rPr lang="es-ES" sz="5400" b="1" cap="none" spc="150" dirty="0" smtClean="0">
                  <a:ln w="1143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 deberes</a:t>
              </a:r>
              <a:endParaRPr lang="es-ES" sz="5400" b="1" cap="none" spc="150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980728" y="4924560"/>
            <a:ext cx="5022180" cy="3175832"/>
            <a:chOff x="1475656" y="949668"/>
            <a:chExt cx="6696240" cy="4302268"/>
          </a:xfrm>
        </p:grpSpPr>
        <p:pic>
          <p:nvPicPr>
            <p:cNvPr id="11" name="Picture 2" descr="C:\Users\Toshiba\Documents\ShareX\Screenshots\2018-11\chrome_2018-11-08_19-24-2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495" t="22925" r="24628" b="26749"/>
            <a:stretch/>
          </p:blipFill>
          <p:spPr bwMode="auto">
            <a:xfrm>
              <a:off x="1475656" y="949668"/>
              <a:ext cx="5616624" cy="3186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3635896" y="4135936"/>
              <a:ext cx="4536000" cy="111600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Deflate">
                <a:avLst/>
              </a:prstTxWarp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s-ES" sz="5400" b="1" spc="150" dirty="0">
                  <a:ln w="1143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y</a:t>
              </a:r>
              <a:r>
                <a:rPr lang="es-ES" sz="5400" b="1" cap="none" spc="150" dirty="0" smtClean="0">
                  <a:ln w="1143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 deberes</a:t>
              </a:r>
              <a:endParaRPr lang="es-ES" sz="5400" b="1" cap="none" spc="150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621156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ECI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Toshiba</dc:creator>
  <cp:lastModifiedBy>CRA Lope de Vega</cp:lastModifiedBy>
  <cp:revision>2</cp:revision>
  <dcterms:created xsi:type="dcterms:W3CDTF">2018-11-19T09:27:48Z</dcterms:created>
  <dcterms:modified xsi:type="dcterms:W3CDTF">2018-11-22T10:15:03Z</dcterms:modified>
</cp:coreProperties>
</file>