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6323" autoAdjust="0"/>
  </p:normalViewPr>
  <p:slideViewPr>
    <p:cSldViewPr snapToGrid="0">
      <p:cViewPr varScale="1">
        <p:scale>
          <a:sx n="109" d="100"/>
          <a:sy n="109" d="100"/>
        </p:scale>
        <p:origin x="672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95AAC5-1DB1-4AE8-84BC-D7C4350510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58ACAA2-0D2E-4EBA-A246-1E5DB91360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60C017-678E-49BC-AAAE-48206F998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5632-C4BA-424F-94B2-6A486F7F23E4}" type="datetimeFigureOut">
              <a:rPr lang="es-ES" smtClean="0"/>
              <a:t>30/04/2025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6C22D7-1160-47E8-AF50-029B9F419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991963-ADDF-4B47-B185-CCE4462BB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7F6D2-E62D-442A-AE68-9955AA578A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0756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CB48E0-1040-4A79-A992-F33009D43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FB78D81-B6B4-449E-A608-BD2BED2EF1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C584DB-CF1E-40AF-9850-7317971D0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5632-C4BA-424F-94B2-6A486F7F23E4}" type="datetimeFigureOut">
              <a:rPr lang="es-ES" smtClean="0"/>
              <a:t>30/04/2025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866773-EC09-4E81-90A5-EE2BF82B7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913C5B-60D2-4771-B243-D9E7CFC81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7F6D2-E62D-442A-AE68-9955AA578A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3034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DCBD756-C3FA-45F4-B5C6-1943FC6EEA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5D2CD61-2244-47A1-94E4-E3A3D486B0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BCC133-DE1E-4BA5-B124-243CD1B1C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5632-C4BA-424F-94B2-6A486F7F23E4}" type="datetimeFigureOut">
              <a:rPr lang="es-ES" smtClean="0"/>
              <a:t>30/04/2025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F2E33B-C4FB-44F3-9710-8F1F4BEE0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FC2D91-3FA9-440B-9FAB-E894946D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7F6D2-E62D-442A-AE68-9955AA578A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7524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CEFCD1-A765-4EF5-82B0-6DFEE51F9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FA4192A-C802-41AB-997B-D10C23AEE5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5B7EC0-4698-44B8-AC7C-E5EADB643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5632-C4BA-424F-94B2-6A486F7F23E4}" type="datetimeFigureOut">
              <a:rPr lang="es-ES" smtClean="0"/>
              <a:t>30/04/2025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7F19C0A-ED2B-4DB2-85CD-DCFD3B453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2B1458-CB4A-4799-A168-36EFA1C7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7F6D2-E62D-442A-AE68-9955AA578A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0481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015EFA-6276-4287-B0F2-E9618569F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73F51F-7726-44EA-A6E5-DBCEED0407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1D3A03-1E62-4E01-8EED-DAC89265B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5632-C4BA-424F-94B2-6A486F7F23E4}" type="datetimeFigureOut">
              <a:rPr lang="es-ES" smtClean="0"/>
              <a:t>30/04/2025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0D7A579-5428-44A0-B632-5FFF6B84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D81767-11C9-48C4-8D99-4E77429B5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7F6D2-E62D-442A-AE68-9955AA578A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2477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3D74E1-A194-4917-B252-47C67DCCC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9F10424-D47D-4062-9ED3-97E19DD5D0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CA6DA6D-2F9B-4541-A5BF-ACE8F1D1C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62AB0F5-0E32-42BB-9485-0A9CB6939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5632-C4BA-424F-94B2-6A486F7F23E4}" type="datetimeFigureOut">
              <a:rPr lang="es-ES" smtClean="0"/>
              <a:t>30/04/2025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409A53B-0B3C-4A08-81D3-386A2E61C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4CAA6AB-638A-4A1B-810D-4022C956A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7F6D2-E62D-442A-AE68-9955AA578A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057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BCAD34-AE0C-43E7-B355-32A14A2C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B01FA03-2C3C-4A77-B4F5-DB06B1730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E2DA57A-64E8-482C-AACC-28F50DD356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6F82E51-FEF9-4EE8-900E-0BC7F14274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0957B2C-0289-4A15-BC44-EE07E403E4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ACB2D53-C737-4A78-8678-A19AC51C4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5632-C4BA-424F-94B2-6A486F7F23E4}" type="datetimeFigureOut">
              <a:rPr lang="es-ES" smtClean="0"/>
              <a:t>30/04/2025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20447FD-10EE-4890-9814-9B81E727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5F9395E-8666-4284-95E9-16D736DA9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7F6D2-E62D-442A-AE68-9955AA578A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2780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5CBBC1-F720-42ED-AE8D-F190F409F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D8040C3-8F1C-4741-8DDF-5110E626C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5632-C4BA-424F-94B2-6A486F7F23E4}" type="datetimeFigureOut">
              <a:rPr lang="es-ES" smtClean="0"/>
              <a:t>30/04/2025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2BB9300-EE86-4778-9BB1-D11C504C8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603EDBB-B342-4786-9921-B931604A4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7F6D2-E62D-442A-AE68-9955AA578A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1627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183FC53-BFE4-4E8D-A172-F9E1C39F7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5632-C4BA-424F-94B2-6A486F7F23E4}" type="datetimeFigureOut">
              <a:rPr lang="es-ES" smtClean="0"/>
              <a:t>30/04/2025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C8BFC37-67CA-4706-B34D-ECBD37293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F8D5DFB-A6B0-44BD-A86F-D1594E2A2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7F6D2-E62D-442A-AE68-9955AA578A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3590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257AC1-31A1-41A1-9AB8-C7F44D340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14375E-A22B-48E2-87F6-FECA7F2EA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50E8457-0601-44DC-A6CA-4D89517198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C855B21-55CD-431A-A17E-8803CB1E2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5632-C4BA-424F-94B2-6A486F7F23E4}" type="datetimeFigureOut">
              <a:rPr lang="es-ES" smtClean="0"/>
              <a:t>30/04/2025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89EDE7A-D526-416C-83B7-7B186C131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8B083EF-8845-4650-83EB-B930616FC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7F6D2-E62D-442A-AE68-9955AA578A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5965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1D95C-4111-415B-95EC-BFE45B5BF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BD1EB28-A001-4BEA-A596-75E4CA0D1F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B75D2FA-A4A5-4F33-8562-C84AF961E0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B3BA1AF-9236-41BA-A0A7-AA85943E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5632-C4BA-424F-94B2-6A486F7F23E4}" type="datetimeFigureOut">
              <a:rPr lang="es-ES" smtClean="0"/>
              <a:t>30/04/2025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2497DDE-02EC-42B8-938A-9C6B47D5A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77352B-41C3-441C-85E0-AC16A80D7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7F6D2-E62D-442A-AE68-9955AA578A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3696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089C7BD-9B52-4842-B6C0-CF91B7635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D620513-46C9-41CD-80DC-CF259678F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A7D0CA-2AD3-4265-97C4-0C9EAA109C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15632-C4BA-424F-94B2-6A486F7F23E4}" type="datetimeFigureOut">
              <a:rPr lang="es-ES" smtClean="0"/>
              <a:t>30/04/2025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F89C03-B0A1-41BE-AB24-ADA7D330EF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B5BF37-3020-4EF8-AAA7-5156FC894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7F6D2-E62D-442A-AE68-9955AA578A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2116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>
            <a:extLst>
              <a:ext uri="{FF2B5EF4-FFF2-40B4-BE49-F238E27FC236}">
                <a16:creationId xmlns:a16="http://schemas.microsoft.com/office/drawing/2014/main" id="{8DED4BE9-8B8F-40B4-9E85-7264978858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audio1">
            <a:hlinkClick r:id="" action="ppaction://media"/>
            <a:extLst>
              <a:ext uri="{FF2B5EF4-FFF2-40B4-BE49-F238E27FC236}">
                <a16:creationId xmlns:a16="http://schemas.microsoft.com/office/drawing/2014/main" id="{AC58FB40-A68B-420B-A915-F580897838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2505" y="1082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492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5000"/>
    </mc:Choice>
    <mc:Fallback>
      <p:transition spd="slow" advClick="0" advTm="7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9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15531D4-EA9C-456E-974D-C0A42A675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udio10">
            <a:hlinkClick r:id="" action="ppaction://media"/>
            <a:extLst>
              <a:ext uri="{FF2B5EF4-FFF2-40B4-BE49-F238E27FC236}">
                <a16:creationId xmlns:a16="http://schemas.microsoft.com/office/drawing/2014/main" id="{E8837C96-4F84-4523-83EA-9093294EB6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867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92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5000"/>
    </mc:Choice>
    <mc:Fallback>
      <p:transition spd="slow" advClick="0" advTm="6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73E6534-2E64-441A-8E1A-992767D6F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udio11">
            <a:hlinkClick r:id="" action="ppaction://media"/>
            <a:extLst>
              <a:ext uri="{FF2B5EF4-FFF2-40B4-BE49-F238E27FC236}">
                <a16:creationId xmlns:a16="http://schemas.microsoft.com/office/drawing/2014/main" id="{AC61E148-49D7-448E-A831-6CF11A4D41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45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4000"/>
    </mc:Choice>
    <mc:Fallback>
      <p:transition spd="slow" advClick="0" advTm="6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8249CEE-0176-4D93-B443-692EE2FC87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udio12">
            <a:hlinkClick r:id="" action="ppaction://media"/>
            <a:extLst>
              <a:ext uri="{FF2B5EF4-FFF2-40B4-BE49-F238E27FC236}">
                <a16:creationId xmlns:a16="http://schemas.microsoft.com/office/drawing/2014/main" id="{CBCF4718-C95C-4612-84C2-42A177EE55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45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1000"/>
    </mc:Choice>
    <mc:Fallback>
      <p:transition spd="slow" advClick="0" advTm="5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ABEFC5F-0982-4D78-BE91-4C81997C1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89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D1D6751-1F46-4837-B6EA-2D53999C3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udio2">
            <a:hlinkClick r:id="" action="ppaction://media"/>
            <a:extLst>
              <a:ext uri="{FF2B5EF4-FFF2-40B4-BE49-F238E27FC236}">
                <a16:creationId xmlns:a16="http://schemas.microsoft.com/office/drawing/2014/main" id="{C0B2B2EF-75D6-4AC2-B35A-F37AD2D12E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33" y="76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12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1000"/>
    </mc:Choice>
    <mc:Fallback>
      <p:transition spd="slow" advClick="0" advTm="4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4A8705B-3DCD-44B5-8DF6-8689FEF450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udio3">
            <a:hlinkClick r:id="" action="ppaction://media"/>
            <a:extLst>
              <a:ext uri="{FF2B5EF4-FFF2-40B4-BE49-F238E27FC236}">
                <a16:creationId xmlns:a16="http://schemas.microsoft.com/office/drawing/2014/main" id="{6C9F6A85-D783-4B36-9657-670A3EE5BB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533" y="931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13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1000"/>
    </mc:Choice>
    <mc:Fallback>
      <p:transition spd="slow" advClick="0" advTm="4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832E3CF-69C7-435A-8035-CF42E39056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udio4">
            <a:hlinkClick r:id="" action="ppaction://media"/>
            <a:extLst>
              <a:ext uri="{FF2B5EF4-FFF2-40B4-BE49-F238E27FC236}">
                <a16:creationId xmlns:a16="http://schemas.microsoft.com/office/drawing/2014/main" id="{886AC434-28C0-421A-9624-4B11CED092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87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3000"/>
    </mc:Choice>
    <mc:Fallback>
      <p:transition spd="slow" advClick="0" advTm="3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718F29D-1C5B-42D3-8ABB-EC7ED3936A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udio5">
            <a:hlinkClick r:id="" action="ppaction://media"/>
            <a:extLst>
              <a:ext uri="{FF2B5EF4-FFF2-40B4-BE49-F238E27FC236}">
                <a16:creationId xmlns:a16="http://schemas.microsoft.com/office/drawing/2014/main" id="{93F460D0-D000-47BA-8A74-7F3D38D85A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14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000"/>
    </mc:Choice>
    <mc:Fallback>
      <p:transition spd="slow"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4B2853A-68F3-4114-AADC-F4F9D09F37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audio6">
            <a:hlinkClick r:id="" action="ppaction://media"/>
            <a:extLst>
              <a:ext uri="{FF2B5EF4-FFF2-40B4-BE49-F238E27FC236}">
                <a16:creationId xmlns:a16="http://schemas.microsoft.com/office/drawing/2014/main" id="{8A71474F-EC7C-4B29-AE45-D92FD86806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267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264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7B54B07-213E-4606-ADB2-2E4712B660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udio7">
            <a:hlinkClick r:id="" action="ppaction://media"/>
            <a:extLst>
              <a:ext uri="{FF2B5EF4-FFF2-40B4-BE49-F238E27FC236}">
                <a16:creationId xmlns:a16="http://schemas.microsoft.com/office/drawing/2014/main" id="{BA3ADDEA-C892-4CF5-8A44-20D4004A66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26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9000"/>
    </mc:Choice>
    <mc:Fallback>
      <p:transition spd="slow" advClick="0" advTm="2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F5A70FF-ADC6-430E-8C0A-8C9C265178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udio8">
            <a:hlinkClick r:id="" action="ppaction://media"/>
            <a:extLst>
              <a:ext uri="{FF2B5EF4-FFF2-40B4-BE49-F238E27FC236}">
                <a16:creationId xmlns:a16="http://schemas.microsoft.com/office/drawing/2014/main" id="{564995E9-60F9-4555-A392-F1816CEBAB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87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7000"/>
    </mc:Choice>
    <mc:Fallback>
      <p:transition spd="slow" advClick="0" advTm="10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A0B41F3-A5B1-4C37-82B0-2EA9DF24E2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audio10">
            <a:hlinkClick r:id="" action="ppaction://media"/>
            <a:extLst>
              <a:ext uri="{FF2B5EF4-FFF2-40B4-BE49-F238E27FC236}">
                <a16:creationId xmlns:a16="http://schemas.microsoft.com/office/drawing/2014/main" id="{EA02693D-5B18-4A01-807A-6106692EF6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audio9">
            <a:hlinkClick r:id="" action="ppaction://media"/>
            <a:extLst>
              <a:ext uri="{FF2B5EF4-FFF2-40B4-BE49-F238E27FC236}">
                <a16:creationId xmlns:a16="http://schemas.microsoft.com/office/drawing/2014/main" id="{37776771-3D21-4CB4-90D5-7B4A7628B70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6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8000"/>
    </mc:Choice>
    <mc:Fallback>
      <p:transition spd="slow" advClick="0" advTm="7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0</Words>
  <Application>Microsoft Office PowerPoint</Application>
  <PresentationFormat>Panorámica</PresentationFormat>
  <Paragraphs>0</Paragraphs>
  <Slides>13</Slides>
  <Notes>0</Notes>
  <HiddenSlides>0</HiddenSlides>
  <MMClips>13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Administrador</dc:creator>
  <cp:lastModifiedBy>Administrador</cp:lastModifiedBy>
  <cp:revision>14</cp:revision>
  <dcterms:created xsi:type="dcterms:W3CDTF">2025-04-29T15:35:27Z</dcterms:created>
  <dcterms:modified xsi:type="dcterms:W3CDTF">2025-04-30T07:05:24Z</dcterms:modified>
</cp:coreProperties>
</file>