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8288000" cy="10287000"/>
  <p:notesSz cx="6858000" cy="9144000"/>
  <p:embeddedFontLst>
    <p:embeddedFont>
      <p:font typeface="Handelson Four" panose="020B0604020202020204" charset="0"/>
      <p:regular r:id="rId44"/>
    </p:embeddedFont>
    <p:embeddedFont>
      <p:font typeface="Libre Franklin Bold" panose="020B0604020202020204" charset="0"/>
      <p:regular r:id="rId45"/>
    </p:embeddedFont>
    <p:embeddedFont>
      <p:font typeface="Lulu Font TH" panose="020B0604020202020204" charset="-34"/>
      <p:regular r:id="rId46"/>
    </p:embeddedFont>
    <p:embeddedFont>
      <p:font typeface="Oswald Bold" panose="020B0604020202020204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7" d="100"/>
          <a:sy n="67" d="100"/>
        </p:scale>
        <p:origin x="92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09.05.2025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La </a:t>
            </a:r>
            <a:r>
              <a:rPr lang="en-US" dirty="0" err="1"/>
              <a:t>Inteligencia</a:t>
            </a:r>
            <a:r>
              <a:rPr lang="en-US" dirty="0"/>
              <a:t> </a:t>
            </a:r>
            <a:r>
              <a:rPr lang="en-US" dirty="0" err="1"/>
              <a:t>Emocional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IES la Albuera </a:t>
            </a:r>
            <a:r>
              <a:rPr lang="en-US" dirty="0" err="1"/>
              <a:t>nace</a:t>
            </a:r>
            <a:r>
              <a:rPr lang="en-US" dirty="0"/>
              <a:t> de la </a:t>
            </a:r>
            <a:r>
              <a:rPr lang="en-US" dirty="0" err="1"/>
              <a:t>inquietud</a:t>
            </a:r>
            <a:r>
              <a:rPr lang="en-US" dirty="0"/>
              <a:t> para que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ambiente</a:t>
            </a:r>
            <a:r>
              <a:rPr lang="en-US" dirty="0"/>
              <a:t> de </a:t>
            </a:r>
            <a:r>
              <a:rPr lang="en-US" dirty="0" err="1"/>
              <a:t>trabajo</a:t>
            </a:r>
            <a:r>
              <a:rPr lang="en-US" dirty="0"/>
              <a:t> </a:t>
            </a:r>
            <a:r>
              <a:rPr lang="en-US" dirty="0" err="1"/>
              <a:t>fuera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amable</a:t>
            </a:r>
            <a:r>
              <a:rPr lang="en-US" dirty="0"/>
              <a:t> y </a:t>
            </a:r>
            <a:r>
              <a:rPr lang="en-US" dirty="0" err="1"/>
              <a:t>confortable</a:t>
            </a:r>
            <a:r>
              <a:rPr lang="en-US" dirty="0"/>
              <a:t>, lo que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llevó</a:t>
            </a:r>
            <a:r>
              <a:rPr lang="en-US" dirty="0"/>
              <a:t> a </a:t>
            </a:r>
            <a:r>
              <a:rPr lang="en-US" dirty="0" err="1"/>
              <a:t>poner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práctica</a:t>
            </a:r>
            <a:r>
              <a:rPr lang="en-US" dirty="0"/>
              <a:t> </a:t>
            </a:r>
            <a:r>
              <a:rPr lang="en-US" dirty="0" err="1"/>
              <a:t>proyectos</a:t>
            </a:r>
            <a:r>
              <a:rPr lang="en-US" dirty="0"/>
              <a:t> </a:t>
            </a:r>
            <a:r>
              <a:rPr lang="en-US" dirty="0" err="1"/>
              <a:t>sobre</a:t>
            </a:r>
            <a:r>
              <a:rPr lang="en-US" dirty="0"/>
              <a:t> </a:t>
            </a:r>
            <a:r>
              <a:rPr lang="en-US" dirty="0" err="1"/>
              <a:t>Inteligencia</a:t>
            </a:r>
            <a:r>
              <a:rPr lang="en-US" dirty="0"/>
              <a:t> </a:t>
            </a:r>
            <a:r>
              <a:rPr lang="en-US" dirty="0" err="1"/>
              <a:t>emocional</a:t>
            </a:r>
            <a:r>
              <a:rPr lang="en-US" dirty="0"/>
              <a:t>.</a:t>
            </a:r>
          </a:p>
          <a:p>
            <a:r>
              <a:rPr lang="en-US" dirty="0"/>
              <a:t>La IE es la </a:t>
            </a:r>
            <a:r>
              <a:rPr lang="en-US" dirty="0" err="1"/>
              <a:t>habilidad</a:t>
            </a:r>
            <a:r>
              <a:rPr lang="en-US" dirty="0"/>
              <a:t> de </a:t>
            </a:r>
            <a:r>
              <a:rPr lang="en-US" dirty="0" err="1"/>
              <a:t>reconocer</a:t>
            </a:r>
            <a:r>
              <a:rPr lang="en-US" dirty="0"/>
              <a:t> y </a:t>
            </a:r>
            <a:r>
              <a:rPr lang="en-US" dirty="0" err="1"/>
              <a:t>comprender</a:t>
            </a:r>
            <a:r>
              <a:rPr lang="en-US" dirty="0"/>
              <a:t>, al </a:t>
            </a:r>
            <a:r>
              <a:rPr lang="en-US" dirty="0" err="1"/>
              <a:t>mismo</a:t>
            </a:r>
            <a:r>
              <a:rPr lang="en-US" dirty="0"/>
              <a:t> </a:t>
            </a:r>
            <a:r>
              <a:rPr lang="en-US" dirty="0" err="1"/>
              <a:t>tiempo</a:t>
            </a:r>
            <a:r>
              <a:rPr lang="en-US" dirty="0"/>
              <a:t> que </a:t>
            </a:r>
            <a:r>
              <a:rPr lang="en-US" dirty="0" err="1"/>
              <a:t>gestionar</a:t>
            </a:r>
            <a:r>
              <a:rPr lang="en-US" dirty="0"/>
              <a:t>, las </a:t>
            </a:r>
            <a:r>
              <a:rPr lang="en-US" dirty="0" err="1"/>
              <a:t>propias</a:t>
            </a:r>
            <a:r>
              <a:rPr lang="en-US" dirty="0"/>
              <a:t> </a:t>
            </a:r>
            <a:r>
              <a:rPr lang="en-US" dirty="0" err="1"/>
              <a:t>emociones</a:t>
            </a:r>
            <a:r>
              <a:rPr lang="en-US" dirty="0"/>
              <a:t> y las de los </a:t>
            </a:r>
            <a:r>
              <a:rPr lang="en-US" dirty="0" err="1"/>
              <a:t>demás</a:t>
            </a:r>
            <a:r>
              <a:rPr lang="en-US" dirty="0"/>
              <a:t>.</a:t>
            </a:r>
          </a:p>
          <a:p>
            <a:r>
              <a:rPr lang="en-US" dirty="0" err="1"/>
              <a:t>Esto</a:t>
            </a:r>
            <a:r>
              <a:rPr lang="en-US" dirty="0"/>
              <a:t> </a:t>
            </a:r>
            <a:r>
              <a:rPr lang="en-US" dirty="0" err="1"/>
              <a:t>permitirá</a:t>
            </a:r>
            <a:r>
              <a:rPr lang="en-US" dirty="0"/>
              <a:t> </a:t>
            </a:r>
            <a:r>
              <a:rPr lang="en-US" dirty="0" err="1"/>
              <a:t>tener</a:t>
            </a:r>
            <a:r>
              <a:rPr lang="en-US" dirty="0"/>
              <a:t> </a:t>
            </a:r>
            <a:r>
              <a:rPr lang="en-US" dirty="0" err="1"/>
              <a:t>relaciones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saludables</a:t>
            </a:r>
            <a:r>
              <a:rPr lang="en-US" dirty="0"/>
              <a:t> y </a:t>
            </a:r>
            <a:r>
              <a:rPr lang="en-US" dirty="0" err="1"/>
              <a:t>efectivas</a:t>
            </a:r>
            <a:r>
              <a:rPr lang="en-US" dirty="0"/>
              <a:t>, </a:t>
            </a:r>
            <a:r>
              <a:rPr lang="en-US" dirty="0" err="1"/>
              <a:t>aprenderemos</a:t>
            </a:r>
            <a:r>
              <a:rPr lang="en-US" dirty="0"/>
              <a:t> a ser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empáticos</a:t>
            </a:r>
            <a:r>
              <a:rPr lang="en-US" dirty="0"/>
              <a:t>. </a:t>
            </a:r>
          </a:p>
          <a:p>
            <a:r>
              <a:rPr lang="en-US" dirty="0" err="1"/>
              <a:t>Recordemos</a:t>
            </a:r>
            <a:r>
              <a:rPr lang="en-US" dirty="0"/>
              <a:t> que la IE es una </a:t>
            </a:r>
            <a:r>
              <a:rPr lang="en-US" dirty="0" err="1"/>
              <a:t>habilidad</a:t>
            </a:r>
            <a:r>
              <a:rPr lang="en-US" dirty="0"/>
              <a:t> </a:t>
            </a:r>
            <a:r>
              <a:rPr lang="en-US" dirty="0" err="1"/>
              <a:t>esencial</a:t>
            </a:r>
            <a:r>
              <a:rPr lang="en-US" dirty="0"/>
              <a:t> para </a:t>
            </a:r>
            <a:r>
              <a:rPr lang="en-US" dirty="0" err="1"/>
              <a:t>navegar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vida</a:t>
            </a:r>
            <a:r>
              <a:rPr lang="en-US" dirty="0"/>
              <a:t> </a:t>
            </a:r>
            <a:r>
              <a:rPr lang="en-US" dirty="0" err="1"/>
              <a:t>cotidiana</a:t>
            </a:r>
            <a:r>
              <a:rPr lang="en-US" dirty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El proyecto Miradas emocionales para la mejora del aprendizaje es uno de los que llevamos a cabo con alumnos, profesores y familias, engranaje fundamental para que todo funcione en la misma dirección.</a:t>
            </a:r>
          </a:p>
          <a:p>
            <a:r>
              <a:rPr lang="en-US"/>
              <a:t>Impulsamos el grupo de convivencia, hacemos recreos activos en los que los alumnos participan activamente,</a:t>
            </a:r>
          </a:p>
          <a:p>
            <a:r>
              <a:rPr lang="en-US"/>
              <a:t>En el pasillo está el tablón "SOMOS EMOCIONES"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El proyecto Miradas emocionales para la mejora del aprendizaje es uno de los que llevamos a cabo con alumnos, profesores y familias, engranaje fundamental para que todo funcione en la misma dirección.</a:t>
            </a:r>
          </a:p>
          <a:p>
            <a:r>
              <a:rPr lang="en-US"/>
              <a:t>Impulsamos el grupo de convivencia, hacemos recreos activos en los que los alumnos participan activamente,</a:t>
            </a:r>
          </a:p>
          <a:p>
            <a:r>
              <a:rPr lang="en-US"/>
              <a:t>En el pasillo está el tablón "SOMOS EMOCIONES"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El </a:t>
            </a:r>
            <a:r>
              <a:rPr lang="en-US" dirty="0" err="1"/>
              <a:t>proyecto</a:t>
            </a:r>
            <a:r>
              <a:rPr lang="en-US" dirty="0"/>
              <a:t> </a:t>
            </a:r>
            <a:r>
              <a:rPr lang="en-US" dirty="0" err="1"/>
              <a:t>Miradas</a:t>
            </a:r>
            <a:r>
              <a:rPr lang="en-US" dirty="0"/>
              <a:t> </a:t>
            </a:r>
            <a:r>
              <a:rPr lang="en-US" dirty="0" err="1"/>
              <a:t>emocionales</a:t>
            </a:r>
            <a:r>
              <a:rPr lang="en-US" dirty="0"/>
              <a:t> para la </a:t>
            </a:r>
            <a:r>
              <a:rPr lang="en-US" dirty="0" err="1"/>
              <a:t>mejora</a:t>
            </a:r>
            <a:r>
              <a:rPr lang="en-US" dirty="0"/>
              <a:t> del </a:t>
            </a:r>
            <a:r>
              <a:rPr lang="en-US" dirty="0" err="1"/>
              <a:t>aprendizaje</a:t>
            </a:r>
            <a:r>
              <a:rPr lang="en-US" dirty="0"/>
              <a:t> es uno de </a:t>
            </a:r>
            <a:r>
              <a:rPr lang="en-US" dirty="0" err="1"/>
              <a:t>los</a:t>
            </a:r>
            <a:r>
              <a:rPr lang="en-US" dirty="0"/>
              <a:t> que </a:t>
            </a:r>
            <a:r>
              <a:rPr lang="en-US" dirty="0" err="1"/>
              <a:t>llevamos</a:t>
            </a:r>
            <a:r>
              <a:rPr lang="en-US" dirty="0"/>
              <a:t> a </a:t>
            </a:r>
            <a:r>
              <a:rPr lang="en-US" dirty="0" err="1"/>
              <a:t>cabo</a:t>
            </a:r>
            <a:r>
              <a:rPr lang="en-US" dirty="0"/>
              <a:t> con </a:t>
            </a:r>
            <a:r>
              <a:rPr lang="en-US" dirty="0" err="1"/>
              <a:t>alumnos</a:t>
            </a:r>
            <a:r>
              <a:rPr lang="en-US" dirty="0"/>
              <a:t>, </a:t>
            </a:r>
            <a:r>
              <a:rPr lang="en-US" dirty="0" err="1"/>
              <a:t>profesores</a:t>
            </a:r>
            <a:r>
              <a:rPr lang="en-US" dirty="0"/>
              <a:t> y </a:t>
            </a:r>
            <a:r>
              <a:rPr lang="en-US" dirty="0" err="1"/>
              <a:t>familias</a:t>
            </a:r>
            <a:r>
              <a:rPr lang="en-US" dirty="0"/>
              <a:t>, </a:t>
            </a:r>
            <a:r>
              <a:rPr lang="en-US" dirty="0" err="1"/>
              <a:t>engranaje</a:t>
            </a:r>
            <a:r>
              <a:rPr lang="en-US" dirty="0"/>
              <a:t> fundamental para que </a:t>
            </a:r>
            <a:r>
              <a:rPr lang="en-US" dirty="0" err="1"/>
              <a:t>todo</a:t>
            </a:r>
            <a:r>
              <a:rPr lang="en-US" dirty="0"/>
              <a:t> </a:t>
            </a:r>
            <a:r>
              <a:rPr lang="en-US" dirty="0" err="1"/>
              <a:t>funcione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misma</a:t>
            </a:r>
            <a:r>
              <a:rPr lang="en-US" dirty="0"/>
              <a:t> </a:t>
            </a:r>
            <a:r>
              <a:rPr lang="en-US" dirty="0" err="1"/>
              <a:t>dirección</a:t>
            </a:r>
            <a:r>
              <a:rPr lang="en-US" dirty="0"/>
              <a:t>.</a:t>
            </a:r>
          </a:p>
          <a:p>
            <a:r>
              <a:rPr lang="en-US" dirty="0" err="1"/>
              <a:t>Impulsamos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grupo</a:t>
            </a:r>
            <a:r>
              <a:rPr lang="en-US" dirty="0"/>
              <a:t> de convivencia, </a:t>
            </a:r>
            <a:r>
              <a:rPr lang="en-US" dirty="0" err="1"/>
              <a:t>hacemos</a:t>
            </a:r>
            <a:r>
              <a:rPr lang="en-US" dirty="0"/>
              <a:t> </a:t>
            </a:r>
            <a:r>
              <a:rPr lang="en-US" dirty="0" err="1"/>
              <a:t>recreos</a:t>
            </a:r>
            <a:r>
              <a:rPr lang="en-US" dirty="0"/>
              <a:t> </a:t>
            </a:r>
            <a:r>
              <a:rPr lang="en-US" dirty="0" err="1"/>
              <a:t>activos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que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alumnos</a:t>
            </a:r>
            <a:r>
              <a:rPr lang="en-US" dirty="0"/>
              <a:t> </a:t>
            </a:r>
            <a:r>
              <a:rPr lang="en-US" dirty="0" err="1"/>
              <a:t>participan</a:t>
            </a:r>
            <a:r>
              <a:rPr lang="en-US" dirty="0"/>
              <a:t> </a:t>
            </a:r>
            <a:r>
              <a:rPr lang="en-US" dirty="0" err="1"/>
              <a:t>activamente</a:t>
            </a:r>
            <a:r>
              <a:rPr lang="en-US" dirty="0"/>
              <a:t>,</a:t>
            </a:r>
          </a:p>
          <a:p>
            <a:r>
              <a:rPr lang="en-US" dirty="0"/>
              <a:t>En </a:t>
            </a:r>
            <a:r>
              <a:rPr lang="en-US" dirty="0" err="1"/>
              <a:t>el</a:t>
            </a:r>
            <a:r>
              <a:rPr lang="en-US" dirty="0"/>
              <a:t> pasillo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tablón</a:t>
            </a:r>
            <a:r>
              <a:rPr lang="en-US" dirty="0"/>
              <a:t> "SOMOS EMOCIONES"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El proyecto Miradas emocionales para la mejora del aprendizaje es uno de los que llevamos a cabo con alumnos, profesores y familias, engranaje fundamental para que todo funcione en la misma dirección.</a:t>
            </a:r>
          </a:p>
          <a:p>
            <a:r>
              <a:rPr lang="en-US"/>
              <a:t>Impulsamos el grupo de convivencia, hacemos recreos activos en los que los alumnos participan activamente,</a:t>
            </a:r>
          </a:p>
          <a:p>
            <a:r>
              <a:rPr lang="en-US"/>
              <a:t>En el pasillo está el tablón "SOMOS EMOCIONES"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El proyecto Miradas emocionales para la mejora del aprendizaje es uno de los que llevamos a cabo con alumnos, profesores y familias, engranaje fundamental para que todo funcione en la misma dirección.</a:t>
            </a:r>
          </a:p>
          <a:p>
            <a:r>
              <a:rPr lang="en-US"/>
              <a:t>Impulsamos el grupo de convivencia, hacemos recreos activos en los que los alumnos participan activamente,</a:t>
            </a:r>
          </a:p>
          <a:p>
            <a:r>
              <a:rPr lang="en-US"/>
              <a:t>En el pasillo está el tablón "SOMOS EMOCIONES"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El proyecto Miradas emocionales para la mejora del aprendizaje es uno de los que llevamos a cabo con alumnos, profesores y familias, engranaje fundamental para que todo funcione en la misma dirección.</a:t>
            </a:r>
          </a:p>
          <a:p>
            <a:r>
              <a:rPr lang="en-US"/>
              <a:t>Impulsamos el grupo de convivencia, hacemos recreos activos en los que los alumnos participan activamente,</a:t>
            </a:r>
          </a:p>
          <a:p>
            <a:r>
              <a:rPr lang="en-US"/>
              <a:t>En el pasillo está el tablón "SOMOS EMOCIONES"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El proyecto Miradas emocionales para la mejora del aprendizaje es uno de los que llevamos a cabo con alumnos, profesores y familias, engranaje fundamental para que todo funcione en la misma dirección.</a:t>
            </a:r>
          </a:p>
          <a:p>
            <a:r>
              <a:rPr lang="en-US"/>
              <a:t>Impulsamos el grupo de convivencia, hacemos recreos activos en los que los alumnos participan activamente,</a:t>
            </a:r>
          </a:p>
          <a:p>
            <a:r>
              <a:rPr lang="en-US"/>
              <a:t>En el pasillo está el tablón "SOMOS EMOCIONES"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El proyecto Miradas emocionales para la mejora del aprendizaje es uno de los que llevamos a cabo con alumnos, profesores y familias, engranaje fundamental para que todo funcione en la misma dirección.</a:t>
            </a:r>
          </a:p>
          <a:p>
            <a:r>
              <a:rPr lang="en-US"/>
              <a:t>Impulsamos el grupo de convivencia, hacemos recreos activos en los que los alumnos participan activamente,</a:t>
            </a:r>
          </a:p>
          <a:p>
            <a:r>
              <a:rPr lang="en-US"/>
              <a:t>En el pasillo está el tablón "SOMOS EMOCIONES"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El proyecto Miradas emocionales para la mejora del aprendizaje es uno de los que llevamos a cabo con alumnos, profesores y familias, engranaje fundamental para que todo funcione en la misma dirección.</a:t>
            </a:r>
          </a:p>
          <a:p>
            <a:r>
              <a:rPr lang="en-US"/>
              <a:t>Impulsamos el grupo de convivencia, hacemos recreos activos en los que los alumnos participan activamente,</a:t>
            </a:r>
          </a:p>
          <a:p>
            <a:r>
              <a:rPr lang="en-US"/>
              <a:t>En el pasillo está el tablón "SOMOS EMOCIONES"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El proyecto Miradas emocionales para la mejora del aprendizaje es uno de los que llevamos a cabo con alumnos, profesores y familias, engranaje fundamental para que todo funcione en la misma dirección.</a:t>
            </a:r>
          </a:p>
          <a:p>
            <a:r>
              <a:rPr lang="en-US"/>
              <a:t>Impulsamos el grupo de convivencia, hacemos recreos activos en los que los alumnos participan activamente,</a:t>
            </a:r>
          </a:p>
          <a:p>
            <a:r>
              <a:rPr lang="en-US"/>
              <a:t>En el pasillo está el tablón "SOMOS EMOCIONES"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9.png"/><Relationship Id="rId18" Type="http://schemas.openxmlformats.org/officeDocument/2006/relationships/image" Target="../media/image14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7.svg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17" Type="http://schemas.openxmlformats.org/officeDocument/2006/relationships/image" Target="../media/image13.png"/><Relationship Id="rId2" Type="http://schemas.microsoft.com/office/2007/relationships/media" Target="../media/media1.m4a"/><Relationship Id="rId16" Type="http://schemas.openxmlformats.org/officeDocument/2006/relationships/image" Target="../media/image12.svg"/><Relationship Id="rId20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jpeg"/><Relationship Id="rId10" Type="http://schemas.openxmlformats.org/officeDocument/2006/relationships/image" Target="../media/image6.svg"/><Relationship Id="rId19" Type="http://schemas.openxmlformats.org/officeDocument/2006/relationships/image" Target="../media/image15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svg"/><Relationship Id="rId22" Type="http://schemas.openxmlformats.org/officeDocument/2006/relationships/image" Target="../media/image1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gif"/><Relationship Id="rId20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32.jpe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sv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19" Type="http://schemas.openxmlformats.org/officeDocument/2006/relationships/image" Target="../media/image17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21" Type="http://schemas.openxmlformats.org/officeDocument/2006/relationships/image" Target="../media/image37.jpe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gif"/><Relationship Id="rId20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35.jpe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21" Type="http://schemas.openxmlformats.org/officeDocument/2006/relationships/image" Target="../media/image40.jpe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gif"/><Relationship Id="rId20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38.jpe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21" Type="http://schemas.openxmlformats.org/officeDocument/2006/relationships/image" Target="../media/image44.jpe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gif"/><Relationship Id="rId20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42.jpe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gif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45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gif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47.jpe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gif"/><Relationship Id="rId20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49.jpe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21" Type="http://schemas.openxmlformats.org/officeDocument/2006/relationships/image" Target="../media/image53.jpe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gif"/><Relationship Id="rId20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51.jpe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.png"/><Relationship Id="rId7" Type="http://schemas.openxmlformats.org/officeDocument/2006/relationships/image" Target="../media/image17.sv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5.jpeg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21" Type="http://schemas.openxmlformats.org/officeDocument/2006/relationships/image" Target="../media/image21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gif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3.png"/><Relationship Id="rId10" Type="http://schemas.openxmlformats.org/officeDocument/2006/relationships/image" Target="../media/image9.png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gif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5.gif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5" Type="http://schemas.openxmlformats.org/officeDocument/2006/relationships/image" Target="../media/image17.svg"/><Relationship Id="rId10" Type="http://schemas.openxmlformats.org/officeDocument/2006/relationships/image" Target="../media/image10.svg"/><Relationship Id="rId4" Type="http://schemas.openxmlformats.org/officeDocument/2006/relationships/image" Target="../media/image2.svg"/><Relationship Id="rId9" Type="http://schemas.openxmlformats.org/officeDocument/2006/relationships/image" Target="../media/image9.png"/><Relationship Id="rId1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4.svg"/><Relationship Id="rId20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19" Type="http://schemas.openxmlformats.org/officeDocument/2006/relationships/image" Target="../media/image17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0.jpe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6.svg"/><Relationship Id="rId10" Type="http://schemas.openxmlformats.org/officeDocument/2006/relationships/image" Target="../media/image15.gif"/><Relationship Id="rId4" Type="http://schemas.openxmlformats.org/officeDocument/2006/relationships/image" Target="../media/image5.png"/><Relationship Id="rId9" Type="http://schemas.openxmlformats.org/officeDocument/2006/relationships/image" Target="../media/image14.svg"/><Relationship Id="rId1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26" Type="http://schemas.openxmlformats.org/officeDocument/2006/relationships/image" Target="../media/image68.jpeg"/><Relationship Id="rId3" Type="http://schemas.openxmlformats.org/officeDocument/2006/relationships/image" Target="../media/image2.svg"/><Relationship Id="rId21" Type="http://schemas.openxmlformats.org/officeDocument/2006/relationships/image" Target="../media/image63.jpe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67.jpeg"/><Relationship Id="rId2" Type="http://schemas.openxmlformats.org/officeDocument/2006/relationships/image" Target="../media/image1.png"/><Relationship Id="rId16" Type="http://schemas.openxmlformats.org/officeDocument/2006/relationships/image" Target="../media/image15.gif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66.jpe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65.jpeg"/><Relationship Id="rId10" Type="http://schemas.openxmlformats.org/officeDocument/2006/relationships/image" Target="../media/image9.png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21" Type="http://schemas.openxmlformats.org/officeDocument/2006/relationships/image" Target="../media/image71.jpe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gif"/><Relationship Id="rId20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69.jpe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gif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73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6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12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75.png"/><Relationship Id="rId5" Type="http://schemas.openxmlformats.org/officeDocument/2006/relationships/image" Target="../media/image6.svg"/><Relationship Id="rId15" Type="http://schemas.openxmlformats.org/officeDocument/2006/relationships/image" Target="../media/image78.png"/><Relationship Id="rId10" Type="http://schemas.openxmlformats.org/officeDocument/2006/relationships/image" Target="../media/image18.jpeg"/><Relationship Id="rId4" Type="http://schemas.openxmlformats.org/officeDocument/2006/relationships/image" Target="../media/image5.png"/><Relationship Id="rId9" Type="http://schemas.openxmlformats.org/officeDocument/2006/relationships/image" Target="../media/image17.svg"/><Relationship Id="rId1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gif"/><Relationship Id="rId20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79.jpe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gif"/><Relationship Id="rId20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81.jpe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17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86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gi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4.svg"/><Relationship Id="rId20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19" Type="http://schemas.openxmlformats.org/officeDocument/2006/relationships/image" Target="../media/image17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Relationship Id="rId22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21" Type="http://schemas.openxmlformats.org/officeDocument/2006/relationships/image" Target="../media/image90.jpe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gif"/><Relationship Id="rId20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88.jpe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93.jpe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gi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4.svg"/><Relationship Id="rId20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24" Type="http://schemas.openxmlformats.org/officeDocument/2006/relationships/image" Target="../media/image96.jpe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95.jpeg"/><Relationship Id="rId10" Type="http://schemas.openxmlformats.org/officeDocument/2006/relationships/image" Target="../media/image8.svg"/><Relationship Id="rId19" Type="http://schemas.openxmlformats.org/officeDocument/2006/relationships/image" Target="../media/image17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Relationship Id="rId22" Type="http://schemas.openxmlformats.org/officeDocument/2006/relationships/image" Target="../media/image9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98.jpe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gi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4.svg"/><Relationship Id="rId20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19" Type="http://schemas.openxmlformats.org/officeDocument/2006/relationships/image" Target="../media/image17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7.sv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2.svg"/><Relationship Id="rId9" Type="http://schemas.openxmlformats.org/officeDocument/2006/relationships/image" Target="../media/image15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01.sv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gi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4.sv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24" Type="http://schemas.openxmlformats.org/officeDocument/2006/relationships/image" Target="../media/image104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103.jpeg"/><Relationship Id="rId10" Type="http://schemas.openxmlformats.org/officeDocument/2006/relationships/image" Target="../media/image8.svg"/><Relationship Id="rId19" Type="http://schemas.openxmlformats.org/officeDocument/2006/relationships/image" Target="../media/image17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Relationship Id="rId22" Type="http://schemas.openxmlformats.org/officeDocument/2006/relationships/image" Target="../media/image10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06.jpe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gif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4.svg"/><Relationship Id="rId20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19" Type="http://schemas.openxmlformats.org/officeDocument/2006/relationships/image" Target="../media/image17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sv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15.gif"/><Relationship Id="rId5" Type="http://schemas.openxmlformats.org/officeDocument/2006/relationships/image" Target="../media/image1.png"/><Relationship Id="rId15" Type="http://schemas.openxmlformats.org/officeDocument/2006/relationships/image" Target="../media/image108.png"/><Relationship Id="rId10" Type="http://schemas.openxmlformats.org/officeDocument/2006/relationships/image" Target="../media/image14.svg"/><Relationship Id="rId4" Type="http://schemas.openxmlformats.org/officeDocument/2006/relationships/image" Target="../media/image6.svg"/><Relationship Id="rId9" Type="http://schemas.openxmlformats.org/officeDocument/2006/relationships/image" Target="../media/image13.png"/><Relationship Id="rId14" Type="http://schemas.openxmlformats.org/officeDocument/2006/relationships/image" Target="../media/image10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110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gif"/><Relationship Id="rId10" Type="http://schemas.openxmlformats.org/officeDocument/2006/relationships/image" Target="../media/image10.svg"/><Relationship Id="rId19" Type="http://schemas.openxmlformats.org/officeDocument/2006/relationships/image" Target="../media/image111.jpeg"/><Relationship Id="rId4" Type="http://schemas.openxmlformats.org/officeDocument/2006/relationships/image" Target="../media/image2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png"/><Relationship Id="rId18" Type="http://schemas.openxmlformats.org/officeDocument/2006/relationships/image" Target="../media/image112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2.svg"/><Relationship Id="rId17" Type="http://schemas.openxmlformats.org/officeDocument/2006/relationships/image" Target="../media/image17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gif"/><Relationship Id="rId10" Type="http://schemas.openxmlformats.org/officeDocument/2006/relationships/image" Target="../media/image10.svg"/><Relationship Id="rId19" Type="http://schemas.openxmlformats.org/officeDocument/2006/relationships/image" Target="../media/image113.jpeg"/><Relationship Id="rId4" Type="http://schemas.openxmlformats.org/officeDocument/2006/relationships/image" Target="../media/image2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24.jpe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24.jpe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27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" Type="http://schemas.openxmlformats.org/officeDocument/2006/relationships/image" Target="../media/image5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2.sv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8.svg"/><Relationship Id="rId4" Type="http://schemas.openxmlformats.org/officeDocument/2006/relationships/image" Target="../media/image1.png"/><Relationship Id="rId9" Type="http://schemas.openxmlformats.org/officeDocument/2006/relationships/image" Target="../media/image10.svg"/><Relationship Id="rId1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30.sv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sv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19" Type="http://schemas.openxmlformats.org/officeDocument/2006/relationships/image" Target="../media/image17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sv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svg"/><Relationship Id="rId19" Type="http://schemas.openxmlformats.org/officeDocument/2006/relationships/image" Target="../media/image17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4728739" y="6633486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9313111">
            <a:off x="15249796" y="-870302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1"/>
                </a:lnTo>
                <a:lnTo>
                  <a:pt x="0" y="3112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5587938">
            <a:off x="-1782082" y="3266854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788302" y="8241781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10684654">
            <a:off x="6333313" y="-449275"/>
            <a:ext cx="5735673" cy="1960557"/>
          </a:xfrm>
          <a:custGeom>
            <a:avLst/>
            <a:gdLst/>
            <a:ahLst/>
            <a:cxnLst/>
            <a:rect l="l" t="t" r="r" b="b"/>
            <a:pathLst>
              <a:path w="5735673" h="1960557">
                <a:moveTo>
                  <a:pt x="0" y="0"/>
                </a:moveTo>
                <a:lnTo>
                  <a:pt x="5735674" y="0"/>
                </a:lnTo>
                <a:lnTo>
                  <a:pt x="5735674" y="1960558"/>
                </a:lnTo>
                <a:lnTo>
                  <a:pt x="0" y="19605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-5145773">
            <a:off x="9254135" y="8550798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0"/>
                </a:lnTo>
                <a:lnTo>
                  <a:pt x="0" y="31127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 rot="8703278" flipH="1">
            <a:off x="-1545586" y="7212943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4015433" y="0"/>
                </a:moveTo>
                <a:lnTo>
                  <a:pt x="0" y="0"/>
                </a:lnTo>
                <a:lnTo>
                  <a:pt x="0" y="3112791"/>
                </a:lnTo>
                <a:lnTo>
                  <a:pt x="4015433" y="3112791"/>
                </a:lnTo>
                <a:lnTo>
                  <a:pt x="401543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14731202" y="4735772"/>
            <a:ext cx="1304918" cy="1707871"/>
          </a:xfrm>
          <a:custGeom>
            <a:avLst/>
            <a:gdLst/>
            <a:ahLst/>
            <a:cxnLst/>
            <a:rect l="l" t="t" r="r" b="b"/>
            <a:pathLst>
              <a:path w="1322291" h="1711200">
                <a:moveTo>
                  <a:pt x="0" y="0"/>
                </a:moveTo>
                <a:lnTo>
                  <a:pt x="1322291" y="0"/>
                </a:lnTo>
                <a:lnTo>
                  <a:pt x="1322291" y="1711200"/>
                </a:lnTo>
                <a:lnTo>
                  <a:pt x="0" y="171120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TextBox 21"/>
          <p:cNvSpPr txBox="1"/>
          <p:nvPr/>
        </p:nvSpPr>
        <p:spPr>
          <a:xfrm>
            <a:off x="2889069" y="2184255"/>
            <a:ext cx="12560052" cy="388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96"/>
              </a:lnSpc>
            </a:pPr>
            <a:r>
              <a:rPr lang="en-US" sz="12997" dirty="0">
                <a:solidFill>
                  <a:srgbClr val="3F3D4A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INTELIGENCIA EMOCIONAL</a:t>
            </a:r>
          </a:p>
          <a:p>
            <a:pPr algn="ctr">
              <a:lnSpc>
                <a:spcPts val="12738"/>
              </a:lnSpc>
            </a:pPr>
            <a:r>
              <a:rPr lang="en-US" sz="9098" dirty="0">
                <a:solidFill>
                  <a:srgbClr val="3F3D4A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EN  EL IES LA ALBUERA</a:t>
            </a:r>
          </a:p>
        </p:txBody>
      </p:sp>
      <p:pic>
        <p:nvPicPr>
          <p:cNvPr id="22" name="Picture 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462.335"/>
                  <p14:fade out="1800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pTgt spid="22"/>
                </p:tgtEl>
              </p:cBhvr>
            </p:cmd>
            <p:audio>
              <p:cMediaNode vol="100000" showWhenStopped="0">
                <p:cTn id="3"/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4728739" y="6633486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9313111">
            <a:off x="15249796" y="-870302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1"/>
                </a:lnTo>
                <a:lnTo>
                  <a:pt x="0" y="3112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5587938">
            <a:off x="-1782082" y="3266854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788302" y="8241781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10684654">
            <a:off x="6333313" y="-449275"/>
            <a:ext cx="5735673" cy="1960557"/>
          </a:xfrm>
          <a:custGeom>
            <a:avLst/>
            <a:gdLst/>
            <a:ahLst/>
            <a:cxnLst/>
            <a:rect l="l" t="t" r="r" b="b"/>
            <a:pathLst>
              <a:path w="5735673" h="1960557">
                <a:moveTo>
                  <a:pt x="0" y="0"/>
                </a:moveTo>
                <a:lnTo>
                  <a:pt x="5735674" y="0"/>
                </a:lnTo>
                <a:lnTo>
                  <a:pt x="5735674" y="1960558"/>
                </a:lnTo>
                <a:lnTo>
                  <a:pt x="0" y="1960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-5145773">
            <a:off x="9254135" y="8550798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0"/>
                </a:lnTo>
                <a:lnTo>
                  <a:pt x="0" y="31127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 rot="8703278" flipH="1">
            <a:off x="-1545586" y="7212943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4015433" y="0"/>
                </a:moveTo>
                <a:lnTo>
                  <a:pt x="0" y="0"/>
                </a:lnTo>
                <a:lnTo>
                  <a:pt x="0" y="3112791"/>
                </a:lnTo>
                <a:lnTo>
                  <a:pt x="4015433" y="3112791"/>
                </a:lnTo>
                <a:lnTo>
                  <a:pt x="401543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1317041" y="1262757"/>
            <a:ext cx="9970003" cy="7506581"/>
          </a:xfrm>
          <a:custGeom>
            <a:avLst/>
            <a:gdLst/>
            <a:ahLst/>
            <a:cxnLst/>
            <a:rect l="l" t="t" r="r" b="b"/>
            <a:pathLst>
              <a:path w="9970003" h="7506581">
                <a:moveTo>
                  <a:pt x="0" y="0"/>
                </a:moveTo>
                <a:lnTo>
                  <a:pt x="9970003" y="0"/>
                </a:lnTo>
                <a:lnTo>
                  <a:pt x="9970003" y="7506581"/>
                </a:lnTo>
                <a:lnTo>
                  <a:pt x="0" y="750658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Freeform 21"/>
          <p:cNvSpPr/>
          <p:nvPr/>
        </p:nvSpPr>
        <p:spPr>
          <a:xfrm>
            <a:off x="11767164" y="1785696"/>
            <a:ext cx="4671302" cy="6204275"/>
          </a:xfrm>
          <a:custGeom>
            <a:avLst/>
            <a:gdLst/>
            <a:ahLst/>
            <a:cxnLst/>
            <a:rect l="l" t="t" r="r" b="b"/>
            <a:pathLst>
              <a:path w="4671302" h="6204275">
                <a:moveTo>
                  <a:pt x="0" y="0"/>
                </a:moveTo>
                <a:lnTo>
                  <a:pt x="4671302" y="0"/>
                </a:lnTo>
                <a:lnTo>
                  <a:pt x="4671302" y="6204275"/>
                </a:lnTo>
                <a:lnTo>
                  <a:pt x="0" y="620427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4728739" y="6633486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9313111">
            <a:off x="15249796" y="-870302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1"/>
                </a:lnTo>
                <a:lnTo>
                  <a:pt x="0" y="31127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5587938">
            <a:off x="-1782082" y="3266854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788302" y="8241781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10684654">
            <a:off x="6333313" y="-449275"/>
            <a:ext cx="5735673" cy="1960557"/>
          </a:xfrm>
          <a:custGeom>
            <a:avLst/>
            <a:gdLst/>
            <a:ahLst/>
            <a:cxnLst/>
            <a:rect l="l" t="t" r="r" b="b"/>
            <a:pathLst>
              <a:path w="5735673" h="1960557">
                <a:moveTo>
                  <a:pt x="0" y="0"/>
                </a:moveTo>
                <a:lnTo>
                  <a:pt x="5735674" y="0"/>
                </a:lnTo>
                <a:lnTo>
                  <a:pt x="5735674" y="1960558"/>
                </a:lnTo>
                <a:lnTo>
                  <a:pt x="0" y="1960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-5145773">
            <a:off x="9254135" y="8550798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0"/>
                </a:lnTo>
                <a:lnTo>
                  <a:pt x="0" y="3112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 rot="8703278" flipH="1">
            <a:off x="-1545586" y="7212943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4015433" y="0"/>
                </a:moveTo>
                <a:lnTo>
                  <a:pt x="0" y="0"/>
                </a:lnTo>
                <a:lnTo>
                  <a:pt x="0" y="3112791"/>
                </a:lnTo>
                <a:lnTo>
                  <a:pt x="4015433" y="3112791"/>
                </a:lnTo>
                <a:lnTo>
                  <a:pt x="401543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TextBox 20"/>
          <p:cNvSpPr txBox="1"/>
          <p:nvPr/>
        </p:nvSpPr>
        <p:spPr>
          <a:xfrm>
            <a:off x="1067166" y="3085837"/>
            <a:ext cx="9067056" cy="350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39"/>
              </a:lnSpc>
            </a:pPr>
            <a:r>
              <a:rPr lang="en-US" sz="1009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Rincón</a:t>
            </a:r>
          </a:p>
          <a:p>
            <a:pPr algn="ctr">
              <a:lnSpc>
                <a:spcPts val="14139"/>
              </a:lnSpc>
            </a:pPr>
            <a:r>
              <a:rPr lang="en-US" sz="1009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PROFEMOCI-ON </a:t>
            </a:r>
          </a:p>
        </p:txBody>
      </p:sp>
      <p:sp>
        <p:nvSpPr>
          <p:cNvPr id="21" name="Freeform 21"/>
          <p:cNvSpPr/>
          <p:nvPr/>
        </p:nvSpPr>
        <p:spPr>
          <a:xfrm>
            <a:off x="10180466" y="1324921"/>
            <a:ext cx="7648907" cy="7807393"/>
          </a:xfrm>
          <a:custGeom>
            <a:avLst/>
            <a:gdLst/>
            <a:ahLst/>
            <a:cxnLst/>
            <a:rect l="l" t="t" r="r" b="b"/>
            <a:pathLst>
              <a:path w="7648907" h="7807393">
                <a:moveTo>
                  <a:pt x="0" y="0"/>
                </a:moveTo>
                <a:lnTo>
                  <a:pt x="7648907" y="0"/>
                </a:lnTo>
                <a:lnTo>
                  <a:pt x="7648907" y="7807392"/>
                </a:lnTo>
                <a:lnTo>
                  <a:pt x="0" y="780739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9446" r="-7207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4728739" y="6633486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9313111">
            <a:off x="15249796" y="-870302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1"/>
                </a:lnTo>
                <a:lnTo>
                  <a:pt x="0" y="3112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5587938">
            <a:off x="-1782082" y="3266854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788302" y="8241781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10684654">
            <a:off x="6333313" y="-449275"/>
            <a:ext cx="5735673" cy="1960557"/>
          </a:xfrm>
          <a:custGeom>
            <a:avLst/>
            <a:gdLst/>
            <a:ahLst/>
            <a:cxnLst/>
            <a:rect l="l" t="t" r="r" b="b"/>
            <a:pathLst>
              <a:path w="5735673" h="1960557">
                <a:moveTo>
                  <a:pt x="0" y="0"/>
                </a:moveTo>
                <a:lnTo>
                  <a:pt x="5735674" y="0"/>
                </a:lnTo>
                <a:lnTo>
                  <a:pt x="5735674" y="1960558"/>
                </a:lnTo>
                <a:lnTo>
                  <a:pt x="0" y="1960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-5145773">
            <a:off x="9254135" y="8550798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0"/>
                </a:lnTo>
                <a:lnTo>
                  <a:pt x="0" y="31127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 rot="8703278" flipH="1">
            <a:off x="-1545586" y="7212943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4015433" y="0"/>
                </a:moveTo>
                <a:lnTo>
                  <a:pt x="0" y="0"/>
                </a:lnTo>
                <a:lnTo>
                  <a:pt x="0" y="3112791"/>
                </a:lnTo>
                <a:lnTo>
                  <a:pt x="4015433" y="3112791"/>
                </a:lnTo>
                <a:lnTo>
                  <a:pt x="401543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1788302" y="1181944"/>
            <a:ext cx="4766738" cy="7315619"/>
          </a:xfrm>
          <a:custGeom>
            <a:avLst/>
            <a:gdLst/>
            <a:ahLst/>
            <a:cxnLst/>
            <a:rect l="l" t="t" r="r" b="b"/>
            <a:pathLst>
              <a:path w="4766738" h="7315619">
                <a:moveTo>
                  <a:pt x="0" y="0"/>
                </a:moveTo>
                <a:lnTo>
                  <a:pt x="4766738" y="0"/>
                </a:lnTo>
                <a:lnTo>
                  <a:pt x="4766738" y="7315619"/>
                </a:lnTo>
                <a:lnTo>
                  <a:pt x="0" y="731561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Freeform 21"/>
          <p:cNvSpPr/>
          <p:nvPr/>
        </p:nvSpPr>
        <p:spPr>
          <a:xfrm>
            <a:off x="7090979" y="1698769"/>
            <a:ext cx="5720383" cy="7627178"/>
          </a:xfrm>
          <a:custGeom>
            <a:avLst/>
            <a:gdLst/>
            <a:ahLst/>
            <a:cxnLst/>
            <a:rect l="l" t="t" r="r" b="b"/>
            <a:pathLst>
              <a:path w="5720383" h="7627178">
                <a:moveTo>
                  <a:pt x="0" y="0"/>
                </a:moveTo>
                <a:lnTo>
                  <a:pt x="5720383" y="0"/>
                </a:lnTo>
                <a:lnTo>
                  <a:pt x="5720383" y="7627177"/>
                </a:lnTo>
                <a:lnTo>
                  <a:pt x="0" y="762717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2" name="Freeform 22"/>
          <p:cNvSpPr/>
          <p:nvPr/>
        </p:nvSpPr>
        <p:spPr>
          <a:xfrm>
            <a:off x="13129295" y="3719691"/>
            <a:ext cx="4262954" cy="5683938"/>
          </a:xfrm>
          <a:custGeom>
            <a:avLst/>
            <a:gdLst/>
            <a:ahLst/>
            <a:cxnLst/>
            <a:rect l="l" t="t" r="r" b="b"/>
            <a:pathLst>
              <a:path w="4262954" h="5683938">
                <a:moveTo>
                  <a:pt x="0" y="0"/>
                </a:moveTo>
                <a:lnTo>
                  <a:pt x="4262954" y="0"/>
                </a:lnTo>
                <a:lnTo>
                  <a:pt x="4262954" y="5683938"/>
                </a:lnTo>
                <a:lnTo>
                  <a:pt x="0" y="568393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4728739" y="6633486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9313111">
            <a:off x="15249796" y="-870302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1"/>
                </a:lnTo>
                <a:lnTo>
                  <a:pt x="0" y="3112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5587938">
            <a:off x="-1782082" y="3266854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788302" y="8241781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10684654">
            <a:off x="6333313" y="-449275"/>
            <a:ext cx="5735673" cy="1960557"/>
          </a:xfrm>
          <a:custGeom>
            <a:avLst/>
            <a:gdLst/>
            <a:ahLst/>
            <a:cxnLst/>
            <a:rect l="l" t="t" r="r" b="b"/>
            <a:pathLst>
              <a:path w="5735673" h="1960557">
                <a:moveTo>
                  <a:pt x="0" y="0"/>
                </a:moveTo>
                <a:lnTo>
                  <a:pt x="5735674" y="0"/>
                </a:lnTo>
                <a:lnTo>
                  <a:pt x="5735674" y="1960558"/>
                </a:lnTo>
                <a:lnTo>
                  <a:pt x="0" y="1960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-5145773">
            <a:off x="9254135" y="8550798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0"/>
                </a:lnTo>
                <a:lnTo>
                  <a:pt x="0" y="31127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 rot="8703278" flipH="1">
            <a:off x="-1545586" y="7212943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4015433" y="0"/>
                </a:moveTo>
                <a:lnTo>
                  <a:pt x="0" y="0"/>
                </a:lnTo>
                <a:lnTo>
                  <a:pt x="0" y="3112791"/>
                </a:lnTo>
                <a:lnTo>
                  <a:pt x="4015433" y="3112791"/>
                </a:lnTo>
                <a:lnTo>
                  <a:pt x="401543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1372918" y="1284577"/>
            <a:ext cx="5900389" cy="7867185"/>
          </a:xfrm>
          <a:custGeom>
            <a:avLst/>
            <a:gdLst/>
            <a:ahLst/>
            <a:cxnLst/>
            <a:rect l="l" t="t" r="r" b="b"/>
            <a:pathLst>
              <a:path w="5900389" h="7867185">
                <a:moveTo>
                  <a:pt x="0" y="0"/>
                </a:moveTo>
                <a:lnTo>
                  <a:pt x="5900389" y="0"/>
                </a:lnTo>
                <a:lnTo>
                  <a:pt x="5900389" y="7867185"/>
                </a:lnTo>
                <a:lnTo>
                  <a:pt x="0" y="786718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Freeform 21"/>
          <p:cNvSpPr/>
          <p:nvPr/>
        </p:nvSpPr>
        <p:spPr>
          <a:xfrm>
            <a:off x="7707639" y="1728343"/>
            <a:ext cx="2987022" cy="3982696"/>
          </a:xfrm>
          <a:custGeom>
            <a:avLst/>
            <a:gdLst/>
            <a:ahLst/>
            <a:cxnLst/>
            <a:rect l="l" t="t" r="r" b="b"/>
            <a:pathLst>
              <a:path w="2987022" h="3982696">
                <a:moveTo>
                  <a:pt x="0" y="0"/>
                </a:moveTo>
                <a:lnTo>
                  <a:pt x="2987022" y="0"/>
                </a:lnTo>
                <a:lnTo>
                  <a:pt x="2987022" y="3982696"/>
                </a:lnTo>
                <a:lnTo>
                  <a:pt x="0" y="398269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2" name="Freeform 22"/>
          <p:cNvSpPr/>
          <p:nvPr/>
        </p:nvSpPr>
        <p:spPr>
          <a:xfrm>
            <a:off x="10855027" y="3609914"/>
            <a:ext cx="3151688" cy="4202251"/>
          </a:xfrm>
          <a:custGeom>
            <a:avLst/>
            <a:gdLst/>
            <a:ahLst/>
            <a:cxnLst/>
            <a:rect l="l" t="t" r="r" b="b"/>
            <a:pathLst>
              <a:path w="3151688" h="4202251">
                <a:moveTo>
                  <a:pt x="0" y="0"/>
                </a:moveTo>
                <a:lnTo>
                  <a:pt x="3151688" y="0"/>
                </a:lnTo>
                <a:lnTo>
                  <a:pt x="3151688" y="4202250"/>
                </a:lnTo>
                <a:lnTo>
                  <a:pt x="0" y="420225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3" name="Freeform 23"/>
          <p:cNvSpPr/>
          <p:nvPr/>
        </p:nvSpPr>
        <p:spPr>
          <a:xfrm>
            <a:off x="14444865" y="4769246"/>
            <a:ext cx="3285846" cy="4381128"/>
          </a:xfrm>
          <a:custGeom>
            <a:avLst/>
            <a:gdLst/>
            <a:ahLst/>
            <a:cxnLst/>
            <a:rect l="l" t="t" r="r" b="b"/>
            <a:pathLst>
              <a:path w="3285846" h="4381128">
                <a:moveTo>
                  <a:pt x="0" y="0"/>
                </a:moveTo>
                <a:lnTo>
                  <a:pt x="3285846" y="0"/>
                </a:lnTo>
                <a:lnTo>
                  <a:pt x="3285846" y="4381128"/>
                </a:lnTo>
                <a:lnTo>
                  <a:pt x="0" y="438112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4728739" y="6633486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9313111">
            <a:off x="15249796" y="-870302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1"/>
                </a:lnTo>
                <a:lnTo>
                  <a:pt x="0" y="3112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5587938">
            <a:off x="-1782082" y="3266854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788302" y="8241781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10684654">
            <a:off x="6333313" y="-449275"/>
            <a:ext cx="5735673" cy="1960557"/>
          </a:xfrm>
          <a:custGeom>
            <a:avLst/>
            <a:gdLst/>
            <a:ahLst/>
            <a:cxnLst/>
            <a:rect l="l" t="t" r="r" b="b"/>
            <a:pathLst>
              <a:path w="5735673" h="1960557">
                <a:moveTo>
                  <a:pt x="0" y="0"/>
                </a:moveTo>
                <a:lnTo>
                  <a:pt x="5735674" y="0"/>
                </a:lnTo>
                <a:lnTo>
                  <a:pt x="5735674" y="1960558"/>
                </a:lnTo>
                <a:lnTo>
                  <a:pt x="0" y="1960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-5145773">
            <a:off x="9254135" y="8550798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0"/>
                </a:lnTo>
                <a:lnTo>
                  <a:pt x="0" y="31127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 rot="8703278" flipH="1">
            <a:off x="-1545586" y="7212943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4015433" y="0"/>
                </a:moveTo>
                <a:lnTo>
                  <a:pt x="0" y="0"/>
                </a:lnTo>
                <a:lnTo>
                  <a:pt x="0" y="3112791"/>
                </a:lnTo>
                <a:lnTo>
                  <a:pt x="4015433" y="3112791"/>
                </a:lnTo>
                <a:lnTo>
                  <a:pt x="401543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462130" y="1404890"/>
            <a:ext cx="6105372" cy="7092672"/>
            <a:chOff x="0" y="0"/>
            <a:chExt cx="546608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E8E8B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9"/>
              <a:stretch>
                <a:fillRect l="-16127" r="-13514" b="-1676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 rot="306309">
            <a:off x="6382606" y="1104687"/>
            <a:ext cx="7152722" cy="8309389"/>
            <a:chOff x="0" y="0"/>
            <a:chExt cx="546608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CEFD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0"/>
              <a:stretch>
                <a:fillRect l="-5655" t="-35057" b="-35354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3108074" y="2971111"/>
            <a:ext cx="4757169" cy="5526451"/>
            <a:chOff x="0" y="0"/>
            <a:chExt cx="546608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E0E8E7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1"/>
              <a:stretch>
                <a:fillRect t="-36036" r="-22673" b="-33684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4728739" y="6633486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9313111">
            <a:off x="15249796" y="-870302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1"/>
                </a:lnTo>
                <a:lnTo>
                  <a:pt x="0" y="3112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5587938">
            <a:off x="-1782082" y="3266854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788302" y="8241781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10684654">
            <a:off x="6333313" y="-449275"/>
            <a:ext cx="5735673" cy="1960557"/>
          </a:xfrm>
          <a:custGeom>
            <a:avLst/>
            <a:gdLst/>
            <a:ahLst/>
            <a:cxnLst/>
            <a:rect l="l" t="t" r="r" b="b"/>
            <a:pathLst>
              <a:path w="5735673" h="1960557">
                <a:moveTo>
                  <a:pt x="0" y="0"/>
                </a:moveTo>
                <a:lnTo>
                  <a:pt x="5735674" y="0"/>
                </a:lnTo>
                <a:lnTo>
                  <a:pt x="5735674" y="1960558"/>
                </a:lnTo>
                <a:lnTo>
                  <a:pt x="0" y="1960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-5145773">
            <a:off x="9254135" y="8550798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0"/>
                </a:lnTo>
                <a:lnTo>
                  <a:pt x="0" y="31127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 rot="8703278" flipH="1">
            <a:off x="-1545586" y="7212943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4015433" y="0"/>
                </a:moveTo>
                <a:lnTo>
                  <a:pt x="0" y="0"/>
                </a:lnTo>
                <a:lnTo>
                  <a:pt x="0" y="3112791"/>
                </a:lnTo>
                <a:lnTo>
                  <a:pt x="4015433" y="3112791"/>
                </a:lnTo>
                <a:lnTo>
                  <a:pt x="401543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6951945" y="725872"/>
            <a:ext cx="6440979" cy="8989962"/>
          </a:xfrm>
          <a:custGeom>
            <a:avLst/>
            <a:gdLst/>
            <a:ahLst/>
            <a:cxnLst/>
            <a:rect l="l" t="t" r="r" b="b"/>
            <a:pathLst>
              <a:path w="6440979" h="8989962">
                <a:moveTo>
                  <a:pt x="0" y="0"/>
                </a:moveTo>
                <a:lnTo>
                  <a:pt x="6440978" y="0"/>
                </a:lnTo>
                <a:lnTo>
                  <a:pt x="6440978" y="8989962"/>
                </a:lnTo>
                <a:lnTo>
                  <a:pt x="0" y="898996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21" name="Group 21"/>
          <p:cNvGrpSpPr>
            <a:grpSpLocks noChangeAspect="1"/>
          </p:cNvGrpSpPr>
          <p:nvPr/>
        </p:nvGrpSpPr>
        <p:grpSpPr>
          <a:xfrm rot="301057">
            <a:off x="13106181" y="2277386"/>
            <a:ext cx="4560538" cy="6076502"/>
            <a:chOff x="0" y="0"/>
            <a:chExt cx="6686423" cy="8909050"/>
          </a:xfrm>
        </p:grpSpPr>
        <p:sp>
          <p:nvSpPr>
            <p:cNvPr id="22" name="Freeform 22"/>
            <p:cNvSpPr/>
            <p:nvPr/>
          </p:nvSpPr>
          <p:spPr>
            <a:xfrm>
              <a:off x="9525" y="9525"/>
              <a:ext cx="6667373" cy="8890000"/>
            </a:xfrm>
            <a:custGeom>
              <a:avLst/>
              <a:gdLst/>
              <a:ahLst/>
              <a:cxnLst/>
              <a:rect l="l" t="t" r="r" b="b"/>
              <a:pathLst>
                <a:path w="6667373" h="8890000">
                  <a:moveTo>
                    <a:pt x="0" y="0"/>
                  </a:moveTo>
                  <a:lnTo>
                    <a:pt x="6667373" y="0"/>
                  </a:lnTo>
                  <a:lnTo>
                    <a:pt x="6667373" y="8890000"/>
                  </a:lnTo>
                  <a:lnTo>
                    <a:pt x="0" y="8890000"/>
                  </a:lnTo>
                  <a:close/>
                </a:path>
              </a:pathLst>
            </a:custGeom>
            <a:solidFill>
              <a:srgbClr val="E8E8B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226314" y="367665"/>
              <a:ext cx="6233795" cy="8173593"/>
            </a:xfrm>
            <a:custGeom>
              <a:avLst/>
              <a:gdLst/>
              <a:ahLst/>
              <a:cxnLst/>
              <a:rect l="l" t="t" r="r" b="b"/>
              <a:pathLst>
                <a:path w="6233795" h="8173593">
                  <a:moveTo>
                    <a:pt x="0" y="0"/>
                  </a:moveTo>
                  <a:lnTo>
                    <a:pt x="6233795" y="0"/>
                  </a:lnTo>
                  <a:lnTo>
                    <a:pt x="6233795" y="8173593"/>
                  </a:lnTo>
                  <a:lnTo>
                    <a:pt x="0" y="8173593"/>
                  </a:lnTo>
                  <a:close/>
                </a:path>
              </a:pathLst>
            </a:custGeom>
            <a:blipFill>
              <a:blip r:embed="rId20"/>
              <a:stretch>
                <a:fillRect t="-648" b="-648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0"/>
              <a:ext cx="6686423" cy="8909050"/>
            </a:xfrm>
            <a:custGeom>
              <a:avLst/>
              <a:gdLst/>
              <a:ahLst/>
              <a:cxnLst/>
              <a:rect l="l" t="t" r="r" b="b"/>
              <a:pathLst>
                <a:path w="6686423" h="8909050">
                  <a:moveTo>
                    <a:pt x="6686423" y="8909050"/>
                  </a:moveTo>
                  <a:lnTo>
                    <a:pt x="0" y="8909050"/>
                  </a:lnTo>
                  <a:lnTo>
                    <a:pt x="0" y="0"/>
                  </a:lnTo>
                  <a:lnTo>
                    <a:pt x="6686423" y="0"/>
                  </a:lnTo>
                  <a:lnTo>
                    <a:pt x="6686423" y="8909050"/>
                  </a:lnTo>
                  <a:close/>
                  <a:moveTo>
                    <a:pt x="19050" y="8890000"/>
                  </a:moveTo>
                  <a:lnTo>
                    <a:pt x="6667373" y="8890000"/>
                  </a:lnTo>
                  <a:lnTo>
                    <a:pt x="6667373" y="19050"/>
                  </a:lnTo>
                  <a:lnTo>
                    <a:pt x="19050" y="19050"/>
                  </a:lnTo>
                  <a:lnTo>
                    <a:pt x="19050" y="8890000"/>
                  </a:lnTo>
                  <a:close/>
                  <a:moveTo>
                    <a:pt x="6469634" y="8550783"/>
                  </a:moveTo>
                  <a:lnTo>
                    <a:pt x="216789" y="8550783"/>
                  </a:lnTo>
                  <a:lnTo>
                    <a:pt x="216789" y="358140"/>
                  </a:lnTo>
                  <a:lnTo>
                    <a:pt x="6469634" y="358140"/>
                  </a:lnTo>
                  <a:lnTo>
                    <a:pt x="6469634" y="8550783"/>
                  </a:lnTo>
                  <a:close/>
                  <a:moveTo>
                    <a:pt x="235839" y="8531733"/>
                  </a:moveTo>
                  <a:lnTo>
                    <a:pt x="6450584" y="8531733"/>
                  </a:lnTo>
                  <a:lnTo>
                    <a:pt x="6450584" y="377190"/>
                  </a:lnTo>
                  <a:lnTo>
                    <a:pt x="235839" y="377190"/>
                  </a:lnTo>
                  <a:lnTo>
                    <a:pt x="235839" y="8531733"/>
                  </a:lnTo>
                  <a:close/>
                </a:path>
              </a:pathLst>
            </a:custGeom>
            <a:solidFill>
              <a:srgbClr val="DE5E97"/>
            </a:solid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874287" y="3255379"/>
            <a:ext cx="5077658" cy="2884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19"/>
              </a:lnSpc>
            </a:pPr>
            <a:r>
              <a:rPr lang="en-US" sz="829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Un viaje al interior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4728739" y="6633486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9313111">
            <a:off x="15249796" y="-870302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1"/>
                </a:lnTo>
                <a:lnTo>
                  <a:pt x="0" y="3112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5587938">
            <a:off x="-1782082" y="3266854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788302" y="8241781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10684654">
            <a:off x="6333313" y="-449275"/>
            <a:ext cx="5735673" cy="1960557"/>
          </a:xfrm>
          <a:custGeom>
            <a:avLst/>
            <a:gdLst/>
            <a:ahLst/>
            <a:cxnLst/>
            <a:rect l="l" t="t" r="r" b="b"/>
            <a:pathLst>
              <a:path w="5735673" h="1960557">
                <a:moveTo>
                  <a:pt x="0" y="0"/>
                </a:moveTo>
                <a:lnTo>
                  <a:pt x="5735674" y="0"/>
                </a:lnTo>
                <a:lnTo>
                  <a:pt x="5735674" y="1960558"/>
                </a:lnTo>
                <a:lnTo>
                  <a:pt x="0" y="1960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-5145773">
            <a:off x="9254135" y="8550798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0"/>
                </a:lnTo>
                <a:lnTo>
                  <a:pt x="0" y="31127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 rot="8703278" flipH="1">
            <a:off x="-1545586" y="7212943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4015433" y="0"/>
                </a:moveTo>
                <a:lnTo>
                  <a:pt x="0" y="0"/>
                </a:lnTo>
                <a:lnTo>
                  <a:pt x="0" y="3112791"/>
                </a:lnTo>
                <a:lnTo>
                  <a:pt x="4015433" y="3112791"/>
                </a:lnTo>
                <a:lnTo>
                  <a:pt x="401543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2369801" y="2105808"/>
            <a:ext cx="6281306" cy="7808389"/>
          </a:xfrm>
          <a:custGeom>
            <a:avLst/>
            <a:gdLst/>
            <a:ahLst/>
            <a:cxnLst/>
            <a:rect l="l" t="t" r="r" b="b"/>
            <a:pathLst>
              <a:path w="6281306" h="7808389">
                <a:moveTo>
                  <a:pt x="0" y="0"/>
                </a:moveTo>
                <a:lnTo>
                  <a:pt x="6281306" y="0"/>
                </a:lnTo>
                <a:lnTo>
                  <a:pt x="6281306" y="7808389"/>
                </a:lnTo>
                <a:lnTo>
                  <a:pt x="0" y="780838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3354" t="-10836" r="-4174" b="-4049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2" name="TextBox 22"/>
          <p:cNvSpPr txBox="1"/>
          <p:nvPr/>
        </p:nvSpPr>
        <p:spPr>
          <a:xfrm>
            <a:off x="842732" y="562268"/>
            <a:ext cx="17210561" cy="1045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INTELIGENCIA EMOCIONAL EN LA SALA DE PROFES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1FE01837-C084-47CA-8C5B-4003073F2BD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850" y="2056583"/>
            <a:ext cx="5545847" cy="784419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4728739" y="6633486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9313111">
            <a:off x="15249796" y="-870302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1"/>
                </a:lnTo>
                <a:lnTo>
                  <a:pt x="0" y="3112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5587938">
            <a:off x="-1782082" y="3266854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788302" y="8241781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10684654">
            <a:off x="6333313" y="-449275"/>
            <a:ext cx="5735673" cy="1960557"/>
          </a:xfrm>
          <a:custGeom>
            <a:avLst/>
            <a:gdLst/>
            <a:ahLst/>
            <a:cxnLst/>
            <a:rect l="l" t="t" r="r" b="b"/>
            <a:pathLst>
              <a:path w="5735673" h="1960557">
                <a:moveTo>
                  <a:pt x="0" y="0"/>
                </a:moveTo>
                <a:lnTo>
                  <a:pt x="5735674" y="0"/>
                </a:lnTo>
                <a:lnTo>
                  <a:pt x="5735674" y="1960558"/>
                </a:lnTo>
                <a:lnTo>
                  <a:pt x="0" y="1960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-5145773">
            <a:off x="9254135" y="8550798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0"/>
                </a:lnTo>
                <a:lnTo>
                  <a:pt x="0" y="31127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 rot="8703278" flipH="1">
            <a:off x="-1545586" y="7212943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4015433" y="0"/>
                </a:moveTo>
                <a:lnTo>
                  <a:pt x="0" y="0"/>
                </a:lnTo>
                <a:lnTo>
                  <a:pt x="0" y="3112791"/>
                </a:lnTo>
                <a:lnTo>
                  <a:pt x="4015433" y="3112791"/>
                </a:lnTo>
                <a:lnTo>
                  <a:pt x="401543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10071926" y="3542950"/>
            <a:ext cx="6265108" cy="4698831"/>
          </a:xfrm>
          <a:custGeom>
            <a:avLst/>
            <a:gdLst/>
            <a:ahLst/>
            <a:cxnLst/>
            <a:rect l="l" t="t" r="r" b="b"/>
            <a:pathLst>
              <a:path w="6265108" h="4698831">
                <a:moveTo>
                  <a:pt x="0" y="0"/>
                </a:moveTo>
                <a:lnTo>
                  <a:pt x="6265108" y="0"/>
                </a:lnTo>
                <a:lnTo>
                  <a:pt x="6265108" y="4698831"/>
                </a:lnTo>
                <a:lnTo>
                  <a:pt x="0" y="469883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Freeform 21"/>
          <p:cNvSpPr/>
          <p:nvPr/>
        </p:nvSpPr>
        <p:spPr>
          <a:xfrm rot="-10800000">
            <a:off x="1620383" y="1544608"/>
            <a:ext cx="8204078" cy="6153059"/>
          </a:xfrm>
          <a:custGeom>
            <a:avLst/>
            <a:gdLst/>
            <a:ahLst/>
            <a:cxnLst/>
            <a:rect l="l" t="t" r="r" b="b"/>
            <a:pathLst>
              <a:path w="8204078" h="6153059">
                <a:moveTo>
                  <a:pt x="0" y="0"/>
                </a:moveTo>
                <a:lnTo>
                  <a:pt x="8204078" y="0"/>
                </a:lnTo>
                <a:lnTo>
                  <a:pt x="8204078" y="6153058"/>
                </a:lnTo>
                <a:lnTo>
                  <a:pt x="0" y="615305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4728739" y="6633486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9313111">
            <a:off x="15249796" y="-870302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1"/>
                </a:lnTo>
                <a:lnTo>
                  <a:pt x="0" y="3112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5587938">
            <a:off x="-1782082" y="3266854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788302" y="8241781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10684654">
            <a:off x="6333313" y="-449275"/>
            <a:ext cx="5735673" cy="1960557"/>
          </a:xfrm>
          <a:custGeom>
            <a:avLst/>
            <a:gdLst/>
            <a:ahLst/>
            <a:cxnLst/>
            <a:rect l="l" t="t" r="r" b="b"/>
            <a:pathLst>
              <a:path w="5735673" h="1960557">
                <a:moveTo>
                  <a:pt x="0" y="0"/>
                </a:moveTo>
                <a:lnTo>
                  <a:pt x="5735674" y="0"/>
                </a:lnTo>
                <a:lnTo>
                  <a:pt x="5735674" y="1960558"/>
                </a:lnTo>
                <a:lnTo>
                  <a:pt x="0" y="1960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-5145773">
            <a:off x="9254135" y="8550798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0"/>
                </a:lnTo>
                <a:lnTo>
                  <a:pt x="0" y="31127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 rot="8703278" flipH="1">
            <a:off x="-1545586" y="7212943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4015433" y="0"/>
                </a:moveTo>
                <a:lnTo>
                  <a:pt x="0" y="0"/>
                </a:lnTo>
                <a:lnTo>
                  <a:pt x="0" y="3112791"/>
                </a:lnTo>
                <a:lnTo>
                  <a:pt x="4015433" y="3112791"/>
                </a:lnTo>
                <a:lnTo>
                  <a:pt x="401543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924127" y="662669"/>
            <a:ext cx="7462783" cy="8456924"/>
          </a:xfrm>
          <a:custGeom>
            <a:avLst/>
            <a:gdLst/>
            <a:ahLst/>
            <a:cxnLst/>
            <a:rect l="l" t="t" r="r" b="b"/>
            <a:pathLst>
              <a:path w="7462783" h="8456924">
                <a:moveTo>
                  <a:pt x="0" y="0"/>
                </a:moveTo>
                <a:lnTo>
                  <a:pt x="7462783" y="0"/>
                </a:lnTo>
                <a:lnTo>
                  <a:pt x="7462783" y="8456925"/>
                </a:lnTo>
                <a:lnTo>
                  <a:pt x="0" y="845692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t="-5305" r="-1109" b="-13660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Freeform 21"/>
          <p:cNvSpPr/>
          <p:nvPr/>
        </p:nvSpPr>
        <p:spPr>
          <a:xfrm>
            <a:off x="11803315" y="4283373"/>
            <a:ext cx="5832937" cy="5823820"/>
          </a:xfrm>
          <a:custGeom>
            <a:avLst/>
            <a:gdLst/>
            <a:ahLst/>
            <a:cxnLst/>
            <a:rect l="l" t="t" r="r" b="b"/>
            <a:pathLst>
              <a:path w="5832937" h="5823820">
                <a:moveTo>
                  <a:pt x="0" y="0"/>
                </a:moveTo>
                <a:lnTo>
                  <a:pt x="5832938" y="0"/>
                </a:lnTo>
                <a:lnTo>
                  <a:pt x="5832938" y="5823820"/>
                </a:lnTo>
                <a:lnTo>
                  <a:pt x="0" y="582382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t="-10744" b="-67311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2" name="Freeform 22"/>
          <p:cNvSpPr/>
          <p:nvPr/>
        </p:nvSpPr>
        <p:spPr>
          <a:xfrm>
            <a:off x="8612600" y="477417"/>
            <a:ext cx="7357153" cy="5880613"/>
          </a:xfrm>
          <a:custGeom>
            <a:avLst/>
            <a:gdLst/>
            <a:ahLst/>
            <a:cxnLst/>
            <a:rect l="l" t="t" r="r" b="b"/>
            <a:pathLst>
              <a:path w="7357153" h="5880613">
                <a:moveTo>
                  <a:pt x="0" y="0"/>
                </a:moveTo>
                <a:lnTo>
                  <a:pt x="7357154" y="0"/>
                </a:lnTo>
                <a:lnTo>
                  <a:pt x="7357154" y="5880613"/>
                </a:lnTo>
                <a:lnTo>
                  <a:pt x="0" y="5880613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t="-66811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82025" y="1028700"/>
            <a:ext cx="8695926" cy="8695926"/>
          </a:xfrm>
          <a:custGeom>
            <a:avLst/>
            <a:gdLst/>
            <a:ahLst/>
            <a:cxnLst/>
            <a:rect l="l" t="t" r="r" b="b"/>
            <a:pathLst>
              <a:path w="8695926" h="8695926">
                <a:moveTo>
                  <a:pt x="0" y="0"/>
                </a:moveTo>
                <a:lnTo>
                  <a:pt x="8695927" y="0"/>
                </a:lnTo>
                <a:lnTo>
                  <a:pt x="8695927" y="8695926"/>
                </a:lnTo>
                <a:lnTo>
                  <a:pt x="0" y="86959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1200968">
            <a:off x="2043683" y="9104769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7036669" y="758117"/>
            <a:ext cx="5483883" cy="8408620"/>
          </a:xfrm>
          <a:custGeom>
            <a:avLst/>
            <a:gdLst/>
            <a:ahLst/>
            <a:cxnLst/>
            <a:rect l="l" t="t" r="r" b="b"/>
            <a:pathLst>
              <a:path w="5483883" h="8408620">
                <a:moveTo>
                  <a:pt x="0" y="0"/>
                </a:moveTo>
                <a:lnTo>
                  <a:pt x="5483883" y="0"/>
                </a:lnTo>
                <a:lnTo>
                  <a:pt x="5483883" y="8408620"/>
                </a:lnTo>
                <a:lnTo>
                  <a:pt x="0" y="84086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493" t="-22535" r="-26781" b="-7632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3102738" y="531004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4"/>
                </a:lnTo>
                <a:lnTo>
                  <a:pt x="0" y="8283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6809980" y="9258300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0" y="0"/>
                </a:lnTo>
                <a:lnTo>
                  <a:pt x="898640" y="828384"/>
                </a:lnTo>
                <a:lnTo>
                  <a:pt x="0" y="8283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2912977" y="200316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4"/>
                </a:lnTo>
                <a:lnTo>
                  <a:pt x="0" y="8283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496643" y="1884431"/>
            <a:ext cx="6110832" cy="6105540"/>
          </a:xfrm>
          <a:custGeom>
            <a:avLst/>
            <a:gdLst/>
            <a:ahLst/>
            <a:cxnLst/>
            <a:rect l="l" t="t" r="r" b="b"/>
            <a:pathLst>
              <a:path w="6110832" h="6105540">
                <a:moveTo>
                  <a:pt x="0" y="0"/>
                </a:moveTo>
                <a:lnTo>
                  <a:pt x="6110832" y="0"/>
                </a:lnTo>
                <a:lnTo>
                  <a:pt x="6110832" y="6105540"/>
                </a:lnTo>
                <a:lnTo>
                  <a:pt x="0" y="61055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9692" r="-30168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4728739" y="6633486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9313111">
            <a:off x="15249796" y="-870302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1"/>
                </a:lnTo>
                <a:lnTo>
                  <a:pt x="0" y="3112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5587938">
            <a:off x="-1782082" y="3266854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788302" y="8241781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10684654">
            <a:off x="6333313" y="-449275"/>
            <a:ext cx="5735673" cy="1960557"/>
          </a:xfrm>
          <a:custGeom>
            <a:avLst/>
            <a:gdLst/>
            <a:ahLst/>
            <a:cxnLst/>
            <a:rect l="l" t="t" r="r" b="b"/>
            <a:pathLst>
              <a:path w="5735673" h="1960557">
                <a:moveTo>
                  <a:pt x="0" y="0"/>
                </a:moveTo>
                <a:lnTo>
                  <a:pt x="5735674" y="0"/>
                </a:lnTo>
                <a:lnTo>
                  <a:pt x="5735674" y="1960558"/>
                </a:lnTo>
                <a:lnTo>
                  <a:pt x="0" y="1960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-5145773">
            <a:off x="9254135" y="8550798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0"/>
                </a:lnTo>
                <a:lnTo>
                  <a:pt x="0" y="31127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 rot="8703278" flipH="1">
            <a:off x="-1545586" y="7212943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4015433" y="0"/>
                </a:moveTo>
                <a:lnTo>
                  <a:pt x="0" y="0"/>
                </a:lnTo>
                <a:lnTo>
                  <a:pt x="0" y="3112791"/>
                </a:lnTo>
                <a:lnTo>
                  <a:pt x="4015433" y="3112791"/>
                </a:lnTo>
                <a:lnTo>
                  <a:pt x="401543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14782304" y="7547100"/>
            <a:ext cx="1322291" cy="1711200"/>
          </a:xfrm>
          <a:custGeom>
            <a:avLst/>
            <a:gdLst/>
            <a:ahLst/>
            <a:cxnLst/>
            <a:rect l="l" t="t" r="r" b="b"/>
            <a:pathLst>
              <a:path w="1322291" h="1711200">
                <a:moveTo>
                  <a:pt x="0" y="0"/>
                </a:moveTo>
                <a:lnTo>
                  <a:pt x="1322291" y="0"/>
                </a:lnTo>
                <a:lnTo>
                  <a:pt x="1322291" y="1711200"/>
                </a:lnTo>
                <a:lnTo>
                  <a:pt x="0" y="171120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Freeform 21"/>
          <p:cNvSpPr/>
          <p:nvPr/>
        </p:nvSpPr>
        <p:spPr>
          <a:xfrm>
            <a:off x="1028700" y="1028700"/>
            <a:ext cx="7814824" cy="4082745"/>
          </a:xfrm>
          <a:custGeom>
            <a:avLst/>
            <a:gdLst/>
            <a:ahLst/>
            <a:cxnLst/>
            <a:rect l="l" t="t" r="r" b="b"/>
            <a:pathLst>
              <a:path w="7814824" h="4082745">
                <a:moveTo>
                  <a:pt x="0" y="0"/>
                </a:moveTo>
                <a:lnTo>
                  <a:pt x="7814824" y="0"/>
                </a:lnTo>
                <a:lnTo>
                  <a:pt x="7814824" y="4082745"/>
                </a:lnTo>
                <a:lnTo>
                  <a:pt x="0" y="408274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2" name="Freeform 22"/>
          <p:cNvSpPr/>
          <p:nvPr/>
        </p:nvSpPr>
        <p:spPr>
          <a:xfrm>
            <a:off x="1372918" y="1056048"/>
            <a:ext cx="1626430" cy="953495"/>
          </a:xfrm>
          <a:custGeom>
            <a:avLst/>
            <a:gdLst/>
            <a:ahLst/>
            <a:cxnLst/>
            <a:rect l="l" t="t" r="r" b="b"/>
            <a:pathLst>
              <a:path w="1626430" h="953495">
                <a:moveTo>
                  <a:pt x="0" y="0"/>
                </a:moveTo>
                <a:lnTo>
                  <a:pt x="1626431" y="0"/>
                </a:lnTo>
                <a:lnTo>
                  <a:pt x="1626431" y="953495"/>
                </a:lnTo>
                <a:lnTo>
                  <a:pt x="0" y="95349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3" name="Freeform 23"/>
          <p:cNvSpPr/>
          <p:nvPr/>
        </p:nvSpPr>
        <p:spPr>
          <a:xfrm>
            <a:off x="8179836" y="5332105"/>
            <a:ext cx="8738749" cy="4603187"/>
          </a:xfrm>
          <a:custGeom>
            <a:avLst/>
            <a:gdLst/>
            <a:ahLst/>
            <a:cxnLst/>
            <a:rect l="l" t="t" r="r" b="b"/>
            <a:pathLst>
              <a:path w="8738749" h="4603187">
                <a:moveTo>
                  <a:pt x="0" y="0"/>
                </a:moveTo>
                <a:lnTo>
                  <a:pt x="8738749" y="0"/>
                </a:lnTo>
                <a:lnTo>
                  <a:pt x="8738749" y="4603187"/>
                </a:lnTo>
                <a:lnTo>
                  <a:pt x="0" y="4603187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4" name="Freeform 24"/>
          <p:cNvSpPr/>
          <p:nvPr/>
        </p:nvSpPr>
        <p:spPr>
          <a:xfrm>
            <a:off x="8397812" y="5390058"/>
            <a:ext cx="1626430" cy="953495"/>
          </a:xfrm>
          <a:custGeom>
            <a:avLst/>
            <a:gdLst/>
            <a:ahLst/>
            <a:cxnLst/>
            <a:rect l="l" t="t" r="r" b="b"/>
            <a:pathLst>
              <a:path w="1626430" h="953495">
                <a:moveTo>
                  <a:pt x="0" y="0"/>
                </a:moveTo>
                <a:lnTo>
                  <a:pt x="1626431" y="0"/>
                </a:lnTo>
                <a:lnTo>
                  <a:pt x="1626431" y="953495"/>
                </a:lnTo>
                <a:lnTo>
                  <a:pt x="0" y="95349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4728739" y="6633486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9313111">
            <a:off x="15249796" y="-870302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1"/>
                </a:lnTo>
                <a:lnTo>
                  <a:pt x="0" y="3112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5587938">
            <a:off x="-1782082" y="3266854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788302" y="8241781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10684654">
            <a:off x="6333313" y="-449275"/>
            <a:ext cx="5735673" cy="1960557"/>
          </a:xfrm>
          <a:custGeom>
            <a:avLst/>
            <a:gdLst/>
            <a:ahLst/>
            <a:cxnLst/>
            <a:rect l="l" t="t" r="r" b="b"/>
            <a:pathLst>
              <a:path w="5735673" h="1960557">
                <a:moveTo>
                  <a:pt x="0" y="0"/>
                </a:moveTo>
                <a:lnTo>
                  <a:pt x="5735674" y="0"/>
                </a:lnTo>
                <a:lnTo>
                  <a:pt x="5735674" y="1960558"/>
                </a:lnTo>
                <a:lnTo>
                  <a:pt x="0" y="1960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-5145773">
            <a:off x="9254135" y="8550798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0"/>
                </a:lnTo>
                <a:lnTo>
                  <a:pt x="0" y="31127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 rot="8703278" flipH="1">
            <a:off x="-1545586" y="7212943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4015433" y="0"/>
                </a:moveTo>
                <a:lnTo>
                  <a:pt x="0" y="0"/>
                </a:lnTo>
                <a:lnTo>
                  <a:pt x="0" y="3112791"/>
                </a:lnTo>
                <a:lnTo>
                  <a:pt x="4015433" y="3112791"/>
                </a:lnTo>
                <a:lnTo>
                  <a:pt x="401543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14782304" y="7650005"/>
            <a:ext cx="1322291" cy="1711200"/>
          </a:xfrm>
          <a:custGeom>
            <a:avLst/>
            <a:gdLst/>
            <a:ahLst/>
            <a:cxnLst/>
            <a:rect l="l" t="t" r="r" b="b"/>
            <a:pathLst>
              <a:path w="1322291" h="1711200">
                <a:moveTo>
                  <a:pt x="0" y="0"/>
                </a:moveTo>
                <a:lnTo>
                  <a:pt x="1322291" y="0"/>
                </a:lnTo>
                <a:lnTo>
                  <a:pt x="1322291" y="1711200"/>
                </a:lnTo>
                <a:lnTo>
                  <a:pt x="0" y="171120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5459511" y="485552"/>
            <a:ext cx="12605685" cy="9460822"/>
            <a:chOff x="0" y="0"/>
            <a:chExt cx="8909050" cy="6686423"/>
          </a:xfrm>
        </p:grpSpPr>
        <p:sp>
          <p:nvSpPr>
            <p:cNvPr id="22" name="Freeform 22"/>
            <p:cNvSpPr/>
            <p:nvPr/>
          </p:nvSpPr>
          <p:spPr>
            <a:xfrm>
              <a:off x="9525" y="9525"/>
              <a:ext cx="8890000" cy="6667373"/>
            </a:xfrm>
            <a:custGeom>
              <a:avLst/>
              <a:gdLst/>
              <a:ahLst/>
              <a:cxnLst/>
              <a:rect l="l" t="t" r="r" b="b"/>
              <a:pathLst>
                <a:path w="8890000" h="6667373">
                  <a:moveTo>
                    <a:pt x="0" y="0"/>
                  </a:moveTo>
                  <a:lnTo>
                    <a:pt x="8890000" y="0"/>
                  </a:lnTo>
                  <a:lnTo>
                    <a:pt x="8890000" y="6667373"/>
                  </a:lnTo>
                  <a:lnTo>
                    <a:pt x="0" y="6667373"/>
                  </a:lnTo>
                  <a:close/>
                </a:path>
              </a:pathLst>
            </a:custGeom>
            <a:solidFill>
              <a:srgbClr val="E8E8B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82372" y="372872"/>
              <a:ext cx="8544306" cy="5940679"/>
            </a:xfrm>
            <a:custGeom>
              <a:avLst/>
              <a:gdLst/>
              <a:ahLst/>
              <a:cxnLst/>
              <a:rect l="l" t="t" r="r" b="b"/>
              <a:pathLst>
                <a:path w="8544306" h="5940679">
                  <a:moveTo>
                    <a:pt x="0" y="0"/>
                  </a:moveTo>
                  <a:lnTo>
                    <a:pt x="8544306" y="0"/>
                  </a:lnTo>
                  <a:lnTo>
                    <a:pt x="8544306" y="5940679"/>
                  </a:lnTo>
                  <a:lnTo>
                    <a:pt x="0" y="5940679"/>
                  </a:lnTo>
                  <a:close/>
                </a:path>
              </a:pathLst>
            </a:custGeom>
            <a:blipFill>
              <a:blip r:embed="rId20"/>
              <a:stretch>
                <a:fillRect l="-21068" r="-14088" b="-9346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0"/>
              <a:ext cx="8909050" cy="6686423"/>
            </a:xfrm>
            <a:custGeom>
              <a:avLst/>
              <a:gdLst/>
              <a:ahLst/>
              <a:cxnLst/>
              <a:rect l="l" t="t" r="r" b="b"/>
              <a:pathLst>
                <a:path w="8909050" h="6686423">
                  <a:moveTo>
                    <a:pt x="8909050" y="6686423"/>
                  </a:moveTo>
                  <a:lnTo>
                    <a:pt x="0" y="6686423"/>
                  </a:lnTo>
                  <a:lnTo>
                    <a:pt x="0" y="0"/>
                  </a:lnTo>
                  <a:lnTo>
                    <a:pt x="8909050" y="0"/>
                  </a:lnTo>
                  <a:lnTo>
                    <a:pt x="8909050" y="6686423"/>
                  </a:lnTo>
                  <a:close/>
                  <a:moveTo>
                    <a:pt x="19050" y="6667373"/>
                  </a:moveTo>
                  <a:lnTo>
                    <a:pt x="8890000" y="6667373"/>
                  </a:lnTo>
                  <a:lnTo>
                    <a:pt x="8890000" y="19050"/>
                  </a:lnTo>
                  <a:lnTo>
                    <a:pt x="19050" y="19050"/>
                  </a:lnTo>
                  <a:lnTo>
                    <a:pt x="19050" y="6667373"/>
                  </a:lnTo>
                  <a:close/>
                  <a:moveTo>
                    <a:pt x="8736203" y="6323076"/>
                  </a:moveTo>
                  <a:lnTo>
                    <a:pt x="172847" y="6323076"/>
                  </a:lnTo>
                  <a:lnTo>
                    <a:pt x="172847" y="363347"/>
                  </a:lnTo>
                  <a:lnTo>
                    <a:pt x="8736203" y="363347"/>
                  </a:lnTo>
                  <a:lnTo>
                    <a:pt x="8736203" y="6323076"/>
                  </a:lnTo>
                  <a:close/>
                  <a:moveTo>
                    <a:pt x="191897" y="6304026"/>
                  </a:moveTo>
                  <a:lnTo>
                    <a:pt x="8717153" y="6304026"/>
                  </a:lnTo>
                  <a:lnTo>
                    <a:pt x="8717153" y="382397"/>
                  </a:lnTo>
                  <a:lnTo>
                    <a:pt x="191897" y="382397"/>
                  </a:lnTo>
                  <a:lnTo>
                    <a:pt x="191897" y="6304026"/>
                  </a:lnTo>
                  <a:close/>
                </a:path>
              </a:pathLst>
            </a:custGeom>
            <a:solidFill>
              <a:srgbClr val="DE5E97"/>
            </a:solid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66843" y="2769447"/>
            <a:ext cx="5665012" cy="3615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</a:pPr>
            <a:r>
              <a:rPr lang="en-US" sz="689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RINCÓN </a:t>
            </a:r>
          </a:p>
          <a:p>
            <a:pPr algn="ctr">
              <a:lnSpc>
                <a:spcPts val="9659"/>
              </a:lnSpc>
            </a:pPr>
            <a:r>
              <a:rPr lang="en-US" sz="689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SOMOS </a:t>
            </a:r>
          </a:p>
          <a:p>
            <a:pPr algn="ctr">
              <a:lnSpc>
                <a:spcPts val="9659"/>
              </a:lnSpc>
            </a:pPr>
            <a:r>
              <a:rPr lang="en-US" sz="689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EMOCIONES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1788302" y="8241781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2773386" y="241729"/>
            <a:ext cx="12741228" cy="9566923"/>
            <a:chOff x="0" y="0"/>
            <a:chExt cx="845693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456930" cy="6350000"/>
            </a:xfrm>
            <a:custGeom>
              <a:avLst/>
              <a:gdLst/>
              <a:ahLst/>
              <a:cxnLst/>
              <a:rect l="l" t="t" r="r" b="b"/>
              <a:pathLst>
                <a:path w="8456930" h="6350000">
                  <a:moveTo>
                    <a:pt x="8456930" y="355600"/>
                  </a:moveTo>
                  <a:lnTo>
                    <a:pt x="8456930" y="637540"/>
                  </a:lnTo>
                  <a:lnTo>
                    <a:pt x="8455661" y="5728970"/>
                  </a:lnTo>
                  <a:lnTo>
                    <a:pt x="8455661" y="5994400"/>
                  </a:lnTo>
                  <a:cubicBezTo>
                    <a:pt x="8455661" y="6189980"/>
                    <a:pt x="8295641" y="6350000"/>
                    <a:pt x="8100061" y="6350000"/>
                  </a:cubicBezTo>
                  <a:lnTo>
                    <a:pt x="355600" y="6350000"/>
                  </a:lnTo>
                  <a:cubicBezTo>
                    <a:pt x="160020" y="6350000"/>
                    <a:pt x="0" y="6189980"/>
                    <a:pt x="0" y="5994400"/>
                  </a:cubicBezTo>
                  <a:lnTo>
                    <a:pt x="0" y="638810"/>
                  </a:lnTo>
                  <a:cubicBezTo>
                    <a:pt x="0" y="637540"/>
                    <a:pt x="0" y="638810"/>
                    <a:pt x="0" y="637540"/>
                  </a:cubicBezTo>
                  <a:cubicBezTo>
                    <a:pt x="0" y="636270"/>
                    <a:pt x="0" y="636270"/>
                    <a:pt x="0" y="636270"/>
                  </a:cubicBezTo>
                  <a:lnTo>
                    <a:pt x="0" y="355600"/>
                  </a:lnTo>
                  <a:cubicBezTo>
                    <a:pt x="0" y="160020"/>
                    <a:pt x="160020" y="0"/>
                    <a:pt x="355600" y="0"/>
                  </a:cubicBezTo>
                  <a:lnTo>
                    <a:pt x="8101330" y="0"/>
                  </a:lnTo>
                  <a:cubicBezTo>
                    <a:pt x="8296910" y="0"/>
                    <a:pt x="8456930" y="160020"/>
                    <a:pt x="8456930" y="355600"/>
                  </a:cubicBezTo>
                  <a:close/>
                </a:path>
              </a:pathLst>
            </a:custGeom>
            <a:solidFill>
              <a:srgbClr val="1B1464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828040" y="26543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196850"/>
                  </a:moveTo>
                  <a:lnTo>
                    <a:pt x="175260" y="196850"/>
                  </a:lnTo>
                  <a:lnTo>
                    <a:pt x="175260" y="0"/>
                  </a:lnTo>
                  <a:lnTo>
                    <a:pt x="165100" y="0"/>
                  </a:lnTo>
                  <a:lnTo>
                    <a:pt x="165100" y="171450"/>
                  </a:lnTo>
                  <a:cubicBezTo>
                    <a:pt x="165100" y="179070"/>
                    <a:pt x="158750" y="186690"/>
                    <a:pt x="149860" y="186690"/>
                  </a:cubicBezTo>
                  <a:lnTo>
                    <a:pt x="0" y="18669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DDD8F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786130" y="224790"/>
              <a:ext cx="175260" cy="196850"/>
            </a:xfrm>
            <a:custGeom>
              <a:avLst/>
              <a:gdLst/>
              <a:ahLst/>
              <a:cxnLst/>
              <a:rect l="l" t="t" r="r" b="b"/>
              <a:pathLst>
                <a:path w="175260" h="196850">
                  <a:moveTo>
                    <a:pt x="0" y="0"/>
                  </a:moveTo>
                  <a:lnTo>
                    <a:pt x="175260" y="0"/>
                  </a:lnTo>
                  <a:lnTo>
                    <a:pt x="175260" y="196850"/>
                  </a:lnTo>
                  <a:lnTo>
                    <a:pt x="0" y="196850"/>
                  </a:lnTo>
                  <a:close/>
                </a:path>
              </a:pathLst>
            </a:custGeom>
            <a:solidFill>
              <a:srgbClr val="CEFD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683260" y="5888990"/>
              <a:ext cx="2155190" cy="287020"/>
            </a:xfrm>
            <a:custGeom>
              <a:avLst/>
              <a:gdLst/>
              <a:ahLst/>
              <a:cxnLst/>
              <a:rect l="l" t="t" r="r" b="b"/>
              <a:pathLst>
                <a:path w="2155190" h="287020">
                  <a:moveTo>
                    <a:pt x="2011680" y="0"/>
                  </a:moveTo>
                  <a:lnTo>
                    <a:pt x="143510" y="0"/>
                  </a:lnTo>
                  <a:cubicBezTo>
                    <a:pt x="64770" y="0"/>
                    <a:pt x="0" y="64770"/>
                    <a:pt x="0" y="143510"/>
                  </a:cubicBezTo>
                  <a:cubicBezTo>
                    <a:pt x="0" y="222250"/>
                    <a:pt x="64770" y="287020"/>
                    <a:pt x="143510" y="287020"/>
                  </a:cubicBezTo>
                  <a:lnTo>
                    <a:pt x="2012950" y="287020"/>
                  </a:lnTo>
                  <a:cubicBezTo>
                    <a:pt x="2091690" y="287020"/>
                    <a:pt x="2155190" y="222250"/>
                    <a:pt x="2155190" y="143510"/>
                  </a:cubicBezTo>
                  <a:cubicBezTo>
                    <a:pt x="2155190" y="64770"/>
                    <a:pt x="2090420" y="0"/>
                    <a:pt x="2011680" y="0"/>
                  </a:cubicBezTo>
                  <a:close/>
                </a:path>
              </a:pathLst>
            </a:custGeom>
            <a:solidFill>
              <a:srgbClr val="E8E8B0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31750" y="31750"/>
              <a:ext cx="8392160" cy="590550"/>
            </a:xfrm>
            <a:custGeom>
              <a:avLst/>
              <a:gdLst/>
              <a:ahLst/>
              <a:cxnLst/>
              <a:rect l="l" t="t" r="r" b="b"/>
              <a:pathLst>
                <a:path w="8392160" h="590550">
                  <a:moveTo>
                    <a:pt x="0" y="590550"/>
                  </a:moveTo>
                  <a:lnTo>
                    <a:pt x="8392160" y="590550"/>
                  </a:lnTo>
                  <a:lnTo>
                    <a:pt x="8392160" y="323850"/>
                  </a:lnTo>
                  <a:cubicBezTo>
                    <a:pt x="8392160" y="146050"/>
                    <a:pt x="8247380" y="0"/>
                    <a:pt x="8068310" y="0"/>
                  </a:cubicBezTo>
                  <a:lnTo>
                    <a:pt x="323850" y="0"/>
                  </a:lnTo>
                  <a:cubicBezTo>
                    <a:pt x="144780" y="0"/>
                    <a:pt x="0" y="144780"/>
                    <a:pt x="0" y="323850"/>
                  </a:cubicBezTo>
                  <a:lnTo>
                    <a:pt x="0" y="590550"/>
                  </a:lnTo>
                  <a:close/>
                  <a:moveTo>
                    <a:pt x="1182370" y="297180"/>
                  </a:moveTo>
                  <a:lnTo>
                    <a:pt x="1426210" y="297180"/>
                  </a:lnTo>
                  <a:cubicBezTo>
                    <a:pt x="1435100" y="297180"/>
                    <a:pt x="1441450" y="304800"/>
                    <a:pt x="1441450" y="312420"/>
                  </a:cubicBezTo>
                  <a:cubicBezTo>
                    <a:pt x="1441450" y="321310"/>
                    <a:pt x="1433830" y="327660"/>
                    <a:pt x="1426210" y="327660"/>
                  </a:cubicBezTo>
                  <a:lnTo>
                    <a:pt x="1182370" y="327660"/>
                  </a:lnTo>
                  <a:cubicBezTo>
                    <a:pt x="1173480" y="327660"/>
                    <a:pt x="1167130" y="320040"/>
                    <a:pt x="1167130" y="312420"/>
                  </a:cubicBezTo>
                  <a:cubicBezTo>
                    <a:pt x="1167130" y="303530"/>
                    <a:pt x="1174750" y="297180"/>
                    <a:pt x="1182370" y="297180"/>
                  </a:cubicBezTo>
                  <a:close/>
                  <a:moveTo>
                    <a:pt x="723900" y="177800"/>
                  </a:moveTo>
                  <a:cubicBezTo>
                    <a:pt x="723900" y="170180"/>
                    <a:pt x="730250" y="162560"/>
                    <a:pt x="739140" y="162560"/>
                  </a:cubicBezTo>
                  <a:lnTo>
                    <a:pt x="946150" y="162560"/>
                  </a:lnTo>
                  <a:cubicBezTo>
                    <a:pt x="953770" y="162560"/>
                    <a:pt x="961390" y="168910"/>
                    <a:pt x="961390" y="177800"/>
                  </a:cubicBezTo>
                  <a:lnTo>
                    <a:pt x="961390" y="203200"/>
                  </a:lnTo>
                  <a:lnTo>
                    <a:pt x="986790" y="203200"/>
                  </a:lnTo>
                  <a:cubicBezTo>
                    <a:pt x="994410" y="203200"/>
                    <a:pt x="1002030" y="209550"/>
                    <a:pt x="1002030" y="218440"/>
                  </a:cubicBezTo>
                  <a:lnTo>
                    <a:pt x="1002030" y="445770"/>
                  </a:lnTo>
                  <a:cubicBezTo>
                    <a:pt x="1002030" y="453390"/>
                    <a:pt x="995680" y="461010"/>
                    <a:pt x="986790" y="461010"/>
                  </a:cubicBezTo>
                  <a:lnTo>
                    <a:pt x="779780" y="461010"/>
                  </a:lnTo>
                  <a:cubicBezTo>
                    <a:pt x="772160" y="461010"/>
                    <a:pt x="764540" y="454660"/>
                    <a:pt x="764540" y="445770"/>
                  </a:cubicBezTo>
                  <a:lnTo>
                    <a:pt x="764540" y="420370"/>
                  </a:lnTo>
                  <a:lnTo>
                    <a:pt x="739140" y="420370"/>
                  </a:lnTo>
                  <a:cubicBezTo>
                    <a:pt x="730250" y="420370"/>
                    <a:pt x="723900" y="414020"/>
                    <a:pt x="723900" y="405130"/>
                  </a:cubicBezTo>
                  <a:lnTo>
                    <a:pt x="723900" y="177800"/>
                  </a:lnTo>
                  <a:close/>
                  <a:moveTo>
                    <a:pt x="289560" y="165100"/>
                  </a:moveTo>
                  <a:cubicBezTo>
                    <a:pt x="295910" y="158750"/>
                    <a:pt x="306070" y="160020"/>
                    <a:pt x="311150" y="166370"/>
                  </a:cubicBezTo>
                  <a:lnTo>
                    <a:pt x="421640" y="288290"/>
                  </a:lnTo>
                  <a:lnTo>
                    <a:pt x="532130" y="166370"/>
                  </a:lnTo>
                  <a:cubicBezTo>
                    <a:pt x="538480" y="160020"/>
                    <a:pt x="547370" y="160020"/>
                    <a:pt x="553720" y="165100"/>
                  </a:cubicBezTo>
                  <a:cubicBezTo>
                    <a:pt x="560070" y="171450"/>
                    <a:pt x="560070" y="180340"/>
                    <a:pt x="554990" y="186690"/>
                  </a:cubicBezTo>
                  <a:lnTo>
                    <a:pt x="441960" y="311150"/>
                  </a:lnTo>
                  <a:lnTo>
                    <a:pt x="554990" y="435610"/>
                  </a:lnTo>
                  <a:cubicBezTo>
                    <a:pt x="561340" y="441960"/>
                    <a:pt x="560070" y="452120"/>
                    <a:pt x="553720" y="457200"/>
                  </a:cubicBezTo>
                  <a:cubicBezTo>
                    <a:pt x="551180" y="459740"/>
                    <a:pt x="547370" y="461010"/>
                    <a:pt x="543560" y="461010"/>
                  </a:cubicBezTo>
                  <a:cubicBezTo>
                    <a:pt x="539750" y="461010"/>
                    <a:pt x="534670" y="459740"/>
                    <a:pt x="532130" y="455930"/>
                  </a:cubicBezTo>
                  <a:lnTo>
                    <a:pt x="421640" y="334010"/>
                  </a:lnTo>
                  <a:lnTo>
                    <a:pt x="311150" y="457200"/>
                  </a:lnTo>
                  <a:cubicBezTo>
                    <a:pt x="308610" y="461010"/>
                    <a:pt x="303530" y="462280"/>
                    <a:pt x="299720" y="462280"/>
                  </a:cubicBezTo>
                  <a:cubicBezTo>
                    <a:pt x="295910" y="462280"/>
                    <a:pt x="292100" y="461010"/>
                    <a:pt x="289560" y="458470"/>
                  </a:cubicBezTo>
                  <a:cubicBezTo>
                    <a:pt x="283210" y="452120"/>
                    <a:pt x="283210" y="441960"/>
                    <a:pt x="288290" y="435610"/>
                  </a:cubicBezTo>
                  <a:lnTo>
                    <a:pt x="401320" y="311150"/>
                  </a:lnTo>
                  <a:lnTo>
                    <a:pt x="288290" y="186690"/>
                  </a:lnTo>
                  <a:cubicBezTo>
                    <a:pt x="281940" y="180340"/>
                    <a:pt x="283210" y="170180"/>
                    <a:pt x="289560" y="165100"/>
                  </a:cubicBezTo>
                  <a:close/>
                </a:path>
              </a:pathLst>
            </a:custGeom>
            <a:solidFill>
              <a:srgbClr val="FFFCF2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31750" y="652780"/>
              <a:ext cx="8393430" cy="5059680"/>
            </a:xfrm>
            <a:custGeom>
              <a:avLst/>
              <a:gdLst/>
              <a:ahLst/>
              <a:cxnLst/>
              <a:rect l="l" t="t" r="r" b="b"/>
              <a:pathLst>
                <a:path w="8393430" h="5059680">
                  <a:moveTo>
                    <a:pt x="0" y="0"/>
                  </a:moveTo>
                  <a:lnTo>
                    <a:pt x="8393430" y="0"/>
                  </a:lnTo>
                  <a:lnTo>
                    <a:pt x="8393430" y="5059680"/>
                  </a:lnTo>
                  <a:lnTo>
                    <a:pt x="0" y="5059680"/>
                  </a:lnTo>
                  <a:close/>
                </a:path>
              </a:pathLst>
            </a:custGeom>
            <a:blipFill>
              <a:blip r:embed="rId16"/>
              <a:stretch>
                <a:fillRect l="-10108" t="-10573" r="-5208" b="-130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31750" y="5744210"/>
              <a:ext cx="8393430" cy="574040"/>
            </a:xfrm>
            <a:custGeom>
              <a:avLst/>
              <a:gdLst/>
              <a:ahLst/>
              <a:cxnLst/>
              <a:rect l="l" t="t" r="r" b="b"/>
              <a:pathLst>
                <a:path w="8393430" h="574040">
                  <a:moveTo>
                    <a:pt x="8393430" y="0"/>
                  </a:moveTo>
                  <a:lnTo>
                    <a:pt x="0" y="0"/>
                  </a:lnTo>
                  <a:cubicBezTo>
                    <a:pt x="0" y="68580"/>
                    <a:pt x="0" y="157480"/>
                    <a:pt x="0" y="250190"/>
                  </a:cubicBezTo>
                  <a:cubicBezTo>
                    <a:pt x="0" y="427990"/>
                    <a:pt x="144780" y="574040"/>
                    <a:pt x="323850" y="574040"/>
                  </a:cubicBezTo>
                  <a:lnTo>
                    <a:pt x="8068310" y="574040"/>
                  </a:lnTo>
                  <a:cubicBezTo>
                    <a:pt x="8247380" y="574040"/>
                    <a:pt x="8393430" y="429260"/>
                    <a:pt x="8393430" y="250190"/>
                  </a:cubicBezTo>
                  <a:lnTo>
                    <a:pt x="8393430" y="0"/>
                  </a:lnTo>
                  <a:close/>
                  <a:moveTo>
                    <a:pt x="435610" y="401320"/>
                  </a:moveTo>
                  <a:cubicBezTo>
                    <a:pt x="433070" y="406400"/>
                    <a:pt x="426720" y="410210"/>
                    <a:pt x="421640" y="410210"/>
                  </a:cubicBezTo>
                  <a:cubicBezTo>
                    <a:pt x="419100" y="410210"/>
                    <a:pt x="416560" y="410210"/>
                    <a:pt x="414020" y="408940"/>
                  </a:cubicBezTo>
                  <a:lnTo>
                    <a:pt x="199390" y="300990"/>
                  </a:lnTo>
                  <a:cubicBezTo>
                    <a:pt x="194310" y="298450"/>
                    <a:pt x="190500" y="293370"/>
                    <a:pt x="190500" y="287020"/>
                  </a:cubicBezTo>
                  <a:cubicBezTo>
                    <a:pt x="190500" y="280670"/>
                    <a:pt x="194310" y="275590"/>
                    <a:pt x="199390" y="273050"/>
                  </a:cubicBezTo>
                  <a:lnTo>
                    <a:pt x="414020" y="166370"/>
                  </a:lnTo>
                  <a:cubicBezTo>
                    <a:pt x="421640" y="162560"/>
                    <a:pt x="430530" y="165100"/>
                    <a:pt x="435610" y="173990"/>
                  </a:cubicBezTo>
                  <a:cubicBezTo>
                    <a:pt x="438150" y="180340"/>
                    <a:pt x="435610" y="190500"/>
                    <a:pt x="427990" y="194310"/>
                  </a:cubicBezTo>
                  <a:lnTo>
                    <a:pt x="241300" y="287020"/>
                  </a:lnTo>
                  <a:lnTo>
                    <a:pt x="427990" y="379730"/>
                  </a:lnTo>
                  <a:cubicBezTo>
                    <a:pt x="435610" y="383540"/>
                    <a:pt x="439420" y="392430"/>
                    <a:pt x="435610" y="401320"/>
                  </a:cubicBezTo>
                  <a:close/>
                  <a:moveTo>
                    <a:pt x="2663190" y="462280"/>
                  </a:moveTo>
                  <a:lnTo>
                    <a:pt x="795020" y="462280"/>
                  </a:lnTo>
                  <a:cubicBezTo>
                    <a:pt x="698500" y="462280"/>
                    <a:pt x="619760" y="383540"/>
                    <a:pt x="619760" y="287020"/>
                  </a:cubicBezTo>
                  <a:cubicBezTo>
                    <a:pt x="619760" y="190501"/>
                    <a:pt x="698500" y="111760"/>
                    <a:pt x="795020" y="111760"/>
                  </a:cubicBezTo>
                  <a:lnTo>
                    <a:pt x="2664460" y="111760"/>
                  </a:lnTo>
                  <a:cubicBezTo>
                    <a:pt x="2760980" y="111760"/>
                    <a:pt x="2838450" y="190501"/>
                    <a:pt x="2838450" y="287020"/>
                  </a:cubicBezTo>
                  <a:cubicBezTo>
                    <a:pt x="2838450" y="383540"/>
                    <a:pt x="2759710" y="462280"/>
                    <a:pt x="2663190" y="462280"/>
                  </a:cubicBezTo>
                  <a:close/>
                  <a:moveTo>
                    <a:pt x="8194040" y="300990"/>
                  </a:moveTo>
                  <a:lnTo>
                    <a:pt x="7979410" y="407670"/>
                  </a:lnTo>
                  <a:cubicBezTo>
                    <a:pt x="7976870" y="408940"/>
                    <a:pt x="7974330" y="408940"/>
                    <a:pt x="7971790" y="408940"/>
                  </a:cubicBezTo>
                  <a:cubicBezTo>
                    <a:pt x="7965440" y="408940"/>
                    <a:pt x="7960360" y="405130"/>
                    <a:pt x="7957820" y="400050"/>
                  </a:cubicBezTo>
                  <a:cubicBezTo>
                    <a:pt x="7954011" y="392430"/>
                    <a:pt x="7956551" y="382270"/>
                    <a:pt x="7965440" y="378460"/>
                  </a:cubicBezTo>
                  <a:lnTo>
                    <a:pt x="8152130" y="285750"/>
                  </a:lnTo>
                  <a:lnTo>
                    <a:pt x="7965440" y="193040"/>
                  </a:lnTo>
                  <a:cubicBezTo>
                    <a:pt x="7957820" y="189230"/>
                    <a:pt x="7954010" y="180340"/>
                    <a:pt x="7957820" y="171450"/>
                  </a:cubicBezTo>
                  <a:cubicBezTo>
                    <a:pt x="7961630" y="163830"/>
                    <a:pt x="7970520" y="160020"/>
                    <a:pt x="7979411" y="163830"/>
                  </a:cubicBezTo>
                  <a:lnTo>
                    <a:pt x="8194041" y="270510"/>
                  </a:lnTo>
                  <a:cubicBezTo>
                    <a:pt x="8199121" y="275590"/>
                    <a:pt x="8202931" y="281940"/>
                    <a:pt x="8202931" y="287020"/>
                  </a:cubicBezTo>
                  <a:cubicBezTo>
                    <a:pt x="8202930" y="293370"/>
                    <a:pt x="8199120" y="298450"/>
                    <a:pt x="8194040" y="30099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4728739" y="6633486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9313111">
            <a:off x="15249796" y="-870302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1"/>
                </a:lnTo>
                <a:lnTo>
                  <a:pt x="0" y="31127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5587938">
            <a:off x="-1782082" y="3266854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788302" y="8241781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10684654">
            <a:off x="6333313" y="-449275"/>
            <a:ext cx="5735673" cy="1960557"/>
          </a:xfrm>
          <a:custGeom>
            <a:avLst/>
            <a:gdLst/>
            <a:ahLst/>
            <a:cxnLst/>
            <a:rect l="l" t="t" r="r" b="b"/>
            <a:pathLst>
              <a:path w="5735673" h="1960557">
                <a:moveTo>
                  <a:pt x="0" y="0"/>
                </a:moveTo>
                <a:lnTo>
                  <a:pt x="5735674" y="0"/>
                </a:lnTo>
                <a:lnTo>
                  <a:pt x="5735674" y="1960558"/>
                </a:lnTo>
                <a:lnTo>
                  <a:pt x="0" y="1960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-5145773">
            <a:off x="9254135" y="8550798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0"/>
                </a:lnTo>
                <a:lnTo>
                  <a:pt x="0" y="3112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 rot="8703278" flipH="1">
            <a:off x="-1545586" y="7212943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4015433" y="0"/>
                </a:moveTo>
                <a:lnTo>
                  <a:pt x="0" y="0"/>
                </a:lnTo>
                <a:lnTo>
                  <a:pt x="0" y="3112791"/>
                </a:lnTo>
                <a:lnTo>
                  <a:pt x="4015433" y="3112791"/>
                </a:lnTo>
                <a:lnTo>
                  <a:pt x="401543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3694064" y="1056048"/>
            <a:ext cx="10474275" cy="7855707"/>
          </a:xfrm>
          <a:custGeom>
            <a:avLst/>
            <a:gdLst/>
            <a:ahLst/>
            <a:cxnLst/>
            <a:rect l="l" t="t" r="r" b="b"/>
            <a:pathLst>
              <a:path w="10474275" h="7855707">
                <a:moveTo>
                  <a:pt x="0" y="0"/>
                </a:moveTo>
                <a:lnTo>
                  <a:pt x="10474275" y="0"/>
                </a:lnTo>
                <a:lnTo>
                  <a:pt x="10474275" y="7855706"/>
                </a:lnTo>
                <a:lnTo>
                  <a:pt x="0" y="785570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728739" y="6633486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9313111">
            <a:off x="15249796" y="-870302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1"/>
                </a:lnTo>
                <a:lnTo>
                  <a:pt x="0" y="31127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>
            <a:off x="1372918" y="1298200"/>
            <a:ext cx="4929125" cy="6971579"/>
          </a:xfrm>
          <a:custGeom>
            <a:avLst/>
            <a:gdLst/>
            <a:ahLst/>
            <a:cxnLst/>
            <a:rect l="l" t="t" r="r" b="b"/>
            <a:pathLst>
              <a:path w="4929125" h="6971579">
                <a:moveTo>
                  <a:pt x="0" y="0"/>
                </a:moveTo>
                <a:lnTo>
                  <a:pt x="4929125" y="0"/>
                </a:lnTo>
                <a:lnTo>
                  <a:pt x="4929125" y="6971579"/>
                </a:lnTo>
                <a:lnTo>
                  <a:pt x="0" y="697157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sp>
        <p:nvSpPr>
          <p:cNvPr id="13" name="Freeform 13" descr="A diagram of different emotions  Description automatically generated"/>
          <p:cNvSpPr/>
          <p:nvPr/>
        </p:nvSpPr>
        <p:spPr>
          <a:xfrm>
            <a:off x="6696797" y="1595003"/>
            <a:ext cx="11132576" cy="6367487"/>
          </a:xfrm>
          <a:custGeom>
            <a:avLst/>
            <a:gdLst/>
            <a:ahLst/>
            <a:cxnLst/>
            <a:rect l="l" t="t" r="r" b="b"/>
            <a:pathLst>
              <a:path w="11132576" h="6367487">
                <a:moveTo>
                  <a:pt x="0" y="0"/>
                </a:moveTo>
                <a:lnTo>
                  <a:pt x="11132576" y="0"/>
                </a:lnTo>
                <a:lnTo>
                  <a:pt x="11132576" y="6367487"/>
                </a:lnTo>
                <a:lnTo>
                  <a:pt x="0" y="636748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24" b="-24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4728739" y="6633486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9313111">
            <a:off x="15249796" y="-870302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1"/>
                </a:lnTo>
                <a:lnTo>
                  <a:pt x="0" y="3112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5587938">
            <a:off x="-1782082" y="3266854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788302" y="8241781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10684654">
            <a:off x="6333313" y="-449275"/>
            <a:ext cx="5735673" cy="1960557"/>
          </a:xfrm>
          <a:custGeom>
            <a:avLst/>
            <a:gdLst/>
            <a:ahLst/>
            <a:cxnLst/>
            <a:rect l="l" t="t" r="r" b="b"/>
            <a:pathLst>
              <a:path w="5735673" h="1960557">
                <a:moveTo>
                  <a:pt x="0" y="0"/>
                </a:moveTo>
                <a:lnTo>
                  <a:pt x="5735674" y="0"/>
                </a:lnTo>
                <a:lnTo>
                  <a:pt x="5735674" y="1960558"/>
                </a:lnTo>
                <a:lnTo>
                  <a:pt x="0" y="1960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-5145773">
            <a:off x="9254135" y="8550798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0"/>
                </a:lnTo>
                <a:lnTo>
                  <a:pt x="0" y="31127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 rot="8703278" flipH="1">
            <a:off x="-1545586" y="7212943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4015433" y="0"/>
                </a:moveTo>
                <a:lnTo>
                  <a:pt x="0" y="0"/>
                </a:lnTo>
                <a:lnTo>
                  <a:pt x="0" y="3112791"/>
                </a:lnTo>
                <a:lnTo>
                  <a:pt x="4015433" y="3112791"/>
                </a:lnTo>
                <a:lnTo>
                  <a:pt x="401543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15969754" y="7812155"/>
            <a:ext cx="1322291" cy="1711200"/>
          </a:xfrm>
          <a:custGeom>
            <a:avLst/>
            <a:gdLst/>
            <a:ahLst/>
            <a:cxnLst/>
            <a:rect l="l" t="t" r="r" b="b"/>
            <a:pathLst>
              <a:path w="1322291" h="1711200">
                <a:moveTo>
                  <a:pt x="0" y="0"/>
                </a:moveTo>
                <a:lnTo>
                  <a:pt x="1322291" y="0"/>
                </a:lnTo>
                <a:lnTo>
                  <a:pt x="1322291" y="1711200"/>
                </a:lnTo>
                <a:lnTo>
                  <a:pt x="0" y="171120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Freeform 21"/>
          <p:cNvSpPr/>
          <p:nvPr/>
        </p:nvSpPr>
        <p:spPr>
          <a:xfrm>
            <a:off x="856176" y="4499801"/>
            <a:ext cx="13476808" cy="6300408"/>
          </a:xfrm>
          <a:custGeom>
            <a:avLst/>
            <a:gdLst/>
            <a:ahLst/>
            <a:cxnLst/>
            <a:rect l="l" t="t" r="r" b="b"/>
            <a:pathLst>
              <a:path w="13476808" h="6300408">
                <a:moveTo>
                  <a:pt x="0" y="0"/>
                </a:moveTo>
                <a:lnTo>
                  <a:pt x="13476807" y="0"/>
                </a:lnTo>
                <a:lnTo>
                  <a:pt x="13476807" y="6300408"/>
                </a:lnTo>
                <a:lnTo>
                  <a:pt x="0" y="630040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2" name="Freeform 22"/>
          <p:cNvSpPr/>
          <p:nvPr/>
        </p:nvSpPr>
        <p:spPr>
          <a:xfrm rot="-246827">
            <a:off x="5956713" y="5164098"/>
            <a:ext cx="3622660" cy="3622660"/>
          </a:xfrm>
          <a:custGeom>
            <a:avLst/>
            <a:gdLst/>
            <a:ahLst/>
            <a:cxnLst/>
            <a:rect l="l" t="t" r="r" b="b"/>
            <a:pathLst>
              <a:path w="3622660" h="3622660">
                <a:moveTo>
                  <a:pt x="0" y="0"/>
                </a:moveTo>
                <a:lnTo>
                  <a:pt x="3622659" y="0"/>
                </a:lnTo>
                <a:lnTo>
                  <a:pt x="3622659" y="3622659"/>
                </a:lnTo>
                <a:lnTo>
                  <a:pt x="0" y="362265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30001" r="-2815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3" name="Freeform 23"/>
          <p:cNvSpPr/>
          <p:nvPr/>
        </p:nvSpPr>
        <p:spPr>
          <a:xfrm rot="177592">
            <a:off x="1559878" y="5051662"/>
            <a:ext cx="3527375" cy="3527375"/>
          </a:xfrm>
          <a:custGeom>
            <a:avLst/>
            <a:gdLst/>
            <a:ahLst/>
            <a:cxnLst/>
            <a:rect l="l" t="t" r="r" b="b"/>
            <a:pathLst>
              <a:path w="3527375" h="3527375">
                <a:moveTo>
                  <a:pt x="0" y="0"/>
                </a:moveTo>
                <a:lnTo>
                  <a:pt x="3527375" y="0"/>
                </a:lnTo>
                <a:lnTo>
                  <a:pt x="3527375" y="3527375"/>
                </a:lnTo>
                <a:lnTo>
                  <a:pt x="0" y="3527375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t="-11870" b="-20946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4" name="Freeform 24"/>
          <p:cNvSpPr/>
          <p:nvPr/>
        </p:nvSpPr>
        <p:spPr>
          <a:xfrm rot="212748">
            <a:off x="10230546" y="5022380"/>
            <a:ext cx="3585938" cy="3585938"/>
          </a:xfrm>
          <a:custGeom>
            <a:avLst/>
            <a:gdLst/>
            <a:ahLst/>
            <a:cxnLst/>
            <a:rect l="l" t="t" r="r" b="b"/>
            <a:pathLst>
              <a:path w="3585938" h="3585938">
                <a:moveTo>
                  <a:pt x="0" y="0"/>
                </a:moveTo>
                <a:lnTo>
                  <a:pt x="3585938" y="0"/>
                </a:lnTo>
                <a:lnTo>
                  <a:pt x="3585938" y="3585938"/>
                </a:lnTo>
                <a:lnTo>
                  <a:pt x="0" y="358593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-3108" t="-875" r="-2233" b="-39581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5" name="Freeform 25"/>
          <p:cNvSpPr/>
          <p:nvPr/>
        </p:nvSpPr>
        <p:spPr>
          <a:xfrm>
            <a:off x="4043753" y="-212919"/>
            <a:ext cx="12293281" cy="5747109"/>
          </a:xfrm>
          <a:custGeom>
            <a:avLst/>
            <a:gdLst/>
            <a:ahLst/>
            <a:cxnLst/>
            <a:rect l="l" t="t" r="r" b="b"/>
            <a:pathLst>
              <a:path w="12293281" h="5747109">
                <a:moveTo>
                  <a:pt x="0" y="0"/>
                </a:moveTo>
                <a:lnTo>
                  <a:pt x="12293281" y="0"/>
                </a:lnTo>
                <a:lnTo>
                  <a:pt x="12293281" y="5747109"/>
                </a:lnTo>
                <a:lnTo>
                  <a:pt x="0" y="574710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6" name="Freeform 26"/>
          <p:cNvSpPr/>
          <p:nvPr/>
        </p:nvSpPr>
        <p:spPr>
          <a:xfrm rot="-257814">
            <a:off x="8522630" y="284961"/>
            <a:ext cx="3461678" cy="3461678"/>
          </a:xfrm>
          <a:custGeom>
            <a:avLst/>
            <a:gdLst/>
            <a:ahLst/>
            <a:cxnLst/>
            <a:rect l="l" t="t" r="r" b="b"/>
            <a:pathLst>
              <a:path w="3461678" h="3461678">
                <a:moveTo>
                  <a:pt x="0" y="0"/>
                </a:moveTo>
                <a:lnTo>
                  <a:pt x="3461679" y="0"/>
                </a:lnTo>
                <a:lnTo>
                  <a:pt x="3461679" y="3461679"/>
                </a:lnTo>
                <a:lnTo>
                  <a:pt x="0" y="3461679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r="-32816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7" name="Freeform 27"/>
          <p:cNvSpPr/>
          <p:nvPr/>
        </p:nvSpPr>
        <p:spPr>
          <a:xfrm rot="290537">
            <a:off x="12527619" y="290937"/>
            <a:ext cx="3313536" cy="3186989"/>
          </a:xfrm>
          <a:custGeom>
            <a:avLst/>
            <a:gdLst/>
            <a:ahLst/>
            <a:cxnLst/>
            <a:rect l="l" t="t" r="r" b="b"/>
            <a:pathLst>
              <a:path w="3313536" h="3186989">
                <a:moveTo>
                  <a:pt x="0" y="0"/>
                </a:moveTo>
                <a:lnTo>
                  <a:pt x="3313536" y="0"/>
                </a:lnTo>
                <a:lnTo>
                  <a:pt x="3313536" y="3186989"/>
                </a:lnTo>
                <a:lnTo>
                  <a:pt x="0" y="31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-16408" r="-16408" b="-3970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8" name="Freeform 28"/>
          <p:cNvSpPr/>
          <p:nvPr/>
        </p:nvSpPr>
        <p:spPr>
          <a:xfrm rot="220940">
            <a:off x="4677334" y="215669"/>
            <a:ext cx="3249418" cy="3249418"/>
          </a:xfrm>
          <a:custGeom>
            <a:avLst/>
            <a:gdLst/>
            <a:ahLst/>
            <a:cxnLst/>
            <a:rect l="l" t="t" r="r" b="b"/>
            <a:pathLst>
              <a:path w="3249418" h="3249418">
                <a:moveTo>
                  <a:pt x="0" y="0"/>
                </a:moveTo>
                <a:lnTo>
                  <a:pt x="3249418" y="0"/>
                </a:lnTo>
                <a:lnTo>
                  <a:pt x="3249418" y="3249418"/>
                </a:lnTo>
                <a:lnTo>
                  <a:pt x="0" y="3249418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t="-10292" b="-22524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9" name="TextBox 29"/>
          <p:cNvSpPr txBox="1"/>
          <p:nvPr/>
        </p:nvSpPr>
        <p:spPr>
          <a:xfrm rot="-297961">
            <a:off x="5596088" y="9032361"/>
            <a:ext cx="393427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ALUMNADO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212379" y="3793240"/>
            <a:ext cx="398399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MIRADAS</a:t>
            </a:r>
          </a:p>
        </p:txBody>
      </p:sp>
      <p:sp>
        <p:nvSpPr>
          <p:cNvPr id="31" name="TextBox 31"/>
          <p:cNvSpPr txBox="1"/>
          <p:nvPr/>
        </p:nvSpPr>
        <p:spPr>
          <a:xfrm rot="384502">
            <a:off x="9741861" y="8891473"/>
            <a:ext cx="393427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23/24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153159" y="3864043"/>
            <a:ext cx="4200622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EMOCIONALES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4728739" y="6633486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9313111">
            <a:off x="15249796" y="-870302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1"/>
                </a:lnTo>
                <a:lnTo>
                  <a:pt x="0" y="3112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5587938">
            <a:off x="-1782082" y="3266854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788302" y="8241781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10684654">
            <a:off x="6333313" y="-449275"/>
            <a:ext cx="5735673" cy="1960557"/>
          </a:xfrm>
          <a:custGeom>
            <a:avLst/>
            <a:gdLst/>
            <a:ahLst/>
            <a:cxnLst/>
            <a:rect l="l" t="t" r="r" b="b"/>
            <a:pathLst>
              <a:path w="5735673" h="1960557">
                <a:moveTo>
                  <a:pt x="0" y="0"/>
                </a:moveTo>
                <a:lnTo>
                  <a:pt x="5735674" y="0"/>
                </a:lnTo>
                <a:lnTo>
                  <a:pt x="5735674" y="1960558"/>
                </a:lnTo>
                <a:lnTo>
                  <a:pt x="0" y="1960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-5145773">
            <a:off x="9254135" y="8550798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0"/>
                </a:lnTo>
                <a:lnTo>
                  <a:pt x="0" y="31127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 rot="8703278" flipH="1">
            <a:off x="-1545586" y="7212943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4015433" y="0"/>
                </a:moveTo>
                <a:lnTo>
                  <a:pt x="0" y="0"/>
                </a:lnTo>
                <a:lnTo>
                  <a:pt x="0" y="3112791"/>
                </a:lnTo>
                <a:lnTo>
                  <a:pt x="4015433" y="3112791"/>
                </a:lnTo>
                <a:lnTo>
                  <a:pt x="401543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920481" y="266449"/>
            <a:ext cx="8845661" cy="9840744"/>
            <a:chOff x="0" y="0"/>
            <a:chExt cx="7857490" cy="8741410"/>
          </a:xfrm>
        </p:grpSpPr>
        <p:sp>
          <p:nvSpPr>
            <p:cNvPr id="21" name="Freeform 21"/>
            <p:cNvSpPr/>
            <p:nvPr/>
          </p:nvSpPr>
          <p:spPr>
            <a:xfrm>
              <a:off x="17780" y="17780"/>
              <a:ext cx="7820660" cy="8705850"/>
            </a:xfrm>
            <a:custGeom>
              <a:avLst/>
              <a:gdLst/>
              <a:ahLst/>
              <a:cxnLst/>
              <a:rect l="l" t="t" r="r" b="b"/>
              <a:pathLst>
                <a:path w="7820660" h="8705850">
                  <a:moveTo>
                    <a:pt x="0" y="0"/>
                  </a:moveTo>
                  <a:lnTo>
                    <a:pt x="7820660" y="0"/>
                  </a:lnTo>
                  <a:lnTo>
                    <a:pt x="7820660" y="8705850"/>
                  </a:lnTo>
                  <a:lnTo>
                    <a:pt x="0" y="8705850"/>
                  </a:lnTo>
                  <a:close/>
                </a:path>
              </a:pathLst>
            </a:custGeom>
            <a:solidFill>
              <a:srgbClr val="EDEDE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394970" y="405130"/>
              <a:ext cx="3352800" cy="3738880"/>
            </a:xfrm>
            <a:custGeom>
              <a:avLst/>
              <a:gdLst/>
              <a:ahLst/>
              <a:cxnLst/>
              <a:rect l="l" t="t" r="r" b="b"/>
              <a:pathLst>
                <a:path w="3352800" h="3738880">
                  <a:moveTo>
                    <a:pt x="0" y="0"/>
                  </a:moveTo>
                  <a:lnTo>
                    <a:pt x="3352800" y="0"/>
                  </a:lnTo>
                  <a:lnTo>
                    <a:pt x="3352800" y="3738880"/>
                  </a:lnTo>
                  <a:lnTo>
                    <a:pt x="0" y="3738880"/>
                  </a:lnTo>
                  <a:close/>
                </a:path>
              </a:pathLst>
            </a:custGeom>
            <a:blipFill>
              <a:blip r:embed="rId19"/>
              <a:stretch>
                <a:fillRect t="-29710" b="-29710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4109720" y="405130"/>
              <a:ext cx="3352800" cy="3738880"/>
            </a:xfrm>
            <a:custGeom>
              <a:avLst/>
              <a:gdLst/>
              <a:ahLst/>
              <a:cxnLst/>
              <a:rect l="l" t="t" r="r" b="b"/>
              <a:pathLst>
                <a:path w="3352800" h="3738880">
                  <a:moveTo>
                    <a:pt x="0" y="0"/>
                  </a:moveTo>
                  <a:lnTo>
                    <a:pt x="3352800" y="0"/>
                  </a:lnTo>
                  <a:lnTo>
                    <a:pt x="3352800" y="3738880"/>
                  </a:lnTo>
                  <a:lnTo>
                    <a:pt x="0" y="3738880"/>
                  </a:lnTo>
                  <a:close/>
                </a:path>
              </a:pathLst>
            </a:custGeom>
            <a:blipFill>
              <a:blip r:embed="rId20"/>
              <a:stretch>
                <a:fillRect l="-24343" r="-24343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394970" y="4598670"/>
              <a:ext cx="3352800" cy="3738880"/>
            </a:xfrm>
            <a:custGeom>
              <a:avLst/>
              <a:gdLst/>
              <a:ahLst/>
              <a:cxnLst/>
              <a:rect l="l" t="t" r="r" b="b"/>
              <a:pathLst>
                <a:path w="3352800" h="3738880">
                  <a:moveTo>
                    <a:pt x="0" y="0"/>
                  </a:moveTo>
                  <a:lnTo>
                    <a:pt x="3352800" y="0"/>
                  </a:lnTo>
                  <a:lnTo>
                    <a:pt x="3352800" y="3738880"/>
                  </a:lnTo>
                  <a:lnTo>
                    <a:pt x="0" y="3738880"/>
                  </a:lnTo>
                  <a:close/>
                </a:path>
              </a:pathLst>
            </a:custGeom>
            <a:blipFill>
              <a:blip r:embed="rId21"/>
              <a:stretch>
                <a:fillRect l="-49124" r="-49124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4109720" y="4598670"/>
              <a:ext cx="3352800" cy="3738880"/>
            </a:xfrm>
            <a:custGeom>
              <a:avLst/>
              <a:gdLst/>
              <a:ahLst/>
              <a:cxnLst/>
              <a:rect l="l" t="t" r="r" b="b"/>
              <a:pathLst>
                <a:path w="3352800" h="3738880">
                  <a:moveTo>
                    <a:pt x="0" y="0"/>
                  </a:moveTo>
                  <a:lnTo>
                    <a:pt x="3352800" y="0"/>
                  </a:lnTo>
                  <a:lnTo>
                    <a:pt x="3352800" y="3738880"/>
                  </a:lnTo>
                  <a:lnTo>
                    <a:pt x="0" y="3738880"/>
                  </a:lnTo>
                  <a:close/>
                </a:path>
              </a:pathLst>
            </a:custGeom>
            <a:blipFill>
              <a:blip r:embed="rId22"/>
              <a:stretch>
                <a:fillRect l="-39567" t="-53328" b="-13545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0160" y="11430"/>
              <a:ext cx="7847330" cy="8729980"/>
            </a:xfrm>
            <a:custGeom>
              <a:avLst/>
              <a:gdLst/>
              <a:ahLst/>
              <a:cxnLst/>
              <a:rect l="l" t="t" r="r" b="b"/>
              <a:pathLst>
                <a:path w="7847330" h="8729980">
                  <a:moveTo>
                    <a:pt x="7810500" y="31750"/>
                  </a:moveTo>
                  <a:lnTo>
                    <a:pt x="7810500" y="8694420"/>
                  </a:lnTo>
                  <a:lnTo>
                    <a:pt x="26670" y="8694420"/>
                  </a:lnTo>
                  <a:lnTo>
                    <a:pt x="0" y="8723630"/>
                  </a:lnTo>
                  <a:lnTo>
                    <a:pt x="7620" y="8729980"/>
                  </a:lnTo>
                  <a:lnTo>
                    <a:pt x="7828280" y="8729980"/>
                  </a:lnTo>
                  <a:lnTo>
                    <a:pt x="7847330" y="8712200"/>
                  </a:lnTo>
                  <a:lnTo>
                    <a:pt x="7847330" y="6350"/>
                  </a:lnTo>
                  <a:lnTo>
                    <a:pt x="7839710" y="0"/>
                  </a:lnTo>
                  <a:close/>
                </a:path>
              </a:pathLst>
            </a:custGeom>
            <a:solidFill>
              <a:srgbClr val="C4C0B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0" y="0"/>
              <a:ext cx="7849870" cy="8735061"/>
            </a:xfrm>
            <a:custGeom>
              <a:avLst/>
              <a:gdLst/>
              <a:ahLst/>
              <a:cxnLst/>
              <a:rect l="l" t="t" r="r" b="b"/>
              <a:pathLst>
                <a:path w="7849870" h="8735061">
                  <a:moveTo>
                    <a:pt x="35560" y="8705850"/>
                  </a:moveTo>
                  <a:lnTo>
                    <a:pt x="35560" y="35560"/>
                  </a:lnTo>
                  <a:lnTo>
                    <a:pt x="7820660" y="35560"/>
                  </a:lnTo>
                  <a:lnTo>
                    <a:pt x="7820660" y="43180"/>
                  </a:lnTo>
                  <a:lnTo>
                    <a:pt x="7849870" y="11430"/>
                  </a:lnTo>
                  <a:lnTo>
                    <a:pt x="7838439" y="0"/>
                  </a:lnTo>
                  <a:lnTo>
                    <a:pt x="17780" y="0"/>
                  </a:lnTo>
                  <a:lnTo>
                    <a:pt x="0" y="17780"/>
                  </a:lnTo>
                  <a:lnTo>
                    <a:pt x="0" y="8723630"/>
                  </a:lnTo>
                  <a:lnTo>
                    <a:pt x="10160" y="8735061"/>
                  </a:lnTo>
                  <a:lnTo>
                    <a:pt x="36830" y="8705851"/>
                  </a:lnTo>
                  <a:lnTo>
                    <a:pt x="35560" y="8705851"/>
                  </a:lnTo>
                  <a:close/>
                  <a:moveTo>
                    <a:pt x="3718560" y="422910"/>
                  </a:moveTo>
                  <a:lnTo>
                    <a:pt x="3729990" y="422910"/>
                  </a:lnTo>
                  <a:lnTo>
                    <a:pt x="3729990" y="4126230"/>
                  </a:lnTo>
                  <a:lnTo>
                    <a:pt x="412750" y="4126230"/>
                  </a:lnTo>
                  <a:lnTo>
                    <a:pt x="412750" y="4121150"/>
                  </a:lnTo>
                  <a:lnTo>
                    <a:pt x="377190" y="4160520"/>
                  </a:lnTo>
                  <a:lnTo>
                    <a:pt x="377190" y="4161790"/>
                  </a:lnTo>
                  <a:lnTo>
                    <a:pt x="3765550" y="4161790"/>
                  </a:lnTo>
                  <a:lnTo>
                    <a:pt x="3765550" y="387350"/>
                  </a:lnTo>
                  <a:lnTo>
                    <a:pt x="3751580" y="387350"/>
                  </a:lnTo>
                  <a:lnTo>
                    <a:pt x="3718560" y="422910"/>
                  </a:lnTo>
                  <a:close/>
                  <a:moveTo>
                    <a:pt x="7433310" y="422910"/>
                  </a:moveTo>
                  <a:lnTo>
                    <a:pt x="7444740" y="422910"/>
                  </a:lnTo>
                  <a:lnTo>
                    <a:pt x="7444740" y="4126230"/>
                  </a:lnTo>
                  <a:lnTo>
                    <a:pt x="4127500" y="4126230"/>
                  </a:lnTo>
                  <a:lnTo>
                    <a:pt x="4127500" y="4121150"/>
                  </a:lnTo>
                  <a:lnTo>
                    <a:pt x="4091940" y="4160520"/>
                  </a:lnTo>
                  <a:lnTo>
                    <a:pt x="4091940" y="4161790"/>
                  </a:lnTo>
                  <a:lnTo>
                    <a:pt x="7480300" y="4161790"/>
                  </a:lnTo>
                  <a:lnTo>
                    <a:pt x="7480300" y="387350"/>
                  </a:lnTo>
                  <a:lnTo>
                    <a:pt x="7465060" y="387350"/>
                  </a:lnTo>
                  <a:lnTo>
                    <a:pt x="7433310" y="422910"/>
                  </a:lnTo>
                  <a:close/>
                  <a:moveTo>
                    <a:pt x="3718560" y="4616450"/>
                  </a:moveTo>
                  <a:lnTo>
                    <a:pt x="3729990" y="4616450"/>
                  </a:lnTo>
                  <a:lnTo>
                    <a:pt x="3729990" y="8319770"/>
                  </a:lnTo>
                  <a:lnTo>
                    <a:pt x="412750" y="8319770"/>
                  </a:lnTo>
                  <a:lnTo>
                    <a:pt x="412750" y="8313420"/>
                  </a:lnTo>
                  <a:lnTo>
                    <a:pt x="377190" y="8354060"/>
                  </a:lnTo>
                  <a:lnTo>
                    <a:pt x="377190" y="8355330"/>
                  </a:lnTo>
                  <a:lnTo>
                    <a:pt x="3765550" y="8355330"/>
                  </a:lnTo>
                  <a:lnTo>
                    <a:pt x="3765550" y="4579620"/>
                  </a:lnTo>
                  <a:lnTo>
                    <a:pt x="3751580" y="4579620"/>
                  </a:lnTo>
                  <a:lnTo>
                    <a:pt x="3718560" y="4616450"/>
                  </a:lnTo>
                  <a:close/>
                  <a:moveTo>
                    <a:pt x="7433310" y="4616450"/>
                  </a:moveTo>
                  <a:lnTo>
                    <a:pt x="7444740" y="4616450"/>
                  </a:lnTo>
                  <a:lnTo>
                    <a:pt x="7444740" y="8319770"/>
                  </a:lnTo>
                  <a:lnTo>
                    <a:pt x="4127500" y="8319770"/>
                  </a:lnTo>
                  <a:lnTo>
                    <a:pt x="4127500" y="8313420"/>
                  </a:lnTo>
                  <a:lnTo>
                    <a:pt x="4091940" y="8354060"/>
                  </a:lnTo>
                  <a:lnTo>
                    <a:pt x="4091940" y="8355330"/>
                  </a:lnTo>
                  <a:lnTo>
                    <a:pt x="7480300" y="8355330"/>
                  </a:lnTo>
                  <a:lnTo>
                    <a:pt x="7480300" y="4579620"/>
                  </a:lnTo>
                  <a:lnTo>
                    <a:pt x="7465060" y="4579620"/>
                  </a:lnTo>
                  <a:lnTo>
                    <a:pt x="7433310" y="46164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377190" y="387350"/>
              <a:ext cx="7087870" cy="7966711"/>
            </a:xfrm>
            <a:custGeom>
              <a:avLst/>
              <a:gdLst/>
              <a:ahLst/>
              <a:cxnLst/>
              <a:rect l="l" t="t" r="r" b="b"/>
              <a:pathLst>
                <a:path w="7087870" h="7966711">
                  <a:moveTo>
                    <a:pt x="35560" y="35560"/>
                  </a:moveTo>
                  <a:lnTo>
                    <a:pt x="3341370" y="35560"/>
                  </a:lnTo>
                  <a:lnTo>
                    <a:pt x="3374390" y="0"/>
                  </a:lnTo>
                  <a:lnTo>
                    <a:pt x="0" y="0"/>
                  </a:lnTo>
                  <a:lnTo>
                    <a:pt x="0" y="3773170"/>
                  </a:lnTo>
                  <a:lnTo>
                    <a:pt x="35560" y="3733800"/>
                  </a:lnTo>
                  <a:lnTo>
                    <a:pt x="35560" y="35560"/>
                  </a:lnTo>
                  <a:close/>
                  <a:moveTo>
                    <a:pt x="3750310" y="35560"/>
                  </a:moveTo>
                  <a:lnTo>
                    <a:pt x="7056120" y="35560"/>
                  </a:lnTo>
                  <a:lnTo>
                    <a:pt x="7087870" y="0"/>
                  </a:lnTo>
                  <a:lnTo>
                    <a:pt x="3714750" y="0"/>
                  </a:lnTo>
                  <a:lnTo>
                    <a:pt x="3714750" y="3773170"/>
                  </a:lnTo>
                  <a:lnTo>
                    <a:pt x="3750310" y="3733800"/>
                  </a:lnTo>
                  <a:lnTo>
                    <a:pt x="3750310" y="35560"/>
                  </a:lnTo>
                  <a:close/>
                  <a:moveTo>
                    <a:pt x="35560" y="4229100"/>
                  </a:moveTo>
                  <a:lnTo>
                    <a:pt x="3341370" y="4229100"/>
                  </a:lnTo>
                  <a:lnTo>
                    <a:pt x="3374390" y="4192270"/>
                  </a:lnTo>
                  <a:lnTo>
                    <a:pt x="0" y="4192270"/>
                  </a:lnTo>
                  <a:lnTo>
                    <a:pt x="0" y="7966711"/>
                  </a:lnTo>
                  <a:lnTo>
                    <a:pt x="35560" y="7926070"/>
                  </a:lnTo>
                  <a:lnTo>
                    <a:pt x="35560" y="4229100"/>
                  </a:lnTo>
                  <a:close/>
                  <a:moveTo>
                    <a:pt x="3750310" y="4229100"/>
                  </a:moveTo>
                  <a:lnTo>
                    <a:pt x="7056120" y="4229100"/>
                  </a:lnTo>
                  <a:lnTo>
                    <a:pt x="7087870" y="4192270"/>
                  </a:lnTo>
                  <a:lnTo>
                    <a:pt x="3714750" y="4192270"/>
                  </a:lnTo>
                  <a:lnTo>
                    <a:pt x="3714750" y="7966711"/>
                  </a:lnTo>
                  <a:lnTo>
                    <a:pt x="3750310" y="7926070"/>
                  </a:lnTo>
                  <a:lnTo>
                    <a:pt x="3750310" y="4229100"/>
                  </a:lnTo>
                  <a:close/>
                </a:path>
              </a:pathLst>
            </a:custGeom>
            <a:solidFill>
              <a:srgbClr val="8B94AA"/>
            </a:solid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0152941" y="2563065"/>
            <a:ext cx="8217131" cy="4396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59"/>
              </a:lnSpc>
            </a:pPr>
            <a:r>
              <a:rPr lang="en-US" sz="839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Visita: </a:t>
            </a:r>
          </a:p>
          <a:p>
            <a:pPr algn="ctr">
              <a:lnSpc>
                <a:spcPts val="11759"/>
              </a:lnSpc>
            </a:pPr>
            <a:r>
              <a:rPr lang="en-US" sz="839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Museo de la Felicidad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4728739" y="6633486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9313111">
            <a:off x="15249796" y="-870302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1"/>
                </a:lnTo>
                <a:lnTo>
                  <a:pt x="0" y="3112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-10684654">
            <a:off x="6333313" y="-449275"/>
            <a:ext cx="5735673" cy="1960557"/>
          </a:xfrm>
          <a:custGeom>
            <a:avLst/>
            <a:gdLst/>
            <a:ahLst/>
            <a:cxnLst/>
            <a:rect l="l" t="t" r="r" b="b"/>
            <a:pathLst>
              <a:path w="5735673" h="1960557">
                <a:moveTo>
                  <a:pt x="0" y="0"/>
                </a:moveTo>
                <a:lnTo>
                  <a:pt x="5735674" y="0"/>
                </a:lnTo>
                <a:lnTo>
                  <a:pt x="5735674" y="1960558"/>
                </a:lnTo>
                <a:lnTo>
                  <a:pt x="0" y="1960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579380" y="547755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0" y="0"/>
                </a:lnTo>
                <a:lnTo>
                  <a:pt x="898640" y="828384"/>
                </a:lnTo>
                <a:lnTo>
                  <a:pt x="0" y="8283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5" name="Freeform 15"/>
          <p:cNvSpPr/>
          <p:nvPr/>
        </p:nvSpPr>
        <p:spPr>
          <a:xfrm>
            <a:off x="2369801" y="2676591"/>
            <a:ext cx="7334845" cy="7258701"/>
          </a:xfrm>
          <a:custGeom>
            <a:avLst/>
            <a:gdLst/>
            <a:ahLst/>
            <a:cxnLst/>
            <a:rect l="l" t="t" r="r" b="b"/>
            <a:pathLst>
              <a:path w="7334845" h="7258701">
                <a:moveTo>
                  <a:pt x="0" y="0"/>
                </a:moveTo>
                <a:lnTo>
                  <a:pt x="7334845" y="0"/>
                </a:lnTo>
                <a:lnTo>
                  <a:pt x="7334845" y="7258701"/>
                </a:lnTo>
                <a:lnTo>
                  <a:pt x="0" y="725870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t="-8178" r="-1434" b="-28486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1979317" y="1606936"/>
            <a:ext cx="5412932" cy="8328356"/>
            <a:chOff x="0" y="0"/>
            <a:chExt cx="4128770" cy="635254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30040" cy="6352540"/>
            </a:xfrm>
            <a:custGeom>
              <a:avLst/>
              <a:gdLst/>
              <a:ahLst/>
              <a:cxnLst/>
              <a:rect l="l" t="t" r="r" b="b"/>
              <a:pathLst>
                <a:path w="4130040" h="6352540">
                  <a:moveTo>
                    <a:pt x="4130040" y="8890"/>
                  </a:moveTo>
                  <a:lnTo>
                    <a:pt x="4130040" y="6344920"/>
                  </a:lnTo>
                  <a:cubicBezTo>
                    <a:pt x="4128770" y="6348730"/>
                    <a:pt x="4124960" y="6352540"/>
                    <a:pt x="4119880" y="6352540"/>
                  </a:cubicBezTo>
                  <a:lnTo>
                    <a:pt x="8890" y="6352540"/>
                  </a:lnTo>
                  <a:cubicBezTo>
                    <a:pt x="3810" y="6352540"/>
                    <a:pt x="0" y="6348730"/>
                    <a:pt x="0" y="6343650"/>
                  </a:cubicBezTo>
                  <a:lnTo>
                    <a:pt x="0" y="8890"/>
                  </a:lnTo>
                  <a:cubicBezTo>
                    <a:pt x="0" y="3810"/>
                    <a:pt x="3810" y="0"/>
                    <a:pt x="8890" y="0"/>
                  </a:cubicBezTo>
                  <a:lnTo>
                    <a:pt x="4121150" y="0"/>
                  </a:lnTo>
                  <a:cubicBezTo>
                    <a:pt x="4126230" y="0"/>
                    <a:pt x="4130040" y="3810"/>
                    <a:pt x="4130040" y="8890"/>
                  </a:cubicBezTo>
                  <a:close/>
                </a:path>
              </a:pathLst>
            </a:custGeom>
            <a:solidFill>
              <a:srgbClr val="1B1464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674370" y="11557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62230" y="0"/>
                  </a:moveTo>
                  <a:cubicBezTo>
                    <a:pt x="50800" y="26670"/>
                    <a:pt x="27940" y="49530"/>
                    <a:pt x="0" y="62230"/>
                  </a:cubicBezTo>
                  <a:cubicBezTo>
                    <a:pt x="26670" y="73660"/>
                    <a:pt x="49530" y="96520"/>
                    <a:pt x="62230" y="124460"/>
                  </a:cubicBezTo>
                  <a:cubicBezTo>
                    <a:pt x="73660" y="97790"/>
                    <a:pt x="96520" y="74930"/>
                    <a:pt x="124460" y="62230"/>
                  </a:cubicBezTo>
                  <a:cubicBezTo>
                    <a:pt x="97790" y="50800"/>
                    <a:pt x="74930" y="27940"/>
                    <a:pt x="6223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3806190" y="87630"/>
              <a:ext cx="179070" cy="179070"/>
            </a:xfrm>
            <a:custGeom>
              <a:avLst/>
              <a:gdLst/>
              <a:ahLst/>
              <a:cxnLst/>
              <a:rect l="l" t="t" r="r" b="b"/>
              <a:pathLst>
                <a:path w="179070" h="179070">
                  <a:moveTo>
                    <a:pt x="179070" y="179070"/>
                  </a:moveTo>
                  <a:lnTo>
                    <a:pt x="179070" y="0"/>
                  </a:lnTo>
                  <a:lnTo>
                    <a:pt x="0" y="0"/>
                  </a:lnTo>
                  <a:lnTo>
                    <a:pt x="0" y="179070"/>
                  </a:lnTo>
                  <a:lnTo>
                    <a:pt x="179070" y="179070"/>
                  </a:lnTo>
                  <a:close/>
                  <a:moveTo>
                    <a:pt x="36830" y="49530"/>
                  </a:moveTo>
                  <a:cubicBezTo>
                    <a:pt x="33020" y="46990"/>
                    <a:pt x="33020" y="41910"/>
                    <a:pt x="36830" y="38100"/>
                  </a:cubicBezTo>
                  <a:cubicBezTo>
                    <a:pt x="39370" y="34290"/>
                    <a:pt x="44450" y="34290"/>
                    <a:pt x="48260" y="38100"/>
                  </a:cubicBezTo>
                  <a:lnTo>
                    <a:pt x="88900" y="78740"/>
                  </a:lnTo>
                  <a:lnTo>
                    <a:pt x="129540" y="38100"/>
                  </a:lnTo>
                  <a:cubicBezTo>
                    <a:pt x="132080" y="34290"/>
                    <a:pt x="137160" y="34290"/>
                    <a:pt x="140970" y="38100"/>
                  </a:cubicBezTo>
                  <a:cubicBezTo>
                    <a:pt x="144780" y="40640"/>
                    <a:pt x="144780" y="45720"/>
                    <a:pt x="140970" y="49530"/>
                  </a:cubicBezTo>
                  <a:lnTo>
                    <a:pt x="100330" y="90170"/>
                  </a:lnTo>
                  <a:lnTo>
                    <a:pt x="140970" y="130810"/>
                  </a:lnTo>
                  <a:cubicBezTo>
                    <a:pt x="144780" y="133350"/>
                    <a:pt x="144780" y="138430"/>
                    <a:pt x="140970" y="142240"/>
                  </a:cubicBezTo>
                  <a:cubicBezTo>
                    <a:pt x="139700" y="143510"/>
                    <a:pt x="137160" y="143510"/>
                    <a:pt x="135890" y="144780"/>
                  </a:cubicBezTo>
                  <a:cubicBezTo>
                    <a:pt x="133350" y="144780"/>
                    <a:pt x="130810" y="143510"/>
                    <a:pt x="129540" y="142240"/>
                  </a:cubicBezTo>
                  <a:lnTo>
                    <a:pt x="88900" y="101600"/>
                  </a:lnTo>
                  <a:lnTo>
                    <a:pt x="48260" y="142240"/>
                  </a:lnTo>
                  <a:cubicBezTo>
                    <a:pt x="45720" y="143510"/>
                    <a:pt x="44450" y="143510"/>
                    <a:pt x="43180" y="144780"/>
                  </a:cubicBezTo>
                  <a:cubicBezTo>
                    <a:pt x="40640" y="144780"/>
                    <a:pt x="38100" y="143510"/>
                    <a:pt x="36830" y="142240"/>
                  </a:cubicBezTo>
                  <a:cubicBezTo>
                    <a:pt x="33020" y="139700"/>
                    <a:pt x="33020" y="134620"/>
                    <a:pt x="36830" y="130810"/>
                  </a:cubicBezTo>
                  <a:lnTo>
                    <a:pt x="77470" y="90170"/>
                  </a:lnTo>
                  <a:lnTo>
                    <a:pt x="36830" y="495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63830" y="11557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62230" y="0"/>
                  </a:moveTo>
                  <a:cubicBezTo>
                    <a:pt x="49530" y="26670"/>
                    <a:pt x="26670" y="49530"/>
                    <a:pt x="0" y="62230"/>
                  </a:cubicBezTo>
                  <a:cubicBezTo>
                    <a:pt x="26670" y="73660"/>
                    <a:pt x="49530" y="96520"/>
                    <a:pt x="62230" y="124460"/>
                  </a:cubicBezTo>
                  <a:cubicBezTo>
                    <a:pt x="73660" y="97790"/>
                    <a:pt x="96520" y="74930"/>
                    <a:pt x="124460" y="62230"/>
                  </a:cubicBezTo>
                  <a:cubicBezTo>
                    <a:pt x="97790" y="50800"/>
                    <a:pt x="74930" y="27940"/>
                    <a:pt x="6223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419100" y="115570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62230" y="0"/>
                  </a:moveTo>
                  <a:cubicBezTo>
                    <a:pt x="50800" y="26670"/>
                    <a:pt x="27940" y="49530"/>
                    <a:pt x="0" y="62230"/>
                  </a:cubicBezTo>
                  <a:cubicBezTo>
                    <a:pt x="26670" y="73660"/>
                    <a:pt x="49530" y="96520"/>
                    <a:pt x="62230" y="124460"/>
                  </a:cubicBezTo>
                  <a:cubicBezTo>
                    <a:pt x="73660" y="97790"/>
                    <a:pt x="96520" y="74930"/>
                    <a:pt x="124460" y="62230"/>
                  </a:cubicBezTo>
                  <a:cubicBezTo>
                    <a:pt x="97790" y="50800"/>
                    <a:pt x="74930" y="27940"/>
                    <a:pt x="6223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6510" y="16510"/>
              <a:ext cx="4094480" cy="321310"/>
            </a:xfrm>
            <a:custGeom>
              <a:avLst/>
              <a:gdLst/>
              <a:ahLst/>
              <a:cxnLst/>
              <a:rect l="l" t="t" r="r" b="b"/>
              <a:pathLst>
                <a:path w="4094480" h="321310">
                  <a:moveTo>
                    <a:pt x="0" y="0"/>
                  </a:moveTo>
                  <a:lnTo>
                    <a:pt x="0" y="321310"/>
                  </a:lnTo>
                  <a:lnTo>
                    <a:pt x="4094480" y="321310"/>
                  </a:lnTo>
                  <a:lnTo>
                    <a:pt x="4094480" y="0"/>
                  </a:lnTo>
                  <a:lnTo>
                    <a:pt x="0" y="0"/>
                  </a:lnTo>
                  <a:close/>
                  <a:moveTo>
                    <a:pt x="311150" y="168910"/>
                  </a:moveTo>
                  <a:cubicBezTo>
                    <a:pt x="264160" y="168910"/>
                    <a:pt x="218440" y="214630"/>
                    <a:pt x="218440" y="261620"/>
                  </a:cubicBezTo>
                  <a:cubicBezTo>
                    <a:pt x="217170" y="266700"/>
                    <a:pt x="213360" y="270510"/>
                    <a:pt x="209550" y="270510"/>
                  </a:cubicBezTo>
                  <a:cubicBezTo>
                    <a:pt x="204470" y="270510"/>
                    <a:pt x="200660" y="266700"/>
                    <a:pt x="200660" y="261620"/>
                  </a:cubicBezTo>
                  <a:cubicBezTo>
                    <a:pt x="200660" y="214630"/>
                    <a:pt x="154940" y="168910"/>
                    <a:pt x="107950" y="168910"/>
                  </a:cubicBezTo>
                  <a:cubicBezTo>
                    <a:pt x="102870" y="168910"/>
                    <a:pt x="99060" y="165100"/>
                    <a:pt x="99060" y="160020"/>
                  </a:cubicBezTo>
                  <a:cubicBezTo>
                    <a:pt x="99060" y="154940"/>
                    <a:pt x="102870" y="151130"/>
                    <a:pt x="107950" y="151130"/>
                  </a:cubicBezTo>
                  <a:cubicBezTo>
                    <a:pt x="154940" y="151130"/>
                    <a:pt x="200660" y="105410"/>
                    <a:pt x="200660" y="58420"/>
                  </a:cubicBezTo>
                  <a:cubicBezTo>
                    <a:pt x="200660" y="53340"/>
                    <a:pt x="204470" y="49530"/>
                    <a:pt x="209550" y="49530"/>
                  </a:cubicBezTo>
                  <a:cubicBezTo>
                    <a:pt x="214630" y="49530"/>
                    <a:pt x="218440" y="53340"/>
                    <a:pt x="218440" y="58420"/>
                  </a:cubicBezTo>
                  <a:cubicBezTo>
                    <a:pt x="218440" y="105410"/>
                    <a:pt x="264160" y="151130"/>
                    <a:pt x="311150" y="151130"/>
                  </a:cubicBezTo>
                  <a:cubicBezTo>
                    <a:pt x="316230" y="151130"/>
                    <a:pt x="320040" y="154940"/>
                    <a:pt x="320040" y="160020"/>
                  </a:cubicBezTo>
                  <a:cubicBezTo>
                    <a:pt x="320040" y="165100"/>
                    <a:pt x="316230" y="168910"/>
                    <a:pt x="311150" y="168910"/>
                  </a:cubicBezTo>
                  <a:close/>
                  <a:moveTo>
                    <a:pt x="566420" y="168910"/>
                  </a:moveTo>
                  <a:cubicBezTo>
                    <a:pt x="519430" y="168910"/>
                    <a:pt x="473710" y="214630"/>
                    <a:pt x="473710" y="261620"/>
                  </a:cubicBezTo>
                  <a:cubicBezTo>
                    <a:pt x="473710" y="266700"/>
                    <a:pt x="469900" y="270510"/>
                    <a:pt x="464820" y="270510"/>
                  </a:cubicBezTo>
                  <a:cubicBezTo>
                    <a:pt x="459740" y="270510"/>
                    <a:pt x="455930" y="266700"/>
                    <a:pt x="455930" y="261620"/>
                  </a:cubicBezTo>
                  <a:cubicBezTo>
                    <a:pt x="455930" y="214630"/>
                    <a:pt x="410210" y="168910"/>
                    <a:pt x="363220" y="168910"/>
                  </a:cubicBezTo>
                  <a:cubicBezTo>
                    <a:pt x="358140" y="168910"/>
                    <a:pt x="354330" y="165100"/>
                    <a:pt x="354330" y="160020"/>
                  </a:cubicBezTo>
                  <a:cubicBezTo>
                    <a:pt x="354330" y="154940"/>
                    <a:pt x="358140" y="151130"/>
                    <a:pt x="363220" y="151130"/>
                  </a:cubicBezTo>
                  <a:cubicBezTo>
                    <a:pt x="410210" y="151130"/>
                    <a:pt x="455930" y="105410"/>
                    <a:pt x="455930" y="58420"/>
                  </a:cubicBezTo>
                  <a:cubicBezTo>
                    <a:pt x="455930" y="53340"/>
                    <a:pt x="459740" y="49530"/>
                    <a:pt x="464820" y="49530"/>
                  </a:cubicBezTo>
                  <a:cubicBezTo>
                    <a:pt x="469900" y="49530"/>
                    <a:pt x="473710" y="53340"/>
                    <a:pt x="473710" y="58420"/>
                  </a:cubicBezTo>
                  <a:cubicBezTo>
                    <a:pt x="473710" y="105410"/>
                    <a:pt x="519430" y="151130"/>
                    <a:pt x="566420" y="151130"/>
                  </a:cubicBezTo>
                  <a:cubicBezTo>
                    <a:pt x="571500" y="151130"/>
                    <a:pt x="575310" y="154940"/>
                    <a:pt x="575310" y="160020"/>
                  </a:cubicBezTo>
                  <a:cubicBezTo>
                    <a:pt x="575310" y="165100"/>
                    <a:pt x="571500" y="168910"/>
                    <a:pt x="566420" y="168910"/>
                  </a:cubicBezTo>
                  <a:close/>
                  <a:moveTo>
                    <a:pt x="821690" y="168910"/>
                  </a:moveTo>
                  <a:cubicBezTo>
                    <a:pt x="774700" y="168910"/>
                    <a:pt x="728980" y="214630"/>
                    <a:pt x="728980" y="261620"/>
                  </a:cubicBezTo>
                  <a:cubicBezTo>
                    <a:pt x="728980" y="266700"/>
                    <a:pt x="725170" y="270510"/>
                    <a:pt x="720090" y="270510"/>
                  </a:cubicBezTo>
                  <a:cubicBezTo>
                    <a:pt x="715010" y="270510"/>
                    <a:pt x="711200" y="266700"/>
                    <a:pt x="711200" y="261620"/>
                  </a:cubicBezTo>
                  <a:cubicBezTo>
                    <a:pt x="711200" y="214630"/>
                    <a:pt x="665480" y="168910"/>
                    <a:pt x="618490" y="168910"/>
                  </a:cubicBezTo>
                  <a:cubicBezTo>
                    <a:pt x="613410" y="168910"/>
                    <a:pt x="609600" y="165100"/>
                    <a:pt x="609600" y="160020"/>
                  </a:cubicBezTo>
                  <a:cubicBezTo>
                    <a:pt x="609600" y="154940"/>
                    <a:pt x="613410" y="151130"/>
                    <a:pt x="618490" y="151130"/>
                  </a:cubicBezTo>
                  <a:cubicBezTo>
                    <a:pt x="665480" y="151130"/>
                    <a:pt x="711200" y="105410"/>
                    <a:pt x="711200" y="58420"/>
                  </a:cubicBezTo>
                  <a:cubicBezTo>
                    <a:pt x="711200" y="53340"/>
                    <a:pt x="715010" y="49530"/>
                    <a:pt x="720090" y="49530"/>
                  </a:cubicBezTo>
                  <a:cubicBezTo>
                    <a:pt x="725170" y="49530"/>
                    <a:pt x="728980" y="53340"/>
                    <a:pt x="728980" y="58420"/>
                  </a:cubicBezTo>
                  <a:cubicBezTo>
                    <a:pt x="728980" y="105410"/>
                    <a:pt x="774700" y="151130"/>
                    <a:pt x="821690" y="151130"/>
                  </a:cubicBezTo>
                  <a:cubicBezTo>
                    <a:pt x="826770" y="151130"/>
                    <a:pt x="830580" y="154940"/>
                    <a:pt x="830580" y="160020"/>
                  </a:cubicBezTo>
                  <a:cubicBezTo>
                    <a:pt x="830580" y="165100"/>
                    <a:pt x="826770" y="168910"/>
                    <a:pt x="821690" y="168910"/>
                  </a:cubicBezTo>
                  <a:close/>
                  <a:moveTo>
                    <a:pt x="3986530" y="259080"/>
                  </a:moveTo>
                  <a:cubicBezTo>
                    <a:pt x="3985260" y="264160"/>
                    <a:pt x="3981450" y="267970"/>
                    <a:pt x="3976370" y="267970"/>
                  </a:cubicBezTo>
                  <a:lnTo>
                    <a:pt x="3780790" y="267970"/>
                  </a:lnTo>
                  <a:cubicBezTo>
                    <a:pt x="3775710" y="267970"/>
                    <a:pt x="3771900" y="264160"/>
                    <a:pt x="3771900" y="259080"/>
                  </a:cubicBezTo>
                  <a:lnTo>
                    <a:pt x="3771900" y="62230"/>
                  </a:lnTo>
                  <a:cubicBezTo>
                    <a:pt x="3771900" y="57150"/>
                    <a:pt x="3775710" y="53340"/>
                    <a:pt x="3780790" y="53340"/>
                  </a:cubicBezTo>
                  <a:lnTo>
                    <a:pt x="3977640" y="53340"/>
                  </a:lnTo>
                  <a:cubicBezTo>
                    <a:pt x="3982720" y="53340"/>
                    <a:pt x="3986530" y="57150"/>
                    <a:pt x="3986530" y="62230"/>
                  </a:cubicBezTo>
                  <a:lnTo>
                    <a:pt x="3986530" y="259080"/>
                  </a:lnTo>
                  <a:close/>
                </a:path>
              </a:pathLst>
            </a:custGeom>
            <a:solidFill>
              <a:srgbClr val="D4C5E6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16510" y="354330"/>
              <a:ext cx="4094480" cy="5981700"/>
            </a:xfrm>
            <a:custGeom>
              <a:avLst/>
              <a:gdLst/>
              <a:ahLst/>
              <a:cxnLst/>
              <a:rect l="l" t="t" r="r" b="b"/>
              <a:pathLst>
                <a:path w="4094480" h="5981700">
                  <a:moveTo>
                    <a:pt x="0" y="0"/>
                  </a:moveTo>
                  <a:lnTo>
                    <a:pt x="4094480" y="0"/>
                  </a:lnTo>
                  <a:lnTo>
                    <a:pt x="4094480" y="5981700"/>
                  </a:lnTo>
                  <a:lnTo>
                    <a:pt x="0" y="5981700"/>
                  </a:lnTo>
                  <a:close/>
                </a:path>
              </a:pathLst>
            </a:custGeom>
            <a:blipFill>
              <a:blip r:embed="rId20"/>
              <a:stretch>
                <a:fillRect l="-5280" t="-6076" r="-15130" b="-3819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372918" y="1483111"/>
            <a:ext cx="10117634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MIRADAS EMOCIONALES (24/25)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10684654">
            <a:off x="6333313" y="-449275"/>
            <a:ext cx="5735673" cy="1960557"/>
          </a:xfrm>
          <a:custGeom>
            <a:avLst/>
            <a:gdLst/>
            <a:ahLst/>
            <a:cxnLst/>
            <a:rect l="l" t="t" r="r" b="b"/>
            <a:pathLst>
              <a:path w="5735673" h="1960557">
                <a:moveTo>
                  <a:pt x="0" y="0"/>
                </a:moveTo>
                <a:lnTo>
                  <a:pt x="5735674" y="0"/>
                </a:lnTo>
                <a:lnTo>
                  <a:pt x="5735674" y="1960558"/>
                </a:lnTo>
                <a:lnTo>
                  <a:pt x="0" y="1960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579380" y="472930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0" y="0"/>
                </a:lnTo>
                <a:lnTo>
                  <a:pt x="898640" y="828384"/>
                </a:lnTo>
                <a:lnTo>
                  <a:pt x="0" y="8283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>
            <a:off x="12759978" y="271901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4"/>
                </a:lnTo>
                <a:lnTo>
                  <a:pt x="0" y="8283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>
            <a:off x="16731103" y="6311732"/>
            <a:ext cx="1322291" cy="1711200"/>
          </a:xfrm>
          <a:custGeom>
            <a:avLst/>
            <a:gdLst/>
            <a:ahLst/>
            <a:cxnLst/>
            <a:rect l="l" t="t" r="r" b="b"/>
            <a:pathLst>
              <a:path w="1322291" h="1711200">
                <a:moveTo>
                  <a:pt x="0" y="0"/>
                </a:moveTo>
                <a:lnTo>
                  <a:pt x="1322291" y="0"/>
                </a:lnTo>
                <a:lnTo>
                  <a:pt x="1322291" y="1711200"/>
                </a:lnTo>
                <a:lnTo>
                  <a:pt x="0" y="17112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>
            <a:off x="1478020" y="929172"/>
            <a:ext cx="7146338" cy="3849574"/>
          </a:xfrm>
          <a:custGeom>
            <a:avLst/>
            <a:gdLst/>
            <a:ahLst/>
            <a:cxnLst/>
            <a:rect l="l" t="t" r="r" b="b"/>
            <a:pathLst>
              <a:path w="7146338" h="3849574">
                <a:moveTo>
                  <a:pt x="0" y="0"/>
                </a:moveTo>
                <a:lnTo>
                  <a:pt x="7146338" y="0"/>
                </a:lnTo>
                <a:lnTo>
                  <a:pt x="7146338" y="3849574"/>
                </a:lnTo>
                <a:lnTo>
                  <a:pt x="0" y="38495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835133" y="5917287"/>
            <a:ext cx="6552897" cy="3674228"/>
          </a:xfrm>
          <a:custGeom>
            <a:avLst/>
            <a:gdLst/>
            <a:ahLst/>
            <a:cxnLst/>
            <a:rect l="l" t="t" r="r" b="b"/>
            <a:pathLst>
              <a:path w="6552897" h="3674228">
                <a:moveTo>
                  <a:pt x="0" y="0"/>
                </a:moveTo>
                <a:lnTo>
                  <a:pt x="6552897" y="0"/>
                </a:lnTo>
                <a:lnTo>
                  <a:pt x="6552897" y="3674228"/>
                </a:lnTo>
                <a:lnTo>
                  <a:pt x="0" y="367422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>
            <a:off x="10972464" y="1028700"/>
            <a:ext cx="6607266" cy="4173651"/>
          </a:xfrm>
          <a:custGeom>
            <a:avLst/>
            <a:gdLst/>
            <a:ahLst/>
            <a:cxnLst/>
            <a:rect l="l" t="t" r="r" b="b"/>
            <a:pathLst>
              <a:path w="6607266" h="4173651">
                <a:moveTo>
                  <a:pt x="0" y="0"/>
                </a:moveTo>
                <a:lnTo>
                  <a:pt x="6607266" y="0"/>
                </a:lnTo>
                <a:lnTo>
                  <a:pt x="6607266" y="4173651"/>
                </a:lnTo>
                <a:lnTo>
                  <a:pt x="0" y="417365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5" name="Freeform 15"/>
          <p:cNvSpPr/>
          <p:nvPr/>
        </p:nvSpPr>
        <p:spPr>
          <a:xfrm>
            <a:off x="9704646" y="5917287"/>
            <a:ext cx="6720111" cy="3674228"/>
          </a:xfrm>
          <a:custGeom>
            <a:avLst/>
            <a:gdLst/>
            <a:ahLst/>
            <a:cxnLst/>
            <a:rect l="l" t="t" r="r" b="b"/>
            <a:pathLst>
              <a:path w="6720111" h="3674228">
                <a:moveTo>
                  <a:pt x="0" y="0"/>
                </a:moveTo>
                <a:lnTo>
                  <a:pt x="6720110" y="0"/>
                </a:lnTo>
                <a:lnTo>
                  <a:pt x="6720110" y="3674228"/>
                </a:lnTo>
                <a:lnTo>
                  <a:pt x="0" y="367422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4728739" y="6633486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9313111">
            <a:off x="15249796" y="-870302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1"/>
                </a:lnTo>
                <a:lnTo>
                  <a:pt x="0" y="3112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5587938">
            <a:off x="-1782082" y="3266854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788302" y="8241781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10684654">
            <a:off x="6333313" y="-449275"/>
            <a:ext cx="5735673" cy="1960557"/>
          </a:xfrm>
          <a:custGeom>
            <a:avLst/>
            <a:gdLst/>
            <a:ahLst/>
            <a:cxnLst/>
            <a:rect l="l" t="t" r="r" b="b"/>
            <a:pathLst>
              <a:path w="5735673" h="1960557">
                <a:moveTo>
                  <a:pt x="0" y="0"/>
                </a:moveTo>
                <a:lnTo>
                  <a:pt x="5735674" y="0"/>
                </a:lnTo>
                <a:lnTo>
                  <a:pt x="5735674" y="1960558"/>
                </a:lnTo>
                <a:lnTo>
                  <a:pt x="0" y="1960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-5145773">
            <a:off x="9254135" y="8550798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0"/>
                </a:lnTo>
                <a:lnTo>
                  <a:pt x="0" y="31127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 rot="8703278" flipH="1">
            <a:off x="-1545586" y="7212943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4015433" y="0"/>
                </a:moveTo>
                <a:lnTo>
                  <a:pt x="0" y="0"/>
                </a:lnTo>
                <a:lnTo>
                  <a:pt x="0" y="3112791"/>
                </a:lnTo>
                <a:lnTo>
                  <a:pt x="4015433" y="3112791"/>
                </a:lnTo>
                <a:lnTo>
                  <a:pt x="401543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1028700" y="1780617"/>
            <a:ext cx="8030995" cy="6046670"/>
          </a:xfrm>
          <a:custGeom>
            <a:avLst/>
            <a:gdLst/>
            <a:ahLst/>
            <a:cxnLst/>
            <a:rect l="l" t="t" r="r" b="b"/>
            <a:pathLst>
              <a:path w="8030995" h="6046670">
                <a:moveTo>
                  <a:pt x="0" y="0"/>
                </a:moveTo>
                <a:lnTo>
                  <a:pt x="8030995" y="0"/>
                </a:lnTo>
                <a:lnTo>
                  <a:pt x="8030995" y="6046670"/>
                </a:lnTo>
                <a:lnTo>
                  <a:pt x="0" y="604667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Freeform 21"/>
          <p:cNvSpPr/>
          <p:nvPr/>
        </p:nvSpPr>
        <p:spPr>
          <a:xfrm>
            <a:off x="9761396" y="2385263"/>
            <a:ext cx="7808691" cy="5856518"/>
          </a:xfrm>
          <a:custGeom>
            <a:avLst/>
            <a:gdLst/>
            <a:ahLst/>
            <a:cxnLst/>
            <a:rect l="l" t="t" r="r" b="b"/>
            <a:pathLst>
              <a:path w="7808691" h="5856518">
                <a:moveTo>
                  <a:pt x="0" y="0"/>
                </a:moveTo>
                <a:lnTo>
                  <a:pt x="7808692" y="0"/>
                </a:lnTo>
                <a:lnTo>
                  <a:pt x="7808692" y="5856518"/>
                </a:lnTo>
                <a:lnTo>
                  <a:pt x="0" y="585651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4728739" y="6633486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9313111">
            <a:off x="15249796" y="-870302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1"/>
                </a:lnTo>
                <a:lnTo>
                  <a:pt x="0" y="3112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5587938">
            <a:off x="-1782082" y="3266854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788302" y="8241781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10684654">
            <a:off x="6333313" y="-449275"/>
            <a:ext cx="5735673" cy="1960557"/>
          </a:xfrm>
          <a:custGeom>
            <a:avLst/>
            <a:gdLst/>
            <a:ahLst/>
            <a:cxnLst/>
            <a:rect l="l" t="t" r="r" b="b"/>
            <a:pathLst>
              <a:path w="5735673" h="1960557">
                <a:moveTo>
                  <a:pt x="0" y="0"/>
                </a:moveTo>
                <a:lnTo>
                  <a:pt x="5735674" y="0"/>
                </a:lnTo>
                <a:lnTo>
                  <a:pt x="5735674" y="1960558"/>
                </a:lnTo>
                <a:lnTo>
                  <a:pt x="0" y="1960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-5145773">
            <a:off x="9254135" y="8550798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0"/>
                </a:lnTo>
                <a:lnTo>
                  <a:pt x="0" y="31127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 rot="8703278" flipH="1">
            <a:off x="-1545586" y="7212943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4015433" y="0"/>
                </a:moveTo>
                <a:lnTo>
                  <a:pt x="0" y="0"/>
                </a:lnTo>
                <a:lnTo>
                  <a:pt x="0" y="3112791"/>
                </a:lnTo>
                <a:lnTo>
                  <a:pt x="4015433" y="3112791"/>
                </a:lnTo>
                <a:lnTo>
                  <a:pt x="401543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2001156" y="1455434"/>
            <a:ext cx="6038019" cy="4528514"/>
          </a:xfrm>
          <a:custGeom>
            <a:avLst/>
            <a:gdLst/>
            <a:ahLst/>
            <a:cxnLst/>
            <a:rect l="l" t="t" r="r" b="b"/>
            <a:pathLst>
              <a:path w="6038019" h="4528514">
                <a:moveTo>
                  <a:pt x="0" y="0"/>
                </a:moveTo>
                <a:lnTo>
                  <a:pt x="6038019" y="0"/>
                </a:lnTo>
                <a:lnTo>
                  <a:pt x="6038019" y="4528514"/>
                </a:lnTo>
                <a:lnTo>
                  <a:pt x="0" y="452851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Freeform 21"/>
          <p:cNvSpPr/>
          <p:nvPr/>
        </p:nvSpPr>
        <p:spPr>
          <a:xfrm>
            <a:off x="8397812" y="4446371"/>
            <a:ext cx="8472270" cy="4685942"/>
          </a:xfrm>
          <a:custGeom>
            <a:avLst/>
            <a:gdLst/>
            <a:ahLst/>
            <a:cxnLst/>
            <a:rect l="l" t="t" r="r" b="b"/>
            <a:pathLst>
              <a:path w="8472270" h="4685942">
                <a:moveTo>
                  <a:pt x="0" y="0"/>
                </a:moveTo>
                <a:lnTo>
                  <a:pt x="8472271" y="0"/>
                </a:lnTo>
                <a:lnTo>
                  <a:pt x="8472271" y="4685942"/>
                </a:lnTo>
                <a:lnTo>
                  <a:pt x="0" y="468594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t="-36128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129868">
            <a:off x="16340477" y="9539411"/>
            <a:ext cx="808946" cy="0"/>
          </a:xfrm>
          <a:prstGeom prst="line">
            <a:avLst/>
          </a:prstGeom>
          <a:ln w="47625" cap="rnd">
            <a:solidFill>
              <a:srgbClr val="219BC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6153300" y="2483775"/>
            <a:ext cx="5625000" cy="7279437"/>
          </a:xfrm>
          <a:custGeom>
            <a:avLst/>
            <a:gdLst/>
            <a:ahLst/>
            <a:cxnLst/>
            <a:rect l="l" t="t" r="r" b="b"/>
            <a:pathLst>
              <a:path w="5625000" h="7279437">
                <a:moveTo>
                  <a:pt x="0" y="0"/>
                </a:moveTo>
                <a:lnTo>
                  <a:pt x="5625000" y="0"/>
                </a:lnTo>
                <a:lnTo>
                  <a:pt x="5625000" y="7279437"/>
                </a:lnTo>
                <a:lnTo>
                  <a:pt x="0" y="72794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4" name="Group 4"/>
          <p:cNvGrpSpPr/>
          <p:nvPr/>
        </p:nvGrpSpPr>
        <p:grpSpPr>
          <a:xfrm>
            <a:off x="6331513" y="733950"/>
            <a:ext cx="5625000" cy="1569900"/>
            <a:chOff x="0" y="0"/>
            <a:chExt cx="7500000" cy="20932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500000" cy="2093200"/>
            </a:xfrm>
            <a:custGeom>
              <a:avLst/>
              <a:gdLst/>
              <a:ahLst/>
              <a:cxnLst/>
              <a:rect l="l" t="t" r="r" b="b"/>
              <a:pathLst>
                <a:path w="7500000" h="2093200">
                  <a:moveTo>
                    <a:pt x="0" y="0"/>
                  </a:moveTo>
                  <a:lnTo>
                    <a:pt x="7500000" y="0"/>
                  </a:lnTo>
                  <a:lnTo>
                    <a:pt x="7500000" y="2093200"/>
                  </a:lnTo>
                  <a:lnTo>
                    <a:pt x="0" y="20932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7150"/>
              <a:ext cx="7500000" cy="20360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399"/>
                </a:lnSpc>
              </a:pPr>
              <a:r>
                <a:rPr lang="en-US" sz="4999" b="1">
                  <a:solidFill>
                    <a:srgbClr val="219BC3"/>
                  </a:solidFill>
                  <a:latin typeface="Oswald Bold"/>
                  <a:ea typeface="Oswald Bold"/>
                  <a:cs typeface="Oswald Bold"/>
                  <a:sym typeface="Oswald Bold"/>
                </a:rPr>
                <a:t>          EQUIPO IE</a:t>
              </a:r>
            </a:p>
            <a:p>
              <a:pPr algn="l">
                <a:lnSpc>
                  <a:spcPts val="5399"/>
                </a:lnSpc>
              </a:pPr>
              <a:r>
                <a:rPr lang="en-US" sz="4999" b="1">
                  <a:solidFill>
                    <a:srgbClr val="219BC3"/>
                  </a:solidFill>
                  <a:latin typeface="Oswald Bold"/>
                  <a:ea typeface="Oswald Bold"/>
                  <a:cs typeface="Oswald Bold"/>
                  <a:sym typeface="Oswald Bold"/>
                </a:rPr>
                <a:t>   INMA-ELISABETH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1956525" y="5143500"/>
            <a:ext cx="6204897" cy="4653673"/>
          </a:xfrm>
          <a:custGeom>
            <a:avLst/>
            <a:gdLst/>
            <a:ahLst/>
            <a:cxnLst/>
            <a:rect l="l" t="t" r="r" b="b"/>
            <a:pathLst>
              <a:path w="6204897" h="4653673">
                <a:moveTo>
                  <a:pt x="0" y="0"/>
                </a:moveTo>
                <a:lnTo>
                  <a:pt x="6204897" y="0"/>
                </a:lnTo>
                <a:lnTo>
                  <a:pt x="6204897" y="4653673"/>
                </a:lnTo>
                <a:lnTo>
                  <a:pt x="0" y="46536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304800" y="104100"/>
            <a:ext cx="5848500" cy="4386375"/>
          </a:xfrm>
          <a:custGeom>
            <a:avLst/>
            <a:gdLst/>
            <a:ahLst/>
            <a:cxnLst/>
            <a:rect l="l" t="t" r="r" b="b"/>
            <a:pathLst>
              <a:path w="5848500" h="4386375">
                <a:moveTo>
                  <a:pt x="0" y="0"/>
                </a:moveTo>
                <a:lnTo>
                  <a:pt x="5848500" y="0"/>
                </a:lnTo>
                <a:lnTo>
                  <a:pt x="5848500" y="4386375"/>
                </a:lnTo>
                <a:lnTo>
                  <a:pt x="0" y="43863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14782304" y="0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4"/>
                </a:lnTo>
                <a:lnTo>
                  <a:pt x="0" y="828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2369801" y="140784"/>
            <a:ext cx="6952688" cy="9835403"/>
          </a:xfrm>
          <a:custGeom>
            <a:avLst/>
            <a:gdLst/>
            <a:ahLst/>
            <a:cxnLst/>
            <a:rect l="l" t="t" r="r" b="b"/>
            <a:pathLst>
              <a:path w="6952688" h="9835403">
                <a:moveTo>
                  <a:pt x="0" y="0"/>
                </a:moveTo>
                <a:lnTo>
                  <a:pt x="6952688" y="0"/>
                </a:lnTo>
                <a:lnTo>
                  <a:pt x="6952688" y="9835402"/>
                </a:lnTo>
                <a:lnTo>
                  <a:pt x="0" y="98354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10499886" y="277488"/>
            <a:ext cx="6856051" cy="9698699"/>
          </a:xfrm>
          <a:custGeom>
            <a:avLst/>
            <a:gdLst/>
            <a:ahLst/>
            <a:cxnLst/>
            <a:rect l="l" t="t" r="r" b="b"/>
            <a:pathLst>
              <a:path w="6856051" h="9698699">
                <a:moveTo>
                  <a:pt x="0" y="0"/>
                </a:moveTo>
                <a:lnTo>
                  <a:pt x="6856051" y="0"/>
                </a:lnTo>
                <a:lnTo>
                  <a:pt x="6856051" y="9698698"/>
                </a:lnTo>
                <a:lnTo>
                  <a:pt x="0" y="9698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4728739" y="6633486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9313111">
            <a:off x="15249796" y="-870302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1"/>
                </a:lnTo>
                <a:lnTo>
                  <a:pt x="0" y="31127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5587938">
            <a:off x="-1782082" y="3266854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788302" y="8241781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10684654">
            <a:off x="6333313" y="-449275"/>
            <a:ext cx="5735673" cy="1960557"/>
          </a:xfrm>
          <a:custGeom>
            <a:avLst/>
            <a:gdLst/>
            <a:ahLst/>
            <a:cxnLst/>
            <a:rect l="l" t="t" r="r" b="b"/>
            <a:pathLst>
              <a:path w="5735673" h="1960557">
                <a:moveTo>
                  <a:pt x="0" y="0"/>
                </a:moveTo>
                <a:lnTo>
                  <a:pt x="5735674" y="0"/>
                </a:lnTo>
                <a:lnTo>
                  <a:pt x="5735674" y="1960558"/>
                </a:lnTo>
                <a:lnTo>
                  <a:pt x="0" y="1960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-5145773">
            <a:off x="9254135" y="8550798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0"/>
                </a:lnTo>
                <a:lnTo>
                  <a:pt x="0" y="3112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 rot="8703278" flipH="1">
            <a:off x="-1545586" y="7212943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4015433" y="0"/>
                </a:moveTo>
                <a:lnTo>
                  <a:pt x="0" y="0"/>
                </a:lnTo>
                <a:lnTo>
                  <a:pt x="0" y="3112791"/>
                </a:lnTo>
                <a:lnTo>
                  <a:pt x="4015433" y="3112791"/>
                </a:lnTo>
                <a:lnTo>
                  <a:pt x="401543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20" name="Group 20"/>
          <p:cNvGrpSpPr/>
          <p:nvPr/>
        </p:nvGrpSpPr>
        <p:grpSpPr>
          <a:xfrm>
            <a:off x="614825" y="686093"/>
            <a:ext cx="7345806" cy="7535328"/>
            <a:chOff x="0" y="0"/>
            <a:chExt cx="6350000" cy="651383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513830"/>
            </a:xfrm>
            <a:custGeom>
              <a:avLst/>
              <a:gdLst/>
              <a:ahLst/>
              <a:cxnLst/>
              <a:rect l="l" t="t" r="r" b="b"/>
              <a:pathLst>
                <a:path w="6350000" h="6513830">
                  <a:moveTo>
                    <a:pt x="6350000" y="2532380"/>
                  </a:moveTo>
                  <a:lnTo>
                    <a:pt x="5721350" y="2030730"/>
                  </a:lnTo>
                  <a:lnTo>
                    <a:pt x="5721350" y="1226820"/>
                  </a:lnTo>
                  <a:lnTo>
                    <a:pt x="4936490" y="1047750"/>
                  </a:lnTo>
                  <a:lnTo>
                    <a:pt x="4588510" y="322580"/>
                  </a:lnTo>
                  <a:lnTo>
                    <a:pt x="3803650" y="501650"/>
                  </a:lnTo>
                  <a:lnTo>
                    <a:pt x="3175000" y="0"/>
                  </a:lnTo>
                  <a:lnTo>
                    <a:pt x="2546350" y="501650"/>
                  </a:lnTo>
                  <a:lnTo>
                    <a:pt x="1761490" y="322580"/>
                  </a:lnTo>
                  <a:lnTo>
                    <a:pt x="1413510" y="1047750"/>
                  </a:lnTo>
                  <a:lnTo>
                    <a:pt x="628650" y="1226820"/>
                  </a:lnTo>
                  <a:lnTo>
                    <a:pt x="628650" y="2030730"/>
                  </a:lnTo>
                  <a:lnTo>
                    <a:pt x="0" y="2532380"/>
                  </a:lnTo>
                  <a:lnTo>
                    <a:pt x="349250" y="3256280"/>
                  </a:lnTo>
                  <a:lnTo>
                    <a:pt x="0" y="3981450"/>
                  </a:lnTo>
                  <a:lnTo>
                    <a:pt x="628650" y="4483100"/>
                  </a:lnTo>
                  <a:lnTo>
                    <a:pt x="628650" y="5287010"/>
                  </a:lnTo>
                  <a:lnTo>
                    <a:pt x="1413510" y="5466080"/>
                  </a:lnTo>
                  <a:lnTo>
                    <a:pt x="1761490" y="6191250"/>
                  </a:lnTo>
                  <a:lnTo>
                    <a:pt x="2546350" y="6012180"/>
                  </a:lnTo>
                  <a:lnTo>
                    <a:pt x="3175000" y="6513830"/>
                  </a:lnTo>
                  <a:lnTo>
                    <a:pt x="3803650" y="6012180"/>
                  </a:lnTo>
                  <a:lnTo>
                    <a:pt x="4588510" y="6191250"/>
                  </a:lnTo>
                  <a:lnTo>
                    <a:pt x="4936490" y="5466080"/>
                  </a:lnTo>
                  <a:lnTo>
                    <a:pt x="5721350" y="5287010"/>
                  </a:lnTo>
                  <a:lnTo>
                    <a:pt x="5721350" y="4483100"/>
                  </a:lnTo>
                  <a:lnTo>
                    <a:pt x="6350000" y="3981450"/>
                  </a:lnTo>
                  <a:lnTo>
                    <a:pt x="6000750" y="3256280"/>
                  </a:lnTo>
                  <a:close/>
                </a:path>
              </a:pathLst>
            </a:custGeom>
            <a:blipFill>
              <a:blip r:embed="rId20"/>
              <a:stretch>
                <a:fillRect l="-7986" r="-2467" b="-43008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22" name="Freeform 22"/>
          <p:cNvSpPr/>
          <p:nvPr/>
        </p:nvSpPr>
        <p:spPr>
          <a:xfrm>
            <a:off x="6302043" y="4373594"/>
            <a:ext cx="5798215" cy="5067908"/>
          </a:xfrm>
          <a:custGeom>
            <a:avLst/>
            <a:gdLst/>
            <a:ahLst/>
            <a:cxnLst/>
            <a:rect l="l" t="t" r="r" b="b"/>
            <a:pathLst>
              <a:path w="5798215" h="5067908">
                <a:moveTo>
                  <a:pt x="0" y="0"/>
                </a:moveTo>
                <a:lnTo>
                  <a:pt x="5798214" y="0"/>
                </a:lnTo>
                <a:lnTo>
                  <a:pt x="5798214" y="5067908"/>
                </a:lnTo>
                <a:lnTo>
                  <a:pt x="0" y="506790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3677" t="-9891" r="-30900" b="-14650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23" name="Group 23"/>
          <p:cNvGrpSpPr/>
          <p:nvPr/>
        </p:nvGrpSpPr>
        <p:grpSpPr>
          <a:xfrm>
            <a:off x="11545306" y="1097183"/>
            <a:ext cx="5026276" cy="6552822"/>
            <a:chOff x="0" y="0"/>
            <a:chExt cx="4870704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70704" cy="6350000"/>
            </a:xfrm>
            <a:custGeom>
              <a:avLst/>
              <a:gdLst/>
              <a:ahLst/>
              <a:cxnLst/>
              <a:rect l="l" t="t" r="r" b="b"/>
              <a:pathLst>
                <a:path w="4870704" h="6350000">
                  <a:moveTo>
                    <a:pt x="4870704" y="36068"/>
                  </a:moveTo>
                  <a:lnTo>
                    <a:pt x="4870704" y="6350000"/>
                  </a:lnTo>
                  <a:lnTo>
                    <a:pt x="0" y="5682488"/>
                  </a:lnTo>
                  <a:lnTo>
                    <a:pt x="0" y="0"/>
                  </a:lnTo>
                  <a:lnTo>
                    <a:pt x="4870704" y="36068"/>
                  </a:lnTo>
                  <a:close/>
                </a:path>
              </a:pathLst>
            </a:custGeom>
            <a:blipFill>
              <a:blip r:embed="rId22"/>
              <a:stretch>
                <a:fillRect l="-26768" r="-68910"/>
              </a:stretch>
            </a:blipFill>
          </p:spPr>
          <p:txBody>
            <a:bodyPr/>
            <a:lstStyle/>
            <a:p>
              <a:endParaRPr lang="es-ES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4728739" y="6633486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9313111">
            <a:off x="15249796" y="-870302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1"/>
                </a:lnTo>
                <a:lnTo>
                  <a:pt x="0" y="3112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5587938">
            <a:off x="-1782082" y="3266854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788302" y="8241781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10684654">
            <a:off x="6333313" y="-449275"/>
            <a:ext cx="5735673" cy="1960557"/>
          </a:xfrm>
          <a:custGeom>
            <a:avLst/>
            <a:gdLst/>
            <a:ahLst/>
            <a:cxnLst/>
            <a:rect l="l" t="t" r="r" b="b"/>
            <a:pathLst>
              <a:path w="5735673" h="1960557">
                <a:moveTo>
                  <a:pt x="0" y="0"/>
                </a:moveTo>
                <a:lnTo>
                  <a:pt x="5735674" y="0"/>
                </a:lnTo>
                <a:lnTo>
                  <a:pt x="5735674" y="1960558"/>
                </a:lnTo>
                <a:lnTo>
                  <a:pt x="0" y="1960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-5145773">
            <a:off x="9254135" y="8550798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0"/>
                </a:lnTo>
                <a:lnTo>
                  <a:pt x="0" y="31127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 rot="8703278" flipH="1">
            <a:off x="-1545586" y="7212943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4015433" y="0"/>
                </a:moveTo>
                <a:lnTo>
                  <a:pt x="0" y="0"/>
                </a:lnTo>
                <a:lnTo>
                  <a:pt x="0" y="3112791"/>
                </a:lnTo>
                <a:lnTo>
                  <a:pt x="4015433" y="3112791"/>
                </a:lnTo>
                <a:lnTo>
                  <a:pt x="401543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2768680" y="5306952"/>
            <a:ext cx="6375320" cy="4800241"/>
          </a:xfrm>
          <a:custGeom>
            <a:avLst/>
            <a:gdLst/>
            <a:ahLst/>
            <a:cxnLst/>
            <a:rect l="l" t="t" r="r" b="b"/>
            <a:pathLst>
              <a:path w="6375320" h="4800241">
                <a:moveTo>
                  <a:pt x="0" y="0"/>
                </a:moveTo>
                <a:lnTo>
                  <a:pt x="6375320" y="0"/>
                </a:lnTo>
                <a:lnTo>
                  <a:pt x="6375320" y="4800241"/>
                </a:lnTo>
                <a:lnTo>
                  <a:pt x="0" y="480024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Freeform 21"/>
          <p:cNvSpPr/>
          <p:nvPr/>
        </p:nvSpPr>
        <p:spPr>
          <a:xfrm>
            <a:off x="10014752" y="114677"/>
            <a:ext cx="4080515" cy="5440687"/>
          </a:xfrm>
          <a:custGeom>
            <a:avLst/>
            <a:gdLst/>
            <a:ahLst/>
            <a:cxnLst/>
            <a:rect l="l" t="t" r="r" b="b"/>
            <a:pathLst>
              <a:path w="4080515" h="5440687">
                <a:moveTo>
                  <a:pt x="0" y="0"/>
                </a:moveTo>
                <a:lnTo>
                  <a:pt x="4080515" y="0"/>
                </a:lnTo>
                <a:lnTo>
                  <a:pt x="4080515" y="5440687"/>
                </a:lnTo>
                <a:lnTo>
                  <a:pt x="0" y="544068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2" name="Freeform 22"/>
          <p:cNvSpPr/>
          <p:nvPr/>
        </p:nvSpPr>
        <p:spPr>
          <a:xfrm>
            <a:off x="1471160" y="531004"/>
            <a:ext cx="6228509" cy="4152339"/>
          </a:xfrm>
          <a:custGeom>
            <a:avLst/>
            <a:gdLst/>
            <a:ahLst/>
            <a:cxnLst/>
            <a:rect l="l" t="t" r="r" b="b"/>
            <a:pathLst>
              <a:path w="6228509" h="4152339">
                <a:moveTo>
                  <a:pt x="0" y="0"/>
                </a:moveTo>
                <a:lnTo>
                  <a:pt x="6228509" y="0"/>
                </a:lnTo>
                <a:lnTo>
                  <a:pt x="6228509" y="4152339"/>
                </a:lnTo>
                <a:lnTo>
                  <a:pt x="0" y="415233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3" name="Freeform 23"/>
          <p:cNvSpPr/>
          <p:nvPr/>
        </p:nvSpPr>
        <p:spPr>
          <a:xfrm>
            <a:off x="11777994" y="5778587"/>
            <a:ext cx="5614255" cy="3742836"/>
          </a:xfrm>
          <a:custGeom>
            <a:avLst/>
            <a:gdLst/>
            <a:ahLst/>
            <a:cxnLst/>
            <a:rect l="l" t="t" r="r" b="b"/>
            <a:pathLst>
              <a:path w="5614255" h="3742836">
                <a:moveTo>
                  <a:pt x="0" y="0"/>
                </a:moveTo>
                <a:lnTo>
                  <a:pt x="5614255" y="0"/>
                </a:lnTo>
                <a:lnTo>
                  <a:pt x="5614255" y="3742836"/>
                </a:lnTo>
                <a:lnTo>
                  <a:pt x="0" y="374283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4728739" y="6633486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9313111">
            <a:off x="15249796" y="-870302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1"/>
                </a:lnTo>
                <a:lnTo>
                  <a:pt x="0" y="31127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5587938">
            <a:off x="-1782082" y="3266854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788302" y="8241781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10684654">
            <a:off x="6333313" y="-449275"/>
            <a:ext cx="5735673" cy="1960557"/>
          </a:xfrm>
          <a:custGeom>
            <a:avLst/>
            <a:gdLst/>
            <a:ahLst/>
            <a:cxnLst/>
            <a:rect l="l" t="t" r="r" b="b"/>
            <a:pathLst>
              <a:path w="5735673" h="1960557">
                <a:moveTo>
                  <a:pt x="0" y="0"/>
                </a:moveTo>
                <a:lnTo>
                  <a:pt x="5735674" y="0"/>
                </a:lnTo>
                <a:lnTo>
                  <a:pt x="5735674" y="1960558"/>
                </a:lnTo>
                <a:lnTo>
                  <a:pt x="0" y="1960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-5145773">
            <a:off x="9254135" y="8550798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0"/>
                </a:lnTo>
                <a:lnTo>
                  <a:pt x="0" y="3112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 rot="8703278" flipH="1">
            <a:off x="-1545586" y="7212943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4015433" y="0"/>
                </a:moveTo>
                <a:lnTo>
                  <a:pt x="0" y="0"/>
                </a:lnTo>
                <a:lnTo>
                  <a:pt x="0" y="3112791"/>
                </a:lnTo>
                <a:lnTo>
                  <a:pt x="4015433" y="3112791"/>
                </a:lnTo>
                <a:lnTo>
                  <a:pt x="401543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11849747" y="5452356"/>
            <a:ext cx="5979626" cy="4166104"/>
          </a:xfrm>
          <a:custGeom>
            <a:avLst/>
            <a:gdLst/>
            <a:ahLst/>
            <a:cxnLst/>
            <a:rect l="l" t="t" r="r" b="b"/>
            <a:pathLst>
              <a:path w="5979626" h="4166104">
                <a:moveTo>
                  <a:pt x="0" y="0"/>
                </a:moveTo>
                <a:lnTo>
                  <a:pt x="5979626" y="0"/>
                </a:lnTo>
                <a:lnTo>
                  <a:pt x="5979626" y="4166104"/>
                </a:lnTo>
                <a:lnTo>
                  <a:pt x="0" y="416610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4572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Freeform 21"/>
          <p:cNvSpPr/>
          <p:nvPr/>
        </p:nvSpPr>
        <p:spPr>
          <a:xfrm>
            <a:off x="1570463" y="473151"/>
            <a:ext cx="5685306" cy="3787835"/>
          </a:xfrm>
          <a:custGeom>
            <a:avLst/>
            <a:gdLst/>
            <a:ahLst/>
            <a:cxnLst/>
            <a:rect l="l" t="t" r="r" b="b"/>
            <a:pathLst>
              <a:path w="5685306" h="3787835">
                <a:moveTo>
                  <a:pt x="0" y="0"/>
                </a:moveTo>
                <a:lnTo>
                  <a:pt x="5685305" y="0"/>
                </a:lnTo>
                <a:lnTo>
                  <a:pt x="5685305" y="3787834"/>
                </a:lnTo>
                <a:lnTo>
                  <a:pt x="0" y="378783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2" name="Freeform 22"/>
          <p:cNvSpPr/>
          <p:nvPr/>
        </p:nvSpPr>
        <p:spPr>
          <a:xfrm>
            <a:off x="1668403" y="5681550"/>
            <a:ext cx="5369527" cy="3110309"/>
          </a:xfrm>
          <a:custGeom>
            <a:avLst/>
            <a:gdLst/>
            <a:ahLst/>
            <a:cxnLst/>
            <a:rect l="l" t="t" r="r" b="b"/>
            <a:pathLst>
              <a:path w="5369527" h="3110309">
                <a:moveTo>
                  <a:pt x="0" y="0"/>
                </a:moveTo>
                <a:lnTo>
                  <a:pt x="5369527" y="0"/>
                </a:lnTo>
                <a:lnTo>
                  <a:pt x="5369527" y="3110309"/>
                </a:lnTo>
                <a:lnTo>
                  <a:pt x="0" y="311030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t="-7509" b="-7509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3" name="Freeform 23"/>
          <p:cNvSpPr/>
          <p:nvPr/>
        </p:nvSpPr>
        <p:spPr>
          <a:xfrm>
            <a:off x="11849747" y="531004"/>
            <a:ext cx="6043134" cy="4028756"/>
          </a:xfrm>
          <a:custGeom>
            <a:avLst/>
            <a:gdLst/>
            <a:ahLst/>
            <a:cxnLst/>
            <a:rect l="l" t="t" r="r" b="b"/>
            <a:pathLst>
              <a:path w="6043134" h="4028756">
                <a:moveTo>
                  <a:pt x="0" y="0"/>
                </a:moveTo>
                <a:lnTo>
                  <a:pt x="6043133" y="0"/>
                </a:lnTo>
                <a:lnTo>
                  <a:pt x="6043133" y="4028756"/>
                </a:lnTo>
                <a:lnTo>
                  <a:pt x="0" y="4028756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4" name="Freeform 24"/>
          <p:cNvSpPr/>
          <p:nvPr/>
        </p:nvSpPr>
        <p:spPr>
          <a:xfrm>
            <a:off x="6029752" y="3020279"/>
            <a:ext cx="6481064" cy="4246442"/>
          </a:xfrm>
          <a:custGeom>
            <a:avLst/>
            <a:gdLst/>
            <a:ahLst/>
            <a:cxnLst/>
            <a:rect l="l" t="t" r="r" b="b"/>
            <a:pathLst>
              <a:path w="6481064" h="4246442">
                <a:moveTo>
                  <a:pt x="0" y="0"/>
                </a:moveTo>
                <a:lnTo>
                  <a:pt x="6481064" y="0"/>
                </a:lnTo>
                <a:lnTo>
                  <a:pt x="6481064" y="4246442"/>
                </a:lnTo>
                <a:lnTo>
                  <a:pt x="0" y="4246442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t="-14467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4728739" y="6633486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9313111">
            <a:off x="15249796" y="-870302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1"/>
                </a:lnTo>
                <a:lnTo>
                  <a:pt x="0" y="31127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5587938">
            <a:off x="-1782082" y="3266854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788302" y="8241781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10684654">
            <a:off x="6333313" y="-449275"/>
            <a:ext cx="5735673" cy="1960557"/>
          </a:xfrm>
          <a:custGeom>
            <a:avLst/>
            <a:gdLst/>
            <a:ahLst/>
            <a:cxnLst/>
            <a:rect l="l" t="t" r="r" b="b"/>
            <a:pathLst>
              <a:path w="5735673" h="1960557">
                <a:moveTo>
                  <a:pt x="0" y="0"/>
                </a:moveTo>
                <a:lnTo>
                  <a:pt x="5735674" y="0"/>
                </a:lnTo>
                <a:lnTo>
                  <a:pt x="5735674" y="1960558"/>
                </a:lnTo>
                <a:lnTo>
                  <a:pt x="0" y="1960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-5145773">
            <a:off x="9254135" y="8550798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0"/>
                </a:lnTo>
                <a:lnTo>
                  <a:pt x="0" y="3112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 rot="8703278" flipH="1">
            <a:off x="-1545586" y="7212943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4015433" y="0"/>
                </a:moveTo>
                <a:lnTo>
                  <a:pt x="0" y="0"/>
                </a:lnTo>
                <a:lnTo>
                  <a:pt x="0" y="3112791"/>
                </a:lnTo>
                <a:lnTo>
                  <a:pt x="4015433" y="3112791"/>
                </a:lnTo>
                <a:lnTo>
                  <a:pt x="401543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2069150" y="1601716"/>
            <a:ext cx="4687931" cy="4235949"/>
          </a:xfrm>
          <a:custGeom>
            <a:avLst/>
            <a:gdLst/>
            <a:ahLst/>
            <a:cxnLst/>
            <a:rect l="l" t="t" r="r" b="b"/>
            <a:pathLst>
              <a:path w="4687931" h="4235949">
                <a:moveTo>
                  <a:pt x="0" y="0"/>
                </a:moveTo>
                <a:lnTo>
                  <a:pt x="4687931" y="0"/>
                </a:lnTo>
                <a:lnTo>
                  <a:pt x="4687931" y="4235949"/>
                </a:lnTo>
                <a:lnTo>
                  <a:pt x="0" y="423594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2871" t="-7774" r="-28835" b="-10303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Freeform 21"/>
          <p:cNvSpPr/>
          <p:nvPr/>
        </p:nvSpPr>
        <p:spPr>
          <a:xfrm>
            <a:off x="7090979" y="2575413"/>
            <a:ext cx="5519910" cy="7359879"/>
          </a:xfrm>
          <a:custGeom>
            <a:avLst/>
            <a:gdLst/>
            <a:ahLst/>
            <a:cxnLst/>
            <a:rect l="l" t="t" r="r" b="b"/>
            <a:pathLst>
              <a:path w="5519910" h="7359879">
                <a:moveTo>
                  <a:pt x="0" y="0"/>
                </a:moveTo>
                <a:lnTo>
                  <a:pt x="5519909" y="0"/>
                </a:lnTo>
                <a:lnTo>
                  <a:pt x="5519909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4752817" y="8974435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7"/>
                </a:lnTo>
                <a:lnTo>
                  <a:pt x="0" y="1480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1200968">
            <a:off x="-445408" y="9024504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1200968">
            <a:off x="16586320" y="-614525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1"/>
                </a:lnTo>
                <a:lnTo>
                  <a:pt x="0" y="21380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>
            <a:off x="5767878" y="243435"/>
            <a:ext cx="6927753" cy="9800130"/>
          </a:xfrm>
          <a:custGeom>
            <a:avLst/>
            <a:gdLst/>
            <a:ahLst/>
            <a:cxnLst/>
            <a:rect l="l" t="t" r="r" b="b"/>
            <a:pathLst>
              <a:path w="6927753" h="9800130">
                <a:moveTo>
                  <a:pt x="0" y="0"/>
                </a:moveTo>
                <a:lnTo>
                  <a:pt x="6927754" y="0"/>
                </a:lnTo>
                <a:lnTo>
                  <a:pt x="6927754" y="9800130"/>
                </a:lnTo>
                <a:lnTo>
                  <a:pt x="0" y="980013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4728739" y="6633486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9313111">
            <a:off x="15249796" y="-870302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1"/>
                </a:lnTo>
                <a:lnTo>
                  <a:pt x="0" y="31127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5587938">
            <a:off x="-1782082" y="3266854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788302" y="8241781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10684654">
            <a:off x="6333313" y="-449275"/>
            <a:ext cx="5735673" cy="1960557"/>
          </a:xfrm>
          <a:custGeom>
            <a:avLst/>
            <a:gdLst/>
            <a:ahLst/>
            <a:cxnLst/>
            <a:rect l="l" t="t" r="r" b="b"/>
            <a:pathLst>
              <a:path w="5735673" h="1960557">
                <a:moveTo>
                  <a:pt x="0" y="0"/>
                </a:moveTo>
                <a:lnTo>
                  <a:pt x="5735674" y="0"/>
                </a:lnTo>
                <a:lnTo>
                  <a:pt x="5735674" y="1960558"/>
                </a:lnTo>
                <a:lnTo>
                  <a:pt x="0" y="1960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-5145773">
            <a:off x="9254135" y="8550798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0"/>
                </a:lnTo>
                <a:lnTo>
                  <a:pt x="0" y="3112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 rot="8703278" flipH="1">
            <a:off x="-1545586" y="7212943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4015433" y="0"/>
                </a:moveTo>
                <a:lnTo>
                  <a:pt x="0" y="0"/>
                </a:lnTo>
                <a:lnTo>
                  <a:pt x="0" y="3112791"/>
                </a:lnTo>
                <a:lnTo>
                  <a:pt x="4015433" y="3112791"/>
                </a:lnTo>
                <a:lnTo>
                  <a:pt x="401543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20" name="Group 20"/>
          <p:cNvGrpSpPr/>
          <p:nvPr/>
        </p:nvGrpSpPr>
        <p:grpSpPr>
          <a:xfrm>
            <a:off x="2582421" y="-1050557"/>
            <a:ext cx="13541992" cy="11984663"/>
            <a:chOff x="0" y="0"/>
            <a:chExt cx="18055989" cy="1597955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8055989" cy="15979551"/>
            </a:xfrm>
            <a:custGeom>
              <a:avLst/>
              <a:gdLst/>
              <a:ahLst/>
              <a:cxnLst/>
              <a:rect l="l" t="t" r="r" b="b"/>
              <a:pathLst>
                <a:path w="18055989" h="15979551">
                  <a:moveTo>
                    <a:pt x="0" y="0"/>
                  </a:moveTo>
                  <a:lnTo>
                    <a:pt x="18055989" y="0"/>
                  </a:lnTo>
                  <a:lnTo>
                    <a:pt x="18055989" y="15979551"/>
                  </a:lnTo>
                  <a:lnTo>
                    <a:pt x="0" y="15979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ES"/>
            </a:p>
          </p:txBody>
        </p:sp>
        <p:grpSp>
          <p:nvGrpSpPr>
            <p:cNvPr id="22" name="Group 22"/>
            <p:cNvGrpSpPr/>
            <p:nvPr/>
          </p:nvGrpSpPr>
          <p:grpSpPr>
            <a:xfrm rot="1209984">
              <a:off x="2093230" y="1520154"/>
              <a:ext cx="6353179" cy="6724644"/>
              <a:chOff x="0" y="0"/>
              <a:chExt cx="6350000" cy="6721279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1270" cy="6721279"/>
              </a:xfrm>
              <a:custGeom>
                <a:avLst/>
                <a:gdLst/>
                <a:ahLst/>
                <a:cxnLst/>
                <a:rect l="l" t="t" r="r" b="b"/>
                <a:pathLst>
                  <a:path w="6351270" h="6721279">
                    <a:moveTo>
                      <a:pt x="5985510" y="0"/>
                    </a:moveTo>
                    <a:lnTo>
                      <a:pt x="364490" y="0"/>
                    </a:lnTo>
                    <a:cubicBezTo>
                      <a:pt x="162560" y="0"/>
                      <a:pt x="0" y="172065"/>
                      <a:pt x="0" y="385801"/>
                    </a:cubicBezTo>
                    <a:lnTo>
                      <a:pt x="0" y="6336822"/>
                    </a:lnTo>
                    <a:cubicBezTo>
                      <a:pt x="0" y="6549214"/>
                      <a:pt x="162560" y="6721279"/>
                      <a:pt x="364490" y="6721279"/>
                    </a:cubicBezTo>
                    <a:lnTo>
                      <a:pt x="5986780" y="6721279"/>
                    </a:lnTo>
                    <a:cubicBezTo>
                      <a:pt x="6187440" y="6721279"/>
                      <a:pt x="6351270" y="6549214"/>
                      <a:pt x="6351270" y="6335477"/>
                    </a:cubicBezTo>
                    <a:lnTo>
                      <a:pt x="6351270" y="385801"/>
                    </a:lnTo>
                    <a:cubicBezTo>
                      <a:pt x="6350000" y="172065"/>
                      <a:pt x="6187440" y="0"/>
                      <a:pt x="5985510" y="0"/>
                    </a:cubicBezTo>
                    <a:close/>
                  </a:path>
                </a:pathLst>
              </a:custGeom>
              <a:blipFill>
                <a:blip r:embed="rId22"/>
                <a:stretch>
                  <a:fillRect l="-20550" r="-20550"/>
                </a:stretch>
              </a:blipFill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 rot="-217960">
              <a:off x="11091872" y="2318435"/>
              <a:ext cx="6353179" cy="6724644"/>
              <a:chOff x="0" y="0"/>
              <a:chExt cx="6350000" cy="6721279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351270" cy="6721279"/>
              </a:xfrm>
              <a:custGeom>
                <a:avLst/>
                <a:gdLst/>
                <a:ahLst/>
                <a:cxnLst/>
                <a:rect l="l" t="t" r="r" b="b"/>
                <a:pathLst>
                  <a:path w="6351270" h="6721279">
                    <a:moveTo>
                      <a:pt x="5985510" y="0"/>
                    </a:moveTo>
                    <a:lnTo>
                      <a:pt x="364490" y="0"/>
                    </a:lnTo>
                    <a:cubicBezTo>
                      <a:pt x="162560" y="0"/>
                      <a:pt x="0" y="172065"/>
                      <a:pt x="0" y="385801"/>
                    </a:cubicBezTo>
                    <a:lnTo>
                      <a:pt x="0" y="6336822"/>
                    </a:lnTo>
                    <a:cubicBezTo>
                      <a:pt x="0" y="6549214"/>
                      <a:pt x="162560" y="6721279"/>
                      <a:pt x="364490" y="6721279"/>
                    </a:cubicBezTo>
                    <a:lnTo>
                      <a:pt x="5986780" y="6721279"/>
                    </a:lnTo>
                    <a:cubicBezTo>
                      <a:pt x="6187440" y="6721279"/>
                      <a:pt x="6351270" y="6549214"/>
                      <a:pt x="6351270" y="6335477"/>
                    </a:cubicBezTo>
                    <a:lnTo>
                      <a:pt x="6351270" y="385801"/>
                    </a:lnTo>
                    <a:cubicBezTo>
                      <a:pt x="6350000" y="172065"/>
                      <a:pt x="6187440" y="0"/>
                      <a:pt x="5985510" y="0"/>
                    </a:cubicBezTo>
                    <a:close/>
                  </a:path>
                </a:pathLst>
              </a:custGeom>
              <a:blipFill>
                <a:blip r:embed="rId23"/>
                <a:stretch>
                  <a:fillRect l="-34653" t="-20456" r="-34653"/>
                </a:stretch>
              </a:blipFill>
            </p:spPr>
            <p:txBody>
              <a:bodyPr/>
              <a:lstStyle/>
              <a:p>
                <a:endParaRPr lang="es-ES"/>
              </a:p>
            </p:txBody>
          </p:sp>
        </p:grpSp>
      </p:grpSp>
      <p:sp>
        <p:nvSpPr>
          <p:cNvPr id="26" name="Freeform 26"/>
          <p:cNvSpPr/>
          <p:nvPr/>
        </p:nvSpPr>
        <p:spPr>
          <a:xfrm>
            <a:off x="4716146" y="4329037"/>
            <a:ext cx="8970008" cy="5606255"/>
          </a:xfrm>
          <a:custGeom>
            <a:avLst/>
            <a:gdLst/>
            <a:ahLst/>
            <a:cxnLst/>
            <a:rect l="l" t="t" r="r" b="b"/>
            <a:pathLst>
              <a:path w="8970008" h="5606255">
                <a:moveTo>
                  <a:pt x="0" y="0"/>
                </a:moveTo>
                <a:lnTo>
                  <a:pt x="8970008" y="0"/>
                </a:lnTo>
                <a:lnTo>
                  <a:pt x="8970008" y="5606255"/>
                </a:lnTo>
                <a:lnTo>
                  <a:pt x="0" y="5606255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4728739" y="6633486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9313111">
            <a:off x="15249796" y="-870302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1"/>
                </a:lnTo>
                <a:lnTo>
                  <a:pt x="0" y="31127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5587938">
            <a:off x="-1782082" y="3266854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788302" y="8241781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10684654">
            <a:off x="6333313" y="-449275"/>
            <a:ext cx="5735673" cy="1960557"/>
          </a:xfrm>
          <a:custGeom>
            <a:avLst/>
            <a:gdLst/>
            <a:ahLst/>
            <a:cxnLst/>
            <a:rect l="l" t="t" r="r" b="b"/>
            <a:pathLst>
              <a:path w="5735673" h="1960557">
                <a:moveTo>
                  <a:pt x="0" y="0"/>
                </a:moveTo>
                <a:lnTo>
                  <a:pt x="5735674" y="0"/>
                </a:lnTo>
                <a:lnTo>
                  <a:pt x="5735674" y="1960558"/>
                </a:lnTo>
                <a:lnTo>
                  <a:pt x="0" y="1960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-5145773">
            <a:off x="9254135" y="8550798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0"/>
                </a:lnTo>
                <a:lnTo>
                  <a:pt x="0" y="3112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 rot="8703278" flipH="1">
            <a:off x="-1545586" y="7212943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4015433" y="0"/>
                </a:moveTo>
                <a:lnTo>
                  <a:pt x="0" y="0"/>
                </a:lnTo>
                <a:lnTo>
                  <a:pt x="0" y="3112791"/>
                </a:lnTo>
                <a:lnTo>
                  <a:pt x="4015433" y="3112791"/>
                </a:lnTo>
                <a:lnTo>
                  <a:pt x="401543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842732" y="2098153"/>
            <a:ext cx="8718640" cy="6167631"/>
          </a:xfrm>
          <a:custGeom>
            <a:avLst/>
            <a:gdLst/>
            <a:ahLst/>
            <a:cxnLst/>
            <a:rect l="l" t="t" r="r" b="b"/>
            <a:pathLst>
              <a:path w="8718640" h="6167631">
                <a:moveTo>
                  <a:pt x="0" y="0"/>
                </a:moveTo>
                <a:lnTo>
                  <a:pt x="8718640" y="0"/>
                </a:lnTo>
                <a:lnTo>
                  <a:pt x="8718640" y="6167631"/>
                </a:lnTo>
                <a:lnTo>
                  <a:pt x="0" y="616763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Freeform 21"/>
          <p:cNvSpPr/>
          <p:nvPr/>
        </p:nvSpPr>
        <p:spPr>
          <a:xfrm>
            <a:off x="9704646" y="3355477"/>
            <a:ext cx="8447964" cy="5976152"/>
          </a:xfrm>
          <a:custGeom>
            <a:avLst/>
            <a:gdLst/>
            <a:ahLst/>
            <a:cxnLst/>
            <a:rect l="l" t="t" r="r" b="b"/>
            <a:pathLst>
              <a:path w="8447964" h="5976152">
                <a:moveTo>
                  <a:pt x="0" y="0"/>
                </a:moveTo>
                <a:lnTo>
                  <a:pt x="8447964" y="0"/>
                </a:lnTo>
                <a:lnTo>
                  <a:pt x="8447964" y="5976152"/>
                </a:lnTo>
                <a:lnTo>
                  <a:pt x="0" y="5976152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2" name="TextBox 22"/>
          <p:cNvSpPr txBox="1"/>
          <p:nvPr/>
        </p:nvSpPr>
        <p:spPr>
          <a:xfrm>
            <a:off x="5568454" y="408982"/>
            <a:ext cx="10401300" cy="1160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sz="679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ESCUELA DE FAMILIAS 24/25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10684654">
            <a:off x="6333313" y="-449275"/>
            <a:ext cx="5735673" cy="1960557"/>
          </a:xfrm>
          <a:custGeom>
            <a:avLst/>
            <a:gdLst/>
            <a:ahLst/>
            <a:cxnLst/>
            <a:rect l="l" t="t" r="r" b="b"/>
            <a:pathLst>
              <a:path w="5735673" h="1960557">
                <a:moveTo>
                  <a:pt x="0" y="0"/>
                </a:moveTo>
                <a:lnTo>
                  <a:pt x="5735674" y="0"/>
                </a:lnTo>
                <a:lnTo>
                  <a:pt x="5735674" y="1960558"/>
                </a:lnTo>
                <a:lnTo>
                  <a:pt x="0" y="19605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1200968">
            <a:off x="4309411" y="9219238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>
            <a:off x="9561372" y="5143500"/>
            <a:ext cx="8500119" cy="4318380"/>
          </a:xfrm>
          <a:custGeom>
            <a:avLst/>
            <a:gdLst/>
            <a:ahLst/>
            <a:cxnLst/>
            <a:rect l="l" t="t" r="r" b="b"/>
            <a:pathLst>
              <a:path w="8500119" h="4318380">
                <a:moveTo>
                  <a:pt x="0" y="0"/>
                </a:moveTo>
                <a:lnTo>
                  <a:pt x="8500119" y="0"/>
                </a:lnTo>
                <a:lnTo>
                  <a:pt x="8500119" y="4318380"/>
                </a:lnTo>
                <a:lnTo>
                  <a:pt x="0" y="431838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55" t="-47856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>
            <a:off x="333932" y="2902797"/>
            <a:ext cx="9681332" cy="5002847"/>
          </a:xfrm>
          <a:custGeom>
            <a:avLst/>
            <a:gdLst/>
            <a:ahLst/>
            <a:cxnLst/>
            <a:rect l="l" t="t" r="r" b="b"/>
            <a:pathLst>
              <a:path w="9681332" h="5002847">
                <a:moveTo>
                  <a:pt x="0" y="0"/>
                </a:moveTo>
                <a:lnTo>
                  <a:pt x="9681331" y="0"/>
                </a:lnTo>
                <a:lnTo>
                  <a:pt x="9681331" y="5002846"/>
                </a:lnTo>
                <a:lnTo>
                  <a:pt x="0" y="500284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3691" b="-7256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>
            <a:off x="10110513" y="485552"/>
            <a:ext cx="7538153" cy="4096452"/>
          </a:xfrm>
          <a:custGeom>
            <a:avLst/>
            <a:gdLst/>
            <a:ahLst/>
            <a:cxnLst/>
            <a:rect l="l" t="t" r="r" b="b"/>
            <a:pathLst>
              <a:path w="7538153" h="4096452">
                <a:moveTo>
                  <a:pt x="0" y="0"/>
                </a:moveTo>
                <a:lnTo>
                  <a:pt x="7538154" y="0"/>
                </a:lnTo>
                <a:lnTo>
                  <a:pt x="7538154" y="4096452"/>
                </a:lnTo>
                <a:lnTo>
                  <a:pt x="0" y="409645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31753" r="-1830" b="-8785"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9313111">
            <a:off x="15249796" y="-870302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1"/>
                </a:lnTo>
                <a:lnTo>
                  <a:pt x="0" y="311279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-5145773">
            <a:off x="9254135" y="8550798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0"/>
                </a:lnTo>
                <a:lnTo>
                  <a:pt x="0" y="3112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8703278" flipH="1">
            <a:off x="-1545586" y="7212943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4015433" y="0"/>
                </a:moveTo>
                <a:lnTo>
                  <a:pt x="0" y="0"/>
                </a:lnTo>
                <a:lnTo>
                  <a:pt x="0" y="3112791"/>
                </a:lnTo>
                <a:lnTo>
                  <a:pt x="4015433" y="3112791"/>
                </a:lnTo>
                <a:lnTo>
                  <a:pt x="401543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5" name="Freeform 15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6" name="Freeform 16"/>
          <p:cNvSpPr/>
          <p:nvPr/>
        </p:nvSpPr>
        <p:spPr>
          <a:xfrm rot="424792">
            <a:off x="819660" y="686093"/>
            <a:ext cx="10442192" cy="6526370"/>
          </a:xfrm>
          <a:custGeom>
            <a:avLst/>
            <a:gdLst/>
            <a:ahLst/>
            <a:cxnLst/>
            <a:rect l="l" t="t" r="r" b="b"/>
            <a:pathLst>
              <a:path w="10442192" h="6526370">
                <a:moveTo>
                  <a:pt x="0" y="0"/>
                </a:moveTo>
                <a:lnTo>
                  <a:pt x="10442192" y="0"/>
                </a:lnTo>
                <a:lnTo>
                  <a:pt x="10442192" y="6526370"/>
                </a:lnTo>
                <a:lnTo>
                  <a:pt x="0" y="652637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7" name="Freeform 17"/>
          <p:cNvSpPr/>
          <p:nvPr/>
        </p:nvSpPr>
        <p:spPr>
          <a:xfrm rot="-646024">
            <a:off x="9778983" y="3022957"/>
            <a:ext cx="7556822" cy="5689657"/>
          </a:xfrm>
          <a:custGeom>
            <a:avLst/>
            <a:gdLst/>
            <a:ahLst/>
            <a:cxnLst/>
            <a:rect l="l" t="t" r="r" b="b"/>
            <a:pathLst>
              <a:path w="7556822" h="5689657">
                <a:moveTo>
                  <a:pt x="0" y="0"/>
                </a:moveTo>
                <a:lnTo>
                  <a:pt x="7556822" y="0"/>
                </a:lnTo>
                <a:lnTo>
                  <a:pt x="7556822" y="5689657"/>
                </a:lnTo>
                <a:lnTo>
                  <a:pt x="0" y="568965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4728739" y="6633486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9313111">
            <a:off x="15249796" y="-870302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1"/>
                </a:lnTo>
                <a:lnTo>
                  <a:pt x="0" y="3112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5587938">
            <a:off x="-1782082" y="3266854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788302" y="8241781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10684654">
            <a:off x="6333313" y="-449275"/>
            <a:ext cx="5735673" cy="1960557"/>
          </a:xfrm>
          <a:custGeom>
            <a:avLst/>
            <a:gdLst/>
            <a:ahLst/>
            <a:cxnLst/>
            <a:rect l="l" t="t" r="r" b="b"/>
            <a:pathLst>
              <a:path w="5735673" h="1960557">
                <a:moveTo>
                  <a:pt x="0" y="0"/>
                </a:moveTo>
                <a:lnTo>
                  <a:pt x="5735674" y="0"/>
                </a:lnTo>
                <a:lnTo>
                  <a:pt x="5735674" y="1960558"/>
                </a:lnTo>
                <a:lnTo>
                  <a:pt x="0" y="1960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-5145773">
            <a:off x="9254135" y="8550798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0"/>
                </a:lnTo>
                <a:lnTo>
                  <a:pt x="0" y="31127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 rot="8703278" flipH="1">
            <a:off x="-1545586" y="7212943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4015433" y="0"/>
                </a:moveTo>
                <a:lnTo>
                  <a:pt x="0" y="0"/>
                </a:lnTo>
                <a:lnTo>
                  <a:pt x="0" y="3112791"/>
                </a:lnTo>
                <a:lnTo>
                  <a:pt x="4015433" y="3112791"/>
                </a:lnTo>
                <a:lnTo>
                  <a:pt x="401543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TextBox 20"/>
          <p:cNvSpPr txBox="1"/>
          <p:nvPr/>
        </p:nvSpPr>
        <p:spPr>
          <a:xfrm>
            <a:off x="5996954" y="3652729"/>
            <a:ext cx="6804645" cy="2138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196"/>
              </a:lnSpc>
            </a:pPr>
            <a:r>
              <a:rPr lang="en-US" sz="12997" dirty="0">
                <a:solidFill>
                  <a:srgbClr val="3F3D4A"/>
                </a:solidFill>
                <a:latin typeface="Handelson Four"/>
                <a:ea typeface="Handelson Four"/>
                <a:cs typeface="Handelson Four"/>
                <a:sym typeface="Handelson Four"/>
              </a:rPr>
              <a:t>¿PARA QUÉ?</a:t>
            </a: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5587938">
            <a:off x="-1862758" y="7481044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7"/>
                </a:lnTo>
                <a:lnTo>
                  <a:pt x="0" y="2033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>
            <a:off x="462130" y="485552"/>
            <a:ext cx="10322043" cy="5682008"/>
          </a:xfrm>
          <a:custGeom>
            <a:avLst/>
            <a:gdLst/>
            <a:ahLst/>
            <a:cxnLst/>
            <a:rect l="l" t="t" r="r" b="b"/>
            <a:pathLst>
              <a:path w="10322043" h="5682008">
                <a:moveTo>
                  <a:pt x="0" y="0"/>
                </a:moveTo>
                <a:lnTo>
                  <a:pt x="10322043" y="0"/>
                </a:lnTo>
                <a:lnTo>
                  <a:pt x="10322043" y="5682008"/>
                </a:lnTo>
                <a:lnTo>
                  <a:pt x="0" y="568200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5" name="Freeform 15"/>
          <p:cNvSpPr/>
          <p:nvPr/>
        </p:nvSpPr>
        <p:spPr>
          <a:xfrm>
            <a:off x="10325546" y="1834842"/>
            <a:ext cx="7503827" cy="7297472"/>
          </a:xfrm>
          <a:custGeom>
            <a:avLst/>
            <a:gdLst/>
            <a:ahLst/>
            <a:cxnLst/>
            <a:rect l="l" t="t" r="r" b="b"/>
            <a:pathLst>
              <a:path w="7503827" h="7297472">
                <a:moveTo>
                  <a:pt x="0" y="0"/>
                </a:moveTo>
                <a:lnTo>
                  <a:pt x="7503827" y="0"/>
                </a:lnTo>
                <a:lnTo>
                  <a:pt x="7503827" y="7297471"/>
                </a:lnTo>
                <a:lnTo>
                  <a:pt x="0" y="729747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4728739" y="6633486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9313111">
            <a:off x="15249796" y="-870302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1"/>
                </a:lnTo>
                <a:lnTo>
                  <a:pt x="0" y="3112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5587938">
            <a:off x="-1782082" y="3266854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788302" y="8241781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10684654">
            <a:off x="6333313" y="-449275"/>
            <a:ext cx="5735673" cy="1960557"/>
          </a:xfrm>
          <a:custGeom>
            <a:avLst/>
            <a:gdLst/>
            <a:ahLst/>
            <a:cxnLst/>
            <a:rect l="l" t="t" r="r" b="b"/>
            <a:pathLst>
              <a:path w="5735673" h="1960557">
                <a:moveTo>
                  <a:pt x="0" y="0"/>
                </a:moveTo>
                <a:lnTo>
                  <a:pt x="5735674" y="0"/>
                </a:lnTo>
                <a:lnTo>
                  <a:pt x="5735674" y="1960558"/>
                </a:lnTo>
                <a:lnTo>
                  <a:pt x="0" y="1960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-5145773">
            <a:off x="9254135" y="8550798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0"/>
                </a:lnTo>
                <a:lnTo>
                  <a:pt x="0" y="31127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 rot="8703278" flipH="1">
            <a:off x="-1545586" y="7212943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4015433" y="0"/>
                </a:moveTo>
                <a:lnTo>
                  <a:pt x="0" y="0"/>
                </a:lnTo>
                <a:lnTo>
                  <a:pt x="0" y="3112791"/>
                </a:lnTo>
                <a:lnTo>
                  <a:pt x="4015433" y="3112791"/>
                </a:lnTo>
                <a:lnTo>
                  <a:pt x="401543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20" name="Group 20"/>
          <p:cNvGrpSpPr/>
          <p:nvPr/>
        </p:nvGrpSpPr>
        <p:grpSpPr>
          <a:xfrm>
            <a:off x="2666834" y="3065550"/>
            <a:ext cx="13206900" cy="4155900"/>
            <a:chOff x="0" y="0"/>
            <a:chExt cx="17609200" cy="55412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7609200" cy="5541200"/>
            </a:xfrm>
            <a:custGeom>
              <a:avLst/>
              <a:gdLst/>
              <a:ahLst/>
              <a:cxnLst/>
              <a:rect l="l" t="t" r="r" b="b"/>
              <a:pathLst>
                <a:path w="17609200" h="5541200">
                  <a:moveTo>
                    <a:pt x="0" y="0"/>
                  </a:moveTo>
                  <a:lnTo>
                    <a:pt x="17609200" y="0"/>
                  </a:lnTo>
                  <a:lnTo>
                    <a:pt x="17609200" y="5541200"/>
                  </a:lnTo>
                  <a:lnTo>
                    <a:pt x="0" y="55412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0"/>
              <a:ext cx="17609200" cy="55412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7920"/>
                </a:lnSpc>
              </a:pPr>
              <a:r>
                <a:rPr lang="en-US" sz="6600" b="1" dirty="0">
                  <a:solidFill>
                    <a:srgbClr val="219BC3"/>
                  </a:solidFill>
                  <a:latin typeface="Libre Franklin Bold"/>
                  <a:ea typeface="Libre Franklin Bold"/>
                  <a:cs typeface="Libre Franklin Bold"/>
                  <a:sym typeface="Libre Franklin Bold"/>
                </a:rPr>
                <a:t>“Los </a:t>
              </a:r>
              <a:r>
                <a:rPr lang="en-US" sz="6600" b="1" dirty="0" err="1">
                  <a:solidFill>
                    <a:srgbClr val="219BC3"/>
                  </a:solidFill>
                  <a:latin typeface="Libre Franklin Bold"/>
                  <a:ea typeface="Libre Franklin Bold"/>
                  <a:cs typeface="Libre Franklin Bold"/>
                  <a:sym typeface="Libre Franklin Bold"/>
                </a:rPr>
                <a:t>docentes</a:t>
              </a:r>
              <a:r>
                <a:rPr lang="en-US" sz="6600" b="1" dirty="0">
                  <a:solidFill>
                    <a:srgbClr val="219BC3"/>
                  </a:solidFill>
                  <a:latin typeface="Libre Franklin Bold"/>
                  <a:ea typeface="Libre Franklin Bold"/>
                  <a:cs typeface="Libre Franklin Bold"/>
                  <a:sym typeface="Libre Franklin Bold"/>
                </a:rPr>
                <a:t> </a:t>
              </a:r>
              <a:r>
                <a:rPr lang="en-US" sz="6600" b="1" dirty="0" err="1">
                  <a:solidFill>
                    <a:srgbClr val="219BC3"/>
                  </a:solidFill>
                  <a:latin typeface="Libre Franklin Bold"/>
                  <a:ea typeface="Libre Franklin Bold"/>
                  <a:cs typeface="Libre Franklin Bold"/>
                  <a:sym typeface="Libre Franklin Bold"/>
                </a:rPr>
                <a:t>somos</a:t>
              </a:r>
              <a:r>
                <a:rPr lang="en-US" sz="6600" b="1" dirty="0">
                  <a:solidFill>
                    <a:srgbClr val="219BC3"/>
                  </a:solidFill>
                  <a:latin typeface="Libre Franklin Bold"/>
                  <a:ea typeface="Libre Franklin Bold"/>
                  <a:cs typeface="Libre Franklin Bold"/>
                  <a:sym typeface="Libre Franklin Bold"/>
                </a:rPr>
                <a:t> </a:t>
              </a:r>
              <a:r>
                <a:rPr lang="en-US" sz="6600" b="1" dirty="0" err="1">
                  <a:solidFill>
                    <a:srgbClr val="219BC3"/>
                  </a:solidFill>
                  <a:latin typeface="Libre Franklin Bold"/>
                  <a:ea typeface="Libre Franklin Bold"/>
                  <a:cs typeface="Libre Franklin Bold"/>
                  <a:sym typeface="Libre Franklin Bold"/>
                </a:rPr>
                <a:t>el</a:t>
              </a:r>
              <a:r>
                <a:rPr lang="en-US" sz="6600" b="1" dirty="0">
                  <a:solidFill>
                    <a:srgbClr val="219BC3"/>
                  </a:solidFill>
                  <a:latin typeface="Libre Franklin Bold"/>
                  <a:ea typeface="Libre Franklin Bold"/>
                  <a:cs typeface="Libre Franklin Bold"/>
                  <a:sym typeface="Libre Franklin Bold"/>
                </a:rPr>
                <a:t> </a:t>
              </a:r>
              <a:r>
                <a:rPr lang="en-US" sz="6600" b="1" dirty="0" err="1">
                  <a:solidFill>
                    <a:srgbClr val="219BC3"/>
                  </a:solidFill>
                  <a:latin typeface="Libre Franklin Bold"/>
                  <a:ea typeface="Libre Franklin Bold"/>
                  <a:cs typeface="Libre Franklin Bold"/>
                  <a:sym typeface="Libre Franklin Bold"/>
                </a:rPr>
                <a:t>vehículo</a:t>
              </a:r>
              <a:r>
                <a:rPr lang="en-US" sz="6600" b="1" dirty="0">
                  <a:solidFill>
                    <a:srgbClr val="219BC3"/>
                  </a:solidFill>
                  <a:latin typeface="Libre Franklin Bold"/>
                  <a:ea typeface="Libre Franklin Bold"/>
                  <a:cs typeface="Libre Franklin Bold"/>
                  <a:sym typeface="Libre Franklin Bold"/>
                </a:rPr>
                <a:t> que </a:t>
              </a:r>
              <a:r>
                <a:rPr lang="en-US" sz="6600" b="1" dirty="0" err="1">
                  <a:solidFill>
                    <a:srgbClr val="219BC3"/>
                  </a:solidFill>
                  <a:latin typeface="Libre Franklin Bold"/>
                  <a:ea typeface="Libre Franklin Bold"/>
                  <a:cs typeface="Libre Franklin Bold"/>
                  <a:sym typeface="Libre Franklin Bold"/>
                </a:rPr>
                <a:t>impulsa</a:t>
              </a:r>
              <a:r>
                <a:rPr lang="en-US" sz="6600" b="1" dirty="0">
                  <a:solidFill>
                    <a:srgbClr val="219BC3"/>
                  </a:solidFill>
                  <a:latin typeface="Libre Franklin Bold"/>
                  <a:ea typeface="Libre Franklin Bold"/>
                  <a:cs typeface="Libre Franklin Bold"/>
                  <a:sym typeface="Libre Franklin Bold"/>
                </a:rPr>
                <a:t> a </a:t>
              </a:r>
              <a:r>
                <a:rPr lang="en-US" sz="6600" b="1" dirty="0" err="1">
                  <a:solidFill>
                    <a:srgbClr val="219BC3"/>
                  </a:solidFill>
                  <a:latin typeface="Libre Franklin Bold"/>
                  <a:ea typeface="Libre Franklin Bold"/>
                  <a:cs typeface="Libre Franklin Bold"/>
                  <a:sym typeface="Libre Franklin Bold"/>
                </a:rPr>
                <a:t>los</a:t>
              </a:r>
              <a:r>
                <a:rPr lang="en-US" sz="6600" b="1" dirty="0">
                  <a:solidFill>
                    <a:srgbClr val="219BC3"/>
                  </a:solidFill>
                  <a:latin typeface="Libre Franklin Bold"/>
                  <a:ea typeface="Libre Franklin Bold"/>
                  <a:cs typeface="Libre Franklin Bold"/>
                  <a:sym typeface="Libre Franklin Bold"/>
                </a:rPr>
                <a:t> </a:t>
              </a:r>
              <a:r>
                <a:rPr lang="en-US" sz="6600" b="1" dirty="0" err="1">
                  <a:solidFill>
                    <a:srgbClr val="219BC3"/>
                  </a:solidFill>
                  <a:latin typeface="Libre Franklin Bold"/>
                  <a:ea typeface="Libre Franklin Bold"/>
                  <a:cs typeface="Libre Franklin Bold"/>
                  <a:sym typeface="Libre Franklin Bold"/>
                </a:rPr>
                <a:t>adolescentes</a:t>
              </a:r>
              <a:r>
                <a:rPr lang="en-US" sz="6600" b="1" dirty="0">
                  <a:solidFill>
                    <a:srgbClr val="219BC3"/>
                  </a:solidFill>
                  <a:latin typeface="Libre Franklin Bold"/>
                  <a:ea typeface="Libre Franklin Bold"/>
                  <a:cs typeface="Libre Franklin Bold"/>
                  <a:sym typeface="Libre Franklin Bold"/>
                </a:rPr>
                <a:t> para </a:t>
              </a:r>
              <a:r>
                <a:rPr lang="en-US" sz="6600" b="1" dirty="0" err="1">
                  <a:solidFill>
                    <a:srgbClr val="219BC3"/>
                  </a:solidFill>
                  <a:latin typeface="Libre Franklin Bold"/>
                  <a:ea typeface="Libre Franklin Bold"/>
                  <a:cs typeface="Libre Franklin Bold"/>
                  <a:sym typeface="Libre Franklin Bold"/>
                </a:rPr>
                <a:t>mostrar</a:t>
              </a:r>
              <a:r>
                <a:rPr lang="en-US" sz="6600" b="1" dirty="0">
                  <a:solidFill>
                    <a:srgbClr val="219BC3"/>
                  </a:solidFill>
                  <a:latin typeface="Libre Franklin Bold"/>
                  <a:ea typeface="Libre Franklin Bold"/>
                  <a:cs typeface="Libre Franklin Bold"/>
                  <a:sym typeface="Libre Franklin Bold"/>
                </a:rPr>
                <a:t> </a:t>
              </a:r>
              <a:r>
                <a:rPr lang="en-US" sz="6600" b="1" dirty="0" err="1">
                  <a:solidFill>
                    <a:srgbClr val="219BC3"/>
                  </a:solidFill>
                  <a:latin typeface="Libre Franklin Bold"/>
                  <a:ea typeface="Libre Franklin Bold"/>
                  <a:cs typeface="Libre Franklin Bold"/>
                  <a:sym typeface="Libre Franklin Bold"/>
                </a:rPr>
                <a:t>su</a:t>
              </a:r>
              <a:r>
                <a:rPr lang="en-US" sz="6600" b="1" dirty="0">
                  <a:solidFill>
                    <a:srgbClr val="219BC3"/>
                  </a:solidFill>
                  <a:latin typeface="Libre Franklin Bold"/>
                  <a:ea typeface="Libre Franklin Bold"/>
                  <a:cs typeface="Libre Franklin Bold"/>
                  <a:sym typeface="Libre Franklin Bold"/>
                </a:rPr>
                <a:t> </a:t>
              </a:r>
              <a:r>
                <a:rPr lang="en-US" sz="6600" b="1" dirty="0" err="1">
                  <a:solidFill>
                    <a:srgbClr val="219BC3"/>
                  </a:solidFill>
                  <a:latin typeface="Libre Franklin Bold"/>
                  <a:ea typeface="Libre Franklin Bold"/>
                  <a:cs typeface="Libre Franklin Bold"/>
                  <a:sym typeface="Libre Franklin Bold"/>
                </a:rPr>
                <a:t>autenticidad</a:t>
              </a:r>
              <a:r>
                <a:rPr lang="en-US" sz="6600" b="1" dirty="0">
                  <a:solidFill>
                    <a:srgbClr val="219BC3"/>
                  </a:solidFill>
                  <a:latin typeface="Libre Franklin Bold"/>
                  <a:ea typeface="Libre Franklin Bold"/>
                  <a:cs typeface="Libre Franklin Bold"/>
                  <a:sym typeface="Libre Franklin Bold"/>
                </a:rPr>
                <a:t>”</a:t>
              </a:r>
            </a:p>
            <a:p>
              <a:pPr algn="ctr">
                <a:lnSpc>
                  <a:spcPts val="7920"/>
                </a:lnSpc>
              </a:pPr>
              <a:r>
                <a:rPr lang="en-US" sz="6600" b="1" dirty="0">
                  <a:solidFill>
                    <a:srgbClr val="219BC3"/>
                  </a:solidFill>
                  <a:latin typeface="Libre Franklin Bold"/>
                  <a:ea typeface="Libre Franklin Bold"/>
                  <a:cs typeface="Libre Franklin Bold"/>
                  <a:sym typeface="Libre Franklin Bold"/>
                </a:rPr>
                <a:t>(Equipo IE)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4728739" y="6633486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9313111">
            <a:off x="15249796" y="-870302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1"/>
                </a:lnTo>
                <a:lnTo>
                  <a:pt x="0" y="3112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5587938">
            <a:off x="-1782082" y="3266854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788302" y="8241781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10684654">
            <a:off x="6333313" y="-449275"/>
            <a:ext cx="5735673" cy="1960557"/>
          </a:xfrm>
          <a:custGeom>
            <a:avLst/>
            <a:gdLst/>
            <a:ahLst/>
            <a:cxnLst/>
            <a:rect l="l" t="t" r="r" b="b"/>
            <a:pathLst>
              <a:path w="5735673" h="1960557">
                <a:moveTo>
                  <a:pt x="0" y="0"/>
                </a:moveTo>
                <a:lnTo>
                  <a:pt x="5735674" y="0"/>
                </a:lnTo>
                <a:lnTo>
                  <a:pt x="5735674" y="1960558"/>
                </a:lnTo>
                <a:lnTo>
                  <a:pt x="0" y="1960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-5145773">
            <a:off x="9254135" y="8550798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0"/>
                </a:lnTo>
                <a:lnTo>
                  <a:pt x="0" y="31127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 rot="8703278" flipH="1">
            <a:off x="-1545586" y="7212943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4015433" y="0"/>
                </a:moveTo>
                <a:lnTo>
                  <a:pt x="0" y="0"/>
                </a:lnTo>
                <a:lnTo>
                  <a:pt x="0" y="3112791"/>
                </a:lnTo>
                <a:lnTo>
                  <a:pt x="4015433" y="3112791"/>
                </a:lnTo>
                <a:lnTo>
                  <a:pt x="401543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TextBox 20"/>
          <p:cNvSpPr txBox="1"/>
          <p:nvPr/>
        </p:nvSpPr>
        <p:spPr>
          <a:xfrm>
            <a:off x="1788302" y="1924257"/>
            <a:ext cx="14181452" cy="671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8"/>
              </a:lnSpc>
            </a:pPr>
            <a:r>
              <a:rPr lang="en-US" sz="34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La inquietud por crear un ambiente de trabajo más amable y mejorar el aprendizaje y rendimiento de nuestros alumnos, nos llevó a poner en marcha diferentes proyectos y actuaciones sobre Inteligencia Emocional.</a:t>
            </a:r>
          </a:p>
          <a:p>
            <a:pPr algn="ctr">
              <a:lnSpc>
                <a:spcPts val="4828"/>
              </a:lnSpc>
            </a:pPr>
            <a:r>
              <a:rPr lang="en-US" sz="34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Somos un gran equipo, y tenemos el apoyo y la colaboración tanto del equipo directivo como del grupo de convivencia del IES la Albuera.</a:t>
            </a:r>
          </a:p>
          <a:p>
            <a:pPr algn="ctr">
              <a:lnSpc>
                <a:spcPts val="4828"/>
              </a:lnSpc>
            </a:pPr>
            <a:endParaRPr lang="en-US" sz="3449">
              <a:solidFill>
                <a:srgbClr val="000000"/>
              </a:solidFill>
              <a:latin typeface="Lulu Font TH"/>
              <a:ea typeface="Lulu Font TH"/>
              <a:cs typeface="Lulu Font TH"/>
              <a:sym typeface="Lulu Font TH"/>
            </a:endParaRPr>
          </a:p>
          <a:p>
            <a:pPr algn="ctr">
              <a:lnSpc>
                <a:spcPts val="4828"/>
              </a:lnSpc>
            </a:pPr>
            <a:r>
              <a:rPr lang="en-US" sz="34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La Inteligencia Emocional es la habilidad de reconocer, comprender y gestionar las emociones, propias y de los demás. </a:t>
            </a:r>
          </a:p>
          <a:p>
            <a:pPr algn="ctr">
              <a:lnSpc>
                <a:spcPts val="4828"/>
              </a:lnSpc>
            </a:pPr>
            <a:r>
              <a:rPr lang="en-US" sz="344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Esto permitirá tener relaciones más saludables y efectivas, aprender a ser más empáticos y llevar a cabo una escucha activa eficaz.</a:t>
            </a:r>
          </a:p>
          <a:p>
            <a:pPr algn="ctr">
              <a:lnSpc>
                <a:spcPts val="4828"/>
              </a:lnSpc>
            </a:pPr>
            <a:endParaRPr lang="en-US" sz="3449">
              <a:solidFill>
                <a:srgbClr val="000000"/>
              </a:solidFill>
              <a:latin typeface="Lulu Font TH"/>
              <a:ea typeface="Lulu Font TH"/>
              <a:cs typeface="Lulu Font TH"/>
              <a:sym typeface="Lulu Font TH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5499584" y="5143500"/>
            <a:ext cx="940339" cy="1216913"/>
          </a:xfrm>
          <a:custGeom>
            <a:avLst/>
            <a:gdLst/>
            <a:ahLst/>
            <a:cxnLst/>
            <a:rect l="l" t="t" r="r" b="b"/>
            <a:pathLst>
              <a:path w="940339" h="1216913">
                <a:moveTo>
                  <a:pt x="0" y="0"/>
                </a:moveTo>
                <a:lnTo>
                  <a:pt x="940339" y="0"/>
                </a:lnTo>
                <a:lnTo>
                  <a:pt x="940339" y="1216913"/>
                </a:lnTo>
                <a:lnTo>
                  <a:pt x="0" y="121691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4728739" y="6633486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9313111">
            <a:off x="15249796" y="-870302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1"/>
                </a:lnTo>
                <a:lnTo>
                  <a:pt x="0" y="31127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5587938">
            <a:off x="-1782082" y="3266854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788302" y="8241781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10684654">
            <a:off x="6333313" y="-449275"/>
            <a:ext cx="5735673" cy="1960557"/>
          </a:xfrm>
          <a:custGeom>
            <a:avLst/>
            <a:gdLst/>
            <a:ahLst/>
            <a:cxnLst/>
            <a:rect l="l" t="t" r="r" b="b"/>
            <a:pathLst>
              <a:path w="5735673" h="1960557">
                <a:moveTo>
                  <a:pt x="0" y="0"/>
                </a:moveTo>
                <a:lnTo>
                  <a:pt x="5735674" y="0"/>
                </a:lnTo>
                <a:lnTo>
                  <a:pt x="5735674" y="1960558"/>
                </a:lnTo>
                <a:lnTo>
                  <a:pt x="0" y="1960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-5145773">
            <a:off x="9254135" y="8550798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0"/>
                </a:lnTo>
                <a:lnTo>
                  <a:pt x="0" y="31127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 rot="8703278" flipH="1">
            <a:off x="-1545586" y="7212943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4015433" y="0"/>
                </a:moveTo>
                <a:lnTo>
                  <a:pt x="0" y="0"/>
                </a:lnTo>
                <a:lnTo>
                  <a:pt x="0" y="3112791"/>
                </a:lnTo>
                <a:lnTo>
                  <a:pt x="4015433" y="3112791"/>
                </a:lnTo>
                <a:lnTo>
                  <a:pt x="401543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TextBox 20"/>
          <p:cNvSpPr txBox="1"/>
          <p:nvPr/>
        </p:nvSpPr>
        <p:spPr>
          <a:xfrm>
            <a:off x="4951508" y="2080245"/>
            <a:ext cx="560990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21" name="TextBox 21"/>
          <p:cNvSpPr txBox="1"/>
          <p:nvPr/>
        </p:nvSpPr>
        <p:spPr>
          <a:xfrm>
            <a:off x="1705764" y="2048805"/>
            <a:ext cx="14993979" cy="6163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0"/>
              </a:lnSpc>
            </a:pPr>
            <a:r>
              <a:rPr lang="en-US" sz="3207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Con el firme convencimiento de que un ambiente escolar positivo influye en el bienestar y en el rendimiento de la comunidad educativa, tomamos la iniciativa de formar y poner en práctica las herramientas que nos proporciona la inteligencia emocional. </a:t>
            </a:r>
          </a:p>
          <a:p>
            <a:pPr algn="ctr">
              <a:lnSpc>
                <a:spcPts val="4490"/>
              </a:lnSpc>
            </a:pPr>
            <a:r>
              <a:rPr lang="en-US" sz="3207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 Se ha buscado crear un espacio de aprendizaje que trascienda la mera transmisión de conocimientos, promoviendo una conexión más real y consciente con las propias emociones y con las de los demás. </a:t>
            </a:r>
          </a:p>
          <a:p>
            <a:pPr algn="ctr">
              <a:lnSpc>
                <a:spcPts val="4490"/>
              </a:lnSpc>
            </a:pPr>
            <a:r>
              <a:rPr lang="en-US" sz="3207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Creemos firmemente que la Inteligencia Emocional es una habilidad esencial para navegar en la vida cotidiana.</a:t>
            </a:r>
          </a:p>
          <a:p>
            <a:pPr algn="ctr">
              <a:lnSpc>
                <a:spcPts val="4490"/>
              </a:lnSpc>
            </a:pPr>
            <a:endParaRPr lang="en-US" sz="3207">
              <a:solidFill>
                <a:srgbClr val="000000"/>
              </a:solidFill>
              <a:latin typeface="Lulu Font TH"/>
              <a:ea typeface="Lulu Font TH"/>
              <a:cs typeface="Lulu Font TH"/>
              <a:sym typeface="Lulu Font TH"/>
            </a:endParaRPr>
          </a:p>
          <a:p>
            <a:pPr algn="ctr">
              <a:lnSpc>
                <a:spcPts val="4490"/>
              </a:lnSpc>
            </a:pPr>
            <a:r>
              <a:rPr lang="en-US" sz="3207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Nos pusimos a trabajar y han salido adelante los proyectos que se ven a continuación.</a:t>
            </a:r>
          </a:p>
        </p:txBody>
      </p:sp>
      <p:sp>
        <p:nvSpPr>
          <p:cNvPr id="22" name="Freeform 22"/>
          <p:cNvSpPr/>
          <p:nvPr/>
        </p:nvSpPr>
        <p:spPr>
          <a:xfrm>
            <a:off x="16229574" y="4686904"/>
            <a:ext cx="940339" cy="1216913"/>
          </a:xfrm>
          <a:custGeom>
            <a:avLst/>
            <a:gdLst/>
            <a:ahLst/>
            <a:cxnLst/>
            <a:rect l="l" t="t" r="r" b="b"/>
            <a:pathLst>
              <a:path w="940339" h="1216913">
                <a:moveTo>
                  <a:pt x="0" y="0"/>
                </a:moveTo>
                <a:lnTo>
                  <a:pt x="940339" y="0"/>
                </a:lnTo>
                <a:lnTo>
                  <a:pt x="940339" y="1216913"/>
                </a:lnTo>
                <a:lnTo>
                  <a:pt x="0" y="121691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10684654">
            <a:off x="6333313" y="-449275"/>
            <a:ext cx="5735673" cy="1960557"/>
          </a:xfrm>
          <a:custGeom>
            <a:avLst/>
            <a:gdLst/>
            <a:ahLst/>
            <a:cxnLst/>
            <a:rect l="l" t="t" r="r" b="b"/>
            <a:pathLst>
              <a:path w="5735673" h="1960557">
                <a:moveTo>
                  <a:pt x="0" y="0"/>
                </a:moveTo>
                <a:lnTo>
                  <a:pt x="5735674" y="0"/>
                </a:lnTo>
                <a:lnTo>
                  <a:pt x="5735674" y="1960558"/>
                </a:lnTo>
                <a:lnTo>
                  <a:pt x="0" y="19605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-5145773">
            <a:off x="9254135" y="8550798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0"/>
                </a:lnTo>
                <a:lnTo>
                  <a:pt x="0" y="3112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1471160" y="5085988"/>
            <a:ext cx="1322291" cy="1711200"/>
          </a:xfrm>
          <a:custGeom>
            <a:avLst/>
            <a:gdLst/>
            <a:ahLst/>
            <a:cxnLst/>
            <a:rect l="l" t="t" r="r" b="b"/>
            <a:pathLst>
              <a:path w="1322291" h="1711200">
                <a:moveTo>
                  <a:pt x="0" y="0"/>
                </a:moveTo>
                <a:lnTo>
                  <a:pt x="1322291" y="0"/>
                </a:lnTo>
                <a:lnTo>
                  <a:pt x="1322291" y="1711200"/>
                </a:lnTo>
                <a:lnTo>
                  <a:pt x="0" y="17112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Freeform 21"/>
          <p:cNvSpPr/>
          <p:nvPr/>
        </p:nvSpPr>
        <p:spPr>
          <a:xfrm>
            <a:off x="4413116" y="1141933"/>
            <a:ext cx="6512610" cy="5836927"/>
          </a:xfrm>
          <a:custGeom>
            <a:avLst/>
            <a:gdLst/>
            <a:ahLst/>
            <a:cxnLst/>
            <a:rect l="l" t="t" r="r" b="b"/>
            <a:pathLst>
              <a:path w="6512610" h="5836927">
                <a:moveTo>
                  <a:pt x="0" y="0"/>
                </a:moveTo>
                <a:lnTo>
                  <a:pt x="6512610" y="0"/>
                </a:lnTo>
                <a:lnTo>
                  <a:pt x="6512610" y="5836927"/>
                </a:lnTo>
                <a:lnTo>
                  <a:pt x="0" y="583692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2" name="TextBox 22"/>
          <p:cNvSpPr txBox="1"/>
          <p:nvPr/>
        </p:nvSpPr>
        <p:spPr>
          <a:xfrm>
            <a:off x="3182241" y="298689"/>
            <a:ext cx="687139" cy="9482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6"/>
              </a:lnSpc>
            </a:pPr>
            <a:r>
              <a:rPr lang="en-US" sz="8400" spc="-588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P</a:t>
            </a:r>
          </a:p>
          <a:p>
            <a:pPr algn="ctr">
              <a:lnSpc>
                <a:spcPts val="8316"/>
              </a:lnSpc>
            </a:pPr>
            <a:r>
              <a:rPr lang="en-US" sz="8400" spc="-588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</a:t>
            </a:r>
          </a:p>
          <a:p>
            <a:pPr algn="ctr">
              <a:lnSpc>
                <a:spcPts val="8316"/>
              </a:lnSpc>
            </a:pPr>
            <a:r>
              <a:rPr lang="en-US" sz="8400" spc="-588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O</a:t>
            </a:r>
          </a:p>
          <a:p>
            <a:pPr algn="ctr">
              <a:lnSpc>
                <a:spcPts val="8316"/>
              </a:lnSpc>
            </a:pPr>
            <a:r>
              <a:rPr lang="en-US" sz="8400" spc="-588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Y</a:t>
            </a:r>
          </a:p>
          <a:p>
            <a:pPr algn="ctr">
              <a:lnSpc>
                <a:spcPts val="8316"/>
              </a:lnSpc>
            </a:pPr>
            <a:r>
              <a:rPr lang="en-US" sz="8400" spc="-588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E</a:t>
            </a:r>
          </a:p>
          <a:p>
            <a:pPr algn="ctr">
              <a:lnSpc>
                <a:spcPts val="8316"/>
              </a:lnSpc>
            </a:pPr>
            <a:r>
              <a:rPr lang="en-US" sz="8400" spc="-588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C</a:t>
            </a:r>
          </a:p>
          <a:p>
            <a:pPr algn="ctr">
              <a:lnSpc>
                <a:spcPts val="8316"/>
              </a:lnSpc>
            </a:pPr>
            <a:r>
              <a:rPr lang="en-US" sz="8400" spc="-588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T</a:t>
            </a:r>
          </a:p>
          <a:p>
            <a:pPr algn="ctr">
              <a:lnSpc>
                <a:spcPts val="8316"/>
              </a:lnSpc>
            </a:pPr>
            <a:r>
              <a:rPr lang="en-US" sz="8400" spc="-588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O</a:t>
            </a:r>
          </a:p>
          <a:p>
            <a:pPr algn="ctr">
              <a:lnSpc>
                <a:spcPts val="8316"/>
              </a:lnSpc>
            </a:pPr>
            <a:r>
              <a:rPr lang="en-US" sz="8400" spc="-588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S </a:t>
            </a:r>
          </a:p>
        </p:txBody>
      </p:sp>
      <p:sp>
        <p:nvSpPr>
          <p:cNvPr id="23" name="Freeform 23"/>
          <p:cNvSpPr/>
          <p:nvPr/>
        </p:nvSpPr>
        <p:spPr>
          <a:xfrm>
            <a:off x="9561372" y="1122883"/>
            <a:ext cx="6512610" cy="5836927"/>
          </a:xfrm>
          <a:custGeom>
            <a:avLst/>
            <a:gdLst/>
            <a:ahLst/>
            <a:cxnLst/>
            <a:rect l="l" t="t" r="r" b="b"/>
            <a:pathLst>
              <a:path w="6512610" h="5836927">
                <a:moveTo>
                  <a:pt x="0" y="0"/>
                </a:moveTo>
                <a:lnTo>
                  <a:pt x="6512610" y="0"/>
                </a:lnTo>
                <a:lnTo>
                  <a:pt x="6512610" y="5836927"/>
                </a:lnTo>
                <a:lnTo>
                  <a:pt x="0" y="583692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4" name="TextBox 24"/>
          <p:cNvSpPr txBox="1"/>
          <p:nvPr/>
        </p:nvSpPr>
        <p:spPr>
          <a:xfrm>
            <a:off x="5277183" y="1140750"/>
            <a:ext cx="9505120" cy="6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dirty="0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INTELIGENCIA EMOCIONAL EN LOS RECREOS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384618" y="2428999"/>
            <a:ext cx="9505120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RINCÓN PROFEMOCI-ON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277183" y="5011282"/>
            <a:ext cx="6433933" cy="6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dirty="0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RINCÓN SOMOS EMOCIONES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567634" y="6245722"/>
            <a:ext cx="12535827" cy="6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dirty="0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MIRADAS EMOCIONALES: ALUMNOS/PROFESORES/FAMILIAS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270417" y="3711042"/>
            <a:ext cx="10946839" cy="6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dirty="0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INTELIGENCIA EMOCIONAL EN LA SALA DE PROFES</a:t>
            </a:r>
          </a:p>
        </p:txBody>
      </p:sp>
      <p:sp>
        <p:nvSpPr>
          <p:cNvPr id="29" name="Freeform 29"/>
          <p:cNvSpPr/>
          <p:nvPr/>
        </p:nvSpPr>
        <p:spPr>
          <a:xfrm>
            <a:off x="9568225" y="7491612"/>
            <a:ext cx="6512610" cy="5836927"/>
          </a:xfrm>
          <a:custGeom>
            <a:avLst/>
            <a:gdLst/>
            <a:ahLst/>
            <a:cxnLst/>
            <a:rect l="l" t="t" r="r" b="b"/>
            <a:pathLst>
              <a:path w="6512610" h="5836927">
                <a:moveTo>
                  <a:pt x="0" y="0"/>
                </a:moveTo>
                <a:lnTo>
                  <a:pt x="6512610" y="0"/>
                </a:lnTo>
                <a:lnTo>
                  <a:pt x="6512610" y="5836927"/>
                </a:lnTo>
                <a:lnTo>
                  <a:pt x="0" y="583692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0" name="Freeform 30"/>
          <p:cNvSpPr/>
          <p:nvPr/>
        </p:nvSpPr>
        <p:spPr>
          <a:xfrm>
            <a:off x="4413116" y="7491612"/>
            <a:ext cx="6512610" cy="5836927"/>
          </a:xfrm>
          <a:custGeom>
            <a:avLst/>
            <a:gdLst/>
            <a:ahLst/>
            <a:cxnLst/>
            <a:rect l="l" t="t" r="r" b="b"/>
            <a:pathLst>
              <a:path w="6512610" h="5836927">
                <a:moveTo>
                  <a:pt x="0" y="0"/>
                </a:moveTo>
                <a:lnTo>
                  <a:pt x="6512610" y="0"/>
                </a:lnTo>
                <a:lnTo>
                  <a:pt x="6512610" y="5836927"/>
                </a:lnTo>
                <a:lnTo>
                  <a:pt x="0" y="583692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1" name="TextBox 31"/>
          <p:cNvSpPr txBox="1"/>
          <p:nvPr/>
        </p:nvSpPr>
        <p:spPr>
          <a:xfrm>
            <a:off x="3000904" y="8763693"/>
            <a:ext cx="9505120" cy="6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dirty="0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ESCUELA DE FAMILIAS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052274" y="7494086"/>
            <a:ext cx="9505120" cy="66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dirty="0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FORMACIÓN PROFESORES EN IE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4728739" y="6633486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9313111">
            <a:off x="15249796" y="-870302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1"/>
                </a:lnTo>
                <a:lnTo>
                  <a:pt x="0" y="31127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5587938">
            <a:off x="-1782082" y="3266854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788302" y="8241781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10684654">
            <a:off x="6333313" y="-449275"/>
            <a:ext cx="5735673" cy="1960557"/>
          </a:xfrm>
          <a:custGeom>
            <a:avLst/>
            <a:gdLst/>
            <a:ahLst/>
            <a:cxnLst/>
            <a:rect l="l" t="t" r="r" b="b"/>
            <a:pathLst>
              <a:path w="5735673" h="1960557">
                <a:moveTo>
                  <a:pt x="0" y="0"/>
                </a:moveTo>
                <a:lnTo>
                  <a:pt x="5735674" y="0"/>
                </a:lnTo>
                <a:lnTo>
                  <a:pt x="5735674" y="1960558"/>
                </a:lnTo>
                <a:lnTo>
                  <a:pt x="0" y="1960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-5145773">
            <a:off x="9254135" y="8550798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0"/>
                </a:lnTo>
                <a:lnTo>
                  <a:pt x="0" y="3112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 rot="8703278" flipH="1">
            <a:off x="-1545586" y="7212943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4015433" y="0"/>
                </a:moveTo>
                <a:lnTo>
                  <a:pt x="0" y="0"/>
                </a:lnTo>
                <a:lnTo>
                  <a:pt x="0" y="3112791"/>
                </a:lnTo>
                <a:lnTo>
                  <a:pt x="4015433" y="3112791"/>
                </a:lnTo>
                <a:lnTo>
                  <a:pt x="401543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5802254" y="1785696"/>
            <a:ext cx="5255887" cy="5864309"/>
          </a:xfrm>
          <a:custGeom>
            <a:avLst/>
            <a:gdLst/>
            <a:ahLst/>
            <a:cxnLst/>
            <a:rect l="l" t="t" r="r" b="b"/>
            <a:pathLst>
              <a:path w="5255887" h="5864309">
                <a:moveTo>
                  <a:pt x="0" y="0"/>
                </a:moveTo>
                <a:lnTo>
                  <a:pt x="5255887" y="0"/>
                </a:lnTo>
                <a:lnTo>
                  <a:pt x="5255887" y="5864309"/>
                </a:lnTo>
                <a:lnTo>
                  <a:pt x="0" y="586430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TextBox 21"/>
          <p:cNvSpPr txBox="1"/>
          <p:nvPr/>
        </p:nvSpPr>
        <p:spPr>
          <a:xfrm>
            <a:off x="1981630" y="4769065"/>
            <a:ext cx="3729209" cy="9531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dirty="0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ALUMNADO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646244" y="1997607"/>
            <a:ext cx="2746474" cy="953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FAMILIAS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149555" y="6238778"/>
            <a:ext cx="4056311" cy="969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PROFESORES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0004">
            <a:off x="13040098" y="9194993"/>
            <a:ext cx="4331535" cy="1480597"/>
          </a:xfrm>
          <a:custGeom>
            <a:avLst/>
            <a:gdLst/>
            <a:ahLst/>
            <a:cxnLst/>
            <a:rect l="l" t="t" r="r" b="b"/>
            <a:pathLst>
              <a:path w="4331535" h="1480597">
                <a:moveTo>
                  <a:pt x="0" y="0"/>
                </a:moveTo>
                <a:lnTo>
                  <a:pt x="4331535" y="0"/>
                </a:lnTo>
                <a:lnTo>
                  <a:pt x="4331535" y="1480598"/>
                </a:lnTo>
                <a:lnTo>
                  <a:pt x="0" y="14805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 rot="-5400000">
            <a:off x="14728739" y="6633486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 rot="-5400000">
            <a:off x="16770317" y="2808903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 rot="9313111">
            <a:off x="15249796" y="-870302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1"/>
                </a:lnTo>
                <a:lnTo>
                  <a:pt x="0" y="31127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 rot="5587938">
            <a:off x="-1782082" y="3266854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1788302" y="8241781"/>
            <a:ext cx="5249628" cy="2033038"/>
          </a:xfrm>
          <a:custGeom>
            <a:avLst/>
            <a:gdLst/>
            <a:ahLst/>
            <a:cxnLst/>
            <a:rect l="l" t="t" r="r" b="b"/>
            <a:pathLst>
              <a:path w="5249628" h="2033038">
                <a:moveTo>
                  <a:pt x="0" y="0"/>
                </a:moveTo>
                <a:lnTo>
                  <a:pt x="5249628" y="0"/>
                </a:lnTo>
                <a:lnTo>
                  <a:pt x="5249628" y="2033038"/>
                </a:lnTo>
                <a:lnTo>
                  <a:pt x="0" y="20330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 rot="-10684654">
            <a:off x="6333313" y="-449275"/>
            <a:ext cx="5735673" cy="1960557"/>
          </a:xfrm>
          <a:custGeom>
            <a:avLst/>
            <a:gdLst/>
            <a:ahLst/>
            <a:cxnLst/>
            <a:rect l="l" t="t" r="r" b="b"/>
            <a:pathLst>
              <a:path w="5735673" h="1960557">
                <a:moveTo>
                  <a:pt x="0" y="0"/>
                </a:moveTo>
                <a:lnTo>
                  <a:pt x="5735674" y="0"/>
                </a:lnTo>
                <a:lnTo>
                  <a:pt x="5735674" y="1960558"/>
                </a:lnTo>
                <a:lnTo>
                  <a:pt x="0" y="1960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 rot="1200968">
            <a:off x="7338757" y="880504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 rot="-5145773">
            <a:off x="9254135" y="8550798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0" y="0"/>
                </a:moveTo>
                <a:lnTo>
                  <a:pt x="4015433" y="0"/>
                </a:lnTo>
                <a:lnTo>
                  <a:pt x="4015433" y="3112790"/>
                </a:lnTo>
                <a:lnTo>
                  <a:pt x="0" y="3112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>
          <a:xfrm rot="9993192">
            <a:off x="1544748" y="-947604"/>
            <a:ext cx="5485959" cy="2124562"/>
          </a:xfrm>
          <a:custGeom>
            <a:avLst/>
            <a:gdLst/>
            <a:ahLst/>
            <a:cxnLst/>
            <a:rect l="l" t="t" r="r" b="b"/>
            <a:pathLst>
              <a:path w="5485959" h="2124562">
                <a:moveTo>
                  <a:pt x="0" y="0"/>
                </a:moveTo>
                <a:lnTo>
                  <a:pt x="5485960" y="0"/>
                </a:lnTo>
                <a:lnTo>
                  <a:pt x="5485960" y="2124562"/>
                </a:lnTo>
                <a:lnTo>
                  <a:pt x="0" y="21245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2" name="Freeform 12"/>
          <p:cNvSpPr/>
          <p:nvPr/>
        </p:nvSpPr>
        <p:spPr>
          <a:xfrm rot="-5400000">
            <a:off x="-596925" y="-425236"/>
            <a:ext cx="2118111" cy="1821576"/>
          </a:xfrm>
          <a:custGeom>
            <a:avLst/>
            <a:gdLst/>
            <a:ahLst/>
            <a:cxnLst/>
            <a:rect l="l" t="t" r="r" b="b"/>
            <a:pathLst>
              <a:path w="2118111" h="1821576">
                <a:moveTo>
                  <a:pt x="0" y="0"/>
                </a:moveTo>
                <a:lnTo>
                  <a:pt x="2118111" y="0"/>
                </a:lnTo>
                <a:lnTo>
                  <a:pt x="2118111" y="1821576"/>
                </a:lnTo>
                <a:lnTo>
                  <a:pt x="0" y="18215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3" name="Freeform 13"/>
          <p:cNvSpPr/>
          <p:nvPr/>
        </p:nvSpPr>
        <p:spPr>
          <a:xfrm rot="8703278" flipH="1">
            <a:off x="-1545586" y="7212943"/>
            <a:ext cx="4015434" cy="3112791"/>
          </a:xfrm>
          <a:custGeom>
            <a:avLst/>
            <a:gdLst/>
            <a:ahLst/>
            <a:cxnLst/>
            <a:rect l="l" t="t" r="r" b="b"/>
            <a:pathLst>
              <a:path w="4015434" h="3112791">
                <a:moveTo>
                  <a:pt x="4015433" y="0"/>
                </a:moveTo>
                <a:lnTo>
                  <a:pt x="0" y="0"/>
                </a:lnTo>
                <a:lnTo>
                  <a:pt x="0" y="3112791"/>
                </a:lnTo>
                <a:lnTo>
                  <a:pt x="4015433" y="3112791"/>
                </a:lnTo>
                <a:lnTo>
                  <a:pt x="401543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4" name="Freeform 14"/>
          <p:cNvSpPr/>
          <p:nvPr/>
        </p:nvSpPr>
        <p:spPr>
          <a:xfrm rot="1200968">
            <a:off x="12314341" y="-954349"/>
            <a:ext cx="2486106" cy="2138051"/>
          </a:xfrm>
          <a:custGeom>
            <a:avLst/>
            <a:gdLst/>
            <a:ahLst/>
            <a:cxnLst/>
            <a:rect l="l" t="t" r="r" b="b"/>
            <a:pathLst>
              <a:path w="2486106" h="2138051">
                <a:moveTo>
                  <a:pt x="0" y="0"/>
                </a:moveTo>
                <a:lnTo>
                  <a:pt x="2486106" y="0"/>
                </a:lnTo>
                <a:lnTo>
                  <a:pt x="2486106" y="2138052"/>
                </a:lnTo>
                <a:lnTo>
                  <a:pt x="0" y="21380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146133" y="1544608"/>
            <a:ext cx="2349667" cy="27163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10735367">
            <a:off x="15995079" y="7671851"/>
            <a:ext cx="2349667" cy="2716378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1471160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8" name="Freeform 18"/>
          <p:cNvSpPr/>
          <p:nvPr/>
        </p:nvSpPr>
        <p:spPr>
          <a:xfrm>
            <a:off x="13108074" y="8497563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19" name="Freeform 19"/>
          <p:cNvSpPr/>
          <p:nvPr/>
        </p:nvSpPr>
        <p:spPr>
          <a:xfrm>
            <a:off x="14332983" y="1056048"/>
            <a:ext cx="898641" cy="828384"/>
          </a:xfrm>
          <a:custGeom>
            <a:avLst/>
            <a:gdLst/>
            <a:ahLst/>
            <a:cxnLst/>
            <a:rect l="l" t="t" r="r" b="b"/>
            <a:pathLst>
              <a:path w="898641" h="828384">
                <a:moveTo>
                  <a:pt x="0" y="0"/>
                </a:moveTo>
                <a:lnTo>
                  <a:pt x="898641" y="0"/>
                </a:lnTo>
                <a:lnTo>
                  <a:pt x="898641" y="828383"/>
                </a:lnTo>
                <a:lnTo>
                  <a:pt x="0" y="8283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0" name="Freeform 20"/>
          <p:cNvSpPr/>
          <p:nvPr/>
        </p:nvSpPr>
        <p:spPr>
          <a:xfrm>
            <a:off x="10484423" y="485552"/>
            <a:ext cx="6524925" cy="9230282"/>
          </a:xfrm>
          <a:custGeom>
            <a:avLst/>
            <a:gdLst/>
            <a:ahLst/>
            <a:cxnLst/>
            <a:rect l="l" t="t" r="r" b="b"/>
            <a:pathLst>
              <a:path w="6524925" h="9230282">
                <a:moveTo>
                  <a:pt x="0" y="0"/>
                </a:moveTo>
                <a:lnTo>
                  <a:pt x="6524925" y="0"/>
                </a:lnTo>
                <a:lnTo>
                  <a:pt x="6524925" y="9230282"/>
                </a:lnTo>
                <a:lnTo>
                  <a:pt x="0" y="923028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21" name="TextBox 21"/>
          <p:cNvSpPr txBox="1"/>
          <p:nvPr/>
        </p:nvSpPr>
        <p:spPr>
          <a:xfrm>
            <a:off x="647850" y="3375414"/>
            <a:ext cx="9836573" cy="2663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 dirty="0" err="1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Inteligencia</a:t>
            </a:r>
            <a:r>
              <a:rPr lang="en-US" sz="7999" dirty="0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 </a:t>
            </a:r>
            <a:r>
              <a:rPr lang="en-US" sz="7999" dirty="0" err="1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Emocional</a:t>
            </a:r>
            <a:r>
              <a:rPr lang="en-US" sz="7999" dirty="0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 </a:t>
            </a:r>
          </a:p>
          <a:p>
            <a:pPr algn="ctr">
              <a:lnSpc>
                <a:spcPts val="10296"/>
              </a:lnSpc>
            </a:pPr>
            <a:r>
              <a:rPr lang="en-US" sz="7354" dirty="0" err="1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en</a:t>
            </a:r>
            <a:r>
              <a:rPr lang="en-US" sz="7354" dirty="0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 los </a:t>
            </a:r>
            <a:r>
              <a:rPr lang="en-US" sz="7354" dirty="0" err="1">
                <a:solidFill>
                  <a:srgbClr val="000000"/>
                </a:solidFill>
                <a:latin typeface="Lulu Font TH"/>
                <a:ea typeface="Lulu Font TH"/>
                <a:cs typeface="Lulu Font TH"/>
                <a:sym typeface="Lulu Font TH"/>
              </a:rPr>
              <a:t>recreos</a:t>
            </a:r>
            <a:endParaRPr lang="en-US" sz="7354" dirty="0">
              <a:solidFill>
                <a:srgbClr val="000000"/>
              </a:solidFill>
              <a:latin typeface="Lulu Font TH"/>
              <a:ea typeface="Lulu Font TH"/>
              <a:cs typeface="Lulu Font TH"/>
              <a:sym typeface="Lulu Font TH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1075</Words>
  <Application>Microsoft Office PowerPoint</Application>
  <PresentationFormat>Personalizado</PresentationFormat>
  <Paragraphs>117</Paragraphs>
  <Slides>41</Slides>
  <Notes>15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8" baseType="lpstr">
      <vt:lpstr>Arial</vt:lpstr>
      <vt:lpstr>Lulu Font TH</vt:lpstr>
      <vt:lpstr>Handelson Four</vt:lpstr>
      <vt:lpstr>Calibri</vt:lpstr>
      <vt:lpstr>Oswald Bold</vt:lpstr>
      <vt:lpstr>Libre Franklin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 Inteligencia Emocional en el IES la Albuera</dc:title>
  <dc:creator>Margarita Merino Vázquez</dc:creator>
  <cp:lastModifiedBy>MARGARITA MERINO VAZQUEZ</cp:lastModifiedBy>
  <cp:revision>3</cp:revision>
  <dcterms:created xsi:type="dcterms:W3CDTF">2006-08-16T00:00:00Z</dcterms:created>
  <dcterms:modified xsi:type="dcterms:W3CDTF">2025-05-09T11:35:30Z</dcterms:modified>
  <dc:identifier>DAGmFwKYP68</dc:identifier>
</cp:coreProperties>
</file>