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More Sugar" charset="1" panose="00000000000000000000"/>
      <p:regular r:id="rId15"/>
    </p:embeddedFont>
    <p:embeddedFont>
      <p:font typeface="More Sugar Thin" charset="1" panose="00000000000000000000"/>
      <p:regular r:id="rId16"/>
    </p:embeddedFont>
    <p:embeddedFont>
      <p:font typeface="Brice SemiExpanded Heavy" charset="1" panose="00000000000000000000"/>
      <p:regular r:id="rId17"/>
    </p:embeddedFont>
    <p:embeddedFont>
      <p:font typeface="Open Sans Bold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svg" Type="http://schemas.openxmlformats.org/officeDocument/2006/relationships/image"/><Relationship Id="rId11" Target="../media/image28.png" Type="http://schemas.openxmlformats.org/officeDocument/2006/relationships/image"/><Relationship Id="rId12" Target="../media/image29.svg" Type="http://schemas.openxmlformats.org/officeDocument/2006/relationships/image"/><Relationship Id="rId13" Target="../media/image18.png" Type="http://schemas.openxmlformats.org/officeDocument/2006/relationships/image"/><Relationship Id="rId14" Target="../media/image19.svg" Type="http://schemas.openxmlformats.org/officeDocument/2006/relationships/image"/><Relationship Id="rId2" Target="../media/image1.jpe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Relationship Id="rId7" Target="../media/image24.png" Type="http://schemas.openxmlformats.org/officeDocument/2006/relationships/image"/><Relationship Id="rId8" Target="../media/image25.sv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svg" Type="http://schemas.openxmlformats.org/officeDocument/2006/relationships/image"/><Relationship Id="rId11" Target="../media/image38.png" Type="http://schemas.openxmlformats.org/officeDocument/2006/relationships/image"/><Relationship Id="rId12" Target="../media/image39.svg" Type="http://schemas.openxmlformats.org/officeDocument/2006/relationships/image"/><Relationship Id="rId2" Target="../media/image1.jpeg" Type="http://schemas.openxmlformats.org/officeDocument/2006/relationships/image"/><Relationship Id="rId3" Target="../media/image30.png" Type="http://schemas.openxmlformats.org/officeDocument/2006/relationships/image"/><Relationship Id="rId4" Target="../media/image31.svg" Type="http://schemas.openxmlformats.org/officeDocument/2006/relationships/image"/><Relationship Id="rId5" Target="../media/image32.png" Type="http://schemas.openxmlformats.org/officeDocument/2006/relationships/image"/><Relationship Id="rId6" Target="../media/image33.svg" Type="http://schemas.openxmlformats.org/officeDocument/2006/relationships/image"/><Relationship Id="rId7" Target="../media/image34.png" Type="http://schemas.openxmlformats.org/officeDocument/2006/relationships/image"/><Relationship Id="rId8" Target="../media/image35.sv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svg" Type="http://schemas.openxmlformats.org/officeDocument/2006/relationships/image"/><Relationship Id="rId11" Target="../media/image48.png" Type="http://schemas.openxmlformats.org/officeDocument/2006/relationships/image"/><Relationship Id="rId12" Target="../media/image49.svg" Type="http://schemas.openxmlformats.org/officeDocument/2006/relationships/image"/><Relationship Id="rId13" Target="../media/image50.png" Type="http://schemas.openxmlformats.org/officeDocument/2006/relationships/image"/><Relationship Id="rId14" Target="../media/image51.svg" Type="http://schemas.openxmlformats.org/officeDocument/2006/relationships/image"/><Relationship Id="rId15" Target="../media/image10.png" Type="http://schemas.openxmlformats.org/officeDocument/2006/relationships/image"/><Relationship Id="rId16" Target="../media/image11.svg" Type="http://schemas.openxmlformats.org/officeDocument/2006/relationships/image"/><Relationship Id="rId2" Target="../media/image1.jpeg" Type="http://schemas.openxmlformats.org/officeDocument/2006/relationships/image"/><Relationship Id="rId3" Target="../media/image40.png" Type="http://schemas.openxmlformats.org/officeDocument/2006/relationships/image"/><Relationship Id="rId4" Target="../media/image41.svg" Type="http://schemas.openxmlformats.org/officeDocument/2006/relationships/image"/><Relationship Id="rId5" Target="../media/image42.png" Type="http://schemas.openxmlformats.org/officeDocument/2006/relationships/image"/><Relationship Id="rId6" Target="../media/image43.svg" Type="http://schemas.openxmlformats.org/officeDocument/2006/relationships/image"/><Relationship Id="rId7" Target="../media/image44.png" Type="http://schemas.openxmlformats.org/officeDocument/2006/relationships/image"/><Relationship Id="rId8" Target="../media/image45.sv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svg" Type="http://schemas.openxmlformats.org/officeDocument/2006/relationships/image"/><Relationship Id="rId11" Target="../media/image30.png" Type="http://schemas.openxmlformats.org/officeDocument/2006/relationships/image"/><Relationship Id="rId12" Target="../media/image31.svg" Type="http://schemas.openxmlformats.org/officeDocument/2006/relationships/image"/><Relationship Id="rId2" Target="../media/image1.jpeg" Type="http://schemas.openxmlformats.org/officeDocument/2006/relationships/image"/><Relationship Id="rId3" Target="../media/image52.png" Type="http://schemas.openxmlformats.org/officeDocument/2006/relationships/image"/><Relationship Id="rId4" Target="../media/image53.svg" Type="http://schemas.openxmlformats.org/officeDocument/2006/relationships/image"/><Relationship Id="rId5" Target="../media/image54.png" Type="http://schemas.openxmlformats.org/officeDocument/2006/relationships/image"/><Relationship Id="rId6" Target="../media/image55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3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3.svg" Type="http://schemas.openxmlformats.org/officeDocument/2006/relationships/image"/><Relationship Id="rId11" Target="../media/image38.png" Type="http://schemas.openxmlformats.org/officeDocument/2006/relationships/image"/><Relationship Id="rId12" Target="../media/image39.svg" Type="http://schemas.openxmlformats.org/officeDocument/2006/relationships/image"/><Relationship Id="rId2" Target="../media/image1.jpeg" Type="http://schemas.openxmlformats.org/officeDocument/2006/relationships/image"/><Relationship Id="rId3" Target="../media/image56.png" Type="http://schemas.openxmlformats.org/officeDocument/2006/relationships/image"/><Relationship Id="rId4" Target="../media/image57.svg" Type="http://schemas.openxmlformats.org/officeDocument/2006/relationships/image"/><Relationship Id="rId5" Target="../media/image58.png" Type="http://schemas.openxmlformats.org/officeDocument/2006/relationships/image"/><Relationship Id="rId6" Target="../media/image59.svg" Type="http://schemas.openxmlformats.org/officeDocument/2006/relationships/image"/><Relationship Id="rId7" Target="../media/image60.png" Type="http://schemas.openxmlformats.org/officeDocument/2006/relationships/image"/><Relationship Id="rId8" Target="../media/image61.svg" Type="http://schemas.openxmlformats.org/officeDocument/2006/relationships/image"/><Relationship Id="rId9" Target="../media/image6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9.svg" Type="http://schemas.openxmlformats.org/officeDocument/2006/relationships/image"/><Relationship Id="rId11" Target="../media/image70.png" Type="http://schemas.openxmlformats.org/officeDocument/2006/relationships/image"/><Relationship Id="rId12" Target="../media/image71.svg" Type="http://schemas.openxmlformats.org/officeDocument/2006/relationships/image"/><Relationship Id="rId13" Target="../media/image46.png" Type="http://schemas.openxmlformats.org/officeDocument/2006/relationships/image"/><Relationship Id="rId14" Target="../media/image47.svg" Type="http://schemas.openxmlformats.org/officeDocument/2006/relationships/image"/><Relationship Id="rId15" Target="../media/image36.png" Type="http://schemas.openxmlformats.org/officeDocument/2006/relationships/image"/><Relationship Id="rId16" Target="../media/image37.svg" Type="http://schemas.openxmlformats.org/officeDocument/2006/relationships/image"/><Relationship Id="rId17" Target="../media/image10.png" Type="http://schemas.openxmlformats.org/officeDocument/2006/relationships/image"/><Relationship Id="rId18" Target="../media/image11.svg" Type="http://schemas.openxmlformats.org/officeDocument/2006/relationships/image"/><Relationship Id="rId2" Target="../media/image1.jpeg" Type="http://schemas.openxmlformats.org/officeDocument/2006/relationships/image"/><Relationship Id="rId3" Target="../media/image56.png" Type="http://schemas.openxmlformats.org/officeDocument/2006/relationships/image"/><Relationship Id="rId4" Target="../media/image57.svg" Type="http://schemas.openxmlformats.org/officeDocument/2006/relationships/image"/><Relationship Id="rId5" Target="../media/image64.png" Type="http://schemas.openxmlformats.org/officeDocument/2006/relationships/image"/><Relationship Id="rId6" Target="../media/image65.svg" Type="http://schemas.openxmlformats.org/officeDocument/2006/relationships/image"/><Relationship Id="rId7" Target="../media/image66.png" Type="http://schemas.openxmlformats.org/officeDocument/2006/relationships/image"/><Relationship Id="rId8" Target="../media/image67.svg" Type="http://schemas.openxmlformats.org/officeDocument/2006/relationships/image"/><Relationship Id="rId9" Target="../media/image6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2.jpeg" Type="http://schemas.openxmlformats.org/officeDocument/2006/relationships/image"/><Relationship Id="rId3" Target="../media/image73.jpeg" Type="http://schemas.openxmlformats.org/officeDocument/2006/relationships/image"/><Relationship Id="rId4" Target="../media/image74.png" Type="http://schemas.openxmlformats.org/officeDocument/2006/relationships/image"/><Relationship Id="rId5" Target="../media/image7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56245">
            <a:off x="2398988" y="3336255"/>
            <a:ext cx="14079494" cy="3302281"/>
          </a:xfrm>
          <a:custGeom>
            <a:avLst/>
            <a:gdLst/>
            <a:ahLst/>
            <a:cxnLst/>
            <a:rect r="r" b="b" t="t" l="l"/>
            <a:pathLst>
              <a:path h="3302281" w="14079494">
                <a:moveTo>
                  <a:pt x="0" y="0"/>
                </a:moveTo>
                <a:lnTo>
                  <a:pt x="14079494" y="0"/>
                </a:lnTo>
                <a:lnTo>
                  <a:pt x="14079494" y="3302281"/>
                </a:lnTo>
                <a:lnTo>
                  <a:pt x="0" y="33022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234792">
            <a:off x="3167634" y="5133956"/>
            <a:ext cx="12951557" cy="1115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01"/>
              </a:lnSpc>
            </a:pPr>
            <a:r>
              <a:rPr lang="en-US" sz="940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CONDUCTÓMETRO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1188882">
            <a:off x="7290075" y="3806450"/>
            <a:ext cx="936561" cy="1053392"/>
          </a:xfrm>
          <a:custGeom>
            <a:avLst/>
            <a:gdLst/>
            <a:ahLst/>
            <a:cxnLst/>
            <a:rect r="r" b="b" t="t" l="l"/>
            <a:pathLst>
              <a:path h="1053392" w="936561">
                <a:moveTo>
                  <a:pt x="0" y="0"/>
                </a:moveTo>
                <a:lnTo>
                  <a:pt x="936561" y="0"/>
                </a:lnTo>
                <a:lnTo>
                  <a:pt x="936561" y="1053391"/>
                </a:lnTo>
                <a:lnTo>
                  <a:pt x="0" y="10533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776125" y="3080326"/>
            <a:ext cx="3040083" cy="4126348"/>
          </a:xfrm>
          <a:custGeom>
            <a:avLst/>
            <a:gdLst/>
            <a:ahLst/>
            <a:cxnLst/>
            <a:rect r="r" b="b" t="t" l="l"/>
            <a:pathLst>
              <a:path h="4126348" w="3040083">
                <a:moveTo>
                  <a:pt x="0" y="0"/>
                </a:moveTo>
                <a:lnTo>
                  <a:pt x="3040083" y="0"/>
                </a:lnTo>
                <a:lnTo>
                  <a:pt x="3040083" y="4126348"/>
                </a:lnTo>
                <a:lnTo>
                  <a:pt x="0" y="41263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3471" r="-60256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441925">
            <a:off x="2307982" y="2871172"/>
            <a:ext cx="2630493" cy="2420054"/>
          </a:xfrm>
          <a:custGeom>
            <a:avLst/>
            <a:gdLst/>
            <a:ahLst/>
            <a:cxnLst/>
            <a:rect r="r" b="b" t="t" l="l"/>
            <a:pathLst>
              <a:path h="2420054" w="2630493">
                <a:moveTo>
                  <a:pt x="0" y="0"/>
                </a:moveTo>
                <a:lnTo>
                  <a:pt x="2630493" y="0"/>
                </a:lnTo>
                <a:lnTo>
                  <a:pt x="2630493" y="2420054"/>
                </a:lnTo>
                <a:lnTo>
                  <a:pt x="0" y="24200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56198" y="9366187"/>
            <a:ext cx="2289328" cy="457866"/>
          </a:xfrm>
          <a:custGeom>
            <a:avLst/>
            <a:gdLst/>
            <a:ahLst/>
            <a:cxnLst/>
            <a:rect r="r" b="b" t="t" l="l"/>
            <a:pathLst>
              <a:path h="457866" w="2289328">
                <a:moveTo>
                  <a:pt x="0" y="0"/>
                </a:moveTo>
                <a:lnTo>
                  <a:pt x="2289328" y="0"/>
                </a:lnTo>
                <a:lnTo>
                  <a:pt x="2289328" y="457865"/>
                </a:lnTo>
                <a:lnTo>
                  <a:pt x="0" y="4578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700862" y="9366187"/>
            <a:ext cx="2289328" cy="457866"/>
          </a:xfrm>
          <a:custGeom>
            <a:avLst/>
            <a:gdLst/>
            <a:ahLst/>
            <a:cxnLst/>
            <a:rect r="r" b="b" t="t" l="l"/>
            <a:pathLst>
              <a:path h="457866" w="2289328">
                <a:moveTo>
                  <a:pt x="0" y="0"/>
                </a:moveTo>
                <a:lnTo>
                  <a:pt x="2289328" y="0"/>
                </a:lnTo>
                <a:lnTo>
                  <a:pt x="2289328" y="457865"/>
                </a:lnTo>
                <a:lnTo>
                  <a:pt x="0" y="4578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24812" y="9401600"/>
            <a:ext cx="1918053" cy="383611"/>
          </a:xfrm>
          <a:custGeom>
            <a:avLst/>
            <a:gdLst/>
            <a:ahLst/>
            <a:cxnLst/>
            <a:rect r="r" b="b" t="t" l="l"/>
            <a:pathLst>
              <a:path h="383611" w="1918053">
                <a:moveTo>
                  <a:pt x="0" y="0"/>
                </a:moveTo>
                <a:lnTo>
                  <a:pt x="1918053" y="0"/>
                </a:lnTo>
                <a:lnTo>
                  <a:pt x="1918053" y="383610"/>
                </a:lnTo>
                <a:lnTo>
                  <a:pt x="0" y="3836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183095" y="9401600"/>
            <a:ext cx="1918053" cy="383611"/>
          </a:xfrm>
          <a:custGeom>
            <a:avLst/>
            <a:gdLst/>
            <a:ahLst/>
            <a:cxnLst/>
            <a:rect r="r" b="b" t="t" l="l"/>
            <a:pathLst>
              <a:path h="383611" w="1918053">
                <a:moveTo>
                  <a:pt x="0" y="0"/>
                </a:moveTo>
                <a:lnTo>
                  <a:pt x="1918054" y="0"/>
                </a:lnTo>
                <a:lnTo>
                  <a:pt x="1918054" y="383610"/>
                </a:lnTo>
                <a:lnTo>
                  <a:pt x="0" y="3836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95669" y="9462451"/>
            <a:ext cx="4439550" cy="322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5"/>
              </a:lnSpc>
            </a:pPr>
            <a:r>
              <a:rPr lang="en-US" sz="2277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CRA LOS ARAPILES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031287" y="9457046"/>
            <a:ext cx="4431356" cy="322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sz="2273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ENERO 2025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028700" y="1028700"/>
            <a:ext cx="7315200" cy="1463040"/>
          </a:xfrm>
          <a:custGeom>
            <a:avLst/>
            <a:gdLst/>
            <a:ahLst/>
            <a:cxnLst/>
            <a:rect r="r" b="b" t="t" l="l"/>
            <a:pathLst>
              <a:path h="1463040" w="7315200">
                <a:moveTo>
                  <a:pt x="7315200" y="0"/>
                </a:moveTo>
                <a:lnTo>
                  <a:pt x="0" y="0"/>
                </a:lnTo>
                <a:lnTo>
                  <a:pt x="0" y="1463040"/>
                </a:lnTo>
                <a:lnTo>
                  <a:pt x="7315200" y="146304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4215517" y="1028700"/>
            <a:ext cx="7315200" cy="1463040"/>
          </a:xfrm>
          <a:custGeom>
            <a:avLst/>
            <a:gdLst/>
            <a:ahLst/>
            <a:cxnLst/>
            <a:rect r="r" b="b" t="t" l="l"/>
            <a:pathLst>
              <a:path h="1463040" w="7315200">
                <a:moveTo>
                  <a:pt x="7315200" y="0"/>
                </a:moveTo>
                <a:lnTo>
                  <a:pt x="0" y="0"/>
                </a:lnTo>
                <a:lnTo>
                  <a:pt x="0" y="1463040"/>
                </a:lnTo>
                <a:lnTo>
                  <a:pt x="7315200" y="146304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10285099">
            <a:off x="1430912" y="3626391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753926" y="3002466"/>
            <a:ext cx="7776791" cy="5676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15"/>
              </a:lnSpc>
            </a:pPr>
            <a:r>
              <a:rPr lang="en-US" sz="3741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EN LOS ÚLTIMOS 8 AÑOS EL CRA LOS ARAPILES EXPERIMENTA UN AUMENTO SIGNIFICATIVO DEL NÚMERO DE ALUMNOS:</a:t>
            </a:r>
          </a:p>
          <a:p>
            <a:pPr algn="l" marL="807800" indent="-403900" lvl="1">
              <a:lnSpc>
                <a:spcPts val="4115"/>
              </a:lnSpc>
              <a:buFont typeface="Arial"/>
              <a:buChar char="•"/>
            </a:pPr>
            <a:r>
              <a:rPr lang="en-US" sz="3741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AUMENTA LA DIVERSIDAD EN LAS AULAS.</a:t>
            </a:r>
          </a:p>
          <a:p>
            <a:pPr algn="l" marL="807800" indent="-403900" lvl="1">
              <a:lnSpc>
                <a:spcPts val="4115"/>
              </a:lnSpc>
              <a:buFont typeface="Arial"/>
              <a:buChar char="•"/>
            </a:pPr>
            <a:r>
              <a:rPr lang="en-US" sz="3741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AUMENTA EL NÚMERO DE INCIDENCIAS.</a:t>
            </a:r>
          </a:p>
          <a:p>
            <a:pPr algn="l" marL="807800" indent="-403900" lvl="1">
              <a:lnSpc>
                <a:spcPts val="4115"/>
              </a:lnSpc>
              <a:buFont typeface="Arial"/>
              <a:buChar char="•"/>
            </a:pPr>
            <a:r>
              <a:rPr lang="en-US" sz="3741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APARECEN MÁS CONDUCTAS DISRUPTIVAS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1393184">
            <a:off x="13189936" y="3291963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56198" y="9366187"/>
            <a:ext cx="2289328" cy="457866"/>
          </a:xfrm>
          <a:custGeom>
            <a:avLst/>
            <a:gdLst/>
            <a:ahLst/>
            <a:cxnLst/>
            <a:rect r="r" b="b" t="t" l="l"/>
            <a:pathLst>
              <a:path h="457866" w="2289328">
                <a:moveTo>
                  <a:pt x="0" y="0"/>
                </a:moveTo>
                <a:lnTo>
                  <a:pt x="2289328" y="0"/>
                </a:lnTo>
                <a:lnTo>
                  <a:pt x="2289328" y="457865"/>
                </a:lnTo>
                <a:lnTo>
                  <a:pt x="0" y="4578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700862" y="9366187"/>
            <a:ext cx="2289328" cy="457866"/>
          </a:xfrm>
          <a:custGeom>
            <a:avLst/>
            <a:gdLst/>
            <a:ahLst/>
            <a:cxnLst/>
            <a:rect r="r" b="b" t="t" l="l"/>
            <a:pathLst>
              <a:path h="457866" w="2289328">
                <a:moveTo>
                  <a:pt x="0" y="0"/>
                </a:moveTo>
                <a:lnTo>
                  <a:pt x="2289328" y="0"/>
                </a:lnTo>
                <a:lnTo>
                  <a:pt x="2289328" y="457865"/>
                </a:lnTo>
                <a:lnTo>
                  <a:pt x="0" y="4578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24812" y="9401600"/>
            <a:ext cx="1918053" cy="383611"/>
          </a:xfrm>
          <a:custGeom>
            <a:avLst/>
            <a:gdLst/>
            <a:ahLst/>
            <a:cxnLst/>
            <a:rect r="r" b="b" t="t" l="l"/>
            <a:pathLst>
              <a:path h="383611" w="1918053">
                <a:moveTo>
                  <a:pt x="0" y="0"/>
                </a:moveTo>
                <a:lnTo>
                  <a:pt x="1918053" y="0"/>
                </a:lnTo>
                <a:lnTo>
                  <a:pt x="1918053" y="383610"/>
                </a:lnTo>
                <a:lnTo>
                  <a:pt x="0" y="3836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183095" y="9401600"/>
            <a:ext cx="1918053" cy="383611"/>
          </a:xfrm>
          <a:custGeom>
            <a:avLst/>
            <a:gdLst/>
            <a:ahLst/>
            <a:cxnLst/>
            <a:rect r="r" b="b" t="t" l="l"/>
            <a:pathLst>
              <a:path h="383611" w="1918053">
                <a:moveTo>
                  <a:pt x="0" y="0"/>
                </a:moveTo>
                <a:lnTo>
                  <a:pt x="1918054" y="0"/>
                </a:lnTo>
                <a:lnTo>
                  <a:pt x="1918054" y="383610"/>
                </a:lnTo>
                <a:lnTo>
                  <a:pt x="0" y="3836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958860" y="1288286"/>
            <a:ext cx="13407009" cy="1020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12"/>
              </a:lnSpc>
            </a:pPr>
            <a:r>
              <a:rPr lang="en-US" sz="7101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SITUACIÓN DE PARTIDA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95669" y="9462451"/>
            <a:ext cx="4439550" cy="322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5"/>
              </a:lnSpc>
            </a:pPr>
            <a:r>
              <a:rPr lang="en-US" sz="2277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CRA LOS ARAPLES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031287" y="9457046"/>
            <a:ext cx="4431356" cy="322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sz="2273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ENERO 2025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1248">
            <a:off x="1214552" y="3821299"/>
            <a:ext cx="3342148" cy="1336859"/>
          </a:xfrm>
          <a:custGeom>
            <a:avLst/>
            <a:gdLst/>
            <a:ahLst/>
            <a:cxnLst/>
            <a:rect r="r" b="b" t="t" l="l"/>
            <a:pathLst>
              <a:path h="1336859" w="3342148">
                <a:moveTo>
                  <a:pt x="0" y="0"/>
                </a:moveTo>
                <a:lnTo>
                  <a:pt x="3342147" y="0"/>
                </a:lnTo>
                <a:lnTo>
                  <a:pt x="3342147" y="1336859"/>
                </a:lnTo>
                <a:lnTo>
                  <a:pt x="0" y="13368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877019" y="718907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3864238"/>
            <a:ext cx="273633" cy="2388858"/>
          </a:xfrm>
          <a:custGeom>
            <a:avLst/>
            <a:gdLst/>
            <a:ahLst/>
            <a:cxnLst/>
            <a:rect r="r" b="b" t="t" l="l"/>
            <a:pathLst>
              <a:path h="2388858" w="273633">
                <a:moveTo>
                  <a:pt x="0" y="0"/>
                </a:moveTo>
                <a:lnTo>
                  <a:pt x="273633" y="0"/>
                </a:lnTo>
                <a:lnTo>
                  <a:pt x="273633" y="2388858"/>
                </a:lnTo>
                <a:lnTo>
                  <a:pt x="0" y="23888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0811040" y="6392913"/>
            <a:ext cx="273633" cy="2388858"/>
          </a:xfrm>
          <a:custGeom>
            <a:avLst/>
            <a:gdLst/>
            <a:ahLst/>
            <a:cxnLst/>
            <a:rect r="r" b="b" t="t" l="l"/>
            <a:pathLst>
              <a:path h="2388858" w="273633">
                <a:moveTo>
                  <a:pt x="273633" y="0"/>
                </a:moveTo>
                <a:lnTo>
                  <a:pt x="0" y="0"/>
                </a:lnTo>
                <a:lnTo>
                  <a:pt x="0" y="2388858"/>
                </a:lnTo>
                <a:lnTo>
                  <a:pt x="273633" y="2388858"/>
                </a:lnTo>
                <a:lnTo>
                  <a:pt x="27363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44855">
            <a:off x="11889986" y="1951262"/>
            <a:ext cx="5400610" cy="5887524"/>
          </a:xfrm>
          <a:custGeom>
            <a:avLst/>
            <a:gdLst/>
            <a:ahLst/>
            <a:cxnLst/>
            <a:rect r="r" b="b" t="t" l="l"/>
            <a:pathLst>
              <a:path h="5887524" w="5400610">
                <a:moveTo>
                  <a:pt x="0" y="0"/>
                </a:moveTo>
                <a:lnTo>
                  <a:pt x="5400610" y="0"/>
                </a:lnTo>
                <a:lnTo>
                  <a:pt x="5400610" y="5887525"/>
                </a:lnTo>
                <a:lnTo>
                  <a:pt x="0" y="58875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282490" y="1313602"/>
            <a:ext cx="7572048" cy="20871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OBJETIVO PRINCIPAL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28735" y="4327525"/>
            <a:ext cx="10102452" cy="167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REGISTRAR LAS CONDUCTAS CONTRARIAS A LAS NORMAS DE CONVIVENCIA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2772479" y="8204546"/>
            <a:ext cx="8038561" cy="409236"/>
          </a:xfrm>
          <a:custGeom>
            <a:avLst/>
            <a:gdLst/>
            <a:ahLst/>
            <a:cxnLst/>
            <a:rect r="r" b="b" t="t" l="l"/>
            <a:pathLst>
              <a:path h="409236" w="8038561">
                <a:moveTo>
                  <a:pt x="0" y="0"/>
                </a:moveTo>
                <a:lnTo>
                  <a:pt x="8038561" y="0"/>
                </a:lnTo>
                <a:lnTo>
                  <a:pt x="8038561" y="409236"/>
                </a:lnTo>
                <a:lnTo>
                  <a:pt x="0" y="4092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412182" y="6283084"/>
            <a:ext cx="9276691" cy="277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SE  ELABORA UN FORMS EN EL QUE SE TOMA NOTA DEL GRUPO, ALUMNO/A QUE INTERVIENE, GRAVEDAD DE LA CONDUCTA, MEDIDAS TOMADAS.....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556198" y="9366187"/>
            <a:ext cx="2289328" cy="457866"/>
          </a:xfrm>
          <a:custGeom>
            <a:avLst/>
            <a:gdLst/>
            <a:ahLst/>
            <a:cxnLst/>
            <a:rect r="r" b="b" t="t" l="l"/>
            <a:pathLst>
              <a:path h="457866" w="2289328">
                <a:moveTo>
                  <a:pt x="0" y="0"/>
                </a:moveTo>
                <a:lnTo>
                  <a:pt x="2289328" y="0"/>
                </a:lnTo>
                <a:lnTo>
                  <a:pt x="2289328" y="457865"/>
                </a:lnTo>
                <a:lnTo>
                  <a:pt x="0" y="45786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00862" y="9366187"/>
            <a:ext cx="2289328" cy="457866"/>
          </a:xfrm>
          <a:custGeom>
            <a:avLst/>
            <a:gdLst/>
            <a:ahLst/>
            <a:cxnLst/>
            <a:rect r="r" b="b" t="t" l="l"/>
            <a:pathLst>
              <a:path h="457866" w="2289328">
                <a:moveTo>
                  <a:pt x="0" y="0"/>
                </a:moveTo>
                <a:lnTo>
                  <a:pt x="2289328" y="0"/>
                </a:lnTo>
                <a:lnTo>
                  <a:pt x="2289328" y="457865"/>
                </a:lnTo>
                <a:lnTo>
                  <a:pt x="0" y="45786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824812" y="9401600"/>
            <a:ext cx="1918053" cy="383611"/>
          </a:xfrm>
          <a:custGeom>
            <a:avLst/>
            <a:gdLst/>
            <a:ahLst/>
            <a:cxnLst/>
            <a:rect r="r" b="b" t="t" l="l"/>
            <a:pathLst>
              <a:path h="383611" w="1918053">
                <a:moveTo>
                  <a:pt x="0" y="0"/>
                </a:moveTo>
                <a:lnTo>
                  <a:pt x="1918053" y="0"/>
                </a:lnTo>
                <a:lnTo>
                  <a:pt x="1918053" y="383610"/>
                </a:lnTo>
                <a:lnTo>
                  <a:pt x="0" y="38361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183095" y="9401600"/>
            <a:ext cx="1918053" cy="383611"/>
          </a:xfrm>
          <a:custGeom>
            <a:avLst/>
            <a:gdLst/>
            <a:ahLst/>
            <a:cxnLst/>
            <a:rect r="r" b="b" t="t" l="l"/>
            <a:pathLst>
              <a:path h="383611" w="1918053">
                <a:moveTo>
                  <a:pt x="0" y="0"/>
                </a:moveTo>
                <a:lnTo>
                  <a:pt x="1918054" y="0"/>
                </a:lnTo>
                <a:lnTo>
                  <a:pt x="1918054" y="383610"/>
                </a:lnTo>
                <a:lnTo>
                  <a:pt x="0" y="38361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795669" y="9462451"/>
            <a:ext cx="4439550" cy="322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5"/>
              </a:lnSpc>
            </a:pPr>
            <a:r>
              <a:rPr lang="en-US" sz="2277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CRA LOS ARAPILES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031287" y="9457046"/>
            <a:ext cx="4431356" cy="322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sz="2273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ENERO 2025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4327275" y="834707"/>
            <a:ext cx="9639837" cy="2260980"/>
          </a:xfrm>
          <a:custGeom>
            <a:avLst/>
            <a:gdLst/>
            <a:ahLst/>
            <a:cxnLst/>
            <a:rect r="r" b="b" t="t" l="l"/>
            <a:pathLst>
              <a:path h="2260980" w="9639837">
                <a:moveTo>
                  <a:pt x="9639837" y="0"/>
                </a:moveTo>
                <a:lnTo>
                  <a:pt x="0" y="0"/>
                </a:lnTo>
                <a:lnTo>
                  <a:pt x="0" y="2260980"/>
                </a:lnTo>
                <a:lnTo>
                  <a:pt x="9639837" y="2260980"/>
                </a:lnTo>
                <a:lnTo>
                  <a:pt x="963983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616249" y="577701"/>
            <a:ext cx="10888318" cy="3152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03"/>
              </a:lnSpc>
            </a:pPr>
            <a:r>
              <a:rPr lang="en-US" sz="7457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SE CONVIERTE EN UNA HERRAMIENTA PARA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281248">
            <a:off x="1888163" y="4335899"/>
            <a:ext cx="4255084" cy="1702034"/>
          </a:xfrm>
          <a:custGeom>
            <a:avLst/>
            <a:gdLst/>
            <a:ahLst/>
            <a:cxnLst/>
            <a:rect r="r" b="b" t="t" l="l"/>
            <a:pathLst>
              <a:path h="1702034" w="4255084">
                <a:moveTo>
                  <a:pt x="0" y="0"/>
                </a:moveTo>
                <a:lnTo>
                  <a:pt x="4255084" y="0"/>
                </a:lnTo>
                <a:lnTo>
                  <a:pt x="4255084" y="1702033"/>
                </a:lnTo>
                <a:lnTo>
                  <a:pt x="0" y="17020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12744" y="5052998"/>
            <a:ext cx="4370005" cy="638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06"/>
              </a:lnSpc>
            </a:pPr>
            <a:r>
              <a:rPr lang="en-US" sz="4551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GESTIONAR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2064267" y="5280432"/>
            <a:ext cx="4765560" cy="771154"/>
          </a:xfrm>
          <a:custGeom>
            <a:avLst/>
            <a:gdLst/>
            <a:ahLst/>
            <a:cxnLst/>
            <a:rect r="r" b="b" t="t" l="l"/>
            <a:pathLst>
              <a:path h="771154" w="4765560">
                <a:moveTo>
                  <a:pt x="0" y="0"/>
                </a:moveTo>
                <a:lnTo>
                  <a:pt x="4765560" y="0"/>
                </a:lnTo>
                <a:lnTo>
                  <a:pt x="4765560" y="771154"/>
                </a:lnTo>
                <a:lnTo>
                  <a:pt x="0" y="7711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1930658" y="5370409"/>
            <a:ext cx="4723125" cy="638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06"/>
              </a:lnSpc>
            </a:pPr>
            <a:r>
              <a:rPr lang="en-US" sz="4551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COORDINAR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906648" y="5620324"/>
            <a:ext cx="4481092" cy="638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06"/>
              </a:lnSpc>
            </a:pPr>
            <a:r>
              <a:rPr lang="en-US" sz="4551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21751" y="7219513"/>
            <a:ext cx="15357197" cy="974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04"/>
              </a:lnSpc>
            </a:pPr>
            <a:r>
              <a:rPr lang="en-US" sz="5063" spc="-151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LAS ACTUACIONES DE LOS DOCENTES 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7602524">
            <a:off x="4071241" y="3295519"/>
            <a:ext cx="1657364" cy="615296"/>
          </a:xfrm>
          <a:custGeom>
            <a:avLst/>
            <a:gdLst/>
            <a:ahLst/>
            <a:cxnLst/>
            <a:rect r="r" b="b" t="t" l="l"/>
            <a:pathLst>
              <a:path h="615296" w="1657364">
                <a:moveTo>
                  <a:pt x="0" y="0"/>
                </a:moveTo>
                <a:lnTo>
                  <a:pt x="1657364" y="0"/>
                </a:lnTo>
                <a:lnTo>
                  <a:pt x="1657364" y="615297"/>
                </a:lnTo>
                <a:lnTo>
                  <a:pt x="0" y="6152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3577426">
            <a:off x="12933905" y="3612930"/>
            <a:ext cx="1657364" cy="615296"/>
          </a:xfrm>
          <a:custGeom>
            <a:avLst/>
            <a:gdLst/>
            <a:ahLst/>
            <a:cxnLst/>
            <a:rect r="r" b="b" t="t" l="l"/>
            <a:pathLst>
              <a:path h="615296" w="1657364">
                <a:moveTo>
                  <a:pt x="0" y="0"/>
                </a:moveTo>
                <a:lnTo>
                  <a:pt x="1657364" y="0"/>
                </a:lnTo>
                <a:lnTo>
                  <a:pt x="1657364" y="615297"/>
                </a:lnTo>
                <a:lnTo>
                  <a:pt x="0" y="6152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400000">
            <a:off x="8315318" y="3857233"/>
            <a:ext cx="1657364" cy="615296"/>
          </a:xfrm>
          <a:custGeom>
            <a:avLst/>
            <a:gdLst/>
            <a:ahLst/>
            <a:cxnLst/>
            <a:rect r="r" b="b" t="t" l="l"/>
            <a:pathLst>
              <a:path h="615296" w="1657364">
                <a:moveTo>
                  <a:pt x="0" y="0"/>
                </a:moveTo>
                <a:lnTo>
                  <a:pt x="1657364" y="0"/>
                </a:lnTo>
                <a:lnTo>
                  <a:pt x="1657364" y="615297"/>
                </a:lnTo>
                <a:lnTo>
                  <a:pt x="0" y="6152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56198" y="9366187"/>
            <a:ext cx="2289328" cy="457866"/>
          </a:xfrm>
          <a:custGeom>
            <a:avLst/>
            <a:gdLst/>
            <a:ahLst/>
            <a:cxnLst/>
            <a:rect r="r" b="b" t="t" l="l"/>
            <a:pathLst>
              <a:path h="457866" w="2289328">
                <a:moveTo>
                  <a:pt x="0" y="0"/>
                </a:moveTo>
                <a:lnTo>
                  <a:pt x="2289328" y="0"/>
                </a:lnTo>
                <a:lnTo>
                  <a:pt x="2289328" y="457865"/>
                </a:lnTo>
                <a:lnTo>
                  <a:pt x="0" y="4578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00862" y="9366187"/>
            <a:ext cx="2289328" cy="457866"/>
          </a:xfrm>
          <a:custGeom>
            <a:avLst/>
            <a:gdLst/>
            <a:ahLst/>
            <a:cxnLst/>
            <a:rect r="r" b="b" t="t" l="l"/>
            <a:pathLst>
              <a:path h="457866" w="2289328">
                <a:moveTo>
                  <a:pt x="0" y="0"/>
                </a:moveTo>
                <a:lnTo>
                  <a:pt x="2289328" y="0"/>
                </a:lnTo>
                <a:lnTo>
                  <a:pt x="2289328" y="457865"/>
                </a:lnTo>
                <a:lnTo>
                  <a:pt x="0" y="4578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824812" y="9401600"/>
            <a:ext cx="1918053" cy="383611"/>
          </a:xfrm>
          <a:custGeom>
            <a:avLst/>
            <a:gdLst/>
            <a:ahLst/>
            <a:cxnLst/>
            <a:rect r="r" b="b" t="t" l="l"/>
            <a:pathLst>
              <a:path h="383611" w="1918053">
                <a:moveTo>
                  <a:pt x="0" y="0"/>
                </a:moveTo>
                <a:lnTo>
                  <a:pt x="1918053" y="0"/>
                </a:lnTo>
                <a:lnTo>
                  <a:pt x="1918053" y="383610"/>
                </a:lnTo>
                <a:lnTo>
                  <a:pt x="0" y="3836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5183095" y="9401600"/>
            <a:ext cx="1918053" cy="383611"/>
          </a:xfrm>
          <a:custGeom>
            <a:avLst/>
            <a:gdLst/>
            <a:ahLst/>
            <a:cxnLst/>
            <a:rect r="r" b="b" t="t" l="l"/>
            <a:pathLst>
              <a:path h="383611" w="1918053">
                <a:moveTo>
                  <a:pt x="0" y="0"/>
                </a:moveTo>
                <a:lnTo>
                  <a:pt x="1918054" y="0"/>
                </a:lnTo>
                <a:lnTo>
                  <a:pt x="1918054" y="383610"/>
                </a:lnTo>
                <a:lnTo>
                  <a:pt x="0" y="3836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795669" y="9462451"/>
            <a:ext cx="4439550" cy="322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5"/>
              </a:lnSpc>
            </a:pPr>
            <a:r>
              <a:rPr lang="en-US" sz="2277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CRA LOS ARAPILES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031287" y="9457046"/>
            <a:ext cx="4431356" cy="322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sz="2273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ENERO 2025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01493">
            <a:off x="1011242" y="869251"/>
            <a:ext cx="4982890" cy="2853837"/>
          </a:xfrm>
          <a:custGeom>
            <a:avLst/>
            <a:gdLst/>
            <a:ahLst/>
            <a:cxnLst/>
            <a:rect r="r" b="b" t="t" l="l"/>
            <a:pathLst>
              <a:path h="2853837" w="4982890">
                <a:moveTo>
                  <a:pt x="0" y="0"/>
                </a:moveTo>
                <a:lnTo>
                  <a:pt x="4982890" y="0"/>
                </a:lnTo>
                <a:lnTo>
                  <a:pt x="4982890" y="2853837"/>
                </a:lnTo>
                <a:lnTo>
                  <a:pt x="0" y="28538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01493">
            <a:off x="1011242" y="1597454"/>
            <a:ext cx="4982890" cy="2853837"/>
          </a:xfrm>
          <a:custGeom>
            <a:avLst/>
            <a:gdLst/>
            <a:ahLst/>
            <a:cxnLst/>
            <a:rect r="r" b="b" t="t" l="l"/>
            <a:pathLst>
              <a:path h="2853837" w="4982890">
                <a:moveTo>
                  <a:pt x="0" y="0"/>
                </a:moveTo>
                <a:lnTo>
                  <a:pt x="4982890" y="0"/>
                </a:lnTo>
                <a:lnTo>
                  <a:pt x="4982890" y="2853838"/>
                </a:lnTo>
                <a:lnTo>
                  <a:pt x="0" y="28538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801493">
            <a:off x="4630694" y="869251"/>
            <a:ext cx="4982890" cy="2853837"/>
          </a:xfrm>
          <a:custGeom>
            <a:avLst/>
            <a:gdLst/>
            <a:ahLst/>
            <a:cxnLst/>
            <a:rect r="r" b="b" t="t" l="l"/>
            <a:pathLst>
              <a:path h="2853837" w="4982890">
                <a:moveTo>
                  <a:pt x="0" y="0"/>
                </a:moveTo>
                <a:lnTo>
                  <a:pt x="4982891" y="0"/>
                </a:lnTo>
                <a:lnTo>
                  <a:pt x="4982891" y="2853837"/>
                </a:lnTo>
                <a:lnTo>
                  <a:pt x="0" y="28538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01493">
            <a:off x="4630694" y="1597454"/>
            <a:ext cx="4982890" cy="2853837"/>
          </a:xfrm>
          <a:custGeom>
            <a:avLst/>
            <a:gdLst/>
            <a:ahLst/>
            <a:cxnLst/>
            <a:rect r="r" b="b" t="t" l="l"/>
            <a:pathLst>
              <a:path h="2853837" w="4982890">
                <a:moveTo>
                  <a:pt x="0" y="0"/>
                </a:moveTo>
                <a:lnTo>
                  <a:pt x="4982891" y="0"/>
                </a:lnTo>
                <a:lnTo>
                  <a:pt x="4982891" y="2853838"/>
                </a:lnTo>
                <a:lnTo>
                  <a:pt x="0" y="28538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855676" y="2222541"/>
            <a:ext cx="9760766" cy="1056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55"/>
              </a:lnSpc>
            </a:pPr>
            <a:r>
              <a:rPr lang="en-US" sz="7897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INMEDIATEZ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1311648" y="1570576"/>
            <a:ext cx="5912048" cy="6835460"/>
          </a:xfrm>
          <a:custGeom>
            <a:avLst/>
            <a:gdLst/>
            <a:ahLst/>
            <a:cxnLst/>
            <a:rect r="r" b="b" t="t" l="l"/>
            <a:pathLst>
              <a:path h="6835460" w="5912048">
                <a:moveTo>
                  <a:pt x="0" y="0"/>
                </a:moveTo>
                <a:lnTo>
                  <a:pt x="5912048" y="0"/>
                </a:lnTo>
                <a:lnTo>
                  <a:pt x="5912048" y="6835460"/>
                </a:lnTo>
                <a:lnTo>
                  <a:pt x="0" y="68354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089713" y="5030564"/>
            <a:ext cx="7054287" cy="2776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545" spc="-76">
                <a:solidFill>
                  <a:srgbClr val="FFFFFF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POR LA GRAVEDAD DE ALGUNAS CONDUCTAS SE HACE NECESARIO APOYAR AL DOCENTE EN EL AULA, POR LO QUE SE CREA UN QR QUE SE ENLAZA AL CORREO DELEQUIPO DIRECTIVO Y DE LOS PROFESORES.</a:t>
            </a:r>
          </a:p>
        </p:txBody>
      </p:sp>
      <p:sp>
        <p:nvSpPr>
          <p:cNvPr name="Freeform 10" id="10"/>
          <p:cNvSpPr/>
          <p:nvPr/>
        </p:nvSpPr>
        <p:spPr>
          <a:xfrm flipH="true" flipV="false" rot="0">
            <a:off x="1259604" y="4702829"/>
            <a:ext cx="377229" cy="3516537"/>
          </a:xfrm>
          <a:custGeom>
            <a:avLst/>
            <a:gdLst/>
            <a:ahLst/>
            <a:cxnLst/>
            <a:rect r="r" b="b" t="t" l="l"/>
            <a:pathLst>
              <a:path h="3516537" w="377229">
                <a:moveTo>
                  <a:pt x="377228" y="0"/>
                </a:moveTo>
                <a:lnTo>
                  <a:pt x="0" y="0"/>
                </a:lnTo>
                <a:lnTo>
                  <a:pt x="0" y="3516537"/>
                </a:lnTo>
                <a:lnTo>
                  <a:pt x="377228" y="3516537"/>
                </a:lnTo>
                <a:lnTo>
                  <a:pt x="37722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9473705">
            <a:off x="9564185" y="4513214"/>
            <a:ext cx="1574282" cy="1227940"/>
          </a:xfrm>
          <a:custGeom>
            <a:avLst/>
            <a:gdLst/>
            <a:ahLst/>
            <a:cxnLst/>
            <a:rect r="r" b="b" t="t" l="l"/>
            <a:pathLst>
              <a:path h="1227940" w="1574282">
                <a:moveTo>
                  <a:pt x="1574282" y="0"/>
                </a:moveTo>
                <a:lnTo>
                  <a:pt x="0" y="0"/>
                </a:lnTo>
                <a:lnTo>
                  <a:pt x="0" y="1227940"/>
                </a:lnTo>
                <a:lnTo>
                  <a:pt x="1574282" y="1227940"/>
                </a:lnTo>
                <a:lnTo>
                  <a:pt x="1574282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549574">
            <a:off x="5623659" y="7029198"/>
            <a:ext cx="1384931" cy="196408"/>
          </a:xfrm>
          <a:custGeom>
            <a:avLst/>
            <a:gdLst/>
            <a:ahLst/>
            <a:cxnLst/>
            <a:rect r="r" b="b" t="t" l="l"/>
            <a:pathLst>
              <a:path h="196408" w="1384931">
                <a:moveTo>
                  <a:pt x="0" y="0"/>
                </a:moveTo>
                <a:lnTo>
                  <a:pt x="1384932" y="0"/>
                </a:lnTo>
                <a:lnTo>
                  <a:pt x="1384932" y="196408"/>
                </a:lnTo>
                <a:lnTo>
                  <a:pt x="0" y="1964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49574">
            <a:off x="3414240" y="5169487"/>
            <a:ext cx="1384931" cy="196408"/>
          </a:xfrm>
          <a:custGeom>
            <a:avLst/>
            <a:gdLst/>
            <a:ahLst/>
            <a:cxnLst/>
            <a:rect r="r" b="b" t="t" l="l"/>
            <a:pathLst>
              <a:path h="196408" w="1384931">
                <a:moveTo>
                  <a:pt x="0" y="0"/>
                </a:moveTo>
                <a:lnTo>
                  <a:pt x="1384931" y="0"/>
                </a:lnTo>
                <a:lnTo>
                  <a:pt x="1384931" y="196408"/>
                </a:lnTo>
                <a:lnTo>
                  <a:pt x="0" y="19640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56198" y="9366187"/>
            <a:ext cx="2289328" cy="457866"/>
          </a:xfrm>
          <a:custGeom>
            <a:avLst/>
            <a:gdLst/>
            <a:ahLst/>
            <a:cxnLst/>
            <a:rect r="r" b="b" t="t" l="l"/>
            <a:pathLst>
              <a:path h="457866" w="2289328">
                <a:moveTo>
                  <a:pt x="0" y="0"/>
                </a:moveTo>
                <a:lnTo>
                  <a:pt x="2289328" y="0"/>
                </a:lnTo>
                <a:lnTo>
                  <a:pt x="2289328" y="457865"/>
                </a:lnTo>
                <a:lnTo>
                  <a:pt x="0" y="45786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00862" y="9366187"/>
            <a:ext cx="2289328" cy="457866"/>
          </a:xfrm>
          <a:custGeom>
            <a:avLst/>
            <a:gdLst/>
            <a:ahLst/>
            <a:cxnLst/>
            <a:rect r="r" b="b" t="t" l="l"/>
            <a:pathLst>
              <a:path h="457866" w="2289328">
                <a:moveTo>
                  <a:pt x="0" y="0"/>
                </a:moveTo>
                <a:lnTo>
                  <a:pt x="2289328" y="0"/>
                </a:lnTo>
                <a:lnTo>
                  <a:pt x="2289328" y="457865"/>
                </a:lnTo>
                <a:lnTo>
                  <a:pt x="0" y="45786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824812" y="9401600"/>
            <a:ext cx="1918053" cy="383611"/>
          </a:xfrm>
          <a:custGeom>
            <a:avLst/>
            <a:gdLst/>
            <a:ahLst/>
            <a:cxnLst/>
            <a:rect r="r" b="b" t="t" l="l"/>
            <a:pathLst>
              <a:path h="383611" w="1918053">
                <a:moveTo>
                  <a:pt x="0" y="0"/>
                </a:moveTo>
                <a:lnTo>
                  <a:pt x="1918053" y="0"/>
                </a:lnTo>
                <a:lnTo>
                  <a:pt x="1918053" y="383610"/>
                </a:lnTo>
                <a:lnTo>
                  <a:pt x="0" y="3836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5183095" y="9401600"/>
            <a:ext cx="1918053" cy="383611"/>
          </a:xfrm>
          <a:custGeom>
            <a:avLst/>
            <a:gdLst/>
            <a:ahLst/>
            <a:cxnLst/>
            <a:rect r="r" b="b" t="t" l="l"/>
            <a:pathLst>
              <a:path h="383611" w="1918053">
                <a:moveTo>
                  <a:pt x="0" y="0"/>
                </a:moveTo>
                <a:lnTo>
                  <a:pt x="1918054" y="0"/>
                </a:lnTo>
                <a:lnTo>
                  <a:pt x="1918054" y="383610"/>
                </a:lnTo>
                <a:lnTo>
                  <a:pt x="0" y="3836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795669" y="9462451"/>
            <a:ext cx="4439550" cy="322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5"/>
              </a:lnSpc>
            </a:pPr>
            <a:r>
              <a:rPr lang="en-US" sz="2277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CRA LOS ARAPILES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031287" y="9457046"/>
            <a:ext cx="4431356" cy="322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sz="2273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ENERO 2025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102700" y="3107836"/>
            <a:ext cx="6586419" cy="5105938"/>
          </a:xfrm>
          <a:custGeom>
            <a:avLst/>
            <a:gdLst/>
            <a:ahLst/>
            <a:cxnLst/>
            <a:rect r="r" b="b" t="t" l="l"/>
            <a:pathLst>
              <a:path h="5105938" w="6586419">
                <a:moveTo>
                  <a:pt x="0" y="0"/>
                </a:moveTo>
                <a:lnTo>
                  <a:pt x="6586419" y="0"/>
                </a:lnTo>
                <a:lnTo>
                  <a:pt x="6586419" y="5105938"/>
                </a:lnTo>
                <a:lnTo>
                  <a:pt x="0" y="51059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316750" y="2693971"/>
            <a:ext cx="3757644" cy="751529"/>
          </a:xfrm>
          <a:custGeom>
            <a:avLst/>
            <a:gdLst/>
            <a:ahLst/>
            <a:cxnLst/>
            <a:rect r="r" b="b" t="t" l="l"/>
            <a:pathLst>
              <a:path h="751529" w="3757644">
                <a:moveTo>
                  <a:pt x="0" y="0"/>
                </a:moveTo>
                <a:lnTo>
                  <a:pt x="3757644" y="0"/>
                </a:lnTo>
                <a:lnTo>
                  <a:pt x="3757644" y="751529"/>
                </a:lnTo>
                <a:lnTo>
                  <a:pt x="0" y="7515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845526" y="4957848"/>
            <a:ext cx="3757644" cy="751529"/>
          </a:xfrm>
          <a:custGeom>
            <a:avLst/>
            <a:gdLst/>
            <a:ahLst/>
            <a:cxnLst/>
            <a:rect r="r" b="b" t="t" l="l"/>
            <a:pathLst>
              <a:path h="751529" w="3757644">
                <a:moveTo>
                  <a:pt x="0" y="0"/>
                </a:moveTo>
                <a:lnTo>
                  <a:pt x="3757644" y="0"/>
                </a:lnTo>
                <a:lnTo>
                  <a:pt x="3757644" y="751529"/>
                </a:lnTo>
                <a:lnTo>
                  <a:pt x="0" y="7515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22655" y="3384070"/>
            <a:ext cx="2070452" cy="414090"/>
          </a:xfrm>
          <a:custGeom>
            <a:avLst/>
            <a:gdLst/>
            <a:ahLst/>
            <a:cxnLst/>
            <a:rect r="r" b="b" t="t" l="l"/>
            <a:pathLst>
              <a:path h="414090" w="2070452">
                <a:moveTo>
                  <a:pt x="0" y="0"/>
                </a:moveTo>
                <a:lnTo>
                  <a:pt x="2070452" y="0"/>
                </a:lnTo>
                <a:lnTo>
                  <a:pt x="2070452" y="414091"/>
                </a:lnTo>
                <a:lnTo>
                  <a:pt x="0" y="4140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556198" y="860303"/>
            <a:ext cx="5409711" cy="1268823"/>
          </a:xfrm>
          <a:custGeom>
            <a:avLst/>
            <a:gdLst/>
            <a:ahLst/>
            <a:cxnLst/>
            <a:rect r="r" b="b" t="t" l="l"/>
            <a:pathLst>
              <a:path h="1268823" w="5409711">
                <a:moveTo>
                  <a:pt x="5409711" y="0"/>
                </a:moveTo>
                <a:lnTo>
                  <a:pt x="0" y="0"/>
                </a:lnTo>
                <a:lnTo>
                  <a:pt x="0" y="1268823"/>
                </a:lnTo>
                <a:lnTo>
                  <a:pt x="5409711" y="1268823"/>
                </a:lnTo>
                <a:lnTo>
                  <a:pt x="540971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2871336" y="860303"/>
            <a:ext cx="5409711" cy="1268823"/>
          </a:xfrm>
          <a:custGeom>
            <a:avLst/>
            <a:gdLst/>
            <a:ahLst/>
            <a:cxnLst/>
            <a:rect r="r" b="b" t="t" l="l"/>
            <a:pathLst>
              <a:path h="1268823" w="5409711">
                <a:moveTo>
                  <a:pt x="5409711" y="0"/>
                </a:moveTo>
                <a:lnTo>
                  <a:pt x="0" y="0"/>
                </a:lnTo>
                <a:lnTo>
                  <a:pt x="0" y="1268823"/>
                </a:lnTo>
                <a:lnTo>
                  <a:pt x="5409711" y="1268823"/>
                </a:lnTo>
                <a:lnTo>
                  <a:pt x="540971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673614" y="2339178"/>
            <a:ext cx="4929616" cy="2154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260"/>
              </a:lnSpc>
            </a:pPr>
            <a:r>
              <a:rPr lang="en-US" sz="3873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EL DOCENTE QUE INFORMA DEL CONFLICTO LO RESUELVE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22655" y="5162550"/>
            <a:ext cx="4535070" cy="1989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3563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SE REORGANIZA AUTOMATICAMENTE EL HORARIO DEL CENTRO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608225" y="5362188"/>
            <a:ext cx="5060394" cy="2493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30"/>
              </a:lnSpc>
            </a:pPr>
            <a:r>
              <a:rPr lang="en-US" sz="3573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EL GRUPO AFECTADO EN HORARIO POR LA INCIDENCIA ESTÁ INFORMADA DE INMEDIATO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41230" y="3054808"/>
            <a:ext cx="4929616" cy="554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260"/>
              </a:lnSpc>
            </a:pPr>
            <a:r>
              <a:rPr lang="en-US" sz="3873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APOYO EN EL AULA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67181" y="1098733"/>
            <a:ext cx="8573533" cy="1030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25"/>
              </a:lnSpc>
            </a:pPr>
            <a:r>
              <a:rPr lang="en-US" sz="7204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¿ POR QUÉ?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556198" y="9366187"/>
            <a:ext cx="2289328" cy="457866"/>
          </a:xfrm>
          <a:custGeom>
            <a:avLst/>
            <a:gdLst/>
            <a:ahLst/>
            <a:cxnLst/>
            <a:rect r="r" b="b" t="t" l="l"/>
            <a:pathLst>
              <a:path h="457866" w="2289328">
                <a:moveTo>
                  <a:pt x="0" y="0"/>
                </a:moveTo>
                <a:lnTo>
                  <a:pt x="2289328" y="0"/>
                </a:lnTo>
                <a:lnTo>
                  <a:pt x="2289328" y="457865"/>
                </a:lnTo>
                <a:lnTo>
                  <a:pt x="0" y="4578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00862" y="9366187"/>
            <a:ext cx="2289328" cy="457866"/>
          </a:xfrm>
          <a:custGeom>
            <a:avLst/>
            <a:gdLst/>
            <a:ahLst/>
            <a:cxnLst/>
            <a:rect r="r" b="b" t="t" l="l"/>
            <a:pathLst>
              <a:path h="457866" w="2289328">
                <a:moveTo>
                  <a:pt x="0" y="0"/>
                </a:moveTo>
                <a:lnTo>
                  <a:pt x="2289328" y="0"/>
                </a:lnTo>
                <a:lnTo>
                  <a:pt x="2289328" y="457865"/>
                </a:lnTo>
                <a:lnTo>
                  <a:pt x="0" y="4578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824812" y="9401600"/>
            <a:ext cx="1918053" cy="383611"/>
          </a:xfrm>
          <a:custGeom>
            <a:avLst/>
            <a:gdLst/>
            <a:ahLst/>
            <a:cxnLst/>
            <a:rect r="r" b="b" t="t" l="l"/>
            <a:pathLst>
              <a:path h="383611" w="1918053">
                <a:moveTo>
                  <a:pt x="0" y="0"/>
                </a:moveTo>
                <a:lnTo>
                  <a:pt x="1918053" y="0"/>
                </a:lnTo>
                <a:lnTo>
                  <a:pt x="1918053" y="383610"/>
                </a:lnTo>
                <a:lnTo>
                  <a:pt x="0" y="3836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5183095" y="9401600"/>
            <a:ext cx="1918053" cy="383611"/>
          </a:xfrm>
          <a:custGeom>
            <a:avLst/>
            <a:gdLst/>
            <a:ahLst/>
            <a:cxnLst/>
            <a:rect r="r" b="b" t="t" l="l"/>
            <a:pathLst>
              <a:path h="383611" w="1918053">
                <a:moveTo>
                  <a:pt x="0" y="0"/>
                </a:moveTo>
                <a:lnTo>
                  <a:pt x="1918054" y="0"/>
                </a:lnTo>
                <a:lnTo>
                  <a:pt x="1918054" y="383610"/>
                </a:lnTo>
                <a:lnTo>
                  <a:pt x="0" y="3836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795669" y="9462451"/>
            <a:ext cx="4439550" cy="322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5"/>
              </a:lnSpc>
            </a:pPr>
            <a:r>
              <a:rPr lang="en-US" sz="2277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CRA LOS ARAPILES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031287" y="9457046"/>
            <a:ext cx="4431356" cy="322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sz="2273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ENERO 2025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6924418" y="8038659"/>
            <a:ext cx="5966165" cy="1399337"/>
          </a:xfrm>
          <a:custGeom>
            <a:avLst/>
            <a:gdLst/>
            <a:ahLst/>
            <a:cxnLst/>
            <a:rect r="r" b="b" t="t" l="l"/>
            <a:pathLst>
              <a:path h="1399337" w="5966165">
                <a:moveTo>
                  <a:pt x="5966166" y="0"/>
                </a:moveTo>
                <a:lnTo>
                  <a:pt x="0" y="0"/>
                </a:lnTo>
                <a:lnTo>
                  <a:pt x="0" y="1399337"/>
                </a:lnTo>
                <a:lnTo>
                  <a:pt x="5966166" y="1399337"/>
                </a:lnTo>
                <a:lnTo>
                  <a:pt x="596616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5400000">
            <a:off x="3149776" y="4430152"/>
            <a:ext cx="252885" cy="2357406"/>
          </a:xfrm>
          <a:custGeom>
            <a:avLst/>
            <a:gdLst/>
            <a:ahLst/>
            <a:cxnLst/>
            <a:rect r="r" b="b" t="t" l="l"/>
            <a:pathLst>
              <a:path h="2357406" w="252885">
                <a:moveTo>
                  <a:pt x="252885" y="0"/>
                </a:moveTo>
                <a:lnTo>
                  <a:pt x="0" y="0"/>
                </a:lnTo>
                <a:lnTo>
                  <a:pt x="0" y="2357406"/>
                </a:lnTo>
                <a:lnTo>
                  <a:pt x="252885" y="2357406"/>
                </a:lnTo>
                <a:lnTo>
                  <a:pt x="25288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5400000">
            <a:off x="14824879" y="4430152"/>
            <a:ext cx="252885" cy="2357406"/>
          </a:xfrm>
          <a:custGeom>
            <a:avLst/>
            <a:gdLst/>
            <a:ahLst/>
            <a:cxnLst/>
            <a:rect r="r" b="b" t="t" l="l"/>
            <a:pathLst>
              <a:path h="2357406" w="252885">
                <a:moveTo>
                  <a:pt x="252885" y="0"/>
                </a:moveTo>
                <a:lnTo>
                  <a:pt x="0" y="0"/>
                </a:lnTo>
                <a:lnTo>
                  <a:pt x="0" y="2357406"/>
                </a:lnTo>
                <a:lnTo>
                  <a:pt x="252885" y="2357406"/>
                </a:lnTo>
                <a:lnTo>
                  <a:pt x="25288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41979" y="407547"/>
            <a:ext cx="2198272" cy="2329493"/>
          </a:xfrm>
          <a:custGeom>
            <a:avLst/>
            <a:gdLst/>
            <a:ahLst/>
            <a:cxnLst/>
            <a:rect r="r" b="b" t="t" l="l"/>
            <a:pathLst>
              <a:path h="2329493" w="2198272">
                <a:moveTo>
                  <a:pt x="0" y="0"/>
                </a:moveTo>
                <a:lnTo>
                  <a:pt x="2198272" y="0"/>
                </a:lnTo>
                <a:lnTo>
                  <a:pt x="2198272" y="2329493"/>
                </a:lnTo>
                <a:lnTo>
                  <a:pt x="0" y="23294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752501" y="1275263"/>
            <a:ext cx="8219615" cy="1066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55"/>
              </a:lnSpc>
            </a:pPr>
            <a:r>
              <a:rPr lang="en-US" sz="7505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IMPORTANTE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83255" y="6373473"/>
            <a:ext cx="6612897" cy="12060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201"/>
              </a:lnSpc>
              <a:spcBef>
                <a:spcPct val="0"/>
              </a:spcBef>
            </a:pPr>
            <a:r>
              <a:rPr lang="en-US" sz="2581" spc="-77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YA SE CONOCE EL INCIDENTE Y SE SABE QUE ESTÁ CERRADO. NO SE EMPLEA MÁS TIEMPO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250427" y="6373324"/>
            <a:ext cx="6037573" cy="1606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201"/>
              </a:lnSpc>
              <a:spcBef>
                <a:spcPct val="0"/>
              </a:spcBef>
            </a:pPr>
            <a:r>
              <a:rPr lang="en-US" sz="2581" spc="-77">
                <a:solidFill>
                  <a:srgbClr val="FFFFFF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ESTÁ PREPARADO PARA MODIFICAR EL PLANTEAMIENTO DE SU SESIÓN, SI FUERA NECESARIO PARA EVITAR QUE SURJA UN NUEVO INCIDENTE.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98746" y="3373691"/>
            <a:ext cx="15890508" cy="534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8"/>
              </a:lnSpc>
            </a:pPr>
            <a:r>
              <a:rPr lang="en-US" sz="3817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CUANDO LLEGA LA SIGUIENTE SESIÓN CON OTRO PROFESOR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556198" y="9366187"/>
            <a:ext cx="2289328" cy="457866"/>
          </a:xfrm>
          <a:custGeom>
            <a:avLst/>
            <a:gdLst/>
            <a:ahLst/>
            <a:cxnLst/>
            <a:rect r="r" b="b" t="t" l="l"/>
            <a:pathLst>
              <a:path h="457866" w="2289328">
                <a:moveTo>
                  <a:pt x="0" y="0"/>
                </a:moveTo>
                <a:lnTo>
                  <a:pt x="2289328" y="0"/>
                </a:lnTo>
                <a:lnTo>
                  <a:pt x="2289328" y="457865"/>
                </a:lnTo>
                <a:lnTo>
                  <a:pt x="0" y="4578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00862" y="9366187"/>
            <a:ext cx="2289328" cy="457866"/>
          </a:xfrm>
          <a:custGeom>
            <a:avLst/>
            <a:gdLst/>
            <a:ahLst/>
            <a:cxnLst/>
            <a:rect r="r" b="b" t="t" l="l"/>
            <a:pathLst>
              <a:path h="457866" w="2289328">
                <a:moveTo>
                  <a:pt x="0" y="0"/>
                </a:moveTo>
                <a:lnTo>
                  <a:pt x="2289328" y="0"/>
                </a:lnTo>
                <a:lnTo>
                  <a:pt x="2289328" y="457865"/>
                </a:lnTo>
                <a:lnTo>
                  <a:pt x="0" y="4578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824812" y="9401600"/>
            <a:ext cx="1918053" cy="383611"/>
          </a:xfrm>
          <a:custGeom>
            <a:avLst/>
            <a:gdLst/>
            <a:ahLst/>
            <a:cxnLst/>
            <a:rect r="r" b="b" t="t" l="l"/>
            <a:pathLst>
              <a:path h="383611" w="1918053">
                <a:moveTo>
                  <a:pt x="0" y="0"/>
                </a:moveTo>
                <a:lnTo>
                  <a:pt x="1918053" y="0"/>
                </a:lnTo>
                <a:lnTo>
                  <a:pt x="1918053" y="383610"/>
                </a:lnTo>
                <a:lnTo>
                  <a:pt x="0" y="3836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183095" y="9401600"/>
            <a:ext cx="1918053" cy="383611"/>
          </a:xfrm>
          <a:custGeom>
            <a:avLst/>
            <a:gdLst/>
            <a:ahLst/>
            <a:cxnLst/>
            <a:rect r="r" b="b" t="t" l="l"/>
            <a:pathLst>
              <a:path h="383611" w="1918053">
                <a:moveTo>
                  <a:pt x="0" y="0"/>
                </a:moveTo>
                <a:lnTo>
                  <a:pt x="1918054" y="0"/>
                </a:lnTo>
                <a:lnTo>
                  <a:pt x="1918054" y="383610"/>
                </a:lnTo>
                <a:lnTo>
                  <a:pt x="0" y="3836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95669" y="9462451"/>
            <a:ext cx="4439550" cy="322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5"/>
              </a:lnSpc>
            </a:pPr>
            <a:r>
              <a:rPr lang="en-US" sz="2277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CRA LOS ARAPILES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031287" y="9457046"/>
            <a:ext cx="4431356" cy="322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sz="2273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ENERO 2025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3623228" y="6705672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6"/>
                </a:lnTo>
                <a:lnTo>
                  <a:pt x="7315200" y="1715746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7410156" y="6705672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6"/>
                </a:lnTo>
                <a:lnTo>
                  <a:pt x="7315200" y="1715746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121724" y="5372342"/>
            <a:ext cx="1818718" cy="92589"/>
          </a:xfrm>
          <a:custGeom>
            <a:avLst/>
            <a:gdLst/>
            <a:ahLst/>
            <a:cxnLst/>
            <a:rect r="r" b="b" t="t" l="l"/>
            <a:pathLst>
              <a:path h="92589" w="1818718">
                <a:moveTo>
                  <a:pt x="0" y="0"/>
                </a:moveTo>
                <a:lnTo>
                  <a:pt x="1818718" y="0"/>
                </a:lnTo>
                <a:lnTo>
                  <a:pt x="1818718" y="92589"/>
                </a:lnTo>
                <a:lnTo>
                  <a:pt x="0" y="925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66428" y="3924745"/>
            <a:ext cx="5512621" cy="2608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214"/>
              </a:lnSpc>
            </a:pPr>
            <a:r>
              <a:rPr lang="en-US" sz="18376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2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406355" y="2626922"/>
            <a:ext cx="2105680" cy="107198"/>
          </a:xfrm>
          <a:custGeom>
            <a:avLst/>
            <a:gdLst/>
            <a:ahLst/>
            <a:cxnLst/>
            <a:rect r="r" b="b" t="t" l="l"/>
            <a:pathLst>
              <a:path h="107198" w="2105680">
                <a:moveTo>
                  <a:pt x="0" y="0"/>
                </a:moveTo>
                <a:lnTo>
                  <a:pt x="2105680" y="0"/>
                </a:lnTo>
                <a:lnTo>
                  <a:pt x="2105680" y="107198"/>
                </a:lnTo>
                <a:lnTo>
                  <a:pt x="0" y="1071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126775" y="1200150"/>
            <a:ext cx="4332419" cy="2608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214"/>
              </a:lnSpc>
            </a:pPr>
            <a:r>
              <a:rPr lang="en-US" sz="18376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016884" y="2727438"/>
            <a:ext cx="4332419" cy="2608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214"/>
              </a:lnSpc>
            </a:pPr>
            <a:r>
              <a:rPr lang="en-US" sz="18376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3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108110" y="4092099"/>
            <a:ext cx="3279579" cy="1851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7"/>
              </a:lnSpc>
            </a:pPr>
            <a:r>
              <a:rPr lang="en-US" sz="2981" spc="-89">
                <a:solidFill>
                  <a:srgbClr val="FFFFFF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SE PUEDE IR ADAPTANDO A LAS NECESIDADES DEL CRA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463234" y="1407687"/>
            <a:ext cx="5227753" cy="1775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7"/>
              </a:lnSpc>
            </a:pPr>
            <a:r>
              <a:rPr lang="en-US" sz="2828" spc="-84">
                <a:solidFill>
                  <a:srgbClr val="FFFFFF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PERMITE COMPLETAR LA INFORMACIÓN DE MANERA ESCRITA Y APORTAR IMAGEN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746575" y="3594792"/>
            <a:ext cx="3332373" cy="1385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7"/>
              </a:lnSpc>
            </a:pPr>
            <a:r>
              <a:rPr lang="en-US" sz="2981" spc="-89">
                <a:solidFill>
                  <a:srgbClr val="FFFFFF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SIMPLEMENTE HAY QUE ESCANEAR UN QR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4183093" y="5110662"/>
            <a:ext cx="2105680" cy="107198"/>
          </a:xfrm>
          <a:custGeom>
            <a:avLst/>
            <a:gdLst/>
            <a:ahLst/>
            <a:cxnLst/>
            <a:rect r="r" b="b" t="t" l="l"/>
            <a:pathLst>
              <a:path h="107198" w="2105680">
                <a:moveTo>
                  <a:pt x="0" y="0"/>
                </a:moveTo>
                <a:lnTo>
                  <a:pt x="2105680" y="0"/>
                </a:lnTo>
                <a:lnTo>
                  <a:pt x="2105680" y="107199"/>
                </a:lnTo>
                <a:lnTo>
                  <a:pt x="0" y="1071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182416" y="1213339"/>
            <a:ext cx="3312394" cy="4845258"/>
          </a:xfrm>
          <a:custGeom>
            <a:avLst/>
            <a:gdLst/>
            <a:ahLst/>
            <a:cxnLst/>
            <a:rect r="r" b="b" t="t" l="l"/>
            <a:pathLst>
              <a:path h="4845258" w="3312394">
                <a:moveTo>
                  <a:pt x="0" y="0"/>
                </a:moveTo>
                <a:lnTo>
                  <a:pt x="3312395" y="0"/>
                </a:lnTo>
                <a:lnTo>
                  <a:pt x="3312395" y="4845257"/>
                </a:lnTo>
                <a:lnTo>
                  <a:pt x="0" y="4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104907" y="7113952"/>
            <a:ext cx="10078187" cy="1307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22"/>
              </a:lnSpc>
            </a:pPr>
            <a:r>
              <a:rPr lang="en-US" sz="9202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UTILIDAD</a:t>
            </a:r>
          </a:p>
        </p:txBody>
      </p:sp>
      <p:sp>
        <p:nvSpPr>
          <p:cNvPr name="Freeform 16" id="16"/>
          <p:cNvSpPr/>
          <p:nvPr/>
        </p:nvSpPr>
        <p:spPr>
          <a:xfrm flipH="true" flipV="true" rot="-9806820">
            <a:off x="10442882" y="4734989"/>
            <a:ext cx="1076276" cy="839495"/>
          </a:xfrm>
          <a:custGeom>
            <a:avLst/>
            <a:gdLst/>
            <a:ahLst/>
            <a:cxnLst/>
            <a:rect r="r" b="b" t="t" l="l"/>
            <a:pathLst>
              <a:path h="839495" w="1076276">
                <a:moveTo>
                  <a:pt x="1076275" y="839495"/>
                </a:moveTo>
                <a:lnTo>
                  <a:pt x="0" y="839495"/>
                </a:lnTo>
                <a:lnTo>
                  <a:pt x="0" y="0"/>
                </a:lnTo>
                <a:lnTo>
                  <a:pt x="1076275" y="0"/>
                </a:lnTo>
                <a:lnTo>
                  <a:pt x="1076275" y="839495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9806820">
            <a:off x="7519185" y="1061783"/>
            <a:ext cx="1076276" cy="839495"/>
          </a:xfrm>
          <a:custGeom>
            <a:avLst/>
            <a:gdLst/>
            <a:ahLst/>
            <a:cxnLst/>
            <a:rect r="r" b="b" t="t" l="l"/>
            <a:pathLst>
              <a:path h="839495" w="1076276">
                <a:moveTo>
                  <a:pt x="0" y="0"/>
                </a:moveTo>
                <a:lnTo>
                  <a:pt x="1076275" y="0"/>
                </a:lnTo>
                <a:lnTo>
                  <a:pt x="1076275" y="839495"/>
                </a:lnTo>
                <a:lnTo>
                  <a:pt x="0" y="8394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8885401">
            <a:off x="7200282" y="3671252"/>
            <a:ext cx="981411" cy="364349"/>
          </a:xfrm>
          <a:custGeom>
            <a:avLst/>
            <a:gdLst/>
            <a:ahLst/>
            <a:cxnLst/>
            <a:rect r="r" b="b" t="t" l="l"/>
            <a:pathLst>
              <a:path h="364349" w="981411">
                <a:moveTo>
                  <a:pt x="0" y="0"/>
                </a:moveTo>
                <a:lnTo>
                  <a:pt x="981410" y="0"/>
                </a:lnTo>
                <a:lnTo>
                  <a:pt x="981410" y="364349"/>
                </a:lnTo>
                <a:lnTo>
                  <a:pt x="0" y="36434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556198" y="9366187"/>
            <a:ext cx="2289328" cy="457866"/>
          </a:xfrm>
          <a:custGeom>
            <a:avLst/>
            <a:gdLst/>
            <a:ahLst/>
            <a:cxnLst/>
            <a:rect r="r" b="b" t="t" l="l"/>
            <a:pathLst>
              <a:path h="457866" w="2289328">
                <a:moveTo>
                  <a:pt x="0" y="0"/>
                </a:moveTo>
                <a:lnTo>
                  <a:pt x="2289328" y="0"/>
                </a:lnTo>
                <a:lnTo>
                  <a:pt x="2289328" y="457865"/>
                </a:lnTo>
                <a:lnTo>
                  <a:pt x="0" y="45786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700862" y="9366187"/>
            <a:ext cx="2289328" cy="457866"/>
          </a:xfrm>
          <a:custGeom>
            <a:avLst/>
            <a:gdLst/>
            <a:ahLst/>
            <a:cxnLst/>
            <a:rect r="r" b="b" t="t" l="l"/>
            <a:pathLst>
              <a:path h="457866" w="2289328">
                <a:moveTo>
                  <a:pt x="0" y="0"/>
                </a:moveTo>
                <a:lnTo>
                  <a:pt x="2289328" y="0"/>
                </a:lnTo>
                <a:lnTo>
                  <a:pt x="2289328" y="457865"/>
                </a:lnTo>
                <a:lnTo>
                  <a:pt x="0" y="45786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5824812" y="9401600"/>
            <a:ext cx="1918053" cy="383611"/>
          </a:xfrm>
          <a:custGeom>
            <a:avLst/>
            <a:gdLst/>
            <a:ahLst/>
            <a:cxnLst/>
            <a:rect r="r" b="b" t="t" l="l"/>
            <a:pathLst>
              <a:path h="383611" w="1918053">
                <a:moveTo>
                  <a:pt x="0" y="0"/>
                </a:moveTo>
                <a:lnTo>
                  <a:pt x="1918053" y="0"/>
                </a:lnTo>
                <a:lnTo>
                  <a:pt x="1918053" y="383610"/>
                </a:lnTo>
                <a:lnTo>
                  <a:pt x="0" y="38361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5183095" y="9401600"/>
            <a:ext cx="1918053" cy="383611"/>
          </a:xfrm>
          <a:custGeom>
            <a:avLst/>
            <a:gdLst/>
            <a:ahLst/>
            <a:cxnLst/>
            <a:rect r="r" b="b" t="t" l="l"/>
            <a:pathLst>
              <a:path h="383611" w="1918053">
                <a:moveTo>
                  <a:pt x="0" y="0"/>
                </a:moveTo>
                <a:lnTo>
                  <a:pt x="1918054" y="0"/>
                </a:lnTo>
                <a:lnTo>
                  <a:pt x="1918054" y="383610"/>
                </a:lnTo>
                <a:lnTo>
                  <a:pt x="0" y="38361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795669" y="9462451"/>
            <a:ext cx="4439550" cy="322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5"/>
              </a:lnSpc>
            </a:pPr>
            <a:r>
              <a:rPr lang="en-US" sz="2277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CRA LOS ARAPILES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031287" y="9457046"/>
            <a:ext cx="4431356" cy="322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sz="2273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ENERO 2025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D1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55008"/>
            <a:ext cx="18064681" cy="10401148"/>
          </a:xfrm>
          <a:custGeom>
            <a:avLst/>
            <a:gdLst/>
            <a:ahLst/>
            <a:cxnLst/>
            <a:rect r="r" b="b" t="t" l="l"/>
            <a:pathLst>
              <a:path h="10401148" w="18064681">
                <a:moveTo>
                  <a:pt x="0" y="0"/>
                </a:moveTo>
                <a:lnTo>
                  <a:pt x="18064681" y="0"/>
                </a:lnTo>
                <a:lnTo>
                  <a:pt x="18064681" y="10401147"/>
                </a:lnTo>
                <a:lnTo>
                  <a:pt x="0" y="10401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39" r="0" b="-639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6555677" y="1377201"/>
            <a:ext cx="694358" cy="546187"/>
            <a:chOff x="0" y="0"/>
            <a:chExt cx="1443393" cy="113538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1524" y="0"/>
              <a:ext cx="1445514" cy="1135253"/>
            </a:xfrm>
            <a:custGeom>
              <a:avLst/>
              <a:gdLst/>
              <a:ahLst/>
              <a:cxnLst/>
              <a:rect r="r" b="b" t="t" l="l"/>
              <a:pathLst>
                <a:path h="1135253" w="1445514">
                  <a:moveTo>
                    <a:pt x="1244473" y="0"/>
                  </a:moveTo>
                  <a:cubicBezTo>
                    <a:pt x="1243838" y="0"/>
                    <a:pt x="1243203" y="127"/>
                    <a:pt x="1242568" y="381"/>
                  </a:cubicBezTo>
                  <a:cubicBezTo>
                    <a:pt x="1241044" y="1016"/>
                    <a:pt x="1239901" y="2413"/>
                    <a:pt x="1239647" y="4445"/>
                  </a:cubicBezTo>
                  <a:cubicBezTo>
                    <a:pt x="1236472" y="37084"/>
                    <a:pt x="1225296" y="97536"/>
                    <a:pt x="1185672" y="139954"/>
                  </a:cubicBezTo>
                  <a:cubicBezTo>
                    <a:pt x="1158367" y="169291"/>
                    <a:pt x="1124458" y="192151"/>
                    <a:pt x="1086866" y="206375"/>
                  </a:cubicBezTo>
                  <a:cubicBezTo>
                    <a:pt x="1084453" y="207391"/>
                    <a:pt x="1083183" y="209931"/>
                    <a:pt x="1083945" y="212471"/>
                  </a:cubicBezTo>
                  <a:cubicBezTo>
                    <a:pt x="1084580" y="214376"/>
                    <a:pt x="1086104" y="215392"/>
                    <a:pt x="1088009" y="215392"/>
                  </a:cubicBezTo>
                  <a:cubicBezTo>
                    <a:pt x="1121029" y="219202"/>
                    <a:pt x="1178814" y="229616"/>
                    <a:pt x="1212215" y="257937"/>
                  </a:cubicBezTo>
                  <a:cubicBezTo>
                    <a:pt x="1238377" y="280289"/>
                    <a:pt x="1268349" y="342265"/>
                    <a:pt x="1281938" y="372491"/>
                  </a:cubicBezTo>
                  <a:cubicBezTo>
                    <a:pt x="1282700" y="374269"/>
                    <a:pt x="1284351" y="375158"/>
                    <a:pt x="1286129" y="375158"/>
                  </a:cubicBezTo>
                  <a:cubicBezTo>
                    <a:pt x="1286764" y="375158"/>
                    <a:pt x="1287526" y="375031"/>
                    <a:pt x="1288161" y="374777"/>
                  </a:cubicBezTo>
                  <a:cubicBezTo>
                    <a:pt x="1289685" y="374142"/>
                    <a:pt x="1290828" y="372745"/>
                    <a:pt x="1290828" y="371094"/>
                  </a:cubicBezTo>
                  <a:cubicBezTo>
                    <a:pt x="1294511" y="337439"/>
                    <a:pt x="1306449" y="266954"/>
                    <a:pt x="1344422" y="231648"/>
                  </a:cubicBezTo>
                  <a:cubicBezTo>
                    <a:pt x="1378204" y="200025"/>
                    <a:pt x="1418590" y="180721"/>
                    <a:pt x="1441831" y="171069"/>
                  </a:cubicBezTo>
                  <a:cubicBezTo>
                    <a:pt x="1444244" y="170053"/>
                    <a:pt x="1445514" y="167259"/>
                    <a:pt x="1444371" y="164719"/>
                  </a:cubicBezTo>
                  <a:cubicBezTo>
                    <a:pt x="1443736" y="163195"/>
                    <a:pt x="1442339" y="162052"/>
                    <a:pt x="1440561" y="161671"/>
                  </a:cubicBezTo>
                  <a:cubicBezTo>
                    <a:pt x="1410208" y="157734"/>
                    <a:pt x="1353566" y="147193"/>
                    <a:pt x="1326896" y="121666"/>
                  </a:cubicBezTo>
                  <a:cubicBezTo>
                    <a:pt x="1285621" y="82804"/>
                    <a:pt x="1260348" y="31496"/>
                    <a:pt x="1248537" y="2921"/>
                  </a:cubicBezTo>
                  <a:cubicBezTo>
                    <a:pt x="1247775" y="1016"/>
                    <a:pt x="1245997" y="0"/>
                    <a:pt x="1244092" y="0"/>
                  </a:cubicBezTo>
                  <a:close/>
                  <a:moveTo>
                    <a:pt x="396748" y="5842"/>
                  </a:moveTo>
                  <a:cubicBezTo>
                    <a:pt x="395224" y="5842"/>
                    <a:pt x="393573" y="6096"/>
                    <a:pt x="392049" y="6858"/>
                  </a:cubicBezTo>
                  <a:cubicBezTo>
                    <a:pt x="388112" y="8509"/>
                    <a:pt x="385064" y="12573"/>
                    <a:pt x="384810" y="16891"/>
                  </a:cubicBezTo>
                  <a:cubicBezTo>
                    <a:pt x="376809" y="96774"/>
                    <a:pt x="349250" y="246380"/>
                    <a:pt x="252476" y="350901"/>
                  </a:cubicBezTo>
                  <a:cubicBezTo>
                    <a:pt x="185166" y="423291"/>
                    <a:pt x="101727" y="479298"/>
                    <a:pt x="9271" y="514223"/>
                  </a:cubicBezTo>
                  <a:cubicBezTo>
                    <a:pt x="3048" y="516509"/>
                    <a:pt x="0" y="523240"/>
                    <a:pt x="2286" y="529463"/>
                  </a:cubicBezTo>
                  <a:cubicBezTo>
                    <a:pt x="3937" y="533781"/>
                    <a:pt x="7620" y="536448"/>
                    <a:pt x="12065" y="537083"/>
                  </a:cubicBezTo>
                  <a:cubicBezTo>
                    <a:pt x="93218" y="546227"/>
                    <a:pt x="235966" y="572135"/>
                    <a:pt x="317500" y="641858"/>
                  </a:cubicBezTo>
                  <a:cubicBezTo>
                    <a:pt x="381889" y="696976"/>
                    <a:pt x="455803" y="849249"/>
                    <a:pt x="489458" y="924179"/>
                  </a:cubicBezTo>
                  <a:cubicBezTo>
                    <a:pt x="491617" y="928370"/>
                    <a:pt x="495808" y="931037"/>
                    <a:pt x="500253" y="931037"/>
                  </a:cubicBezTo>
                  <a:cubicBezTo>
                    <a:pt x="501904" y="931037"/>
                    <a:pt x="503555" y="930656"/>
                    <a:pt x="505079" y="929894"/>
                  </a:cubicBezTo>
                  <a:cubicBezTo>
                    <a:pt x="508762" y="928370"/>
                    <a:pt x="511429" y="924560"/>
                    <a:pt x="511810" y="920623"/>
                  </a:cubicBezTo>
                  <a:cubicBezTo>
                    <a:pt x="520700" y="837565"/>
                    <a:pt x="550164" y="664083"/>
                    <a:pt x="643636" y="577215"/>
                  </a:cubicBezTo>
                  <a:cubicBezTo>
                    <a:pt x="727202" y="499491"/>
                    <a:pt x="826262" y="451358"/>
                    <a:pt x="882904" y="427863"/>
                  </a:cubicBezTo>
                  <a:cubicBezTo>
                    <a:pt x="889000" y="425196"/>
                    <a:pt x="891540" y="418338"/>
                    <a:pt x="888873" y="412115"/>
                  </a:cubicBezTo>
                  <a:cubicBezTo>
                    <a:pt x="887349" y="408432"/>
                    <a:pt x="883920" y="405765"/>
                    <a:pt x="879983" y="405384"/>
                  </a:cubicBezTo>
                  <a:cubicBezTo>
                    <a:pt x="805561" y="395732"/>
                    <a:pt x="665734" y="369443"/>
                    <a:pt x="600075" y="306959"/>
                  </a:cubicBezTo>
                  <a:cubicBezTo>
                    <a:pt x="498094" y="209931"/>
                    <a:pt x="436499" y="83185"/>
                    <a:pt x="407543" y="13081"/>
                  </a:cubicBezTo>
                  <a:cubicBezTo>
                    <a:pt x="405638" y="8509"/>
                    <a:pt x="401320" y="5715"/>
                    <a:pt x="396748" y="5715"/>
                  </a:cubicBezTo>
                  <a:close/>
                  <a:moveTo>
                    <a:pt x="1095629" y="570230"/>
                  </a:moveTo>
                  <a:cubicBezTo>
                    <a:pt x="1094613" y="570230"/>
                    <a:pt x="1093724" y="570484"/>
                    <a:pt x="1092708" y="570865"/>
                  </a:cubicBezTo>
                  <a:cubicBezTo>
                    <a:pt x="1090295" y="571881"/>
                    <a:pt x="1088644" y="574167"/>
                    <a:pt x="1088390" y="576834"/>
                  </a:cubicBezTo>
                  <a:cubicBezTo>
                    <a:pt x="1083564" y="625729"/>
                    <a:pt x="1066546" y="717296"/>
                    <a:pt x="1007237" y="780923"/>
                  </a:cubicBezTo>
                  <a:cubicBezTo>
                    <a:pt x="966089" y="825246"/>
                    <a:pt x="915035" y="859409"/>
                    <a:pt x="858266" y="880618"/>
                  </a:cubicBezTo>
                  <a:cubicBezTo>
                    <a:pt x="854583" y="881888"/>
                    <a:pt x="852678" y="886079"/>
                    <a:pt x="854202" y="889762"/>
                  </a:cubicBezTo>
                  <a:cubicBezTo>
                    <a:pt x="855218" y="892175"/>
                    <a:pt x="857504" y="894080"/>
                    <a:pt x="860171" y="894334"/>
                  </a:cubicBezTo>
                  <a:cubicBezTo>
                    <a:pt x="909828" y="900049"/>
                    <a:pt x="997204" y="915543"/>
                    <a:pt x="1046861" y="958215"/>
                  </a:cubicBezTo>
                  <a:cubicBezTo>
                    <a:pt x="1086231" y="991870"/>
                    <a:pt x="1131316" y="1085215"/>
                    <a:pt x="1152144" y="1130935"/>
                  </a:cubicBezTo>
                  <a:cubicBezTo>
                    <a:pt x="1153287" y="1133729"/>
                    <a:pt x="1156081" y="1135253"/>
                    <a:pt x="1158875" y="1135253"/>
                  </a:cubicBezTo>
                  <a:cubicBezTo>
                    <a:pt x="1159764" y="1135253"/>
                    <a:pt x="1160780" y="1135126"/>
                    <a:pt x="1161669" y="1134618"/>
                  </a:cubicBezTo>
                  <a:cubicBezTo>
                    <a:pt x="1164082" y="1133602"/>
                    <a:pt x="1165352" y="1131443"/>
                    <a:pt x="1165987" y="1128649"/>
                  </a:cubicBezTo>
                  <a:cubicBezTo>
                    <a:pt x="1171575" y="1077976"/>
                    <a:pt x="1189355" y="971804"/>
                    <a:pt x="1246505" y="918718"/>
                  </a:cubicBezTo>
                  <a:cubicBezTo>
                    <a:pt x="1297686" y="871093"/>
                    <a:pt x="1358265" y="841756"/>
                    <a:pt x="1392809" y="827278"/>
                  </a:cubicBezTo>
                  <a:cubicBezTo>
                    <a:pt x="1396492" y="825754"/>
                    <a:pt x="1398143" y="821563"/>
                    <a:pt x="1396492" y="817880"/>
                  </a:cubicBezTo>
                  <a:cubicBezTo>
                    <a:pt x="1395476" y="815467"/>
                    <a:pt x="1393190" y="813816"/>
                    <a:pt x="1390904" y="813562"/>
                  </a:cubicBezTo>
                  <a:cubicBezTo>
                    <a:pt x="1345184" y="807466"/>
                    <a:pt x="1259967" y="791718"/>
                    <a:pt x="1219835" y="753364"/>
                  </a:cubicBezTo>
                  <a:cubicBezTo>
                    <a:pt x="1157478" y="694944"/>
                    <a:pt x="1119886" y="617474"/>
                    <a:pt x="1102106" y="574421"/>
                  </a:cubicBezTo>
                  <a:cubicBezTo>
                    <a:pt x="1100963" y="571754"/>
                    <a:pt x="1098296" y="570103"/>
                    <a:pt x="1095629" y="5701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0480990" y="848665"/>
            <a:ext cx="1144838" cy="1021250"/>
            <a:chOff x="0" y="0"/>
            <a:chExt cx="2379828" cy="212291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871093" y="1050544"/>
              <a:ext cx="659765" cy="681228"/>
            </a:xfrm>
            <a:custGeom>
              <a:avLst/>
              <a:gdLst/>
              <a:ahLst/>
              <a:cxnLst/>
              <a:rect r="r" b="b" t="t" l="l"/>
              <a:pathLst>
                <a:path h="681228" w="659765">
                  <a:moveTo>
                    <a:pt x="429133" y="0"/>
                  </a:moveTo>
                  <a:cubicBezTo>
                    <a:pt x="429133" y="0"/>
                    <a:pt x="429133" y="0"/>
                    <a:pt x="429006" y="0"/>
                  </a:cubicBezTo>
                  <a:cubicBezTo>
                    <a:pt x="425704" y="0"/>
                    <a:pt x="422783" y="1778"/>
                    <a:pt x="421259" y="4699"/>
                  </a:cubicBezTo>
                  <a:cubicBezTo>
                    <a:pt x="392049" y="58547"/>
                    <a:pt x="328168" y="155575"/>
                    <a:pt x="228981" y="199898"/>
                  </a:cubicBezTo>
                  <a:cubicBezTo>
                    <a:pt x="165989" y="228219"/>
                    <a:pt x="97663" y="242697"/>
                    <a:pt x="28702" y="242697"/>
                  </a:cubicBezTo>
                  <a:cubicBezTo>
                    <a:pt x="22225" y="242697"/>
                    <a:pt x="15621" y="242570"/>
                    <a:pt x="9144" y="242316"/>
                  </a:cubicBezTo>
                  <a:cubicBezTo>
                    <a:pt x="8890" y="242316"/>
                    <a:pt x="8763" y="242316"/>
                    <a:pt x="8509" y="242316"/>
                  </a:cubicBezTo>
                  <a:cubicBezTo>
                    <a:pt x="3937" y="242316"/>
                    <a:pt x="0" y="246126"/>
                    <a:pt x="0" y="250952"/>
                  </a:cubicBezTo>
                  <a:cubicBezTo>
                    <a:pt x="0" y="254254"/>
                    <a:pt x="1651" y="257556"/>
                    <a:pt x="4699" y="259080"/>
                  </a:cubicBezTo>
                  <a:cubicBezTo>
                    <a:pt x="59055" y="289687"/>
                    <a:pt x="152400" y="349758"/>
                    <a:pt x="188976" y="422910"/>
                  </a:cubicBezTo>
                  <a:cubicBezTo>
                    <a:pt x="218059" y="480568"/>
                    <a:pt x="224917" y="609600"/>
                    <a:pt x="226695" y="672338"/>
                  </a:cubicBezTo>
                  <a:cubicBezTo>
                    <a:pt x="226695" y="677291"/>
                    <a:pt x="231013" y="681228"/>
                    <a:pt x="235585" y="681228"/>
                  </a:cubicBezTo>
                  <a:cubicBezTo>
                    <a:pt x="235712" y="681228"/>
                    <a:pt x="235712" y="681228"/>
                    <a:pt x="235839" y="681228"/>
                  </a:cubicBezTo>
                  <a:cubicBezTo>
                    <a:pt x="239141" y="681228"/>
                    <a:pt x="241681" y="679323"/>
                    <a:pt x="243586" y="676529"/>
                  </a:cubicBezTo>
                  <a:cubicBezTo>
                    <a:pt x="274447" y="621030"/>
                    <a:pt x="346456" y="507746"/>
                    <a:pt x="437896" y="474345"/>
                  </a:cubicBezTo>
                  <a:cubicBezTo>
                    <a:pt x="518287" y="445008"/>
                    <a:pt x="600837" y="440182"/>
                    <a:pt x="648208" y="440182"/>
                  </a:cubicBezTo>
                  <a:cubicBezTo>
                    <a:pt x="649097" y="440182"/>
                    <a:pt x="649986" y="440182"/>
                    <a:pt x="650875" y="440182"/>
                  </a:cubicBezTo>
                  <a:cubicBezTo>
                    <a:pt x="655828" y="440182"/>
                    <a:pt x="659765" y="436118"/>
                    <a:pt x="659765" y="431165"/>
                  </a:cubicBezTo>
                  <a:cubicBezTo>
                    <a:pt x="659765" y="427863"/>
                    <a:pt x="657987" y="424942"/>
                    <a:pt x="655447" y="423418"/>
                  </a:cubicBezTo>
                  <a:cubicBezTo>
                    <a:pt x="605663" y="394335"/>
                    <a:pt x="515112" y="335026"/>
                    <a:pt x="487426" y="271399"/>
                  </a:cubicBezTo>
                  <a:cubicBezTo>
                    <a:pt x="443865" y="174117"/>
                    <a:pt x="437896" y="66929"/>
                    <a:pt x="438277" y="8890"/>
                  </a:cubicBezTo>
                  <a:cubicBezTo>
                    <a:pt x="438277" y="3937"/>
                    <a:pt x="434213" y="0"/>
                    <a:pt x="4292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99641" y="1594866"/>
              <a:ext cx="450723" cy="464693"/>
            </a:xfrm>
            <a:custGeom>
              <a:avLst/>
              <a:gdLst/>
              <a:ahLst/>
              <a:cxnLst/>
              <a:rect r="r" b="b" t="t" l="l"/>
              <a:pathLst>
                <a:path h="464693" w="450723">
                  <a:moveTo>
                    <a:pt x="255524" y="0"/>
                  </a:moveTo>
                  <a:cubicBezTo>
                    <a:pt x="255143" y="0"/>
                    <a:pt x="254889" y="0"/>
                    <a:pt x="254508" y="127"/>
                  </a:cubicBezTo>
                  <a:cubicBezTo>
                    <a:pt x="252349" y="508"/>
                    <a:pt x="250571" y="1905"/>
                    <a:pt x="249936" y="4064"/>
                  </a:cubicBezTo>
                  <a:cubicBezTo>
                    <a:pt x="236474" y="42291"/>
                    <a:pt x="204851" y="112141"/>
                    <a:pt x="144780" y="151384"/>
                  </a:cubicBezTo>
                  <a:cubicBezTo>
                    <a:pt x="102997" y="178816"/>
                    <a:pt x="55372" y="196088"/>
                    <a:pt x="5588" y="201930"/>
                  </a:cubicBezTo>
                  <a:cubicBezTo>
                    <a:pt x="2413" y="202184"/>
                    <a:pt x="0" y="205232"/>
                    <a:pt x="508" y="208534"/>
                  </a:cubicBezTo>
                  <a:cubicBezTo>
                    <a:pt x="889" y="210693"/>
                    <a:pt x="2286" y="212725"/>
                    <a:pt x="4445" y="213360"/>
                  </a:cubicBezTo>
                  <a:cubicBezTo>
                    <a:pt x="43180" y="227711"/>
                    <a:pt x="110363" y="257048"/>
                    <a:pt x="141986" y="300990"/>
                  </a:cubicBezTo>
                  <a:cubicBezTo>
                    <a:pt x="167005" y="335534"/>
                    <a:pt x="185039" y="418973"/>
                    <a:pt x="192659" y="459740"/>
                  </a:cubicBezTo>
                  <a:cubicBezTo>
                    <a:pt x="193167" y="462661"/>
                    <a:pt x="195834" y="464693"/>
                    <a:pt x="198501" y="464693"/>
                  </a:cubicBezTo>
                  <a:cubicBezTo>
                    <a:pt x="198882" y="464693"/>
                    <a:pt x="199136" y="464693"/>
                    <a:pt x="199517" y="464566"/>
                  </a:cubicBezTo>
                  <a:cubicBezTo>
                    <a:pt x="201676" y="464185"/>
                    <a:pt x="203200" y="462661"/>
                    <a:pt x="204089" y="460629"/>
                  </a:cubicBezTo>
                  <a:cubicBezTo>
                    <a:pt x="218440" y="421132"/>
                    <a:pt x="253619" y="339852"/>
                    <a:pt x="309880" y="308610"/>
                  </a:cubicBezTo>
                  <a:cubicBezTo>
                    <a:pt x="360299" y="280543"/>
                    <a:pt x="414782" y="268859"/>
                    <a:pt x="445389" y="264160"/>
                  </a:cubicBezTo>
                  <a:cubicBezTo>
                    <a:pt x="448691" y="263652"/>
                    <a:pt x="450723" y="260604"/>
                    <a:pt x="450215" y="257302"/>
                  </a:cubicBezTo>
                  <a:cubicBezTo>
                    <a:pt x="449834" y="255143"/>
                    <a:pt x="448437" y="253365"/>
                    <a:pt x="446532" y="252730"/>
                  </a:cubicBezTo>
                  <a:cubicBezTo>
                    <a:pt x="410972" y="238887"/>
                    <a:pt x="345567" y="209677"/>
                    <a:pt x="320929" y="171069"/>
                  </a:cubicBezTo>
                  <a:cubicBezTo>
                    <a:pt x="282321" y="112141"/>
                    <a:pt x="267208" y="42799"/>
                    <a:pt x="261493" y="4953"/>
                  </a:cubicBezTo>
                  <a:cubicBezTo>
                    <a:pt x="260985" y="2032"/>
                    <a:pt x="258572" y="0"/>
                    <a:pt x="25565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459396" y="2190845"/>
            <a:ext cx="3286747" cy="3369256"/>
          </a:xfrm>
          <a:custGeom>
            <a:avLst/>
            <a:gdLst/>
            <a:ahLst/>
            <a:cxnLst/>
            <a:rect r="r" b="b" t="t" l="l"/>
            <a:pathLst>
              <a:path h="3369256" w="3286747">
                <a:moveTo>
                  <a:pt x="0" y="0"/>
                </a:moveTo>
                <a:lnTo>
                  <a:pt x="3286746" y="0"/>
                </a:lnTo>
                <a:lnTo>
                  <a:pt x="3286746" y="3369257"/>
                </a:lnTo>
                <a:lnTo>
                  <a:pt x="0" y="33692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809056" y="5603664"/>
            <a:ext cx="2961788" cy="2952111"/>
          </a:xfrm>
          <a:custGeom>
            <a:avLst/>
            <a:gdLst/>
            <a:ahLst/>
            <a:cxnLst/>
            <a:rect r="r" b="b" t="t" l="l"/>
            <a:pathLst>
              <a:path h="2952111" w="2961788">
                <a:moveTo>
                  <a:pt x="0" y="0"/>
                </a:moveTo>
                <a:lnTo>
                  <a:pt x="2961788" y="0"/>
                </a:lnTo>
                <a:lnTo>
                  <a:pt x="2961788" y="2952111"/>
                </a:lnTo>
                <a:lnTo>
                  <a:pt x="0" y="29521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836942" y="536104"/>
            <a:ext cx="6661676" cy="675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b="true" sz="3973">
                <a:solidFill>
                  <a:srgbClr val="000000"/>
                </a:solidFill>
                <a:latin typeface="Brice SemiExpanded Heavy"/>
                <a:ea typeface="Brice SemiExpanded Heavy"/>
                <a:cs typeface="Brice SemiExpanded Heavy"/>
                <a:sym typeface="Brice SemiExpanded Heavy"/>
              </a:rPr>
              <a:t>CONDUCTÓMETRO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810018" y="8361099"/>
            <a:ext cx="6804413" cy="1302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07"/>
              </a:lnSpc>
            </a:pPr>
            <a:r>
              <a:rPr lang="en-US" b="true" sz="7362">
                <a:solidFill>
                  <a:srgbClr val="F8EE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#GAME OVER#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DAGcqtzB-u4</dc:identifier>
  <dcterms:modified xsi:type="dcterms:W3CDTF">2011-08-01T06:04:30Z</dcterms:modified>
  <cp:revision>1</cp:revision>
  <dc:title>Conductómetro</dc:title>
</cp:coreProperties>
</file>