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61" r:id="rId2"/>
    <p:sldId id="262" r:id="rId3"/>
    <p:sldId id="263" r:id="rId4"/>
    <p:sldId id="264" r:id="rId5"/>
    <p:sldId id="265" r:id="rId6"/>
    <p:sldId id="267" r:id="rId7"/>
    <p:sldId id="266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0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07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09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38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6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95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31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6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97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003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4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5/2/2025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037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14" r:id="rId5"/>
    <p:sldLayoutId id="2147483715" r:id="rId6"/>
    <p:sldLayoutId id="2147483720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file:///C:\Users\Pc\Desktop\CONVIVENCIA\Buenas%20pr&#225;cticas_Sahag&#250;n.pptx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Edificio con letrero en frente&#10;&#10;Descripción generada automáticamente con confianza media">
            <a:extLst>
              <a:ext uri="{FF2B5EF4-FFF2-40B4-BE49-F238E27FC236}">
                <a16:creationId xmlns:a16="http://schemas.microsoft.com/office/drawing/2014/main" id="{70CC374A-F1EA-503D-0F67-752FCDE17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5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243BE-1407-434E-302C-5669D07CF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51F6C1D4-9304-3D40-99CF-BB97BD7AA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 descr="Imagen que contiene Texto&#10;&#10;Descripción generada automáticamente">
            <a:extLst>
              <a:ext uri="{FF2B5EF4-FFF2-40B4-BE49-F238E27FC236}">
                <a16:creationId xmlns:a16="http://schemas.microsoft.com/office/drawing/2014/main" id="{3A0B2407-6F09-6697-2C93-BA03A8CFA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984" y="1220922"/>
            <a:ext cx="9242031" cy="540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03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EB76A-788C-37F1-4091-8E2159D29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Gráfico de burbujas&#10;&#10;Descripción generada automáticamente">
            <a:extLst>
              <a:ext uri="{FF2B5EF4-FFF2-40B4-BE49-F238E27FC236}">
                <a16:creationId xmlns:a16="http://schemas.microsoft.com/office/drawing/2014/main" id="{42D77ED6-D042-D9A0-31DC-B08182624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207" y="394864"/>
            <a:ext cx="4553585" cy="606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29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61F19-F230-2EE7-76A9-4DE139B39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foto, posando, montón, diferente&#10;&#10;Descripción generada automáticamente">
            <a:extLst>
              <a:ext uri="{FF2B5EF4-FFF2-40B4-BE49-F238E27FC236}">
                <a16:creationId xmlns:a16="http://schemas.microsoft.com/office/drawing/2014/main" id="{A9D7A624-3C70-7678-1EA1-07206C265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41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E7555-0462-BB1F-3509-BBBC4DBA1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1533A61A-9A64-D4FF-B7E3-8D935EEC5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0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EC47E-6D52-D38A-6EBD-2F156BE14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0EAA205C-57D3-18EA-23C7-F7E0BF498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35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23E8C-4BB4-ED85-6AE2-1EE5F1EF2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exto&#10;&#10;Descripción generada automáticamente con confianza baja">
            <a:extLst>
              <a:ext uri="{FF2B5EF4-FFF2-40B4-BE49-F238E27FC236}">
                <a16:creationId xmlns:a16="http://schemas.microsoft.com/office/drawing/2014/main" id="{684F8F5F-3ABE-DE6D-9736-24E48FEBB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3C0C991D-4E49-E415-A18F-93CA917D2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78" y="1091566"/>
            <a:ext cx="9192908" cy="533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36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23102-9BD4-6ED2-C217-048C02F68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64E18E3D-C7C1-AC0C-763A-9BE97A5D1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08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E49A2-B2D8-154E-20E4-6EB4C0AA9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DA557C53-393A-640D-61D6-C08AA5109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53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4BF74-E483-3CF9-1D30-0CDEB614D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conjunto de letras blancas en un fondo negro&#10;&#10;Descripción generada automáticamente con confianza media">
            <a:extLst>
              <a:ext uri="{FF2B5EF4-FFF2-40B4-BE49-F238E27FC236}">
                <a16:creationId xmlns:a16="http://schemas.microsoft.com/office/drawing/2014/main" id="{A0319612-7C89-F612-28D5-1068CADC5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67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8B7E1-CEB0-F8D3-9C9F-C6EA8988B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FEC7E1A4-9927-1F2C-4217-0BB025A01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90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44255-F45E-3F8B-F98C-3794A6D42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ptura de pantalla de un celular&#10;&#10;Descripción generada automáticamente con confianza baja">
            <a:extLst>
              <a:ext uri="{FF2B5EF4-FFF2-40B4-BE49-F238E27FC236}">
                <a16:creationId xmlns:a16="http://schemas.microsoft.com/office/drawing/2014/main" id="{0AC9038D-8117-2CD6-DBE1-85AF7623B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66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855C8-B6D0-34C4-50E3-8C286E271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92DA8CE6-33F2-FB88-AB74-29F67B8FA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60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38FE9-CEA0-5E21-91B8-54F68D32C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32C4D5B9-0B8B-54DD-4B5A-B7DEB41FA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Imagen 4" descr="Sitio web&#10;&#10;Descripción generada automáticamente con confianza baja">
            <a:extLst>
              <a:ext uri="{FF2B5EF4-FFF2-40B4-BE49-F238E27FC236}">
                <a16:creationId xmlns:a16="http://schemas.microsoft.com/office/drawing/2014/main" id="{B88F5AFC-AAD9-9E9E-B0E4-A739E27BA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73812" cy="67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0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C429C-F22A-C872-1183-C76621183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foto de un grupo de personas posando para una foto&#10;&#10;Descripción generada automáticamente con confianza media">
            <a:extLst>
              <a:ext uri="{FF2B5EF4-FFF2-40B4-BE49-F238E27FC236}">
                <a16:creationId xmlns:a16="http://schemas.microsoft.com/office/drawing/2014/main" id="{EFF92B6D-82D5-D865-BD63-F4B46CBCE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76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E98C7-36F0-C3DD-4F9F-D5F30092E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C4014668-F3A1-D72E-C83D-95D11D8EA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66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66C42-E032-18E6-7C30-C8C72E583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Sitio web&#10;&#10;Descripción generada automáticamente">
            <a:extLst>
              <a:ext uri="{FF2B5EF4-FFF2-40B4-BE49-F238E27FC236}">
                <a16:creationId xmlns:a16="http://schemas.microsoft.com/office/drawing/2014/main" id="{A5977F0C-C841-4B63-F357-30F5223C0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26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D8AF8-B604-059F-B16E-165D94B52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31D5647D-046A-ACC7-7DDA-553E17E7F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2792"/>
      </p:ext>
    </p:extLst>
  </p:cSld>
  <p:clrMapOvr>
    <a:masterClrMapping/>
  </p:clrMapOvr>
</p:sld>
</file>

<file path=ppt/theme/theme1.xml><?xml version="1.0" encoding="utf-8"?>
<a:theme xmlns:a="http://schemas.openxmlformats.org/drawingml/2006/main" name="TornVTI">
  <a:themeElements>
    <a:clrScheme name="AnalogousFromDarkSeedLeftStep">
      <a:dk1>
        <a:srgbClr val="000000"/>
      </a:dk1>
      <a:lt1>
        <a:srgbClr val="FFFFFF"/>
      </a:lt1>
      <a:dk2>
        <a:srgbClr val="242D41"/>
      </a:dk2>
      <a:lt2>
        <a:srgbClr val="E8E5E2"/>
      </a:lt2>
      <a:accent1>
        <a:srgbClr val="2997E7"/>
      </a:accent1>
      <a:accent2>
        <a:srgbClr val="13B3B3"/>
      </a:accent2>
      <a:accent3>
        <a:srgbClr val="21B879"/>
      </a:accent3>
      <a:accent4>
        <a:srgbClr val="14BC31"/>
      </a:accent4>
      <a:accent5>
        <a:srgbClr val="47B921"/>
      </a:accent5>
      <a:accent6>
        <a:srgbClr val="7DB213"/>
      </a:accent6>
      <a:hlink>
        <a:srgbClr val="399431"/>
      </a:hlink>
      <a:folHlink>
        <a:srgbClr val="7F7F7F"/>
      </a:folHlink>
    </a:clrScheme>
    <a:fontScheme name="Torn">
      <a:majorFont>
        <a:latin typeface="Impact"/>
        <a:ea typeface=""/>
        <a:cs typeface=""/>
      </a:majorFont>
      <a:minorFont>
        <a:latin typeface="Arial Nova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0</Words>
  <Application>Microsoft Office PowerPoint</Application>
  <PresentationFormat>Panorámica</PresentationFormat>
  <Paragraphs>0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Arial Nova Cond</vt:lpstr>
      <vt:lpstr>Impact</vt:lpstr>
      <vt:lpstr>TornVTI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seas cómplice</dc:title>
  <dc:creator>LAURA FERNANDEZ RAMON</dc:creator>
  <cp:lastModifiedBy>MARGARITA MERINO VAZQUEZ</cp:lastModifiedBy>
  <cp:revision>9</cp:revision>
  <dcterms:created xsi:type="dcterms:W3CDTF">2024-02-26T07:51:48Z</dcterms:created>
  <dcterms:modified xsi:type="dcterms:W3CDTF">2025-05-02T07:17:55Z</dcterms:modified>
</cp:coreProperties>
</file>