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339" r:id="rId4"/>
    <p:sldId id="337" r:id="rId5"/>
    <p:sldId id="340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336" r:id="rId15"/>
    <p:sldId id="338" r:id="rId16"/>
    <p:sldId id="341" r:id="rId17"/>
    <p:sldId id="343" r:id="rId18"/>
    <p:sldId id="344" r:id="rId19"/>
    <p:sldId id="342" r:id="rId20"/>
    <p:sldId id="34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ES MARÍA DE CÓRDOBA" userId="bc1681c7-b60d-4a16-9a76-b69c1d2a06be" providerId="ADAL" clId="{1102DAC5-2F5C-42B6-9AEC-32B4C9F3E0FD}"/>
    <pc:docChg chg="modSld">
      <pc:chgData name="IES MARÍA DE CÓRDOBA" userId="bc1681c7-b60d-4a16-9a76-b69c1d2a06be" providerId="ADAL" clId="{1102DAC5-2F5C-42B6-9AEC-32B4C9F3E0FD}" dt="2024-02-22T12:38:50.016" v="3" actId="20577"/>
      <pc:docMkLst>
        <pc:docMk/>
      </pc:docMkLst>
      <pc:sldChg chg="modSp mod">
        <pc:chgData name="IES MARÍA DE CÓRDOBA" userId="bc1681c7-b60d-4a16-9a76-b69c1d2a06be" providerId="ADAL" clId="{1102DAC5-2F5C-42B6-9AEC-32B4C9F3E0FD}" dt="2024-02-22T12:38:30.025" v="1" actId="20577"/>
        <pc:sldMkLst>
          <pc:docMk/>
          <pc:sldMk cId="2613746384" sldId="257"/>
        </pc:sldMkLst>
        <pc:spChg chg="mod">
          <ac:chgData name="IES MARÍA DE CÓRDOBA" userId="bc1681c7-b60d-4a16-9a76-b69c1d2a06be" providerId="ADAL" clId="{1102DAC5-2F5C-42B6-9AEC-32B4C9F3E0FD}" dt="2024-02-22T12:38:30.025" v="1" actId="20577"/>
          <ac:spMkLst>
            <pc:docMk/>
            <pc:sldMk cId="2613746384" sldId="257"/>
            <ac:spMk id="3" creationId="{9BB6BAEF-3F49-4FED-A106-CF84A8B87C5B}"/>
          </ac:spMkLst>
        </pc:spChg>
      </pc:sldChg>
      <pc:sldChg chg="modSp mod">
        <pc:chgData name="IES MARÍA DE CÓRDOBA" userId="bc1681c7-b60d-4a16-9a76-b69c1d2a06be" providerId="ADAL" clId="{1102DAC5-2F5C-42B6-9AEC-32B4C9F3E0FD}" dt="2024-02-22T12:38:50.016" v="3" actId="20577"/>
        <pc:sldMkLst>
          <pc:docMk/>
          <pc:sldMk cId="2830302659" sldId="342"/>
        </pc:sldMkLst>
        <pc:spChg chg="mod">
          <ac:chgData name="IES MARÍA DE CÓRDOBA" userId="bc1681c7-b60d-4a16-9a76-b69c1d2a06be" providerId="ADAL" clId="{1102DAC5-2F5C-42B6-9AEC-32B4C9F3E0FD}" dt="2024-02-22T12:38:50.016" v="3" actId="20577"/>
          <ac:spMkLst>
            <pc:docMk/>
            <pc:sldMk cId="2830302659" sldId="342"/>
            <ac:spMk id="3" creationId="{EFCEC7D8-1532-4E06-BD43-4FD414F1A59B}"/>
          </ac:spMkLst>
        </pc:spChg>
      </pc:sldChg>
    </pc:docChg>
  </pc:docChgLst>
  <pc:docChgLst>
    <pc:chgData name="VICTORIA SANCHEZ GONZALEZ" userId="S::victoria.sangon@educa.jcyl.es::2fbbb671-9028-4726-9862-000af0e460bb" providerId="AD" clId="Web-{CCBE165B-C968-4732-ABF0-80898BB15467}"/>
    <pc:docChg chg="modSld">
      <pc:chgData name="VICTORIA SANCHEZ GONZALEZ" userId="S::victoria.sangon@educa.jcyl.es::2fbbb671-9028-4726-9862-000af0e460bb" providerId="AD" clId="Web-{CCBE165B-C968-4732-ABF0-80898BB15467}" dt="2024-02-21T08:18:59.099" v="75" actId="1076"/>
      <pc:docMkLst>
        <pc:docMk/>
      </pc:docMkLst>
      <pc:sldChg chg="addSp modSp">
        <pc:chgData name="VICTORIA SANCHEZ GONZALEZ" userId="S::victoria.sangon@educa.jcyl.es::2fbbb671-9028-4726-9862-000af0e460bb" providerId="AD" clId="Web-{CCBE165B-C968-4732-ABF0-80898BB15467}" dt="2024-02-21T08:12:18.601" v="31" actId="1076"/>
        <pc:sldMkLst>
          <pc:docMk/>
          <pc:sldMk cId="2923434490" sldId="341"/>
        </pc:sldMkLst>
        <pc:spChg chg="mod">
          <ac:chgData name="VICTORIA SANCHEZ GONZALEZ" userId="S::victoria.sangon@educa.jcyl.es::2fbbb671-9028-4726-9862-000af0e460bb" providerId="AD" clId="Web-{CCBE165B-C968-4732-ABF0-80898BB15467}" dt="2024-02-21T08:10:42.988" v="15" actId="20577"/>
          <ac:spMkLst>
            <pc:docMk/>
            <pc:sldMk cId="2923434490" sldId="341"/>
            <ac:spMk id="3" creationId="{D4BEC96D-EAA8-41FC-8AA2-E893214B9107}"/>
          </ac:spMkLst>
        </pc:spChg>
        <pc:picChg chg="add mod">
          <ac:chgData name="VICTORIA SANCHEZ GONZALEZ" userId="S::victoria.sangon@educa.jcyl.es::2fbbb671-9028-4726-9862-000af0e460bb" providerId="AD" clId="Web-{CCBE165B-C968-4732-ABF0-80898BB15467}" dt="2024-02-21T08:12:17.288" v="30" actId="1076"/>
          <ac:picMkLst>
            <pc:docMk/>
            <pc:sldMk cId="2923434490" sldId="341"/>
            <ac:picMk id="5" creationId="{51162862-4A20-38C8-8F33-2386080520CE}"/>
          </ac:picMkLst>
        </pc:picChg>
        <pc:picChg chg="add mod">
          <ac:chgData name="VICTORIA SANCHEZ GONZALEZ" userId="S::victoria.sangon@educa.jcyl.es::2fbbb671-9028-4726-9862-000af0e460bb" providerId="AD" clId="Web-{CCBE165B-C968-4732-ABF0-80898BB15467}" dt="2024-02-21T08:12:18.601" v="31" actId="1076"/>
          <ac:picMkLst>
            <pc:docMk/>
            <pc:sldMk cId="2923434490" sldId="341"/>
            <ac:picMk id="6" creationId="{FD7E9E47-2F4E-ECA8-1A1C-B75B48ED8AD5}"/>
          </ac:picMkLst>
        </pc:picChg>
      </pc:sldChg>
      <pc:sldChg chg="addSp delSp modSp">
        <pc:chgData name="VICTORIA SANCHEZ GONZALEZ" userId="S::victoria.sangon@educa.jcyl.es::2fbbb671-9028-4726-9862-000af0e460bb" providerId="AD" clId="Web-{CCBE165B-C968-4732-ABF0-80898BB15467}" dt="2024-02-21T08:18:59.099" v="75" actId="1076"/>
        <pc:sldMkLst>
          <pc:docMk/>
          <pc:sldMk cId="3502235170" sldId="343"/>
        </pc:sldMkLst>
        <pc:spChg chg="mod">
          <ac:chgData name="VICTORIA SANCHEZ GONZALEZ" userId="S::victoria.sangon@educa.jcyl.es::2fbbb671-9028-4726-9862-000af0e460bb" providerId="AD" clId="Web-{CCBE165B-C968-4732-ABF0-80898BB15467}" dt="2024-02-21T08:13:24.493" v="34" actId="20577"/>
          <ac:spMkLst>
            <pc:docMk/>
            <pc:sldMk cId="3502235170" sldId="343"/>
            <ac:spMk id="3" creationId="{D4BEC96D-EAA8-41FC-8AA2-E893214B9107}"/>
          </ac:spMkLst>
        </pc:spChg>
        <pc:picChg chg="add del mod">
          <ac:chgData name="VICTORIA SANCHEZ GONZALEZ" userId="S::victoria.sangon@educa.jcyl.es::2fbbb671-9028-4726-9862-000af0e460bb" providerId="AD" clId="Web-{CCBE165B-C968-4732-ABF0-80898BB15467}" dt="2024-02-21T08:18:34.520" v="68"/>
          <ac:picMkLst>
            <pc:docMk/>
            <pc:sldMk cId="3502235170" sldId="343"/>
            <ac:picMk id="5" creationId="{37B462CC-BDA9-5B41-6DD6-3108C2B8549F}"/>
          </ac:picMkLst>
        </pc:picChg>
        <pc:picChg chg="add mod">
          <ac:chgData name="VICTORIA SANCHEZ GONZALEZ" userId="S::victoria.sangon@educa.jcyl.es::2fbbb671-9028-4726-9862-000af0e460bb" providerId="AD" clId="Web-{CCBE165B-C968-4732-ABF0-80898BB15467}" dt="2024-02-21T08:15:11.966" v="51" actId="14100"/>
          <ac:picMkLst>
            <pc:docMk/>
            <pc:sldMk cId="3502235170" sldId="343"/>
            <ac:picMk id="6" creationId="{92C1637D-71A6-8EC4-7B85-E4BFD0791E1F}"/>
          </ac:picMkLst>
        </pc:picChg>
        <pc:picChg chg="add mod">
          <ac:chgData name="VICTORIA SANCHEZ GONZALEZ" userId="S::victoria.sangon@educa.jcyl.es::2fbbb671-9028-4726-9862-000af0e460bb" providerId="AD" clId="Web-{CCBE165B-C968-4732-ABF0-80898BB15467}" dt="2024-02-21T08:18:59.099" v="75" actId="1076"/>
          <ac:picMkLst>
            <pc:docMk/>
            <pc:sldMk cId="3502235170" sldId="343"/>
            <ac:picMk id="7" creationId="{86D3CF89-6AE0-4A21-0EA3-A05A4889B70F}"/>
          </ac:picMkLst>
        </pc:picChg>
      </pc:sldChg>
      <pc:sldChg chg="addSp modSp">
        <pc:chgData name="VICTORIA SANCHEZ GONZALEZ" userId="S::victoria.sangon@educa.jcyl.es::2fbbb671-9028-4726-9862-000af0e460bb" providerId="AD" clId="Web-{CCBE165B-C968-4732-ABF0-80898BB15467}" dt="2024-02-21T08:16:57.688" v="67" actId="1076"/>
        <pc:sldMkLst>
          <pc:docMk/>
          <pc:sldMk cId="2921327319" sldId="344"/>
        </pc:sldMkLst>
        <pc:spChg chg="mod">
          <ac:chgData name="VICTORIA SANCHEZ GONZALEZ" userId="S::victoria.sangon@educa.jcyl.es::2fbbb671-9028-4726-9862-000af0e460bb" providerId="AD" clId="Web-{CCBE165B-C968-4732-ABF0-80898BB15467}" dt="2024-02-21T08:15:48.733" v="54" actId="20577"/>
          <ac:spMkLst>
            <pc:docMk/>
            <pc:sldMk cId="2921327319" sldId="344"/>
            <ac:spMk id="3" creationId="{D4BEC96D-EAA8-41FC-8AA2-E893214B9107}"/>
          </ac:spMkLst>
        </pc:spChg>
        <pc:picChg chg="add mod">
          <ac:chgData name="VICTORIA SANCHEZ GONZALEZ" userId="S::victoria.sangon@educa.jcyl.es::2fbbb671-9028-4726-9862-000af0e460bb" providerId="AD" clId="Web-{CCBE165B-C968-4732-ABF0-80898BB15467}" dt="2024-02-21T08:16:57.688" v="67" actId="1076"/>
          <ac:picMkLst>
            <pc:docMk/>
            <pc:sldMk cId="2921327319" sldId="344"/>
            <ac:picMk id="5" creationId="{4DFF34AA-FBD7-0DE7-AC85-18F794C5E6EE}"/>
          </ac:picMkLst>
        </pc:picChg>
        <pc:picChg chg="add mod">
          <ac:chgData name="VICTORIA SANCHEZ GONZALEZ" userId="S::victoria.sangon@educa.jcyl.es::2fbbb671-9028-4726-9862-000af0e460bb" providerId="AD" clId="Web-{CCBE165B-C968-4732-ABF0-80898BB15467}" dt="2024-02-21T08:16:57.157" v="66" actId="1076"/>
          <ac:picMkLst>
            <pc:docMk/>
            <pc:sldMk cId="2921327319" sldId="344"/>
            <ac:picMk id="6" creationId="{0D55864E-FA9F-B1BD-114C-06E49F6234E0}"/>
          </ac:picMkLst>
        </pc:picChg>
      </pc:sldChg>
    </pc:docChg>
  </pc:docChgLst>
  <pc:docChgLst>
    <pc:chgData name="BEATRIZ JIMENEZ JIMENEZ" userId="d1082823-d0b5-427d-a275-c73aac0fce3d" providerId="ADAL" clId="{67EE5395-70EF-4735-B280-673761599A25}"/>
    <pc:docChg chg="undo custSel addSld delSld modSld">
      <pc:chgData name="BEATRIZ JIMENEZ JIMENEZ" userId="d1082823-d0b5-427d-a275-c73aac0fce3d" providerId="ADAL" clId="{67EE5395-70EF-4735-B280-673761599A25}" dt="2024-02-20T18:41:18.034" v="586"/>
      <pc:docMkLst>
        <pc:docMk/>
      </pc:docMkLst>
      <pc:sldChg chg="addSp modSp mod">
        <pc:chgData name="BEATRIZ JIMENEZ JIMENEZ" userId="d1082823-d0b5-427d-a275-c73aac0fce3d" providerId="ADAL" clId="{67EE5395-70EF-4735-B280-673761599A25}" dt="2024-02-20T17:19:22.816" v="97" actId="20577"/>
        <pc:sldMkLst>
          <pc:docMk/>
          <pc:sldMk cId="687698096" sldId="256"/>
        </pc:sldMkLst>
        <pc:spChg chg="mod">
          <ac:chgData name="BEATRIZ JIMENEZ JIMENEZ" userId="d1082823-d0b5-427d-a275-c73aac0fce3d" providerId="ADAL" clId="{67EE5395-70EF-4735-B280-673761599A25}" dt="2024-02-20T17:18:00.593" v="65" actId="27636"/>
          <ac:spMkLst>
            <pc:docMk/>
            <pc:sldMk cId="687698096" sldId="256"/>
            <ac:spMk id="2" creationId="{20B545EE-6A39-4A37-87C6-7603CAF75FC0}"/>
          </ac:spMkLst>
        </pc:spChg>
        <pc:spChg chg="mod">
          <ac:chgData name="BEATRIZ JIMENEZ JIMENEZ" userId="d1082823-d0b5-427d-a275-c73aac0fce3d" providerId="ADAL" clId="{67EE5395-70EF-4735-B280-673761599A25}" dt="2024-02-20T17:19:22.816" v="97" actId="20577"/>
          <ac:spMkLst>
            <pc:docMk/>
            <pc:sldMk cId="687698096" sldId="256"/>
            <ac:spMk id="3" creationId="{807798CE-4A17-423B-AEF4-8C9BC4B4332D}"/>
          </ac:spMkLst>
        </pc:spChg>
        <pc:picChg chg="add mod">
          <ac:chgData name="BEATRIZ JIMENEZ JIMENEZ" userId="d1082823-d0b5-427d-a275-c73aac0fce3d" providerId="ADAL" clId="{67EE5395-70EF-4735-B280-673761599A25}" dt="2024-02-20T17:18:59.827" v="87" actId="1076"/>
          <ac:picMkLst>
            <pc:docMk/>
            <pc:sldMk cId="687698096" sldId="256"/>
            <ac:picMk id="5" creationId="{56E04544-88E8-F0F4-6A4F-A45E0FD4EF72}"/>
          </ac:picMkLst>
        </pc:picChg>
      </pc:sldChg>
      <pc:sldChg chg="addSp delSp modSp mod">
        <pc:chgData name="BEATRIZ JIMENEZ JIMENEZ" userId="d1082823-d0b5-427d-a275-c73aac0fce3d" providerId="ADAL" clId="{67EE5395-70EF-4735-B280-673761599A25}" dt="2024-02-20T17:57:39.484" v="476" actId="13822"/>
        <pc:sldMkLst>
          <pc:docMk/>
          <pc:sldMk cId="2613746384" sldId="257"/>
        </pc:sldMkLst>
        <pc:spChg chg="mod">
          <ac:chgData name="BEATRIZ JIMENEZ JIMENEZ" userId="d1082823-d0b5-427d-a275-c73aac0fce3d" providerId="ADAL" clId="{67EE5395-70EF-4735-B280-673761599A25}" dt="2024-02-20T17:57:22.446" v="472" actId="14100"/>
          <ac:spMkLst>
            <pc:docMk/>
            <pc:sldMk cId="2613746384" sldId="257"/>
            <ac:spMk id="3" creationId="{9BB6BAEF-3F49-4FED-A106-CF84A8B87C5B}"/>
          </ac:spMkLst>
        </pc:spChg>
        <pc:spChg chg="add">
          <ac:chgData name="BEATRIZ JIMENEZ JIMENEZ" userId="d1082823-d0b5-427d-a275-c73aac0fce3d" providerId="ADAL" clId="{67EE5395-70EF-4735-B280-673761599A25}" dt="2024-02-20T17:27:08.105" v="124"/>
          <ac:spMkLst>
            <pc:docMk/>
            <pc:sldMk cId="2613746384" sldId="257"/>
            <ac:spMk id="5" creationId="{EE22D316-7157-67CF-AF0F-61AC00ECB60E}"/>
          </ac:spMkLst>
        </pc:spChg>
        <pc:spChg chg="add del mod">
          <ac:chgData name="BEATRIZ JIMENEZ JIMENEZ" userId="d1082823-d0b5-427d-a275-c73aac0fce3d" providerId="ADAL" clId="{67EE5395-70EF-4735-B280-673761599A25}" dt="2024-02-20T17:53:33.913" v="411" actId="478"/>
          <ac:spMkLst>
            <pc:docMk/>
            <pc:sldMk cId="2613746384" sldId="257"/>
            <ac:spMk id="9" creationId="{EE61B964-3554-5CD8-1BF1-83F7C6A8CA0D}"/>
          </ac:spMkLst>
        </pc:spChg>
        <pc:spChg chg="add del mod">
          <ac:chgData name="BEATRIZ JIMENEZ JIMENEZ" userId="d1082823-d0b5-427d-a275-c73aac0fce3d" providerId="ADAL" clId="{67EE5395-70EF-4735-B280-673761599A25}" dt="2024-02-20T17:55:17.891" v="429" actId="478"/>
          <ac:spMkLst>
            <pc:docMk/>
            <pc:sldMk cId="2613746384" sldId="257"/>
            <ac:spMk id="12" creationId="{370AA78D-7DB6-F347-10A7-792F9EE5E766}"/>
          </ac:spMkLst>
        </pc:spChg>
        <pc:spChg chg="add mod">
          <ac:chgData name="BEATRIZ JIMENEZ JIMENEZ" userId="d1082823-d0b5-427d-a275-c73aac0fce3d" providerId="ADAL" clId="{67EE5395-70EF-4735-B280-673761599A25}" dt="2024-02-20T17:57:25.906" v="473" actId="1076"/>
          <ac:spMkLst>
            <pc:docMk/>
            <pc:sldMk cId="2613746384" sldId="257"/>
            <ac:spMk id="14" creationId="{AC202629-EA73-3F04-0289-F98AC222A621}"/>
          </ac:spMkLst>
        </pc:spChg>
        <pc:spChg chg="add mod">
          <ac:chgData name="BEATRIZ JIMENEZ JIMENEZ" userId="d1082823-d0b5-427d-a275-c73aac0fce3d" providerId="ADAL" clId="{67EE5395-70EF-4735-B280-673761599A25}" dt="2024-02-20T17:57:39.484" v="476" actId="13822"/>
          <ac:spMkLst>
            <pc:docMk/>
            <pc:sldMk cId="2613746384" sldId="257"/>
            <ac:spMk id="15" creationId="{A75509E2-BD92-48F8-8B66-002055E0EA30}"/>
          </ac:spMkLst>
        </pc:spChg>
        <pc:picChg chg="add mod">
          <ac:chgData name="BEATRIZ JIMENEZ JIMENEZ" userId="d1082823-d0b5-427d-a275-c73aac0fce3d" providerId="ADAL" clId="{67EE5395-70EF-4735-B280-673761599A25}" dt="2024-02-20T17:19:43.298" v="102" actId="1076"/>
          <ac:picMkLst>
            <pc:docMk/>
            <pc:sldMk cId="2613746384" sldId="257"/>
            <ac:picMk id="4" creationId="{F02C230E-A49A-BCED-C173-4EA016385D99}"/>
          </ac:picMkLst>
        </pc:picChg>
        <pc:picChg chg="add mod">
          <ac:chgData name="BEATRIZ JIMENEZ JIMENEZ" userId="d1082823-d0b5-427d-a275-c73aac0fce3d" providerId="ADAL" clId="{67EE5395-70EF-4735-B280-673761599A25}" dt="2024-02-20T17:56:40.770" v="454" actId="1076"/>
          <ac:picMkLst>
            <pc:docMk/>
            <pc:sldMk cId="2613746384" sldId="257"/>
            <ac:picMk id="6" creationId="{D5A0D0E0-9D9E-7D4A-9854-7BFEBC170687}"/>
          </ac:picMkLst>
        </pc:picChg>
        <pc:picChg chg="add del mod">
          <ac:chgData name="BEATRIZ JIMENEZ JIMENEZ" userId="d1082823-d0b5-427d-a275-c73aac0fce3d" providerId="ADAL" clId="{67EE5395-70EF-4735-B280-673761599A25}" dt="2024-02-20T17:56:03.594" v="443" actId="478"/>
          <ac:picMkLst>
            <pc:docMk/>
            <pc:sldMk cId="2613746384" sldId="257"/>
            <ac:picMk id="8" creationId="{502892A6-897C-B15D-9AB3-8D56B41538BA}"/>
          </ac:picMkLst>
        </pc:picChg>
        <pc:picChg chg="add del mod">
          <ac:chgData name="BEATRIZ JIMENEZ JIMENEZ" userId="d1082823-d0b5-427d-a275-c73aac0fce3d" providerId="ADAL" clId="{67EE5395-70EF-4735-B280-673761599A25}" dt="2024-02-20T17:55:17.891" v="429" actId="478"/>
          <ac:picMkLst>
            <pc:docMk/>
            <pc:sldMk cId="2613746384" sldId="257"/>
            <ac:picMk id="11" creationId="{1703F9B7-95AB-CD3C-2720-8C846FC7B705}"/>
          </ac:picMkLst>
        </pc:picChg>
        <pc:picChg chg="add mod ord">
          <ac:chgData name="BEATRIZ JIMENEZ JIMENEZ" userId="d1082823-d0b5-427d-a275-c73aac0fce3d" providerId="ADAL" clId="{67EE5395-70EF-4735-B280-673761599A25}" dt="2024-02-20T17:56:35.236" v="453" actId="1076"/>
          <ac:picMkLst>
            <pc:docMk/>
            <pc:sldMk cId="2613746384" sldId="257"/>
            <ac:picMk id="13" creationId="{66916D70-4062-17DE-2E1F-C10CBC060F02}"/>
          </ac:picMkLst>
        </pc:picChg>
      </pc:sldChg>
      <pc:sldChg chg="addSp delSp modSp mod">
        <pc:chgData name="BEATRIZ JIMENEZ JIMENEZ" userId="d1082823-d0b5-427d-a275-c73aac0fce3d" providerId="ADAL" clId="{67EE5395-70EF-4735-B280-673761599A25}" dt="2024-02-20T18:09:50.463" v="484" actId="1076"/>
        <pc:sldMkLst>
          <pc:docMk/>
          <pc:sldMk cId="3851860872" sldId="269"/>
        </pc:sldMkLst>
        <pc:spChg chg="mod">
          <ac:chgData name="BEATRIZ JIMENEZ JIMENEZ" userId="d1082823-d0b5-427d-a275-c73aac0fce3d" providerId="ADAL" clId="{67EE5395-70EF-4735-B280-673761599A25}" dt="2024-02-20T18:09:29.748" v="480" actId="14100"/>
          <ac:spMkLst>
            <pc:docMk/>
            <pc:sldMk cId="3851860872" sldId="269"/>
            <ac:spMk id="3" creationId="{E1AB116B-7936-7949-10B9-869EAF2FF741}"/>
          </ac:spMkLst>
        </pc:spChg>
        <pc:picChg chg="add mod">
          <ac:chgData name="BEATRIZ JIMENEZ JIMENEZ" userId="d1082823-d0b5-427d-a275-c73aac0fce3d" providerId="ADAL" clId="{67EE5395-70EF-4735-B280-673761599A25}" dt="2024-02-20T17:19:56.400" v="106"/>
          <ac:picMkLst>
            <pc:docMk/>
            <pc:sldMk cId="3851860872" sldId="269"/>
            <ac:picMk id="4" creationId="{BA5E613C-7D4F-055A-06D8-5AE692D9A78E}"/>
          </ac:picMkLst>
        </pc:picChg>
        <pc:picChg chg="del">
          <ac:chgData name="BEATRIZ JIMENEZ JIMENEZ" userId="d1082823-d0b5-427d-a275-c73aac0fce3d" providerId="ADAL" clId="{67EE5395-70EF-4735-B280-673761599A25}" dt="2024-02-20T18:09:11.679" v="477" actId="478"/>
          <ac:picMkLst>
            <pc:docMk/>
            <pc:sldMk cId="3851860872" sldId="269"/>
            <ac:picMk id="5" creationId="{086AC169-421F-7ABD-27F5-6F4035CBF040}"/>
          </ac:picMkLst>
        </pc:picChg>
        <pc:picChg chg="mod">
          <ac:chgData name="BEATRIZ JIMENEZ JIMENEZ" userId="d1082823-d0b5-427d-a275-c73aac0fce3d" providerId="ADAL" clId="{67EE5395-70EF-4735-B280-673761599A25}" dt="2024-02-20T18:09:50.463" v="484" actId="1076"/>
          <ac:picMkLst>
            <pc:docMk/>
            <pc:sldMk cId="3851860872" sldId="269"/>
            <ac:picMk id="6" creationId="{DA5B7B6C-635C-4B31-479D-F9A997E89609}"/>
          </ac:picMkLst>
        </pc:picChg>
        <pc:picChg chg="mod ord">
          <ac:chgData name="BEATRIZ JIMENEZ JIMENEZ" userId="d1082823-d0b5-427d-a275-c73aac0fce3d" providerId="ADAL" clId="{67EE5395-70EF-4735-B280-673761599A25}" dt="2024-02-20T18:09:42.413" v="483" actId="167"/>
          <ac:picMkLst>
            <pc:docMk/>
            <pc:sldMk cId="3851860872" sldId="269"/>
            <ac:picMk id="8" creationId="{9F8BAE79-44D7-0200-477A-ACDDD3451418}"/>
          </ac:picMkLst>
        </pc:picChg>
      </pc:sldChg>
      <pc:sldChg chg="addSp delSp modSp mod">
        <pc:chgData name="BEATRIZ JIMENEZ JIMENEZ" userId="d1082823-d0b5-427d-a275-c73aac0fce3d" providerId="ADAL" clId="{67EE5395-70EF-4735-B280-673761599A25}" dt="2024-02-20T18:10:14.052" v="486" actId="1076"/>
        <pc:sldMkLst>
          <pc:docMk/>
          <pc:sldMk cId="1103879980" sldId="270"/>
        </pc:sldMkLst>
        <pc:picChg chg="add mod">
          <ac:chgData name="BEATRIZ JIMENEZ JIMENEZ" userId="d1082823-d0b5-427d-a275-c73aac0fce3d" providerId="ADAL" clId="{67EE5395-70EF-4735-B280-673761599A25}" dt="2024-02-20T17:19:59.452" v="107"/>
          <ac:picMkLst>
            <pc:docMk/>
            <pc:sldMk cId="1103879980" sldId="270"/>
            <ac:picMk id="2" creationId="{3C307129-490D-BD5A-634C-6D3302F14534}"/>
          </ac:picMkLst>
        </pc:picChg>
        <pc:picChg chg="del">
          <ac:chgData name="BEATRIZ JIMENEZ JIMENEZ" userId="d1082823-d0b5-427d-a275-c73aac0fce3d" providerId="ADAL" clId="{67EE5395-70EF-4735-B280-673761599A25}" dt="2024-02-20T18:10:10.910" v="485" actId="478"/>
          <ac:picMkLst>
            <pc:docMk/>
            <pc:sldMk cId="1103879980" sldId="270"/>
            <ac:picMk id="5" creationId="{086AC169-421F-7ABD-27F5-6F4035CBF040}"/>
          </ac:picMkLst>
        </pc:picChg>
        <pc:picChg chg="mod">
          <ac:chgData name="BEATRIZ JIMENEZ JIMENEZ" userId="d1082823-d0b5-427d-a275-c73aac0fce3d" providerId="ADAL" clId="{67EE5395-70EF-4735-B280-673761599A25}" dt="2024-02-20T18:10:14.052" v="486" actId="1076"/>
          <ac:picMkLst>
            <pc:docMk/>
            <pc:sldMk cId="1103879980" sldId="270"/>
            <ac:picMk id="7" creationId="{CB6C42FD-07BA-D1FA-5550-E11E9D9C1E19}"/>
          </ac:picMkLst>
        </pc:picChg>
      </pc:sldChg>
      <pc:sldChg chg="addSp delSp modSp mod">
        <pc:chgData name="BEATRIZ JIMENEZ JIMENEZ" userId="d1082823-d0b5-427d-a275-c73aac0fce3d" providerId="ADAL" clId="{67EE5395-70EF-4735-B280-673761599A25}" dt="2024-02-20T18:10:28.613" v="487" actId="478"/>
        <pc:sldMkLst>
          <pc:docMk/>
          <pc:sldMk cId="2058773286" sldId="271"/>
        </pc:sldMkLst>
        <pc:picChg chg="add mod">
          <ac:chgData name="BEATRIZ JIMENEZ JIMENEZ" userId="d1082823-d0b5-427d-a275-c73aac0fce3d" providerId="ADAL" clId="{67EE5395-70EF-4735-B280-673761599A25}" dt="2024-02-20T17:20:01.896" v="108"/>
          <ac:picMkLst>
            <pc:docMk/>
            <pc:sldMk cId="2058773286" sldId="271"/>
            <ac:picMk id="2" creationId="{632138CD-FA38-3AFF-BC47-6F717A1D071C}"/>
          </ac:picMkLst>
        </pc:picChg>
        <pc:picChg chg="del">
          <ac:chgData name="BEATRIZ JIMENEZ JIMENEZ" userId="d1082823-d0b5-427d-a275-c73aac0fce3d" providerId="ADAL" clId="{67EE5395-70EF-4735-B280-673761599A25}" dt="2024-02-20T18:10:28.613" v="487" actId="478"/>
          <ac:picMkLst>
            <pc:docMk/>
            <pc:sldMk cId="2058773286" sldId="271"/>
            <ac:picMk id="5" creationId="{086AC169-421F-7ABD-27F5-6F4035CBF040}"/>
          </ac:picMkLst>
        </pc:picChg>
      </pc:sldChg>
      <pc:sldChg chg="addSp delSp modSp mod">
        <pc:chgData name="BEATRIZ JIMENEZ JIMENEZ" userId="d1082823-d0b5-427d-a275-c73aac0fce3d" providerId="ADAL" clId="{67EE5395-70EF-4735-B280-673761599A25}" dt="2024-02-20T18:12:28.293" v="508" actId="1076"/>
        <pc:sldMkLst>
          <pc:docMk/>
          <pc:sldMk cId="455625496" sldId="272"/>
        </pc:sldMkLst>
        <pc:spChg chg="mod">
          <ac:chgData name="BEATRIZ JIMENEZ JIMENEZ" userId="d1082823-d0b5-427d-a275-c73aac0fce3d" providerId="ADAL" clId="{67EE5395-70EF-4735-B280-673761599A25}" dt="2024-02-20T18:12:28.293" v="508" actId="1076"/>
          <ac:spMkLst>
            <pc:docMk/>
            <pc:sldMk cId="455625496" sldId="272"/>
            <ac:spMk id="3" creationId="{E1AB116B-7936-7949-10B9-869EAF2FF741}"/>
          </ac:spMkLst>
        </pc:spChg>
        <pc:spChg chg="add del mod">
          <ac:chgData name="BEATRIZ JIMENEZ JIMENEZ" userId="d1082823-d0b5-427d-a275-c73aac0fce3d" providerId="ADAL" clId="{67EE5395-70EF-4735-B280-673761599A25}" dt="2024-02-20T18:12:02.120" v="500" actId="478"/>
          <ac:spMkLst>
            <pc:docMk/>
            <pc:sldMk cId="455625496" sldId="272"/>
            <ac:spMk id="8" creationId="{AD78BA7F-B9F7-7BEC-A702-69FE31A084C9}"/>
          </ac:spMkLst>
        </pc:spChg>
        <pc:picChg chg="add mod">
          <ac:chgData name="BEATRIZ JIMENEZ JIMENEZ" userId="d1082823-d0b5-427d-a275-c73aac0fce3d" providerId="ADAL" clId="{67EE5395-70EF-4735-B280-673761599A25}" dt="2024-02-20T17:20:04.585" v="109"/>
          <ac:picMkLst>
            <pc:docMk/>
            <pc:sldMk cId="455625496" sldId="272"/>
            <ac:picMk id="2" creationId="{097A15A7-7037-CB13-A34B-A29E0410EA99}"/>
          </ac:picMkLst>
        </pc:picChg>
        <pc:picChg chg="del">
          <ac:chgData name="BEATRIZ JIMENEZ JIMENEZ" userId="d1082823-d0b5-427d-a275-c73aac0fce3d" providerId="ADAL" clId="{67EE5395-70EF-4735-B280-673761599A25}" dt="2024-02-20T18:10:43.641" v="488" actId="478"/>
          <ac:picMkLst>
            <pc:docMk/>
            <pc:sldMk cId="455625496" sldId="272"/>
            <ac:picMk id="5" creationId="{086AC169-421F-7ABD-27F5-6F4035CBF040}"/>
          </ac:picMkLst>
        </pc:picChg>
        <pc:picChg chg="add del mod">
          <ac:chgData name="BEATRIZ JIMENEZ JIMENEZ" userId="d1082823-d0b5-427d-a275-c73aac0fce3d" providerId="ADAL" clId="{67EE5395-70EF-4735-B280-673761599A25}" dt="2024-02-20T18:12:02.120" v="500" actId="478"/>
          <ac:picMkLst>
            <pc:docMk/>
            <pc:sldMk cId="455625496" sldId="272"/>
            <ac:picMk id="6" creationId="{89123F90-20D9-29C3-E843-965BD982CA26}"/>
          </ac:picMkLst>
        </pc:picChg>
        <pc:picChg chg="add del mod">
          <ac:chgData name="BEATRIZ JIMENEZ JIMENEZ" userId="d1082823-d0b5-427d-a275-c73aac0fce3d" providerId="ADAL" clId="{67EE5395-70EF-4735-B280-673761599A25}" dt="2024-02-20T18:11:58.935" v="499" actId="478"/>
          <ac:picMkLst>
            <pc:docMk/>
            <pc:sldMk cId="455625496" sldId="272"/>
            <ac:picMk id="10" creationId="{FB6FC10D-9012-1C5F-181C-EE9D6C2B31A5}"/>
          </ac:picMkLst>
        </pc:picChg>
        <pc:picChg chg="add del mod">
          <ac:chgData name="BEATRIZ JIMENEZ JIMENEZ" userId="d1082823-d0b5-427d-a275-c73aac0fce3d" providerId="ADAL" clId="{67EE5395-70EF-4735-B280-673761599A25}" dt="2024-02-20T18:11:49.501" v="496" actId="478"/>
          <ac:picMkLst>
            <pc:docMk/>
            <pc:sldMk cId="455625496" sldId="272"/>
            <ac:picMk id="12" creationId="{5F0532F1-6CCB-967C-C672-5D196B4F488F}"/>
          </ac:picMkLst>
        </pc:picChg>
        <pc:picChg chg="add del mod">
          <ac:chgData name="BEATRIZ JIMENEZ JIMENEZ" userId="d1082823-d0b5-427d-a275-c73aac0fce3d" providerId="ADAL" clId="{67EE5395-70EF-4735-B280-673761599A25}" dt="2024-02-20T18:11:48.605" v="495" actId="478"/>
          <ac:picMkLst>
            <pc:docMk/>
            <pc:sldMk cId="455625496" sldId="272"/>
            <ac:picMk id="14" creationId="{5AF9D788-BF5D-5B66-B60A-FF3FAFFFB5BC}"/>
          </ac:picMkLst>
        </pc:picChg>
        <pc:picChg chg="add mod ord">
          <ac:chgData name="BEATRIZ JIMENEZ JIMENEZ" userId="d1082823-d0b5-427d-a275-c73aac0fce3d" providerId="ADAL" clId="{67EE5395-70EF-4735-B280-673761599A25}" dt="2024-02-20T18:12:16.021" v="505" actId="1076"/>
          <ac:picMkLst>
            <pc:docMk/>
            <pc:sldMk cId="455625496" sldId="272"/>
            <ac:picMk id="16" creationId="{8B8E69ED-7816-42C9-43EC-F50D2CA7A8FD}"/>
          </ac:picMkLst>
        </pc:picChg>
      </pc:sldChg>
      <pc:sldChg chg="addSp delSp modSp mod">
        <pc:chgData name="BEATRIZ JIMENEZ JIMENEZ" userId="d1082823-d0b5-427d-a275-c73aac0fce3d" providerId="ADAL" clId="{67EE5395-70EF-4735-B280-673761599A25}" dt="2024-02-20T17:20:13.215" v="111" actId="478"/>
        <pc:sldMkLst>
          <pc:docMk/>
          <pc:sldMk cId="2582860674" sldId="273"/>
        </pc:sldMkLst>
        <pc:picChg chg="add mod">
          <ac:chgData name="BEATRIZ JIMENEZ JIMENEZ" userId="d1082823-d0b5-427d-a275-c73aac0fce3d" providerId="ADAL" clId="{67EE5395-70EF-4735-B280-673761599A25}" dt="2024-02-20T17:20:07.467" v="110"/>
          <ac:picMkLst>
            <pc:docMk/>
            <pc:sldMk cId="2582860674" sldId="273"/>
            <ac:picMk id="2" creationId="{AA50EC3F-F6D6-BF03-0688-E0160E641C01}"/>
          </ac:picMkLst>
        </pc:picChg>
        <pc:picChg chg="del">
          <ac:chgData name="BEATRIZ JIMENEZ JIMENEZ" userId="d1082823-d0b5-427d-a275-c73aac0fce3d" providerId="ADAL" clId="{67EE5395-70EF-4735-B280-673761599A25}" dt="2024-02-20T17:20:13.215" v="111" actId="478"/>
          <ac:picMkLst>
            <pc:docMk/>
            <pc:sldMk cId="2582860674" sldId="273"/>
            <ac:picMk id="5" creationId="{086AC169-421F-7ABD-27F5-6F4035CBF040}"/>
          </ac:picMkLst>
        </pc:picChg>
      </pc:sldChg>
      <pc:sldChg chg="addSp delSp modSp mod">
        <pc:chgData name="BEATRIZ JIMENEZ JIMENEZ" userId="d1082823-d0b5-427d-a275-c73aac0fce3d" providerId="ADAL" clId="{67EE5395-70EF-4735-B280-673761599A25}" dt="2024-02-20T18:13:50.591" v="516" actId="14100"/>
        <pc:sldMkLst>
          <pc:docMk/>
          <pc:sldMk cId="3850410574" sldId="274"/>
        </pc:sldMkLst>
        <pc:spChg chg="mod">
          <ac:chgData name="BEATRIZ JIMENEZ JIMENEZ" userId="d1082823-d0b5-427d-a275-c73aac0fce3d" providerId="ADAL" clId="{67EE5395-70EF-4735-B280-673761599A25}" dt="2024-02-20T18:13:50.591" v="516" actId="14100"/>
          <ac:spMkLst>
            <pc:docMk/>
            <pc:sldMk cId="3850410574" sldId="274"/>
            <ac:spMk id="3" creationId="{E1AB116B-7936-7949-10B9-869EAF2FF741}"/>
          </ac:spMkLst>
        </pc:spChg>
        <pc:picChg chg="add mod">
          <ac:chgData name="BEATRIZ JIMENEZ JIMENEZ" userId="d1082823-d0b5-427d-a275-c73aac0fce3d" providerId="ADAL" clId="{67EE5395-70EF-4735-B280-673761599A25}" dt="2024-02-20T17:20:18.972" v="113"/>
          <ac:picMkLst>
            <pc:docMk/>
            <pc:sldMk cId="3850410574" sldId="274"/>
            <ac:picMk id="2" creationId="{A135ADD2-C484-CBA7-B03D-903CB25217E1}"/>
          </ac:picMkLst>
        </pc:picChg>
        <pc:picChg chg="del">
          <ac:chgData name="BEATRIZ JIMENEZ JIMENEZ" userId="d1082823-d0b5-427d-a275-c73aac0fce3d" providerId="ADAL" clId="{67EE5395-70EF-4735-B280-673761599A25}" dt="2024-02-20T17:20:18.106" v="112" actId="478"/>
          <ac:picMkLst>
            <pc:docMk/>
            <pc:sldMk cId="3850410574" sldId="274"/>
            <ac:picMk id="5" creationId="{086AC169-421F-7ABD-27F5-6F4035CBF040}"/>
          </ac:picMkLst>
        </pc:picChg>
        <pc:picChg chg="mod">
          <ac:chgData name="BEATRIZ JIMENEZ JIMENEZ" userId="d1082823-d0b5-427d-a275-c73aac0fce3d" providerId="ADAL" clId="{67EE5395-70EF-4735-B280-673761599A25}" dt="2024-02-20T18:13:28.514" v="511" actId="1076"/>
          <ac:picMkLst>
            <pc:docMk/>
            <pc:sldMk cId="3850410574" sldId="274"/>
            <ac:picMk id="6" creationId="{06C57AC4-BC75-62D6-5882-65FABEF5185D}"/>
          </ac:picMkLst>
        </pc:picChg>
      </pc:sldChg>
      <pc:sldChg chg="addSp delSp modSp mod">
        <pc:chgData name="BEATRIZ JIMENEZ JIMENEZ" userId="d1082823-d0b5-427d-a275-c73aac0fce3d" providerId="ADAL" clId="{67EE5395-70EF-4735-B280-673761599A25}" dt="2024-02-20T18:17:20.481" v="518" actId="1076"/>
        <pc:sldMkLst>
          <pc:docMk/>
          <pc:sldMk cId="923449750" sldId="275"/>
        </pc:sldMkLst>
        <pc:picChg chg="add mod">
          <ac:chgData name="BEATRIZ JIMENEZ JIMENEZ" userId="d1082823-d0b5-427d-a275-c73aac0fce3d" providerId="ADAL" clId="{67EE5395-70EF-4735-B280-673761599A25}" dt="2024-02-20T17:20:23.295" v="114"/>
          <ac:picMkLst>
            <pc:docMk/>
            <pc:sldMk cId="923449750" sldId="275"/>
            <ac:picMk id="2" creationId="{D72C0230-F5E1-A93E-4C53-7232B5B141E4}"/>
          </ac:picMkLst>
        </pc:picChg>
        <pc:picChg chg="del">
          <ac:chgData name="BEATRIZ JIMENEZ JIMENEZ" userId="d1082823-d0b5-427d-a275-c73aac0fce3d" providerId="ADAL" clId="{67EE5395-70EF-4735-B280-673761599A25}" dt="2024-02-20T18:17:17.964" v="517" actId="478"/>
          <ac:picMkLst>
            <pc:docMk/>
            <pc:sldMk cId="923449750" sldId="275"/>
            <ac:picMk id="5" creationId="{086AC169-421F-7ABD-27F5-6F4035CBF040}"/>
          </ac:picMkLst>
        </pc:picChg>
        <pc:picChg chg="mod">
          <ac:chgData name="BEATRIZ JIMENEZ JIMENEZ" userId="d1082823-d0b5-427d-a275-c73aac0fce3d" providerId="ADAL" clId="{67EE5395-70EF-4735-B280-673761599A25}" dt="2024-02-20T18:17:20.481" v="518" actId="1076"/>
          <ac:picMkLst>
            <pc:docMk/>
            <pc:sldMk cId="923449750" sldId="275"/>
            <ac:picMk id="6" creationId="{C98131F1-978C-2F36-C825-D509E89138CD}"/>
          </ac:picMkLst>
        </pc:picChg>
      </pc:sldChg>
      <pc:sldChg chg="addSp delSp modSp mod">
        <pc:chgData name="BEATRIZ JIMENEZ JIMENEZ" userId="d1082823-d0b5-427d-a275-c73aac0fce3d" providerId="ADAL" clId="{67EE5395-70EF-4735-B280-673761599A25}" dt="2024-02-20T18:20:32.866" v="522" actId="1076"/>
        <pc:sldMkLst>
          <pc:docMk/>
          <pc:sldMk cId="3665919239" sldId="276"/>
        </pc:sldMkLst>
        <pc:picChg chg="add mod">
          <ac:chgData name="BEATRIZ JIMENEZ JIMENEZ" userId="d1082823-d0b5-427d-a275-c73aac0fce3d" providerId="ADAL" clId="{67EE5395-70EF-4735-B280-673761599A25}" dt="2024-02-20T17:20:25.868" v="115"/>
          <ac:picMkLst>
            <pc:docMk/>
            <pc:sldMk cId="3665919239" sldId="276"/>
            <ac:picMk id="2" creationId="{1869B65C-A19A-89F6-AC95-284DE4C438A8}"/>
          </ac:picMkLst>
        </pc:picChg>
        <pc:picChg chg="del">
          <ac:chgData name="BEATRIZ JIMENEZ JIMENEZ" userId="d1082823-d0b5-427d-a275-c73aac0fce3d" providerId="ADAL" clId="{67EE5395-70EF-4735-B280-673761599A25}" dt="2024-02-20T18:20:29.643" v="520" actId="478"/>
          <ac:picMkLst>
            <pc:docMk/>
            <pc:sldMk cId="3665919239" sldId="276"/>
            <ac:picMk id="5" creationId="{086AC169-421F-7ABD-27F5-6F4035CBF040}"/>
          </ac:picMkLst>
        </pc:picChg>
        <pc:picChg chg="add mod">
          <ac:chgData name="BEATRIZ JIMENEZ JIMENEZ" userId="d1082823-d0b5-427d-a275-c73aac0fce3d" providerId="ADAL" clId="{67EE5395-70EF-4735-B280-673761599A25}" dt="2024-02-20T18:20:32.866" v="522" actId="1076"/>
          <ac:picMkLst>
            <pc:docMk/>
            <pc:sldMk cId="3665919239" sldId="276"/>
            <ac:picMk id="7" creationId="{9203321D-E92A-3DAD-B5FF-16050253AB17}"/>
          </ac:picMkLst>
        </pc:picChg>
      </pc:sldChg>
      <pc:sldChg chg="addSp delSp modSp del mod">
        <pc:chgData name="BEATRIZ JIMENEZ JIMENEZ" userId="d1082823-d0b5-427d-a275-c73aac0fce3d" providerId="ADAL" clId="{67EE5395-70EF-4735-B280-673761599A25}" dt="2024-02-20T18:20:37.608" v="523" actId="47"/>
        <pc:sldMkLst>
          <pc:docMk/>
          <pc:sldMk cId="531901522" sldId="335"/>
        </pc:sldMkLst>
        <pc:picChg chg="add mod">
          <ac:chgData name="BEATRIZ JIMENEZ JIMENEZ" userId="d1082823-d0b5-427d-a275-c73aac0fce3d" providerId="ADAL" clId="{67EE5395-70EF-4735-B280-673761599A25}" dt="2024-02-20T17:20:32.082" v="116"/>
          <ac:picMkLst>
            <pc:docMk/>
            <pc:sldMk cId="531901522" sldId="335"/>
            <ac:picMk id="2" creationId="{14D4BA39-CBD6-3071-2D35-13505328FF78}"/>
          </ac:picMkLst>
        </pc:picChg>
        <pc:picChg chg="del">
          <ac:chgData name="BEATRIZ JIMENEZ JIMENEZ" userId="d1082823-d0b5-427d-a275-c73aac0fce3d" providerId="ADAL" clId="{67EE5395-70EF-4735-B280-673761599A25}" dt="2024-02-20T18:20:26.013" v="519" actId="21"/>
          <ac:picMkLst>
            <pc:docMk/>
            <pc:sldMk cId="531901522" sldId="335"/>
            <ac:picMk id="7" creationId="{9203321D-E92A-3DAD-B5FF-16050253AB17}"/>
          </ac:picMkLst>
        </pc:picChg>
      </pc:sldChg>
      <pc:sldChg chg="addSp delSp modSp mod">
        <pc:chgData name="BEATRIZ JIMENEZ JIMENEZ" userId="d1082823-d0b5-427d-a275-c73aac0fce3d" providerId="ADAL" clId="{67EE5395-70EF-4735-B280-673761599A25}" dt="2024-02-20T18:23:45.528" v="526" actId="1076"/>
        <pc:sldMkLst>
          <pc:docMk/>
          <pc:sldMk cId="1800827138" sldId="336"/>
        </pc:sldMkLst>
        <pc:picChg chg="mod">
          <ac:chgData name="BEATRIZ JIMENEZ JIMENEZ" userId="d1082823-d0b5-427d-a275-c73aac0fce3d" providerId="ADAL" clId="{67EE5395-70EF-4735-B280-673761599A25}" dt="2024-02-20T18:23:45.528" v="526" actId="1076"/>
          <ac:picMkLst>
            <pc:docMk/>
            <pc:sldMk cId="1800827138" sldId="336"/>
            <ac:picMk id="4" creationId="{D1221F2F-421E-C907-F165-2E0ABB623DDC}"/>
          </ac:picMkLst>
        </pc:picChg>
        <pc:picChg chg="del">
          <ac:chgData name="BEATRIZ JIMENEZ JIMENEZ" userId="d1082823-d0b5-427d-a275-c73aac0fce3d" providerId="ADAL" clId="{67EE5395-70EF-4735-B280-673761599A25}" dt="2024-02-20T18:23:41.130" v="524" actId="478"/>
          <ac:picMkLst>
            <pc:docMk/>
            <pc:sldMk cId="1800827138" sldId="336"/>
            <ac:picMk id="5" creationId="{086AC169-421F-7ABD-27F5-6F4035CBF040}"/>
          </ac:picMkLst>
        </pc:picChg>
        <pc:picChg chg="add mod">
          <ac:chgData name="BEATRIZ JIMENEZ JIMENEZ" userId="d1082823-d0b5-427d-a275-c73aac0fce3d" providerId="ADAL" clId="{67EE5395-70EF-4735-B280-673761599A25}" dt="2024-02-20T17:20:34.620" v="117"/>
          <ac:picMkLst>
            <pc:docMk/>
            <pc:sldMk cId="1800827138" sldId="336"/>
            <ac:picMk id="6" creationId="{D1EC7068-3552-815A-E76A-5D052CEF3082}"/>
          </ac:picMkLst>
        </pc:picChg>
      </pc:sldChg>
      <pc:sldChg chg="addSp modSp">
        <pc:chgData name="BEATRIZ JIMENEZ JIMENEZ" userId="d1082823-d0b5-427d-a275-c73aac0fce3d" providerId="ADAL" clId="{67EE5395-70EF-4735-B280-673761599A25}" dt="2024-02-20T17:19:51.938" v="104"/>
        <pc:sldMkLst>
          <pc:docMk/>
          <pc:sldMk cId="3014095956" sldId="337"/>
        </pc:sldMkLst>
        <pc:picChg chg="add mod">
          <ac:chgData name="BEATRIZ JIMENEZ JIMENEZ" userId="d1082823-d0b5-427d-a275-c73aac0fce3d" providerId="ADAL" clId="{67EE5395-70EF-4735-B280-673761599A25}" dt="2024-02-20T17:19:51.938" v="104"/>
          <ac:picMkLst>
            <pc:docMk/>
            <pc:sldMk cId="3014095956" sldId="337"/>
            <ac:picMk id="3" creationId="{E91E8656-A4F5-B5F7-4CE6-3EFDD685DD7E}"/>
          </ac:picMkLst>
        </pc:picChg>
      </pc:sldChg>
      <pc:sldChg chg="addSp modSp mod">
        <pc:chgData name="BEATRIZ JIMENEZ JIMENEZ" userId="d1082823-d0b5-427d-a275-c73aac0fce3d" providerId="ADAL" clId="{67EE5395-70EF-4735-B280-673761599A25}" dt="2024-02-20T18:41:18.034" v="586"/>
        <pc:sldMkLst>
          <pc:docMk/>
          <pc:sldMk cId="3485729957" sldId="338"/>
        </pc:sldMkLst>
        <pc:spChg chg="mod">
          <ac:chgData name="BEATRIZ JIMENEZ JIMENEZ" userId="d1082823-d0b5-427d-a275-c73aac0fce3d" providerId="ADAL" clId="{67EE5395-70EF-4735-B280-673761599A25}" dt="2024-02-20T18:41:18.034" v="586"/>
          <ac:spMkLst>
            <pc:docMk/>
            <pc:sldMk cId="3485729957" sldId="338"/>
            <ac:spMk id="3" creationId="{5FC3A6D5-D39A-41E2-AB02-6D89C5DB6B90}"/>
          </ac:spMkLst>
        </pc:spChg>
        <pc:picChg chg="add mod">
          <ac:chgData name="BEATRIZ JIMENEZ JIMENEZ" userId="d1082823-d0b5-427d-a275-c73aac0fce3d" providerId="ADAL" clId="{67EE5395-70EF-4735-B280-673761599A25}" dt="2024-02-20T17:20:37.623" v="118"/>
          <ac:picMkLst>
            <pc:docMk/>
            <pc:sldMk cId="3485729957" sldId="338"/>
            <ac:picMk id="2" creationId="{3C5F9EA2-2891-F993-2A1B-9215AA91A8F8}"/>
          </ac:picMkLst>
        </pc:picChg>
      </pc:sldChg>
      <pc:sldChg chg="addSp modSp">
        <pc:chgData name="BEATRIZ JIMENEZ JIMENEZ" userId="d1082823-d0b5-427d-a275-c73aac0fce3d" providerId="ADAL" clId="{67EE5395-70EF-4735-B280-673761599A25}" dt="2024-02-20T17:19:48.917" v="103"/>
        <pc:sldMkLst>
          <pc:docMk/>
          <pc:sldMk cId="1603552895" sldId="339"/>
        </pc:sldMkLst>
        <pc:picChg chg="add mod">
          <ac:chgData name="BEATRIZ JIMENEZ JIMENEZ" userId="d1082823-d0b5-427d-a275-c73aac0fce3d" providerId="ADAL" clId="{67EE5395-70EF-4735-B280-673761599A25}" dt="2024-02-20T17:19:48.917" v="103"/>
          <ac:picMkLst>
            <pc:docMk/>
            <pc:sldMk cId="1603552895" sldId="339"/>
            <ac:picMk id="3" creationId="{2F3DBDE4-A721-08E8-42F8-F288076AAC69}"/>
          </ac:picMkLst>
        </pc:picChg>
      </pc:sldChg>
      <pc:sldChg chg="addSp modSp">
        <pc:chgData name="BEATRIZ JIMENEZ JIMENEZ" userId="d1082823-d0b5-427d-a275-c73aac0fce3d" providerId="ADAL" clId="{67EE5395-70EF-4735-B280-673761599A25}" dt="2024-02-20T17:19:54.210" v="105"/>
        <pc:sldMkLst>
          <pc:docMk/>
          <pc:sldMk cId="1038806391" sldId="340"/>
        </pc:sldMkLst>
        <pc:picChg chg="add mod">
          <ac:chgData name="BEATRIZ JIMENEZ JIMENEZ" userId="d1082823-d0b5-427d-a275-c73aac0fce3d" providerId="ADAL" clId="{67EE5395-70EF-4735-B280-673761599A25}" dt="2024-02-20T17:19:54.210" v="105"/>
          <ac:picMkLst>
            <pc:docMk/>
            <pc:sldMk cId="1038806391" sldId="340"/>
            <ac:picMk id="3" creationId="{A4C6775F-1810-BA7A-3872-501F92A747AC}"/>
          </ac:picMkLst>
        </pc:picChg>
      </pc:sldChg>
      <pc:sldChg chg="addSp modSp mod">
        <pc:chgData name="BEATRIZ JIMENEZ JIMENEZ" userId="d1082823-d0b5-427d-a275-c73aac0fce3d" providerId="ADAL" clId="{67EE5395-70EF-4735-B280-673761599A25}" dt="2024-02-20T18:30:00.079" v="548" actId="1076"/>
        <pc:sldMkLst>
          <pc:docMk/>
          <pc:sldMk cId="2923434490" sldId="341"/>
        </pc:sldMkLst>
        <pc:spChg chg="mod">
          <ac:chgData name="BEATRIZ JIMENEZ JIMENEZ" userId="d1082823-d0b5-427d-a275-c73aac0fce3d" providerId="ADAL" clId="{67EE5395-70EF-4735-B280-673761599A25}" dt="2024-02-20T18:30:00.079" v="548" actId="1076"/>
          <ac:spMkLst>
            <pc:docMk/>
            <pc:sldMk cId="2923434490" sldId="341"/>
            <ac:spMk id="3" creationId="{D4BEC96D-EAA8-41FC-8AA2-E893214B9107}"/>
          </ac:spMkLst>
        </pc:spChg>
        <pc:picChg chg="add mod">
          <ac:chgData name="BEATRIZ JIMENEZ JIMENEZ" userId="d1082823-d0b5-427d-a275-c73aac0fce3d" providerId="ADAL" clId="{67EE5395-70EF-4735-B280-673761599A25}" dt="2024-02-20T17:20:39.865" v="119"/>
          <ac:picMkLst>
            <pc:docMk/>
            <pc:sldMk cId="2923434490" sldId="341"/>
            <ac:picMk id="4" creationId="{998C9029-54B6-5B2C-9D93-4D7436CDD687}"/>
          </ac:picMkLst>
        </pc:picChg>
      </pc:sldChg>
      <pc:sldChg chg="addSp modSp mod">
        <pc:chgData name="BEATRIZ JIMENEZ JIMENEZ" userId="d1082823-d0b5-427d-a275-c73aac0fce3d" providerId="ADAL" clId="{67EE5395-70EF-4735-B280-673761599A25}" dt="2024-02-20T18:32:37.883" v="585" actId="113"/>
        <pc:sldMkLst>
          <pc:docMk/>
          <pc:sldMk cId="2830302659" sldId="342"/>
        </pc:sldMkLst>
        <pc:spChg chg="mod">
          <ac:chgData name="BEATRIZ JIMENEZ JIMENEZ" userId="d1082823-d0b5-427d-a275-c73aac0fce3d" providerId="ADAL" clId="{67EE5395-70EF-4735-B280-673761599A25}" dt="2024-02-20T18:32:37.883" v="585" actId="113"/>
          <ac:spMkLst>
            <pc:docMk/>
            <pc:sldMk cId="2830302659" sldId="342"/>
            <ac:spMk id="3" creationId="{EFCEC7D8-1532-4E06-BD43-4FD414F1A59B}"/>
          </ac:spMkLst>
        </pc:spChg>
        <pc:spChg chg="mod">
          <ac:chgData name="BEATRIZ JIMENEZ JIMENEZ" userId="d1082823-d0b5-427d-a275-c73aac0fce3d" providerId="ADAL" clId="{67EE5395-70EF-4735-B280-673761599A25}" dt="2024-02-20T18:32:07.165" v="581" actId="1076"/>
          <ac:spMkLst>
            <pc:docMk/>
            <pc:sldMk cId="2830302659" sldId="342"/>
            <ac:spMk id="4" creationId="{83E5D3BC-B55A-4FE5-B0E8-65E7C7E33C3C}"/>
          </ac:spMkLst>
        </pc:spChg>
        <pc:picChg chg="add mod">
          <ac:chgData name="BEATRIZ JIMENEZ JIMENEZ" userId="d1082823-d0b5-427d-a275-c73aac0fce3d" providerId="ADAL" clId="{67EE5395-70EF-4735-B280-673761599A25}" dt="2024-02-20T17:20:46.661" v="122"/>
          <ac:picMkLst>
            <pc:docMk/>
            <pc:sldMk cId="2830302659" sldId="342"/>
            <ac:picMk id="5" creationId="{02A9F08A-960D-DD15-8DAC-0517FA77A1D8}"/>
          </ac:picMkLst>
        </pc:picChg>
      </pc:sldChg>
      <pc:sldChg chg="addSp modSp mod">
        <pc:chgData name="BEATRIZ JIMENEZ JIMENEZ" userId="d1082823-d0b5-427d-a275-c73aac0fce3d" providerId="ADAL" clId="{67EE5395-70EF-4735-B280-673761599A25}" dt="2024-02-20T18:30:37.174" v="566" actId="14100"/>
        <pc:sldMkLst>
          <pc:docMk/>
          <pc:sldMk cId="3502235170" sldId="343"/>
        </pc:sldMkLst>
        <pc:spChg chg="mod">
          <ac:chgData name="BEATRIZ JIMENEZ JIMENEZ" userId="d1082823-d0b5-427d-a275-c73aac0fce3d" providerId="ADAL" clId="{67EE5395-70EF-4735-B280-673761599A25}" dt="2024-02-20T18:30:37.174" v="566" actId="14100"/>
          <ac:spMkLst>
            <pc:docMk/>
            <pc:sldMk cId="3502235170" sldId="343"/>
            <ac:spMk id="3" creationId="{D4BEC96D-EAA8-41FC-8AA2-E893214B9107}"/>
          </ac:spMkLst>
        </pc:spChg>
        <pc:picChg chg="add mod">
          <ac:chgData name="BEATRIZ JIMENEZ JIMENEZ" userId="d1082823-d0b5-427d-a275-c73aac0fce3d" providerId="ADAL" clId="{67EE5395-70EF-4735-B280-673761599A25}" dt="2024-02-20T17:20:42.115" v="120"/>
          <ac:picMkLst>
            <pc:docMk/>
            <pc:sldMk cId="3502235170" sldId="343"/>
            <ac:picMk id="4" creationId="{6FF2E99A-1204-6B49-3E6B-8293EDDD7090}"/>
          </ac:picMkLst>
        </pc:picChg>
      </pc:sldChg>
      <pc:sldChg chg="addSp modSp mod">
        <pc:chgData name="BEATRIZ JIMENEZ JIMENEZ" userId="d1082823-d0b5-427d-a275-c73aac0fce3d" providerId="ADAL" clId="{67EE5395-70EF-4735-B280-673761599A25}" dt="2024-02-20T18:30:20.673" v="556" actId="1076"/>
        <pc:sldMkLst>
          <pc:docMk/>
          <pc:sldMk cId="2921327319" sldId="344"/>
        </pc:sldMkLst>
        <pc:spChg chg="mod">
          <ac:chgData name="BEATRIZ JIMENEZ JIMENEZ" userId="d1082823-d0b5-427d-a275-c73aac0fce3d" providerId="ADAL" clId="{67EE5395-70EF-4735-B280-673761599A25}" dt="2024-02-20T18:30:20.673" v="556" actId="1076"/>
          <ac:spMkLst>
            <pc:docMk/>
            <pc:sldMk cId="2921327319" sldId="344"/>
            <ac:spMk id="3" creationId="{D4BEC96D-EAA8-41FC-8AA2-E893214B9107}"/>
          </ac:spMkLst>
        </pc:spChg>
        <pc:picChg chg="add mod">
          <ac:chgData name="BEATRIZ JIMENEZ JIMENEZ" userId="d1082823-d0b5-427d-a275-c73aac0fce3d" providerId="ADAL" clId="{67EE5395-70EF-4735-B280-673761599A25}" dt="2024-02-20T17:20:44.235" v="121"/>
          <ac:picMkLst>
            <pc:docMk/>
            <pc:sldMk cId="2921327319" sldId="344"/>
            <ac:picMk id="4" creationId="{89A1200A-D48D-1E70-69FC-B71CE3FC855F}"/>
          </ac:picMkLst>
        </pc:picChg>
      </pc:sldChg>
      <pc:sldChg chg="addSp modSp">
        <pc:chgData name="BEATRIZ JIMENEZ JIMENEZ" userId="d1082823-d0b5-427d-a275-c73aac0fce3d" providerId="ADAL" clId="{67EE5395-70EF-4735-B280-673761599A25}" dt="2024-02-20T17:20:48.565" v="123"/>
        <pc:sldMkLst>
          <pc:docMk/>
          <pc:sldMk cId="1881202373" sldId="345"/>
        </pc:sldMkLst>
        <pc:picChg chg="add mod">
          <ac:chgData name="BEATRIZ JIMENEZ JIMENEZ" userId="d1082823-d0b5-427d-a275-c73aac0fce3d" providerId="ADAL" clId="{67EE5395-70EF-4735-B280-673761599A25}" dt="2024-02-20T17:20:48.565" v="123"/>
          <ac:picMkLst>
            <pc:docMk/>
            <pc:sldMk cId="1881202373" sldId="345"/>
            <ac:picMk id="2" creationId="{90F38665-3F41-4F85-03A1-51020372FE3F}"/>
          </ac:picMkLst>
        </pc:picChg>
      </pc:sldChg>
      <pc:sldChg chg="new del">
        <pc:chgData name="BEATRIZ JIMENEZ JIMENEZ" userId="d1082823-d0b5-427d-a275-c73aac0fce3d" providerId="ADAL" clId="{67EE5395-70EF-4735-B280-673761599A25}" dt="2024-02-20T18:10:52.210" v="491" actId="680"/>
        <pc:sldMkLst>
          <pc:docMk/>
          <pc:sldMk cId="2458851362" sldId="34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8F26-E905-4F5A-91CB-D50D3559FD7E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159E-8354-4B58-A417-3B9574DFCBD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33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8F26-E905-4F5A-91CB-D50D3559FD7E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159E-8354-4B58-A417-3B9574DFCB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8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8F26-E905-4F5A-91CB-D50D3559FD7E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159E-8354-4B58-A417-3B9574DFCB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54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8F26-E905-4F5A-91CB-D50D3559FD7E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159E-8354-4B58-A417-3B9574DFCB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00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8F26-E905-4F5A-91CB-D50D3559FD7E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159E-8354-4B58-A417-3B9574DFCBD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4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8F26-E905-4F5A-91CB-D50D3559FD7E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159E-8354-4B58-A417-3B9574DFCB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391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8F26-E905-4F5A-91CB-D50D3559FD7E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159E-8354-4B58-A417-3B9574DFCB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575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8F26-E905-4F5A-91CB-D50D3559FD7E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159E-8354-4B58-A417-3B9574DFCB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27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8F26-E905-4F5A-91CB-D50D3559FD7E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159E-8354-4B58-A417-3B9574DFCB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95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788F26-E905-4F5A-91CB-D50D3559FD7E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A159E-8354-4B58-A417-3B9574DFCB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154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8F26-E905-4F5A-91CB-D50D3559FD7E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159E-8354-4B58-A417-3B9574DFCB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89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788F26-E905-4F5A-91CB-D50D3559FD7E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4A159E-8354-4B58-A417-3B9574DFCBD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1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ulgar-retroalimentaci%C3%B3n-confirmando-3150402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545EE-6A39-4A37-87C6-7603CAF75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PROYECTOS DE CONVIVENCIA PARA ALUMNADO Y DOCENTES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798CE-4A17-423B-AEF4-8C9BC4B43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IES MARÍA DE CÓRDOBA</a:t>
            </a:r>
          </a:p>
          <a:p>
            <a:r>
              <a:rPr lang="es-ES" dirty="0"/>
              <a:t>2023-2024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E04544-88E8-F0F4-6A4F-A45E0FD4E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95" y="29009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9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B116B-7936-7949-10B9-869EAF2F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602" y="1984069"/>
            <a:ext cx="5706155" cy="382382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2800" dirty="0"/>
              <a:t>Al finalizar cada TRIMESTRE, el grupo GANADOR disfruta de un PREMIO “pequeño”.</a:t>
            </a:r>
          </a:p>
          <a:p>
            <a:pPr algn="just"/>
            <a:r>
              <a:rPr lang="es-ES" sz="2800" dirty="0"/>
              <a:t>En junio, al finalizar el curso, el GRUPO GANADOR así como los 2 alumnos que, a juicio de los equipos docentes, mejor han convivido de los otros grupos, disfrutan del GRAN PREMIO.</a:t>
            </a:r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68FE9E-0687-400C-5D7D-8B82EB0F0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034" y="3479978"/>
            <a:ext cx="2733430" cy="2715718"/>
          </a:xfrm>
          <a:prstGeom prst="rect">
            <a:avLst/>
          </a:prstGeom>
        </p:spPr>
      </p:pic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63E91BCC-330D-86D5-7ACE-93D529764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927" y="1292525"/>
            <a:ext cx="1925487" cy="20068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377C19-E4BE-868A-15D0-481565DA9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972" y="1718274"/>
            <a:ext cx="1581150" cy="158115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CFA7CC1-6940-4923-8337-AA71B11D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 dirty="0"/>
              <a:t>1.- Proyecto de convivencia:</a:t>
            </a:r>
            <a:br>
              <a:rPr lang="es-ES" dirty="0"/>
            </a:br>
            <a:r>
              <a:rPr lang="es-ES" dirty="0"/>
              <a:t>AVENTÚRAT-9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50EC3F-F6D6-BF03-0688-E0160E641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6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B116B-7936-7949-10B9-869EAF2F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18" y="2421025"/>
            <a:ext cx="5784378" cy="3184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s-ES" sz="2400" dirty="0"/>
              <a:t>Supone crear un GRUPO DE ALUMNOS que, tras recibir FORMACIÓN ESPECÍFICA, realizan diversas funciones de AYUDA para con sus IGUALES.</a:t>
            </a:r>
          </a:p>
          <a:p>
            <a:pPr algn="just"/>
            <a:r>
              <a:rPr lang="es-ES" sz="2400" dirty="0"/>
              <a:t>Se trata de proporcionar a los alumnos con dificultades una red explícita de apoyo. En el futuro, se convertirán en ALUMNOS MEDIADORES.</a:t>
            </a:r>
          </a:p>
        </p:txBody>
      </p:sp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06C57AC4-BC75-62D6-5882-65FABEF51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21" y="2015805"/>
            <a:ext cx="3883559" cy="383945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B930508-6402-471B-83FD-A44C219A73DF}"/>
              </a:ext>
            </a:extLst>
          </p:cNvPr>
          <p:cNvSpPr txBox="1">
            <a:spLocks/>
          </p:cNvSpPr>
          <p:nvPr/>
        </p:nvSpPr>
        <p:spPr>
          <a:xfrm>
            <a:off x="1156546" y="16807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2.- PROYECTO:</a:t>
            </a:r>
          </a:p>
          <a:p>
            <a:r>
              <a:rPr lang="es-ES" dirty="0"/>
              <a:t>ALUMNOS AYUDANTES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135ADD2-C484-CBA7-B03D-903CB2521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1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B116B-7936-7949-10B9-869EAF2F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555" y="1859959"/>
            <a:ext cx="8284599" cy="46333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ES" b="0" dirty="0"/>
              <a:t>OBJETIVOS:</a:t>
            </a:r>
          </a:p>
          <a:p>
            <a:pPr marL="457200" indent="-457200" algn="just">
              <a:buFont typeface="Calibri"/>
              <a:buChar char="-"/>
            </a:pPr>
            <a:r>
              <a:rPr lang="es-ES" dirty="0"/>
              <a:t>Favorecer la PARTICIPACIÓN DIRECTA del alumnado en la MEJORA DE LA CONVIVENCIA.</a:t>
            </a:r>
          </a:p>
          <a:p>
            <a:pPr marL="457200" indent="-457200" algn="just">
              <a:buFont typeface="Calibri"/>
              <a:buChar char="-"/>
            </a:pPr>
            <a:r>
              <a:rPr lang="es-ES" dirty="0"/>
              <a:t>Reducir los casos de TRATO INADECUADO e incrementar la percepción de SEGURIDAD Y BIENESTAR, creando UN CLIMA que favorezca la MEJORA DE RESULTADOS académicos.</a:t>
            </a:r>
          </a:p>
          <a:p>
            <a:pPr marL="457200" indent="-457200" algn="just">
              <a:buFont typeface="Calibri"/>
              <a:buChar char="-"/>
            </a:pPr>
            <a:r>
              <a:rPr lang="es-ES" dirty="0"/>
              <a:t>Disminuir la necesidad de SANCIONES.</a:t>
            </a:r>
          </a:p>
          <a:p>
            <a:pPr marL="457200" indent="-457200" algn="just">
              <a:buFont typeface="Calibri"/>
              <a:buChar char="-"/>
            </a:pPr>
            <a:r>
              <a:rPr lang="es-ES" dirty="0"/>
              <a:t>Fomentar la COLABORACIÓN y la BÚSQUEDA DE SOLUCIONES en problemas interpersonales dentro del centro (que extrapolarán).</a:t>
            </a:r>
          </a:p>
          <a:p>
            <a:pPr marL="457200" indent="-457200" algn="just">
              <a:buFont typeface="Calibri"/>
              <a:buChar char="-"/>
            </a:pPr>
            <a:r>
              <a:rPr lang="es-ES" dirty="0"/>
              <a:t>Crear canales de COMUNICACIÓN, CONOCIMIENTO Y COOPERACIÓN entre profesores y alumnos.</a:t>
            </a:r>
          </a:p>
          <a:p>
            <a:pPr marL="457200" indent="-457200" algn="just">
              <a:buFont typeface="Calibri"/>
              <a:buChar char="-"/>
            </a:pPr>
            <a:r>
              <a:rPr lang="es-ES" dirty="0"/>
              <a:t>Fomentar las conductas de AYUDA Y APOYO: cooperar para aprender y aprender para cooperar.</a:t>
            </a:r>
          </a:p>
        </p:txBody>
      </p:sp>
      <p:pic>
        <p:nvPicPr>
          <p:cNvPr id="6" name="Imagen 5" descr="Imagen que contiene hombre, mujer, cocina, grupo&#10;&#10;Descripción generada automáticamente">
            <a:extLst>
              <a:ext uri="{FF2B5EF4-FFF2-40B4-BE49-F238E27FC236}">
                <a16:creationId xmlns:a16="http://schemas.microsoft.com/office/drawing/2014/main" id="{C98131F1-978C-2F36-C825-D509E8913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3" y="2507046"/>
            <a:ext cx="2640907" cy="2660469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A42140B-AC3A-483F-919B-DD6833970479}"/>
              </a:ext>
            </a:extLst>
          </p:cNvPr>
          <p:cNvSpPr txBox="1">
            <a:spLocks/>
          </p:cNvSpPr>
          <p:nvPr/>
        </p:nvSpPr>
        <p:spPr>
          <a:xfrm>
            <a:off x="1156546" y="16807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2.- PROYECTO:</a:t>
            </a:r>
          </a:p>
          <a:p>
            <a:r>
              <a:rPr lang="es-ES" dirty="0"/>
              <a:t>ALUMNOS AYUDANTES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2C0230-F5E1-A93E-4C53-7232B5B14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4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B116B-7936-7949-10B9-869EAF2F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634" y="1947334"/>
            <a:ext cx="7562165" cy="42404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FUNCIONES:</a:t>
            </a:r>
          </a:p>
          <a:p>
            <a:pPr marL="457200" indent="-457200">
              <a:buFont typeface="Calibri"/>
              <a:buChar char="-"/>
            </a:pPr>
            <a:r>
              <a:rPr lang="es-ES" dirty="0"/>
              <a:t>ACOGER a los alumnos recién llegados y facilitar su INTEGRACIÓN en el grupo.</a:t>
            </a:r>
          </a:p>
          <a:p>
            <a:pPr marL="457200" indent="-457200">
              <a:buFont typeface="Calibri"/>
              <a:buChar char="-"/>
            </a:pPr>
            <a:r>
              <a:rPr lang="es-ES" dirty="0"/>
              <a:t>ACOMPAÑAR Y AYUDAR a otros alumnos que se sientan excluidos, con DIFICULTADES personales, que puedan necesitar SER ESCUCHADOS.</a:t>
            </a:r>
          </a:p>
          <a:p>
            <a:pPr marL="457200" indent="-457200">
              <a:buFont typeface="Calibri"/>
              <a:buChar char="-"/>
            </a:pPr>
            <a:r>
              <a:rPr lang="es-ES" dirty="0"/>
              <a:t>PARTICIPAR Y PROMOVER, junto con otros agentes del centro, las acciones y los principios para mejorar la convivencia.</a:t>
            </a:r>
          </a:p>
          <a:p>
            <a:pPr marL="457200" indent="-457200">
              <a:buFont typeface="Calibri"/>
              <a:buChar char="-"/>
            </a:pPr>
            <a:r>
              <a:rPr lang="es-ES" dirty="0"/>
              <a:t>DETECTAR posibles conflictos o debilidades y analizarlos en el OBSERVATORIO DE CONVIVENCIA para trazar ESTRATEGIAS DE INTERVENCIÓN.</a:t>
            </a:r>
          </a:p>
          <a:p>
            <a:pPr marL="457200" indent="-457200">
              <a:buFont typeface="Calibri"/>
              <a:buChar char="-"/>
            </a:pPr>
            <a:r>
              <a:rPr lang="es-ES" dirty="0"/>
              <a:t>DERIVAR aquellos casos que sean necesarios a los PROFESORES AYUDANTES para que continúen el cauce formal necesario.</a:t>
            </a:r>
          </a:p>
          <a:p>
            <a:pPr marL="457200" indent="-457200">
              <a:buFont typeface="Calibri"/>
              <a:buChar char="-"/>
            </a:pPr>
            <a:endParaRPr lang="es-ES" b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8097B7C-3327-45D2-AB41-2675FAE15804}"/>
              </a:ext>
            </a:extLst>
          </p:cNvPr>
          <p:cNvSpPr txBox="1">
            <a:spLocks/>
          </p:cNvSpPr>
          <p:nvPr/>
        </p:nvSpPr>
        <p:spPr>
          <a:xfrm>
            <a:off x="1156546" y="16807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2.- PROYECTO:</a:t>
            </a:r>
          </a:p>
          <a:p>
            <a:r>
              <a:rPr lang="es-ES" dirty="0"/>
              <a:t>ALUMNOS AYUDANTES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69B65C-A19A-89F6-AC95-284DE4C43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9203321D-E92A-3DAD-B5FF-16050253A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486695"/>
            <a:ext cx="2770819" cy="27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1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120FE-437E-514D-DB9E-CFAFC71F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3.- PROYECTO:</a:t>
            </a:r>
            <a:br>
              <a:rPr lang="es-ES" dirty="0"/>
            </a:br>
            <a:r>
              <a:rPr lang="es-ES" dirty="0"/>
              <a:t>OBSERVATORIO DE CONVIVENCIA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B116B-7936-7949-10B9-869EAF2F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634" y="2360082"/>
            <a:ext cx="7562165" cy="3827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Calibri"/>
              <a:buChar char="-"/>
            </a:pPr>
            <a:r>
              <a:rPr lang="es-ES"/>
              <a:t>En el OBSERVATORIO DE CONVIVENCIA nos reunimos para:</a:t>
            </a:r>
          </a:p>
          <a:p>
            <a:pPr marL="457200" indent="-457200">
              <a:buFont typeface="Calibri"/>
              <a:buChar char="-"/>
            </a:pPr>
            <a:r>
              <a:rPr lang="es-ES"/>
              <a:t>VALORAR la convivencia de clase y de centro.</a:t>
            </a:r>
          </a:p>
          <a:p>
            <a:pPr marL="457200" indent="-457200">
              <a:buFont typeface="Calibri"/>
              <a:buChar char="-"/>
            </a:pPr>
            <a:r>
              <a:rPr lang="es-ES"/>
              <a:t>COMPARTIR experiencias, actuaciones y dificultades.</a:t>
            </a:r>
          </a:p>
          <a:p>
            <a:pPr marL="457200" indent="-457200">
              <a:buFont typeface="Calibri"/>
              <a:buChar char="-"/>
            </a:pPr>
            <a:r>
              <a:rPr lang="es-ES"/>
              <a:t>CONOCER y VALORAR posibles casos que requieren intervención.</a:t>
            </a:r>
          </a:p>
          <a:p>
            <a:pPr marL="457200" indent="-457200">
              <a:buFont typeface="Calibri"/>
              <a:buChar char="-"/>
            </a:pPr>
            <a:r>
              <a:rPr lang="es-ES"/>
              <a:t>HACER PROPUESTAS para mejorar la convivencia.</a:t>
            </a:r>
          </a:p>
          <a:p>
            <a:r>
              <a:rPr lang="es-ES"/>
              <a:t>Es confidencial y centrado en conductas, no en personas (sin nombres)</a:t>
            </a:r>
          </a:p>
          <a:p>
            <a:pPr marL="457200" indent="-457200">
              <a:buFont typeface="Calibri"/>
              <a:buChar char="-"/>
            </a:pPr>
            <a:endParaRPr lang="es-ES" b="0"/>
          </a:p>
        </p:txBody>
      </p:sp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1221F2F-421E-C907-F165-2E0ABB623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0" y="2168811"/>
            <a:ext cx="3287859" cy="32513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EC7068-3552-815A-E76A-5D052CEF3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C3A6D5-D39A-41E2-AB02-6D89C5D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TRANSICIÓN</a:t>
            </a:r>
          </a:p>
          <a:p>
            <a:pPr algn="ctr"/>
            <a:endParaRPr lang="es-E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JUSTICIA PUNITIVA</a:t>
            </a:r>
            <a:r>
              <a:rPr lang="es-ES" sz="4000" dirty="0"/>
              <a:t> → </a:t>
            </a:r>
            <a:r>
              <a:rPr lang="es-E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JUSTICIA RESTAURATIVA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5F9EA2-2891-F993-2A1B-9215AA91A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2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9B896-3A8F-4677-BEB0-EE7ADC47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AULA DE CONVIVENCIA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EC96D-EAA8-41FC-8AA2-E893214B9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422080"/>
            <a:ext cx="3063903" cy="619170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es-ES" sz="3200" b="1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8C9029-54B6-5B2C-9D93-4D7436CDD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51162862-4A20-38C8-8F33-238608052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02" y="1886414"/>
            <a:ext cx="3012986" cy="4311806"/>
          </a:xfrm>
          <a:prstGeom prst="rect">
            <a:avLst/>
          </a:prstGeom>
        </p:spPr>
      </p:pic>
      <p:pic>
        <p:nvPicPr>
          <p:cNvPr id="6" name="Imagen 5" descr="Forma, Cuadrado&#10;&#10;Descripción generada automáticamente">
            <a:extLst>
              <a:ext uri="{FF2B5EF4-FFF2-40B4-BE49-F238E27FC236}">
                <a16:creationId xmlns:a16="http://schemas.microsoft.com/office/drawing/2014/main" id="{FD7E9E47-2F4E-ECA8-1A1C-B75B48ED8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391" y="1830659"/>
            <a:ext cx="3056676" cy="44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3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9B896-3A8F-4677-BEB0-EE7ADC47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AULA DE CONVIVENCIA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EC96D-EAA8-41FC-8AA2-E893214B9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282" y="3210708"/>
            <a:ext cx="4561398" cy="68543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s-ES" sz="3200" b="1" dirty="0">
              <a:cs typeface="Calibri"/>
            </a:endParaRPr>
          </a:p>
          <a:p>
            <a:pPr marL="0" indent="0">
              <a:buNone/>
            </a:pPr>
            <a:endParaRPr lang="es-ES" sz="32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F2E99A-1204-6B49-3E6B-8293EDDD7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C1637D-71A6-8EC4-7B85-E4BFD0791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553" y="1765609"/>
            <a:ext cx="3323772" cy="4497660"/>
          </a:xfrm>
          <a:prstGeom prst="rect">
            <a:avLst/>
          </a:prstGeom>
        </p:spPr>
      </p:pic>
      <p:pic>
        <p:nvPicPr>
          <p:cNvPr id="7" name="Imagen 6" descr="Gráfico, Gráfico de proyección solar&#10;&#10;Descripción generada automáticamente">
            <a:extLst>
              <a:ext uri="{FF2B5EF4-FFF2-40B4-BE49-F238E27FC236}">
                <a16:creationId xmlns:a16="http://schemas.microsoft.com/office/drawing/2014/main" id="{86D3CF89-6AE0-4A21-0EA3-A05A4889B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321" y="1858536"/>
            <a:ext cx="4346382" cy="43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35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9B896-3A8F-4677-BEB0-EE7ADC47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AULA DE CONVIVENCIA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EC96D-EAA8-41FC-8AA2-E893214B9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967" y="5476830"/>
            <a:ext cx="4283103" cy="60591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s-ES" sz="3200" b="1" dirty="0">
              <a:cs typeface="Calibri" panose="020F0502020204030204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A1200A-D48D-1E70-69FC-B71CE3FC8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4DFF34AA-FBD7-0DE7-AC85-18F794C5E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69" y="1867829"/>
            <a:ext cx="4414757" cy="3122343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D55864E-FA9F-B1BD-114C-06E49F623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12" y="2843561"/>
            <a:ext cx="4600058" cy="30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27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56AAD-C668-40C4-A20F-438FA4BF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COMISIÓN DE CONVIVENCIA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EC7D8-1532-4E06-BD43-4FD414F1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887" y="2044516"/>
            <a:ext cx="6718556" cy="3998475"/>
          </a:xfrm>
        </p:spPr>
        <p:txBody>
          <a:bodyPr/>
          <a:lstStyle/>
          <a:p>
            <a:r>
              <a:rPr lang="es-ES" b="1" u="sng" dirty="0"/>
              <a:t>También sancionamos.</a:t>
            </a:r>
          </a:p>
          <a:p>
            <a:r>
              <a:rPr lang="es-ES" dirty="0"/>
              <a:t>Comisión formada por miembros del Consejo Escolar:</a:t>
            </a:r>
          </a:p>
          <a:p>
            <a:r>
              <a:rPr lang="es-ES" dirty="0"/>
              <a:t>- Coordinadora de Convivencia</a:t>
            </a:r>
          </a:p>
          <a:p>
            <a:r>
              <a:rPr lang="es-ES" dirty="0"/>
              <a:t>- 3 Profesores</a:t>
            </a:r>
          </a:p>
          <a:p>
            <a:r>
              <a:rPr lang="es-ES" dirty="0"/>
              <a:t>- 3 Alumnos</a:t>
            </a:r>
          </a:p>
          <a:p>
            <a:r>
              <a:rPr lang="es-ES" dirty="0"/>
              <a:t>- 2 Padres </a:t>
            </a:r>
          </a:p>
          <a:p>
            <a:r>
              <a:rPr lang="es-ES" dirty="0"/>
              <a:t>- 2 Equipo Directivo</a:t>
            </a:r>
          </a:p>
          <a:p>
            <a:endParaRPr lang="es-ES" dirty="0"/>
          </a:p>
          <a:p>
            <a:r>
              <a:rPr lang="es-ES" dirty="0"/>
              <a:t>Reuniones cada mes y medio aproximadamente.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5D3BC-B55A-4FE5-B0E8-65E7C7E33C3C}"/>
              </a:ext>
            </a:extLst>
          </p:cNvPr>
          <p:cNvSpPr txBox="1"/>
          <p:nvPr/>
        </p:nvSpPr>
        <p:spPr>
          <a:xfrm>
            <a:off x="7815836" y="2376157"/>
            <a:ext cx="3779815" cy="29625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TIPOS DE SANCIONES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MHL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AULA DE CONVIVENCIA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RECREO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SANCIONES ALTERNATIVAS: LIMPIEZA, MÓVIL, ETC.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A9F08A-960D-DD15-8DAC-0517FA77A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6916D70-4062-17DE-2E1F-C10CBC060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377" y="1737360"/>
            <a:ext cx="4053675" cy="3309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0097E2-769A-4F10-807C-D32176E0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PRESENTACIÓN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6BAEF-3F49-4FED-A106-CF84A8B87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052" y="1845734"/>
            <a:ext cx="3776870" cy="4023360"/>
          </a:xfrm>
        </p:spPr>
        <p:txBody>
          <a:bodyPr/>
          <a:lstStyle/>
          <a:p>
            <a:r>
              <a:rPr lang="es-ES" dirty="0"/>
              <a:t>- Plantilla voluble de 70 docentes</a:t>
            </a:r>
          </a:p>
          <a:p>
            <a:r>
              <a:rPr lang="es-ES" dirty="0"/>
              <a:t>- Más de 500 alumnos</a:t>
            </a:r>
          </a:p>
          <a:p>
            <a:r>
              <a:rPr lang="es-ES" dirty="0"/>
              <a:t>- 40 matrículas extraordinarias</a:t>
            </a:r>
          </a:p>
          <a:p>
            <a:r>
              <a:rPr lang="es-ES" dirty="0"/>
              <a:t>- Multiculturalidad: un tercio de alumnado de origen extranjero, muchos de ellos con desconocimiento del idioma</a:t>
            </a:r>
          </a:p>
          <a:p>
            <a:r>
              <a:rPr lang="es-ES" dirty="0"/>
              <a:t>- Movilidad: Ávila – Madrid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2C230E-A49A-BCED-C173-4EA016385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A0D0E0-9D9E-7D4A-9854-7BFEBC170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56" y="2351469"/>
            <a:ext cx="4124325" cy="3676650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C202629-EA73-3F04-0289-F98AC222A621}"/>
              </a:ext>
            </a:extLst>
          </p:cNvPr>
          <p:cNvSpPr/>
          <p:nvPr/>
        </p:nvSpPr>
        <p:spPr>
          <a:xfrm>
            <a:off x="7805531" y="5526157"/>
            <a:ext cx="3909391" cy="501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CONVIVENCIA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A75509E2-BD92-48F8-8B66-002055E0EA30}"/>
              </a:ext>
            </a:extLst>
          </p:cNvPr>
          <p:cNvSpPr/>
          <p:nvPr/>
        </p:nvSpPr>
        <p:spPr>
          <a:xfrm>
            <a:off x="9501808" y="4812600"/>
            <a:ext cx="516835" cy="65937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746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6F03EC-2ABC-4D79-939C-1D16B37C3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8800" dirty="0"/>
              <a:t>MUCHAS GRACIAS POR VUESTRA ATENCIÓN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F38665-3F41-4F85-03A1-51020372F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0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C8B6A-1A88-46EC-8A79-8342677B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1904999"/>
            <a:ext cx="6400800" cy="319193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8800" dirty="0"/>
              <a:t>CONVIVENCIA </a:t>
            </a:r>
            <a:br>
              <a:rPr lang="es-ES" sz="8800" dirty="0"/>
            </a:br>
            <a:r>
              <a:rPr lang="es-ES" sz="8800" dirty="0"/>
              <a:t>PARA </a:t>
            </a:r>
            <a:br>
              <a:rPr lang="es-ES" sz="8800" dirty="0"/>
            </a:br>
            <a:r>
              <a:rPr lang="es-ES" sz="8800" dirty="0"/>
              <a:t>DOCENTES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3DBDE4-A721-08E8-42F8-F288076AA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5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1D87E-40F5-4378-8FD2-CFC44E04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FORMACIÓN DEL PROFESORADO</a:t>
            </a:r>
          </a:p>
        </p:txBody>
      </p:sp>
      <p:pic>
        <p:nvPicPr>
          <p:cNvPr id="4" name="Marcador de contenido 12" descr="Un grupo de personas sentadas en un sillón&#10;&#10;Descripción generada automáticamente con confianza media">
            <a:extLst>
              <a:ext uri="{FF2B5EF4-FFF2-40B4-BE49-F238E27FC236}">
                <a16:creationId xmlns:a16="http://schemas.microsoft.com/office/drawing/2014/main" id="{67BF43E4-8856-4ECD-883E-8F36426CE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97063"/>
            <a:ext cx="5360143" cy="4022725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1ED6D85-D6D4-44E6-809D-D42B3859D94B}"/>
              </a:ext>
            </a:extLst>
          </p:cNvPr>
          <p:cNvSpPr txBox="1"/>
          <p:nvPr/>
        </p:nvSpPr>
        <p:spPr>
          <a:xfrm>
            <a:off x="1168399" y="2108730"/>
            <a:ext cx="43942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/>
              <a:t>Dentro de nuestro plan de formación de centro tenemos un itinerario destinado exclusivamente a la CONVIVENCIA.</a:t>
            </a:r>
          </a:p>
          <a:p>
            <a:r>
              <a:rPr lang="es-ES" sz="2200" dirty="0"/>
              <a:t>Dos formaciones en el curso 2023/2024:</a:t>
            </a:r>
          </a:p>
          <a:p>
            <a:pPr marL="285750" indent="-285750">
              <a:buFontTx/>
              <a:buChar char="-"/>
            </a:pPr>
            <a:r>
              <a:rPr lang="es-ES" sz="2200" dirty="0"/>
              <a:t>PRÁCTICAS RESTAURATIVAS (Círculos de Diálogo) – desde el 2019.</a:t>
            </a:r>
          </a:p>
          <a:p>
            <a:pPr marL="285750" indent="-285750">
              <a:buFontTx/>
              <a:buChar char="-"/>
            </a:pPr>
            <a:r>
              <a:rPr lang="es-ES" sz="2200" dirty="0"/>
              <a:t>TEATRO FORO – desde el 2022.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1E8656-A4F5-B5F7-4CE6-3EFDD685D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C8B6A-1A88-46EC-8A79-8342677B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1904999"/>
            <a:ext cx="6400800" cy="319193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8800" dirty="0"/>
              <a:t>CONVIVENCIA </a:t>
            </a:r>
            <a:br>
              <a:rPr lang="es-ES" sz="8800" dirty="0"/>
            </a:br>
            <a:r>
              <a:rPr lang="es-ES" sz="8800" dirty="0"/>
              <a:t>PARA </a:t>
            </a:r>
            <a:br>
              <a:rPr lang="es-ES" sz="8800" dirty="0"/>
            </a:br>
            <a:r>
              <a:rPr lang="es-ES" sz="8800" dirty="0"/>
              <a:t>EL ALUMNADO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C6775F-1810-BA7A-3872-501F92A74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0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, Texto&#10;&#10;Descripción generada automáticamente con confianza media">
            <a:extLst>
              <a:ext uri="{FF2B5EF4-FFF2-40B4-BE49-F238E27FC236}">
                <a16:creationId xmlns:a16="http://schemas.microsoft.com/office/drawing/2014/main" id="{9F8BAE79-44D7-0200-477A-ACDDD3451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965" y="1808628"/>
            <a:ext cx="2738225" cy="27128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1120FE-437E-514D-DB9E-CFAFC71F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1.- Proyecto de convivencia:</a:t>
            </a:r>
            <a:br>
              <a:rPr lang="es-ES" dirty="0"/>
            </a:br>
            <a:r>
              <a:rPr lang="es-ES" dirty="0"/>
              <a:t>AVENTÚRAT-9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B116B-7936-7949-10B9-869EAF2F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96" y="2089298"/>
            <a:ext cx="6476247" cy="4106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s-ES" dirty="0"/>
              <a:t>Nació en el curso académico 2014/2015 como respuesta a los PROBLEMAS DE CONVIVENCIA del centro. Actualmente estamos celebrando su NOVENA edición.</a:t>
            </a:r>
          </a:p>
          <a:p>
            <a:pPr marL="457200" indent="-457200" algn="just">
              <a:buFont typeface="Arial"/>
              <a:buChar char="•"/>
            </a:pPr>
            <a:r>
              <a:rPr lang="es-ES" dirty="0">
                <a:ea typeface="+mn-lt"/>
                <a:cs typeface="+mn-lt"/>
              </a:rPr>
              <a:t>Duración: de octubre a junio.</a:t>
            </a:r>
            <a:endParaRPr lang="es-ES" dirty="0"/>
          </a:p>
          <a:p>
            <a:pPr marL="457200" indent="-457200" algn="just">
              <a:buFont typeface="Arial"/>
              <a:buChar char="•"/>
            </a:pPr>
            <a:r>
              <a:rPr lang="es-ES" dirty="0">
                <a:ea typeface="+mn-lt"/>
                <a:cs typeface="+mn-lt"/>
              </a:rPr>
              <a:t>Objetivo: la MEJORA de la convivencia haciendo RESPONSABLES PRINCIPALES a los alumnos y participando en COMUNIDAD.</a:t>
            </a:r>
          </a:p>
          <a:p>
            <a:pPr marL="457200" indent="-457200" algn="just">
              <a:buFont typeface="Arial"/>
              <a:buChar char="•"/>
            </a:pPr>
            <a:r>
              <a:rPr lang="es-ES" dirty="0">
                <a:ea typeface="+mn-lt"/>
                <a:cs typeface="+mn-lt"/>
              </a:rPr>
              <a:t>Participan todos los miembros de la Comunidad Educativa: alumnos, profesores y PAS.</a:t>
            </a:r>
          </a:p>
          <a:p>
            <a:pPr marL="457200" indent="-457200" algn="just">
              <a:buFont typeface="Arial"/>
              <a:buChar char="•"/>
            </a:pPr>
            <a:r>
              <a:rPr lang="es-ES" dirty="0">
                <a:ea typeface="+mn-lt"/>
                <a:cs typeface="+mn-lt"/>
              </a:rPr>
              <a:t>Dirigido a todos los alumnos de 1º y 2º de ESO.</a:t>
            </a:r>
          </a:p>
          <a:p>
            <a:pPr marL="457200" indent="-457200" algn="just">
              <a:buFont typeface="Arial"/>
              <a:buChar char="•"/>
            </a:pPr>
            <a:endParaRPr lang="es-ES" dirty="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es-ES" dirty="0">
              <a:ea typeface="+mn-lt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s-ES" dirty="0">
              <a:latin typeface="The Hand"/>
              <a:ea typeface="+mn-lt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s-ES" dirty="0"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s-ES" dirty="0"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s-ES" b="0" dirty="0"/>
          </a:p>
          <a:p>
            <a:pPr marL="457200" indent="-457200">
              <a:buFont typeface="Arial"/>
              <a:buChar char="•"/>
            </a:pPr>
            <a:endParaRPr lang="es-ES" dirty="0"/>
          </a:p>
        </p:txBody>
      </p:sp>
      <p:pic>
        <p:nvPicPr>
          <p:cNvPr id="6" name="Imagen 5" descr="Texto&#10;&#10;Descripción generada automáticamente con confianza baja">
            <a:extLst>
              <a:ext uri="{FF2B5EF4-FFF2-40B4-BE49-F238E27FC236}">
                <a16:creationId xmlns:a16="http://schemas.microsoft.com/office/drawing/2014/main" id="{DA5B7B6C-635C-4B31-479D-F9A997E8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01" y="3578769"/>
            <a:ext cx="2738225" cy="27230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5E613C-7D4F-055A-06D8-5AE692D9A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B116B-7936-7949-10B9-869EAF2F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75" y="1903455"/>
            <a:ext cx="7363096" cy="40964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2400" dirty="0">
                <a:cs typeface="Arial"/>
              </a:rPr>
              <a:t>DINÁMICA DEL CONCURSO:</a:t>
            </a:r>
            <a:endParaRPr lang="es-ES" sz="2400" dirty="0"/>
          </a:p>
          <a:p>
            <a:pPr marL="171450" indent="-171450" algn="just">
              <a:buFont typeface="Arial"/>
              <a:buChar char="•"/>
            </a:pPr>
            <a:r>
              <a:rPr lang="es-ES" sz="2400" dirty="0">
                <a:cs typeface="Arial"/>
              </a:rPr>
              <a:t>Cada profesor puntúa y firma el REGISTRO después de cada clase.</a:t>
            </a:r>
          </a:p>
          <a:p>
            <a:pPr marL="171450" indent="-171450" algn="just">
              <a:buFont typeface="Arial"/>
              <a:buChar char="•"/>
            </a:pPr>
            <a:r>
              <a:rPr lang="es-ES" sz="2400" dirty="0">
                <a:cs typeface="Arial"/>
              </a:rPr>
              <a:t>Cada hora de clase se puntúa con 1,5p cuando el grupo no se divide; y con 0,75p o 0,50p cuando el grupo se divide en dos o en tres, respectivamente.</a:t>
            </a:r>
          </a:p>
          <a:p>
            <a:pPr marL="171450" indent="-171450" algn="just">
              <a:buFont typeface="Arial"/>
              <a:buChar char="•"/>
            </a:pPr>
            <a:r>
              <a:rPr lang="es-ES" sz="2400" dirty="0">
                <a:cs typeface="Arial"/>
              </a:rPr>
              <a:t>Tanto el TUTOR como el PAS pueden aportar PUNTOS EXTRA por buenas acciones, así como el EQUIPO DIRECTIVO quien, además, puede restar por acciones contrarias a la convivencia.</a:t>
            </a:r>
          </a:p>
          <a:p>
            <a:pPr marL="171450" indent="-171450">
              <a:buFont typeface="Arial"/>
              <a:buChar char="•"/>
            </a:pPr>
            <a:endParaRPr lang="es-ES" dirty="0">
              <a:latin typeface="The Hand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s-ES" b="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s-ES" b="0" dirty="0">
              <a:latin typeface="Arial"/>
              <a:cs typeface="Arial"/>
            </a:endParaRPr>
          </a:p>
          <a:p>
            <a:endParaRPr lang="es-ES" b="0" dirty="0">
              <a:latin typeface="Arial"/>
              <a:cs typeface="Arial"/>
            </a:endParaRPr>
          </a:p>
          <a:p>
            <a:endParaRPr lang="es-ES" b="0" dirty="0">
              <a:latin typeface="Arial"/>
              <a:cs typeface="Arial"/>
            </a:endParaRPr>
          </a:p>
          <a:p>
            <a:endParaRPr lang="es-ES" b="0" dirty="0">
              <a:latin typeface="Arial"/>
              <a:cs typeface="Arial"/>
            </a:endParaRPr>
          </a:p>
          <a:p>
            <a:endParaRPr lang="es-ES" b="0" dirty="0">
              <a:latin typeface="Arial"/>
              <a:cs typeface="Arial"/>
            </a:endParaRPr>
          </a:p>
        </p:txBody>
      </p:sp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CB6C42FD-07BA-D1FA-5550-E11E9D9C1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493" y="1903455"/>
            <a:ext cx="3646102" cy="366137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BC3F458-61B5-4C7C-AF5E-BF8EC034B0B9}"/>
              </a:ext>
            </a:extLst>
          </p:cNvPr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1.- Proyecto de convivencia:</a:t>
            </a:r>
            <a:br>
              <a:rPr lang="es-ES" dirty="0"/>
            </a:br>
            <a:r>
              <a:rPr lang="es-ES" dirty="0"/>
              <a:t>AVENTÚRAT-9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307129-490D-BD5A-634C-6D3302F14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7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Gráfico&#10;&#10;Descripción generada automáticamente">
            <a:extLst>
              <a:ext uri="{FF2B5EF4-FFF2-40B4-BE49-F238E27FC236}">
                <a16:creationId xmlns:a16="http://schemas.microsoft.com/office/drawing/2014/main" id="{F25FDCC0-6DD0-B492-DFBA-A2939EF0C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8473" y="1965656"/>
            <a:ext cx="4876799" cy="4118365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5D58D83-B039-3173-3771-C8DBECA00622}"/>
              </a:ext>
            </a:extLst>
          </p:cNvPr>
          <p:cNvSpPr txBox="1"/>
          <p:nvPr/>
        </p:nvSpPr>
        <p:spPr>
          <a:xfrm>
            <a:off x="1020724" y="2455179"/>
            <a:ext cx="555300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/>
              <a:t>Al finalizar cada mes, la Coordinadora de Convivencia realiza el RECUENTO de los puntos conseguidos por cada GRUPO participante y los publica.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0AD50DC-B7A3-4A12-A2F5-40ACBAF9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 dirty="0"/>
              <a:t>1.- Proyecto de convivencia:</a:t>
            </a:r>
            <a:br>
              <a:rPr lang="es-ES" dirty="0"/>
            </a:br>
            <a:r>
              <a:rPr lang="es-ES" dirty="0"/>
              <a:t>AVENTÚRAT-9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2138CD-FA38-3AFF-BC47-6F717A1D0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7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B8E69ED-7816-42C9-43EC-F50D2CA7A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395" y="2630263"/>
            <a:ext cx="3494535" cy="232605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B116B-7936-7949-10B9-869EAF2F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065" y="2036288"/>
            <a:ext cx="6928615" cy="42104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dirty="0"/>
              <a:t>Acciones que se puntúan </a:t>
            </a:r>
            <a:r>
              <a:rPr lang="es-ES" sz="2400" u="sng" dirty="0"/>
              <a:t>POSITIVAMENTE a diario</a:t>
            </a:r>
            <a:r>
              <a:rPr lang="es-ES" sz="2400" b="0" dirty="0"/>
              <a:t> </a:t>
            </a:r>
            <a:r>
              <a:rPr lang="es-ES" sz="2400" dirty="0"/>
              <a:t>en clase:</a:t>
            </a:r>
          </a:p>
          <a:p>
            <a:pPr marL="457200" indent="-457200">
              <a:buFont typeface="Arial"/>
              <a:buChar char="•"/>
            </a:pPr>
            <a:r>
              <a:rPr lang="es-ES" sz="2400" dirty="0"/>
              <a:t>Colaboración y respeto entre compañeros y con el profesor.</a:t>
            </a:r>
          </a:p>
          <a:p>
            <a:pPr marL="457200" indent="-457200">
              <a:buFont typeface="Arial"/>
              <a:buChar char="•"/>
            </a:pPr>
            <a:r>
              <a:rPr lang="es-ES" sz="2400" dirty="0"/>
              <a:t>Respeto de opiniones distintas y del turno de palabra.</a:t>
            </a:r>
          </a:p>
          <a:p>
            <a:pPr marL="457200" indent="-457200">
              <a:buFont typeface="Arial"/>
              <a:buChar char="•"/>
            </a:pPr>
            <a:r>
              <a:rPr lang="es-ES" sz="2400" dirty="0"/>
              <a:t>Respuestas amables y sin juzgar.</a:t>
            </a:r>
          </a:p>
          <a:p>
            <a:pPr marL="457200" indent="-457200">
              <a:buFont typeface="Arial"/>
              <a:buChar char="•"/>
            </a:pPr>
            <a:r>
              <a:rPr lang="es-ES" sz="2400" dirty="0"/>
              <a:t>Orden y limpieza de la clase.</a:t>
            </a:r>
          </a:p>
          <a:p>
            <a:pPr marL="457200" indent="-457200">
              <a:buFont typeface="Arial"/>
              <a:buChar char="•"/>
            </a:pPr>
            <a:r>
              <a:rPr lang="es-ES" sz="2400" dirty="0"/>
              <a:t>Aprovechamiento del tiempo de trabajo.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8D659F3-0652-4A6D-842C-5CA2B626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 dirty="0"/>
              <a:t>1.- Proyecto de convivencia:</a:t>
            </a:r>
            <a:br>
              <a:rPr lang="es-ES" dirty="0"/>
            </a:br>
            <a:r>
              <a:rPr lang="es-ES" dirty="0"/>
              <a:t>AVENTÚRAT-9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7A15A7-7037-CB13-A34B-A29E0410E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0" y="215335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254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</TotalTime>
  <Words>825</Words>
  <Application>Microsoft Office PowerPoint</Application>
  <PresentationFormat>Panorámica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The Hand</vt:lpstr>
      <vt:lpstr>Retrospección</vt:lpstr>
      <vt:lpstr>PROYECTOS DE CONVIVENCIA PARA ALUMNADO Y DOCENTES</vt:lpstr>
      <vt:lpstr>PRESENTACIÓN </vt:lpstr>
      <vt:lpstr>CONVIVENCIA  PARA  DOCENTES</vt:lpstr>
      <vt:lpstr>FORMACIÓN DEL PROFESORADO</vt:lpstr>
      <vt:lpstr>CONVIVENCIA  PARA  EL ALUMNADO</vt:lpstr>
      <vt:lpstr>1.- Proyecto de convivencia: AVENTÚRAT-9</vt:lpstr>
      <vt:lpstr>Presentación de PowerPoint</vt:lpstr>
      <vt:lpstr>1.- Proyecto de convivencia: AVENTÚRAT-9</vt:lpstr>
      <vt:lpstr>1.- Proyecto de convivencia: AVENTÚRAT-9</vt:lpstr>
      <vt:lpstr>1.- Proyecto de convivencia: AVENTÚRAT-9</vt:lpstr>
      <vt:lpstr>Presentación de PowerPoint</vt:lpstr>
      <vt:lpstr>Presentación de PowerPoint</vt:lpstr>
      <vt:lpstr>Presentación de PowerPoint</vt:lpstr>
      <vt:lpstr>3.- PROYECTO: OBSERVATORIO DE CONVIVENCIA</vt:lpstr>
      <vt:lpstr>Presentación de PowerPoint</vt:lpstr>
      <vt:lpstr>AULA DE CONVIVENCIA</vt:lpstr>
      <vt:lpstr>AULA DE CONVIVENCIA</vt:lpstr>
      <vt:lpstr>AULA DE CONVIVENCIA</vt:lpstr>
      <vt:lpstr>COMISIÓN DE CONVIVENCIA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IES MARÍA DE CÓRDOBA</dc:creator>
  <cp:lastModifiedBy>IES MARÍA DE CÓRDOBA</cp:lastModifiedBy>
  <cp:revision>39</cp:revision>
  <dcterms:created xsi:type="dcterms:W3CDTF">2024-02-20T12:53:20Z</dcterms:created>
  <dcterms:modified xsi:type="dcterms:W3CDTF">2024-05-17T11:14:44Z</dcterms:modified>
</cp:coreProperties>
</file>