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1" r:id="rId26"/>
    <p:sldId id="280" r:id="rId27"/>
    <p:sldId id="283" r:id="rId28"/>
    <p:sldId id="284" r:id="rId29"/>
    <p:sldId id="286" r:id="rId30"/>
    <p:sldId id="285" r:id="rId3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6A0"/>
    <a:srgbClr val="006C31"/>
    <a:srgbClr val="0000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609" autoAdjust="0"/>
  </p:normalViewPr>
  <p:slideViewPr>
    <p:cSldViewPr>
      <p:cViewPr varScale="1">
        <p:scale>
          <a:sx n="154" d="100"/>
          <a:sy n="154" d="100"/>
        </p:scale>
        <p:origin x="-37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C454F-5A0C-4E47-83EC-2CF76E5337E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1258D8C8-D7F8-49A4-93DC-63B175A0517F}">
      <dgm:prSet phldrT="[Texto]"/>
      <dgm:spPr/>
      <dgm:t>
        <a:bodyPr/>
        <a:lstStyle/>
        <a:p>
          <a:r>
            <a:rPr lang="es-ES" dirty="0" smtClean="0"/>
            <a:t>Programa 3D</a:t>
          </a:r>
          <a:endParaRPr lang="es-ES" dirty="0"/>
        </a:p>
      </dgm:t>
    </dgm:pt>
    <dgm:pt modelId="{B8AFAAB7-DA95-4DDC-8F20-CA5FAD1B652E}" type="parTrans" cxnId="{54E8EE8A-D221-4E41-A651-DA20FA1FA210}">
      <dgm:prSet/>
      <dgm:spPr/>
      <dgm:t>
        <a:bodyPr/>
        <a:lstStyle/>
        <a:p>
          <a:endParaRPr lang="es-ES"/>
        </a:p>
      </dgm:t>
    </dgm:pt>
    <dgm:pt modelId="{BE975394-99EF-4C3F-89ED-E48F164F45B2}" type="sibTrans" cxnId="{54E8EE8A-D221-4E41-A651-DA20FA1FA210}">
      <dgm:prSet/>
      <dgm:spPr/>
      <dgm:t>
        <a:bodyPr/>
        <a:lstStyle/>
        <a:p>
          <a:endParaRPr lang="es-ES"/>
        </a:p>
      </dgm:t>
    </dgm:pt>
    <dgm:pt modelId="{5FD7A17F-B3A8-41EC-861C-35D677D80AB1}">
      <dgm:prSet phldrT="[Texto]"/>
      <dgm:spPr/>
      <dgm:t>
        <a:bodyPr/>
        <a:lstStyle/>
        <a:p>
          <a:r>
            <a:rPr lang="es-ES" dirty="0" smtClean="0"/>
            <a:t>Software Preparación</a:t>
          </a:r>
          <a:endParaRPr lang="es-ES" dirty="0"/>
        </a:p>
      </dgm:t>
    </dgm:pt>
    <dgm:pt modelId="{D30C518B-AA77-4E30-BC06-D2A0E19DEA39}" type="parTrans" cxnId="{2FD1BEA0-4467-4DC7-BDE5-E66E6335701C}">
      <dgm:prSet/>
      <dgm:spPr/>
      <dgm:t>
        <a:bodyPr/>
        <a:lstStyle/>
        <a:p>
          <a:endParaRPr lang="es-ES"/>
        </a:p>
      </dgm:t>
    </dgm:pt>
    <dgm:pt modelId="{1846EC72-C2A3-4FB1-BBDB-E6BF3B1121F1}" type="sibTrans" cxnId="{2FD1BEA0-4467-4DC7-BDE5-E66E6335701C}">
      <dgm:prSet/>
      <dgm:spPr/>
      <dgm:t>
        <a:bodyPr/>
        <a:lstStyle/>
        <a:p>
          <a:endParaRPr lang="es-ES"/>
        </a:p>
      </dgm:t>
    </dgm:pt>
    <dgm:pt modelId="{A5B413DD-C0DD-48AF-A5F2-2CEC0119A6C8}">
      <dgm:prSet phldrT="[Texto]"/>
      <dgm:spPr/>
      <dgm:t>
        <a:bodyPr/>
        <a:lstStyle/>
        <a:p>
          <a:r>
            <a:rPr lang="es-ES" dirty="0" smtClean="0"/>
            <a:t>Software Segmentación</a:t>
          </a:r>
          <a:endParaRPr lang="es-ES" dirty="0"/>
        </a:p>
      </dgm:t>
    </dgm:pt>
    <dgm:pt modelId="{2FF92330-486B-4BC3-A914-D88C197D9120}" type="parTrans" cxnId="{D5C5D160-B445-4952-ABCF-8DE156636094}">
      <dgm:prSet/>
      <dgm:spPr/>
      <dgm:t>
        <a:bodyPr/>
        <a:lstStyle/>
        <a:p>
          <a:endParaRPr lang="es-ES"/>
        </a:p>
      </dgm:t>
    </dgm:pt>
    <dgm:pt modelId="{3B062822-6A8F-4E0B-BCA2-EAC9CFA477B3}" type="sibTrans" cxnId="{D5C5D160-B445-4952-ABCF-8DE156636094}">
      <dgm:prSet/>
      <dgm:spPr/>
      <dgm:t>
        <a:bodyPr/>
        <a:lstStyle/>
        <a:p>
          <a:endParaRPr lang="es-ES"/>
        </a:p>
      </dgm:t>
    </dgm:pt>
    <dgm:pt modelId="{EA4F8D48-C252-48BC-99FA-72133BA38DE5}">
      <dgm:prSet phldrT="[Texto]"/>
      <dgm:spPr/>
      <dgm:t>
        <a:bodyPr/>
        <a:lstStyle/>
        <a:p>
          <a:r>
            <a:rPr lang="es-ES" dirty="0" smtClean="0"/>
            <a:t>Sistema Mecánico</a:t>
          </a:r>
          <a:endParaRPr lang="es-ES" dirty="0"/>
        </a:p>
      </dgm:t>
    </dgm:pt>
    <dgm:pt modelId="{AEE2352B-6C98-48AD-AACC-554D86A225A7}" type="parTrans" cxnId="{10E0E130-716C-422A-9D2D-8E9983AEBA63}">
      <dgm:prSet/>
      <dgm:spPr/>
      <dgm:t>
        <a:bodyPr/>
        <a:lstStyle/>
        <a:p>
          <a:endParaRPr lang="es-ES"/>
        </a:p>
      </dgm:t>
    </dgm:pt>
    <dgm:pt modelId="{6CF54BBF-45E0-48DF-B053-645962008CA6}" type="sibTrans" cxnId="{10E0E130-716C-422A-9D2D-8E9983AEBA63}">
      <dgm:prSet/>
      <dgm:spPr/>
      <dgm:t>
        <a:bodyPr/>
        <a:lstStyle/>
        <a:p>
          <a:endParaRPr lang="es-ES"/>
        </a:p>
      </dgm:t>
    </dgm:pt>
    <dgm:pt modelId="{EEB8BE97-457D-474D-A1C7-755E1CE0EE68}" type="pres">
      <dgm:prSet presAssocID="{874C454F-5A0C-4E47-83EC-2CF76E5337E8}" presName="Name0" presStyleCnt="0">
        <dgm:presLayoutVars>
          <dgm:dir/>
          <dgm:resizeHandles val="exact"/>
        </dgm:presLayoutVars>
      </dgm:prSet>
      <dgm:spPr/>
    </dgm:pt>
    <dgm:pt modelId="{5B075E5B-1A85-4A56-9CA9-18D64B079616}" type="pres">
      <dgm:prSet presAssocID="{1258D8C8-D7F8-49A4-93DC-63B175A0517F}" presName="node" presStyleLbl="node1" presStyleIdx="0" presStyleCnt="4" custScaleX="47040" custScaleY="413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4F5F3-130E-4ABC-8797-437916282E6C}" type="pres">
      <dgm:prSet presAssocID="{BE975394-99EF-4C3F-89ED-E48F164F45B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AAA055B-E3F2-4569-A8AB-2B2B58B533A1}" type="pres">
      <dgm:prSet presAssocID="{BE975394-99EF-4C3F-89ED-E48F164F45B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7491BA64-01D9-40D8-8D79-E5EB0F6C12B4}" type="pres">
      <dgm:prSet presAssocID="{5FD7A17F-B3A8-41EC-861C-35D677D80AB1}" presName="node" presStyleLbl="node1" presStyleIdx="1" presStyleCnt="4" custScaleX="49586" custScaleY="43108" custLinFactNeighborX="36521" custLinFactNeighborY="-4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10060-D455-4C2D-A480-77A1D1C5DF41}" type="pres">
      <dgm:prSet presAssocID="{1846EC72-C2A3-4FB1-BBDB-E6BF3B1121F1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E321731-EFA2-40B5-BC14-9116C3BFBA37}" type="pres">
      <dgm:prSet presAssocID="{1846EC72-C2A3-4FB1-BBDB-E6BF3B1121F1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CC81D5B5-1E7A-4B7C-9BFE-BEAAC602C873}" type="pres">
      <dgm:prSet presAssocID="{A5B413DD-C0DD-48AF-A5F2-2CEC0119A6C8}" presName="node" presStyleLbl="node1" presStyleIdx="2" presStyleCnt="4" custScaleX="37550" custScaleY="37092" custLinFactNeighborX="42736" custLinFactNeighborY="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FD986D-C9CB-47E1-8D3B-ED04394DEDD3}" type="pres">
      <dgm:prSet presAssocID="{3B062822-6A8F-4E0B-BCA2-EAC9CFA477B3}" presName="sibTrans" presStyleLbl="sibTrans2D1" presStyleIdx="2" presStyleCnt="3"/>
      <dgm:spPr/>
      <dgm:t>
        <a:bodyPr/>
        <a:lstStyle/>
        <a:p>
          <a:endParaRPr lang="es-ES"/>
        </a:p>
      </dgm:t>
    </dgm:pt>
    <dgm:pt modelId="{F753245F-D551-45F1-8833-A17E23D347A6}" type="pres">
      <dgm:prSet presAssocID="{3B062822-6A8F-4E0B-BCA2-EAC9CFA477B3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CF59B3F6-B02E-47BA-A4E7-41FDA9B4AF6F}" type="pres">
      <dgm:prSet presAssocID="{EA4F8D48-C252-48BC-99FA-72133BA38DE5}" presName="node" presStyleLbl="node1" presStyleIdx="3" presStyleCnt="4" custScaleX="39052" custScaleY="39638" custLinFactNeighborX="31552" custLinFactNeighborY="1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8DD3F5-45BD-40CA-918A-B71678D85A63}" type="presOf" srcId="{EA4F8D48-C252-48BC-99FA-72133BA38DE5}" destId="{CF59B3F6-B02E-47BA-A4E7-41FDA9B4AF6F}" srcOrd="0" destOrd="0" presId="urn:microsoft.com/office/officeart/2005/8/layout/process1"/>
    <dgm:cxn modelId="{A956EFF7-3A81-4AA8-8CEF-A3AAE158592E}" type="presOf" srcId="{1258D8C8-D7F8-49A4-93DC-63B175A0517F}" destId="{5B075E5B-1A85-4A56-9CA9-18D64B079616}" srcOrd="0" destOrd="0" presId="urn:microsoft.com/office/officeart/2005/8/layout/process1"/>
    <dgm:cxn modelId="{54E8EE8A-D221-4E41-A651-DA20FA1FA210}" srcId="{874C454F-5A0C-4E47-83EC-2CF76E5337E8}" destId="{1258D8C8-D7F8-49A4-93DC-63B175A0517F}" srcOrd="0" destOrd="0" parTransId="{B8AFAAB7-DA95-4DDC-8F20-CA5FAD1B652E}" sibTransId="{BE975394-99EF-4C3F-89ED-E48F164F45B2}"/>
    <dgm:cxn modelId="{0392AE12-C056-41BB-9E94-B7527FED414C}" type="presOf" srcId="{874C454F-5A0C-4E47-83EC-2CF76E5337E8}" destId="{EEB8BE97-457D-474D-A1C7-755E1CE0EE68}" srcOrd="0" destOrd="0" presId="urn:microsoft.com/office/officeart/2005/8/layout/process1"/>
    <dgm:cxn modelId="{2FD1BEA0-4467-4DC7-BDE5-E66E6335701C}" srcId="{874C454F-5A0C-4E47-83EC-2CF76E5337E8}" destId="{5FD7A17F-B3A8-41EC-861C-35D677D80AB1}" srcOrd="1" destOrd="0" parTransId="{D30C518B-AA77-4E30-BC06-D2A0E19DEA39}" sibTransId="{1846EC72-C2A3-4FB1-BBDB-E6BF3B1121F1}"/>
    <dgm:cxn modelId="{BF751B27-2779-4B2D-A97D-4D9813A8E500}" type="presOf" srcId="{3B062822-6A8F-4E0B-BCA2-EAC9CFA477B3}" destId="{F753245F-D551-45F1-8833-A17E23D347A6}" srcOrd="1" destOrd="0" presId="urn:microsoft.com/office/officeart/2005/8/layout/process1"/>
    <dgm:cxn modelId="{7914ABC3-CCDC-4074-A210-7B11A0514EBE}" type="presOf" srcId="{1846EC72-C2A3-4FB1-BBDB-E6BF3B1121F1}" destId="{0E321731-EFA2-40B5-BC14-9116C3BFBA37}" srcOrd="1" destOrd="0" presId="urn:microsoft.com/office/officeart/2005/8/layout/process1"/>
    <dgm:cxn modelId="{6143C6CA-CEAB-4128-A483-9432D24F9383}" type="presOf" srcId="{BE975394-99EF-4C3F-89ED-E48F164F45B2}" destId="{8AAA055B-E3F2-4569-A8AB-2B2B58B533A1}" srcOrd="1" destOrd="0" presId="urn:microsoft.com/office/officeart/2005/8/layout/process1"/>
    <dgm:cxn modelId="{61B36B52-271D-43CF-8630-2254815F532E}" type="presOf" srcId="{1846EC72-C2A3-4FB1-BBDB-E6BF3B1121F1}" destId="{77710060-D455-4C2D-A480-77A1D1C5DF41}" srcOrd="0" destOrd="0" presId="urn:microsoft.com/office/officeart/2005/8/layout/process1"/>
    <dgm:cxn modelId="{CF63E53B-8A98-40EE-B6C9-6145ACB7C211}" type="presOf" srcId="{A5B413DD-C0DD-48AF-A5F2-2CEC0119A6C8}" destId="{CC81D5B5-1E7A-4B7C-9BFE-BEAAC602C873}" srcOrd="0" destOrd="0" presId="urn:microsoft.com/office/officeart/2005/8/layout/process1"/>
    <dgm:cxn modelId="{BD04DDD3-953F-4CE3-9888-5204A2EC5FF8}" type="presOf" srcId="{BE975394-99EF-4C3F-89ED-E48F164F45B2}" destId="{A254F5F3-130E-4ABC-8797-437916282E6C}" srcOrd="0" destOrd="0" presId="urn:microsoft.com/office/officeart/2005/8/layout/process1"/>
    <dgm:cxn modelId="{10E0E130-716C-422A-9D2D-8E9983AEBA63}" srcId="{874C454F-5A0C-4E47-83EC-2CF76E5337E8}" destId="{EA4F8D48-C252-48BC-99FA-72133BA38DE5}" srcOrd="3" destOrd="0" parTransId="{AEE2352B-6C98-48AD-AACC-554D86A225A7}" sibTransId="{6CF54BBF-45E0-48DF-B053-645962008CA6}"/>
    <dgm:cxn modelId="{55BDDB06-9C24-4A8F-A720-EC8ACC760CFE}" type="presOf" srcId="{3B062822-6A8F-4E0B-BCA2-EAC9CFA477B3}" destId="{E9FD986D-C9CB-47E1-8D3B-ED04394DEDD3}" srcOrd="0" destOrd="0" presId="urn:microsoft.com/office/officeart/2005/8/layout/process1"/>
    <dgm:cxn modelId="{D5C5D160-B445-4952-ABCF-8DE156636094}" srcId="{874C454F-5A0C-4E47-83EC-2CF76E5337E8}" destId="{A5B413DD-C0DD-48AF-A5F2-2CEC0119A6C8}" srcOrd="2" destOrd="0" parTransId="{2FF92330-486B-4BC3-A914-D88C197D9120}" sibTransId="{3B062822-6A8F-4E0B-BCA2-EAC9CFA477B3}"/>
    <dgm:cxn modelId="{3CBB8B16-8ABF-4E2B-BAEA-1AB59981F1B5}" type="presOf" srcId="{5FD7A17F-B3A8-41EC-861C-35D677D80AB1}" destId="{7491BA64-01D9-40D8-8D79-E5EB0F6C12B4}" srcOrd="0" destOrd="0" presId="urn:microsoft.com/office/officeart/2005/8/layout/process1"/>
    <dgm:cxn modelId="{ADD8F4DE-35B5-49F4-B14B-7D8E774FD282}" type="presParOf" srcId="{EEB8BE97-457D-474D-A1C7-755E1CE0EE68}" destId="{5B075E5B-1A85-4A56-9CA9-18D64B079616}" srcOrd="0" destOrd="0" presId="urn:microsoft.com/office/officeart/2005/8/layout/process1"/>
    <dgm:cxn modelId="{02AA25A8-EC0D-4170-97AC-850985F0792F}" type="presParOf" srcId="{EEB8BE97-457D-474D-A1C7-755E1CE0EE68}" destId="{A254F5F3-130E-4ABC-8797-437916282E6C}" srcOrd="1" destOrd="0" presId="urn:microsoft.com/office/officeart/2005/8/layout/process1"/>
    <dgm:cxn modelId="{4DAF214A-8513-4FA9-A8DC-E61CC2D855A8}" type="presParOf" srcId="{A254F5F3-130E-4ABC-8797-437916282E6C}" destId="{8AAA055B-E3F2-4569-A8AB-2B2B58B533A1}" srcOrd="0" destOrd="0" presId="urn:microsoft.com/office/officeart/2005/8/layout/process1"/>
    <dgm:cxn modelId="{9C66359F-4A6D-46A0-A007-24936C8BE249}" type="presParOf" srcId="{EEB8BE97-457D-474D-A1C7-755E1CE0EE68}" destId="{7491BA64-01D9-40D8-8D79-E5EB0F6C12B4}" srcOrd="2" destOrd="0" presId="urn:microsoft.com/office/officeart/2005/8/layout/process1"/>
    <dgm:cxn modelId="{A4695011-5E20-436D-B9EE-B8699066EF52}" type="presParOf" srcId="{EEB8BE97-457D-474D-A1C7-755E1CE0EE68}" destId="{77710060-D455-4C2D-A480-77A1D1C5DF41}" srcOrd="3" destOrd="0" presId="urn:microsoft.com/office/officeart/2005/8/layout/process1"/>
    <dgm:cxn modelId="{9DEF690B-38C5-4ECB-9C57-8D863ED81E4B}" type="presParOf" srcId="{77710060-D455-4C2D-A480-77A1D1C5DF41}" destId="{0E321731-EFA2-40B5-BC14-9116C3BFBA37}" srcOrd="0" destOrd="0" presId="urn:microsoft.com/office/officeart/2005/8/layout/process1"/>
    <dgm:cxn modelId="{E070868F-DEDE-45AA-8C82-B6EA95C145D2}" type="presParOf" srcId="{EEB8BE97-457D-474D-A1C7-755E1CE0EE68}" destId="{CC81D5B5-1E7A-4B7C-9BFE-BEAAC602C873}" srcOrd="4" destOrd="0" presId="urn:microsoft.com/office/officeart/2005/8/layout/process1"/>
    <dgm:cxn modelId="{290D25AB-69C5-4E82-B3A4-0A1C6B273FAF}" type="presParOf" srcId="{EEB8BE97-457D-474D-A1C7-755E1CE0EE68}" destId="{E9FD986D-C9CB-47E1-8D3B-ED04394DEDD3}" srcOrd="5" destOrd="0" presId="urn:microsoft.com/office/officeart/2005/8/layout/process1"/>
    <dgm:cxn modelId="{BD6AB183-697B-480A-914E-E048B4122BDF}" type="presParOf" srcId="{E9FD986D-C9CB-47E1-8D3B-ED04394DEDD3}" destId="{F753245F-D551-45F1-8833-A17E23D347A6}" srcOrd="0" destOrd="0" presId="urn:microsoft.com/office/officeart/2005/8/layout/process1"/>
    <dgm:cxn modelId="{A5B18E43-4C76-4837-96BB-ACD8A9FB7A72}" type="presParOf" srcId="{EEB8BE97-457D-474D-A1C7-755E1CE0EE68}" destId="{CF59B3F6-B02E-47BA-A4E7-41FDA9B4AF6F}" srcOrd="6" destOrd="0" presId="urn:microsoft.com/office/officeart/2005/8/layout/process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C454F-5A0C-4E47-83EC-2CF76E5337E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1258D8C8-D7F8-49A4-93DC-63B175A0517F}">
      <dgm:prSet phldrT="[Texto]"/>
      <dgm:spPr/>
      <dgm:t>
        <a:bodyPr/>
        <a:lstStyle/>
        <a:p>
          <a:r>
            <a:rPr lang="es-ES" dirty="0" smtClean="0"/>
            <a:t>Modelado 3D</a:t>
          </a:r>
          <a:endParaRPr lang="es-ES" dirty="0"/>
        </a:p>
      </dgm:t>
    </dgm:pt>
    <dgm:pt modelId="{B8AFAAB7-DA95-4DDC-8F20-CA5FAD1B652E}" type="parTrans" cxnId="{54E8EE8A-D221-4E41-A651-DA20FA1FA210}">
      <dgm:prSet/>
      <dgm:spPr/>
      <dgm:t>
        <a:bodyPr/>
        <a:lstStyle/>
        <a:p>
          <a:endParaRPr lang="es-ES"/>
        </a:p>
      </dgm:t>
    </dgm:pt>
    <dgm:pt modelId="{BE975394-99EF-4C3F-89ED-E48F164F45B2}" type="sibTrans" cxnId="{54E8EE8A-D221-4E41-A651-DA20FA1FA210}">
      <dgm:prSet/>
      <dgm:spPr/>
      <dgm:t>
        <a:bodyPr/>
        <a:lstStyle/>
        <a:p>
          <a:endParaRPr lang="es-ES"/>
        </a:p>
      </dgm:t>
    </dgm:pt>
    <dgm:pt modelId="{5FD7A17F-B3A8-41EC-861C-35D677D80AB1}">
      <dgm:prSet phldrT="[Texto]"/>
      <dgm:spPr/>
      <dgm:t>
        <a:bodyPr/>
        <a:lstStyle/>
        <a:p>
          <a:r>
            <a:rPr lang="es-ES" dirty="0" smtClean="0"/>
            <a:t>Procesado / Estandarización</a:t>
          </a:r>
          <a:endParaRPr lang="es-ES" dirty="0"/>
        </a:p>
      </dgm:t>
    </dgm:pt>
    <dgm:pt modelId="{D30C518B-AA77-4E30-BC06-D2A0E19DEA39}" type="parTrans" cxnId="{2FD1BEA0-4467-4DC7-BDE5-E66E6335701C}">
      <dgm:prSet/>
      <dgm:spPr/>
      <dgm:t>
        <a:bodyPr/>
        <a:lstStyle/>
        <a:p>
          <a:endParaRPr lang="es-ES"/>
        </a:p>
      </dgm:t>
    </dgm:pt>
    <dgm:pt modelId="{1846EC72-C2A3-4FB1-BBDB-E6BF3B1121F1}" type="sibTrans" cxnId="{2FD1BEA0-4467-4DC7-BDE5-E66E6335701C}">
      <dgm:prSet/>
      <dgm:spPr/>
      <dgm:t>
        <a:bodyPr/>
        <a:lstStyle/>
        <a:p>
          <a:endParaRPr lang="es-ES"/>
        </a:p>
      </dgm:t>
    </dgm:pt>
    <dgm:pt modelId="{A5B413DD-C0DD-48AF-A5F2-2CEC0119A6C8}">
      <dgm:prSet phldrT="[Texto]"/>
      <dgm:spPr/>
      <dgm:t>
        <a:bodyPr/>
        <a:lstStyle/>
        <a:p>
          <a:r>
            <a:rPr lang="es-ES" dirty="0" err="1" smtClean="0"/>
            <a:t>Prototipado</a:t>
          </a:r>
          <a:endParaRPr lang="es-ES" dirty="0"/>
        </a:p>
      </dgm:t>
    </dgm:pt>
    <dgm:pt modelId="{2FF92330-486B-4BC3-A914-D88C197D9120}" type="parTrans" cxnId="{D5C5D160-B445-4952-ABCF-8DE156636094}">
      <dgm:prSet/>
      <dgm:spPr/>
      <dgm:t>
        <a:bodyPr/>
        <a:lstStyle/>
        <a:p>
          <a:endParaRPr lang="es-ES"/>
        </a:p>
      </dgm:t>
    </dgm:pt>
    <dgm:pt modelId="{3B062822-6A8F-4E0B-BCA2-EAC9CFA477B3}" type="sibTrans" cxnId="{D5C5D160-B445-4952-ABCF-8DE156636094}">
      <dgm:prSet/>
      <dgm:spPr/>
      <dgm:t>
        <a:bodyPr/>
        <a:lstStyle/>
        <a:p>
          <a:endParaRPr lang="es-ES"/>
        </a:p>
      </dgm:t>
    </dgm:pt>
    <dgm:pt modelId="{EEB8BE97-457D-474D-A1C7-755E1CE0EE68}" type="pres">
      <dgm:prSet presAssocID="{874C454F-5A0C-4E47-83EC-2CF76E5337E8}" presName="Name0" presStyleCnt="0">
        <dgm:presLayoutVars>
          <dgm:dir/>
          <dgm:resizeHandles val="exact"/>
        </dgm:presLayoutVars>
      </dgm:prSet>
      <dgm:spPr/>
    </dgm:pt>
    <dgm:pt modelId="{5B075E5B-1A85-4A56-9CA9-18D64B079616}" type="pres">
      <dgm:prSet presAssocID="{1258D8C8-D7F8-49A4-93DC-63B175A0517F}" presName="node" presStyleLbl="node1" presStyleIdx="0" presStyleCnt="3" custScaleX="76313" custScaleY="921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4F5F3-130E-4ABC-8797-437916282E6C}" type="pres">
      <dgm:prSet presAssocID="{BE975394-99EF-4C3F-89ED-E48F164F45B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AAA055B-E3F2-4569-A8AB-2B2B58B533A1}" type="pres">
      <dgm:prSet presAssocID="{BE975394-99EF-4C3F-89ED-E48F164F45B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7491BA64-01D9-40D8-8D79-E5EB0F6C12B4}" type="pres">
      <dgm:prSet presAssocID="{5FD7A17F-B3A8-41EC-861C-35D677D80AB1}" presName="node" presStyleLbl="node1" presStyleIdx="1" presStyleCnt="3" custScaleX="79167" custLinFactNeighborX="-1028" custLinFactNeighborY="-9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10060-D455-4C2D-A480-77A1D1C5DF41}" type="pres">
      <dgm:prSet presAssocID="{1846EC72-C2A3-4FB1-BBDB-E6BF3B1121F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E321731-EFA2-40B5-BC14-9116C3BFBA37}" type="pres">
      <dgm:prSet presAssocID="{1846EC72-C2A3-4FB1-BBDB-E6BF3B1121F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CC81D5B5-1E7A-4B7C-9BFE-BEAAC602C873}" type="pres">
      <dgm:prSet presAssocID="{A5B413DD-C0DD-48AF-A5F2-2CEC0119A6C8}" presName="node" presStyleLbl="node1" presStyleIdx="2" presStyleCnt="3" custScaleX="115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D9C452-A301-4285-A726-2FC86945DEBD}" type="presOf" srcId="{BE975394-99EF-4C3F-89ED-E48F164F45B2}" destId="{A254F5F3-130E-4ABC-8797-437916282E6C}" srcOrd="0" destOrd="0" presId="urn:microsoft.com/office/officeart/2005/8/layout/process1"/>
    <dgm:cxn modelId="{BAC94C94-A8FE-440B-BC1F-7BDB82A41A19}" type="presOf" srcId="{874C454F-5A0C-4E47-83EC-2CF76E5337E8}" destId="{EEB8BE97-457D-474D-A1C7-755E1CE0EE68}" srcOrd="0" destOrd="0" presId="urn:microsoft.com/office/officeart/2005/8/layout/process1"/>
    <dgm:cxn modelId="{95FE91D3-993E-419F-9485-35BA45031335}" type="presOf" srcId="{BE975394-99EF-4C3F-89ED-E48F164F45B2}" destId="{8AAA055B-E3F2-4569-A8AB-2B2B58B533A1}" srcOrd="1" destOrd="0" presId="urn:microsoft.com/office/officeart/2005/8/layout/process1"/>
    <dgm:cxn modelId="{54E8EE8A-D221-4E41-A651-DA20FA1FA210}" srcId="{874C454F-5A0C-4E47-83EC-2CF76E5337E8}" destId="{1258D8C8-D7F8-49A4-93DC-63B175A0517F}" srcOrd="0" destOrd="0" parTransId="{B8AFAAB7-DA95-4DDC-8F20-CA5FAD1B652E}" sibTransId="{BE975394-99EF-4C3F-89ED-E48F164F45B2}"/>
    <dgm:cxn modelId="{E5470FFA-1B22-4202-BD28-DC7B0B692056}" type="presOf" srcId="{1846EC72-C2A3-4FB1-BBDB-E6BF3B1121F1}" destId="{0E321731-EFA2-40B5-BC14-9116C3BFBA37}" srcOrd="1" destOrd="0" presId="urn:microsoft.com/office/officeart/2005/8/layout/process1"/>
    <dgm:cxn modelId="{1ACCC5AB-E63C-4593-BA02-09F2990C2442}" type="presOf" srcId="{A5B413DD-C0DD-48AF-A5F2-2CEC0119A6C8}" destId="{CC81D5B5-1E7A-4B7C-9BFE-BEAAC602C873}" srcOrd="0" destOrd="0" presId="urn:microsoft.com/office/officeart/2005/8/layout/process1"/>
    <dgm:cxn modelId="{52709A35-D173-494D-9CC1-1D2BC3F61B63}" type="presOf" srcId="{1258D8C8-D7F8-49A4-93DC-63B175A0517F}" destId="{5B075E5B-1A85-4A56-9CA9-18D64B079616}" srcOrd="0" destOrd="0" presId="urn:microsoft.com/office/officeart/2005/8/layout/process1"/>
    <dgm:cxn modelId="{D5C5D160-B445-4952-ABCF-8DE156636094}" srcId="{874C454F-5A0C-4E47-83EC-2CF76E5337E8}" destId="{A5B413DD-C0DD-48AF-A5F2-2CEC0119A6C8}" srcOrd="2" destOrd="0" parTransId="{2FF92330-486B-4BC3-A914-D88C197D9120}" sibTransId="{3B062822-6A8F-4E0B-BCA2-EAC9CFA477B3}"/>
    <dgm:cxn modelId="{FA120537-DC7F-4314-87B6-59EBDDBCA275}" type="presOf" srcId="{1846EC72-C2A3-4FB1-BBDB-E6BF3B1121F1}" destId="{77710060-D455-4C2D-A480-77A1D1C5DF41}" srcOrd="0" destOrd="0" presId="urn:microsoft.com/office/officeart/2005/8/layout/process1"/>
    <dgm:cxn modelId="{2FD1BEA0-4467-4DC7-BDE5-E66E6335701C}" srcId="{874C454F-5A0C-4E47-83EC-2CF76E5337E8}" destId="{5FD7A17F-B3A8-41EC-861C-35D677D80AB1}" srcOrd="1" destOrd="0" parTransId="{D30C518B-AA77-4E30-BC06-D2A0E19DEA39}" sibTransId="{1846EC72-C2A3-4FB1-BBDB-E6BF3B1121F1}"/>
    <dgm:cxn modelId="{22C7108C-FAFA-4476-8DA0-3D902C542CFF}" type="presOf" srcId="{5FD7A17F-B3A8-41EC-861C-35D677D80AB1}" destId="{7491BA64-01D9-40D8-8D79-E5EB0F6C12B4}" srcOrd="0" destOrd="0" presId="urn:microsoft.com/office/officeart/2005/8/layout/process1"/>
    <dgm:cxn modelId="{31231AD7-BD1B-4759-9AE9-5AF41161F2AC}" type="presParOf" srcId="{EEB8BE97-457D-474D-A1C7-755E1CE0EE68}" destId="{5B075E5B-1A85-4A56-9CA9-18D64B079616}" srcOrd="0" destOrd="0" presId="urn:microsoft.com/office/officeart/2005/8/layout/process1"/>
    <dgm:cxn modelId="{BBF8786E-5FCE-44A3-ACFF-B80E524B5F79}" type="presParOf" srcId="{EEB8BE97-457D-474D-A1C7-755E1CE0EE68}" destId="{A254F5F3-130E-4ABC-8797-437916282E6C}" srcOrd="1" destOrd="0" presId="urn:microsoft.com/office/officeart/2005/8/layout/process1"/>
    <dgm:cxn modelId="{3EDA53D3-7D5E-403B-84B4-93DA01F5B6D8}" type="presParOf" srcId="{A254F5F3-130E-4ABC-8797-437916282E6C}" destId="{8AAA055B-E3F2-4569-A8AB-2B2B58B533A1}" srcOrd="0" destOrd="0" presId="urn:microsoft.com/office/officeart/2005/8/layout/process1"/>
    <dgm:cxn modelId="{10A716C8-350A-494E-8E74-93EFB6B68B3C}" type="presParOf" srcId="{EEB8BE97-457D-474D-A1C7-755E1CE0EE68}" destId="{7491BA64-01D9-40D8-8D79-E5EB0F6C12B4}" srcOrd="2" destOrd="0" presId="urn:microsoft.com/office/officeart/2005/8/layout/process1"/>
    <dgm:cxn modelId="{2AEF9386-8FCB-49BA-8E47-3CFD057EC821}" type="presParOf" srcId="{EEB8BE97-457D-474D-A1C7-755E1CE0EE68}" destId="{77710060-D455-4C2D-A480-77A1D1C5DF41}" srcOrd="3" destOrd="0" presId="urn:microsoft.com/office/officeart/2005/8/layout/process1"/>
    <dgm:cxn modelId="{DF91E0E2-37E7-4833-965D-53180D6F7932}" type="presParOf" srcId="{77710060-D455-4C2D-A480-77A1D1C5DF41}" destId="{0E321731-EFA2-40B5-BC14-9116C3BFBA37}" srcOrd="0" destOrd="0" presId="urn:microsoft.com/office/officeart/2005/8/layout/process1"/>
    <dgm:cxn modelId="{D3A229BD-CBDF-40F5-AAAF-2090711D27AA}" type="presParOf" srcId="{EEB8BE97-457D-474D-A1C7-755E1CE0EE68}" destId="{CC81D5B5-1E7A-4B7C-9BFE-BEAAC602C873}" srcOrd="4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C454F-5A0C-4E47-83EC-2CF76E5337E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1258D8C8-D7F8-49A4-93DC-63B175A0517F}">
      <dgm:prSet phldrT="[Texto]"/>
      <dgm:spPr/>
      <dgm:t>
        <a:bodyPr/>
        <a:lstStyle/>
        <a:p>
          <a:r>
            <a:rPr lang="es-ES" dirty="0" smtClean="0"/>
            <a:t>Programa 3D</a:t>
          </a:r>
          <a:endParaRPr lang="es-ES" dirty="0"/>
        </a:p>
      </dgm:t>
    </dgm:pt>
    <dgm:pt modelId="{B8AFAAB7-DA95-4DDC-8F20-CA5FAD1B652E}" type="parTrans" cxnId="{54E8EE8A-D221-4E41-A651-DA20FA1FA210}">
      <dgm:prSet/>
      <dgm:spPr/>
      <dgm:t>
        <a:bodyPr/>
        <a:lstStyle/>
        <a:p>
          <a:endParaRPr lang="es-ES"/>
        </a:p>
      </dgm:t>
    </dgm:pt>
    <dgm:pt modelId="{BE975394-99EF-4C3F-89ED-E48F164F45B2}" type="sibTrans" cxnId="{54E8EE8A-D221-4E41-A651-DA20FA1FA210}">
      <dgm:prSet/>
      <dgm:spPr/>
      <dgm:t>
        <a:bodyPr/>
        <a:lstStyle/>
        <a:p>
          <a:endParaRPr lang="es-ES"/>
        </a:p>
      </dgm:t>
    </dgm:pt>
    <dgm:pt modelId="{5FD7A17F-B3A8-41EC-861C-35D677D80AB1}">
      <dgm:prSet phldrT="[Texto]"/>
      <dgm:spPr/>
      <dgm:t>
        <a:bodyPr/>
        <a:lstStyle/>
        <a:p>
          <a:r>
            <a:rPr lang="es-ES" dirty="0" smtClean="0"/>
            <a:t>Software Preparación</a:t>
          </a:r>
          <a:endParaRPr lang="es-ES" dirty="0"/>
        </a:p>
      </dgm:t>
    </dgm:pt>
    <dgm:pt modelId="{D30C518B-AA77-4E30-BC06-D2A0E19DEA39}" type="parTrans" cxnId="{2FD1BEA0-4467-4DC7-BDE5-E66E6335701C}">
      <dgm:prSet/>
      <dgm:spPr/>
      <dgm:t>
        <a:bodyPr/>
        <a:lstStyle/>
        <a:p>
          <a:endParaRPr lang="es-ES"/>
        </a:p>
      </dgm:t>
    </dgm:pt>
    <dgm:pt modelId="{1846EC72-C2A3-4FB1-BBDB-E6BF3B1121F1}" type="sibTrans" cxnId="{2FD1BEA0-4467-4DC7-BDE5-E66E6335701C}">
      <dgm:prSet/>
      <dgm:spPr/>
      <dgm:t>
        <a:bodyPr/>
        <a:lstStyle/>
        <a:p>
          <a:endParaRPr lang="es-ES"/>
        </a:p>
      </dgm:t>
    </dgm:pt>
    <dgm:pt modelId="{A5B413DD-C0DD-48AF-A5F2-2CEC0119A6C8}">
      <dgm:prSet phldrT="[Texto]"/>
      <dgm:spPr/>
      <dgm:t>
        <a:bodyPr/>
        <a:lstStyle/>
        <a:p>
          <a:r>
            <a:rPr lang="es-ES" dirty="0" smtClean="0"/>
            <a:t>Software Segmentación</a:t>
          </a:r>
          <a:endParaRPr lang="es-ES" dirty="0"/>
        </a:p>
      </dgm:t>
    </dgm:pt>
    <dgm:pt modelId="{2FF92330-486B-4BC3-A914-D88C197D9120}" type="parTrans" cxnId="{D5C5D160-B445-4952-ABCF-8DE156636094}">
      <dgm:prSet/>
      <dgm:spPr/>
      <dgm:t>
        <a:bodyPr/>
        <a:lstStyle/>
        <a:p>
          <a:endParaRPr lang="es-ES"/>
        </a:p>
      </dgm:t>
    </dgm:pt>
    <dgm:pt modelId="{3B062822-6A8F-4E0B-BCA2-EAC9CFA477B3}" type="sibTrans" cxnId="{D5C5D160-B445-4952-ABCF-8DE156636094}">
      <dgm:prSet/>
      <dgm:spPr/>
      <dgm:t>
        <a:bodyPr/>
        <a:lstStyle/>
        <a:p>
          <a:endParaRPr lang="es-ES"/>
        </a:p>
      </dgm:t>
    </dgm:pt>
    <dgm:pt modelId="{EA4F8D48-C252-48BC-99FA-72133BA38DE5}">
      <dgm:prSet phldrT="[Texto]"/>
      <dgm:spPr/>
      <dgm:t>
        <a:bodyPr/>
        <a:lstStyle/>
        <a:p>
          <a:r>
            <a:rPr lang="es-ES" dirty="0" smtClean="0"/>
            <a:t>Sistema Mecánico</a:t>
          </a:r>
          <a:endParaRPr lang="es-ES" dirty="0"/>
        </a:p>
      </dgm:t>
    </dgm:pt>
    <dgm:pt modelId="{AEE2352B-6C98-48AD-AACC-554D86A225A7}" type="parTrans" cxnId="{10E0E130-716C-422A-9D2D-8E9983AEBA63}">
      <dgm:prSet/>
      <dgm:spPr/>
      <dgm:t>
        <a:bodyPr/>
        <a:lstStyle/>
        <a:p>
          <a:endParaRPr lang="es-ES"/>
        </a:p>
      </dgm:t>
    </dgm:pt>
    <dgm:pt modelId="{6CF54BBF-45E0-48DF-B053-645962008CA6}" type="sibTrans" cxnId="{10E0E130-716C-422A-9D2D-8E9983AEBA63}">
      <dgm:prSet/>
      <dgm:spPr/>
      <dgm:t>
        <a:bodyPr/>
        <a:lstStyle/>
        <a:p>
          <a:endParaRPr lang="es-ES"/>
        </a:p>
      </dgm:t>
    </dgm:pt>
    <dgm:pt modelId="{EEB8BE97-457D-474D-A1C7-755E1CE0EE68}" type="pres">
      <dgm:prSet presAssocID="{874C454F-5A0C-4E47-83EC-2CF76E5337E8}" presName="Name0" presStyleCnt="0">
        <dgm:presLayoutVars>
          <dgm:dir/>
          <dgm:resizeHandles val="exact"/>
        </dgm:presLayoutVars>
      </dgm:prSet>
      <dgm:spPr/>
    </dgm:pt>
    <dgm:pt modelId="{5B075E5B-1A85-4A56-9CA9-18D64B079616}" type="pres">
      <dgm:prSet presAssocID="{1258D8C8-D7F8-49A4-93DC-63B175A0517F}" presName="node" presStyleLbl="node1" presStyleIdx="0" presStyleCnt="4" custScaleX="47040" custScaleY="413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4F5F3-130E-4ABC-8797-437916282E6C}" type="pres">
      <dgm:prSet presAssocID="{BE975394-99EF-4C3F-89ED-E48F164F45B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AAA055B-E3F2-4569-A8AB-2B2B58B533A1}" type="pres">
      <dgm:prSet presAssocID="{BE975394-99EF-4C3F-89ED-E48F164F45B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7491BA64-01D9-40D8-8D79-E5EB0F6C12B4}" type="pres">
      <dgm:prSet presAssocID="{5FD7A17F-B3A8-41EC-861C-35D677D80AB1}" presName="node" presStyleLbl="node1" presStyleIdx="1" presStyleCnt="4" custScaleX="49586" custScaleY="43108" custLinFactNeighborX="36521" custLinFactNeighborY="-4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10060-D455-4C2D-A480-77A1D1C5DF41}" type="pres">
      <dgm:prSet presAssocID="{1846EC72-C2A3-4FB1-BBDB-E6BF3B1121F1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E321731-EFA2-40B5-BC14-9116C3BFBA37}" type="pres">
      <dgm:prSet presAssocID="{1846EC72-C2A3-4FB1-BBDB-E6BF3B1121F1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CC81D5B5-1E7A-4B7C-9BFE-BEAAC602C873}" type="pres">
      <dgm:prSet presAssocID="{A5B413DD-C0DD-48AF-A5F2-2CEC0119A6C8}" presName="node" presStyleLbl="node1" presStyleIdx="2" presStyleCnt="4" custScaleX="37550" custScaleY="37092" custLinFactNeighborX="42736" custLinFactNeighborY="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FD986D-C9CB-47E1-8D3B-ED04394DEDD3}" type="pres">
      <dgm:prSet presAssocID="{3B062822-6A8F-4E0B-BCA2-EAC9CFA477B3}" presName="sibTrans" presStyleLbl="sibTrans2D1" presStyleIdx="2" presStyleCnt="3"/>
      <dgm:spPr/>
      <dgm:t>
        <a:bodyPr/>
        <a:lstStyle/>
        <a:p>
          <a:endParaRPr lang="es-ES"/>
        </a:p>
      </dgm:t>
    </dgm:pt>
    <dgm:pt modelId="{F753245F-D551-45F1-8833-A17E23D347A6}" type="pres">
      <dgm:prSet presAssocID="{3B062822-6A8F-4E0B-BCA2-EAC9CFA477B3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CF59B3F6-B02E-47BA-A4E7-41FDA9B4AF6F}" type="pres">
      <dgm:prSet presAssocID="{EA4F8D48-C252-48BC-99FA-72133BA38DE5}" presName="node" presStyleLbl="node1" presStyleIdx="3" presStyleCnt="4" custScaleX="39052" custScaleY="39638" custLinFactNeighborX="31552" custLinFactNeighborY="1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E8EE8A-D221-4E41-A651-DA20FA1FA210}" srcId="{874C454F-5A0C-4E47-83EC-2CF76E5337E8}" destId="{1258D8C8-D7F8-49A4-93DC-63B175A0517F}" srcOrd="0" destOrd="0" parTransId="{B8AFAAB7-DA95-4DDC-8F20-CA5FAD1B652E}" sibTransId="{BE975394-99EF-4C3F-89ED-E48F164F45B2}"/>
    <dgm:cxn modelId="{A95330A4-B2E4-4FA7-AFED-8324E34F663F}" type="presOf" srcId="{3B062822-6A8F-4E0B-BCA2-EAC9CFA477B3}" destId="{E9FD986D-C9CB-47E1-8D3B-ED04394DEDD3}" srcOrd="0" destOrd="0" presId="urn:microsoft.com/office/officeart/2005/8/layout/process1"/>
    <dgm:cxn modelId="{56FBD045-06C9-4470-A26F-6A6FCA03B393}" type="presOf" srcId="{BE975394-99EF-4C3F-89ED-E48F164F45B2}" destId="{A254F5F3-130E-4ABC-8797-437916282E6C}" srcOrd="0" destOrd="0" presId="urn:microsoft.com/office/officeart/2005/8/layout/process1"/>
    <dgm:cxn modelId="{9E936376-B93C-4B36-BC39-C10DD4785E28}" type="presOf" srcId="{BE975394-99EF-4C3F-89ED-E48F164F45B2}" destId="{8AAA055B-E3F2-4569-A8AB-2B2B58B533A1}" srcOrd="1" destOrd="0" presId="urn:microsoft.com/office/officeart/2005/8/layout/process1"/>
    <dgm:cxn modelId="{6AF5ED8F-6068-4566-B570-C9B974969A26}" type="presOf" srcId="{1846EC72-C2A3-4FB1-BBDB-E6BF3B1121F1}" destId="{0E321731-EFA2-40B5-BC14-9116C3BFBA37}" srcOrd="1" destOrd="0" presId="urn:microsoft.com/office/officeart/2005/8/layout/process1"/>
    <dgm:cxn modelId="{2FD1BEA0-4467-4DC7-BDE5-E66E6335701C}" srcId="{874C454F-5A0C-4E47-83EC-2CF76E5337E8}" destId="{5FD7A17F-B3A8-41EC-861C-35D677D80AB1}" srcOrd="1" destOrd="0" parTransId="{D30C518B-AA77-4E30-BC06-D2A0E19DEA39}" sibTransId="{1846EC72-C2A3-4FB1-BBDB-E6BF3B1121F1}"/>
    <dgm:cxn modelId="{4D515554-0774-4ECA-948C-E9CB0B19EDFE}" type="presOf" srcId="{874C454F-5A0C-4E47-83EC-2CF76E5337E8}" destId="{EEB8BE97-457D-474D-A1C7-755E1CE0EE68}" srcOrd="0" destOrd="0" presId="urn:microsoft.com/office/officeart/2005/8/layout/process1"/>
    <dgm:cxn modelId="{F0A6A9C3-3506-4876-98D4-DA8D4F489D8B}" type="presOf" srcId="{1258D8C8-D7F8-49A4-93DC-63B175A0517F}" destId="{5B075E5B-1A85-4A56-9CA9-18D64B079616}" srcOrd="0" destOrd="0" presId="urn:microsoft.com/office/officeart/2005/8/layout/process1"/>
    <dgm:cxn modelId="{D85FF7DA-E58E-4560-8809-2899E4F958E2}" type="presOf" srcId="{A5B413DD-C0DD-48AF-A5F2-2CEC0119A6C8}" destId="{CC81D5B5-1E7A-4B7C-9BFE-BEAAC602C873}" srcOrd="0" destOrd="0" presId="urn:microsoft.com/office/officeart/2005/8/layout/process1"/>
    <dgm:cxn modelId="{10E0E130-716C-422A-9D2D-8E9983AEBA63}" srcId="{874C454F-5A0C-4E47-83EC-2CF76E5337E8}" destId="{EA4F8D48-C252-48BC-99FA-72133BA38DE5}" srcOrd="3" destOrd="0" parTransId="{AEE2352B-6C98-48AD-AACC-554D86A225A7}" sibTransId="{6CF54BBF-45E0-48DF-B053-645962008CA6}"/>
    <dgm:cxn modelId="{1DAA7EF9-5D86-4359-9D94-6509BD638ABA}" type="presOf" srcId="{3B062822-6A8F-4E0B-BCA2-EAC9CFA477B3}" destId="{F753245F-D551-45F1-8833-A17E23D347A6}" srcOrd="1" destOrd="0" presId="urn:microsoft.com/office/officeart/2005/8/layout/process1"/>
    <dgm:cxn modelId="{34D38BF5-1B99-41FB-96B7-2DFA97A36B9E}" type="presOf" srcId="{EA4F8D48-C252-48BC-99FA-72133BA38DE5}" destId="{CF59B3F6-B02E-47BA-A4E7-41FDA9B4AF6F}" srcOrd="0" destOrd="0" presId="urn:microsoft.com/office/officeart/2005/8/layout/process1"/>
    <dgm:cxn modelId="{D5C5D160-B445-4952-ABCF-8DE156636094}" srcId="{874C454F-5A0C-4E47-83EC-2CF76E5337E8}" destId="{A5B413DD-C0DD-48AF-A5F2-2CEC0119A6C8}" srcOrd="2" destOrd="0" parTransId="{2FF92330-486B-4BC3-A914-D88C197D9120}" sibTransId="{3B062822-6A8F-4E0B-BCA2-EAC9CFA477B3}"/>
    <dgm:cxn modelId="{591DF0CA-B17A-4D9B-8F6E-007CEA439A1D}" type="presOf" srcId="{1846EC72-C2A3-4FB1-BBDB-E6BF3B1121F1}" destId="{77710060-D455-4C2D-A480-77A1D1C5DF41}" srcOrd="0" destOrd="0" presId="urn:microsoft.com/office/officeart/2005/8/layout/process1"/>
    <dgm:cxn modelId="{CC685B3C-E86F-4449-A98F-B772D6E5ED41}" type="presOf" srcId="{5FD7A17F-B3A8-41EC-861C-35D677D80AB1}" destId="{7491BA64-01D9-40D8-8D79-E5EB0F6C12B4}" srcOrd="0" destOrd="0" presId="urn:microsoft.com/office/officeart/2005/8/layout/process1"/>
    <dgm:cxn modelId="{2884289E-BFA3-4ECF-B433-AE9996F5C60C}" type="presParOf" srcId="{EEB8BE97-457D-474D-A1C7-755E1CE0EE68}" destId="{5B075E5B-1A85-4A56-9CA9-18D64B079616}" srcOrd="0" destOrd="0" presId="urn:microsoft.com/office/officeart/2005/8/layout/process1"/>
    <dgm:cxn modelId="{62690DB5-6AA7-4557-868E-B3626986BF34}" type="presParOf" srcId="{EEB8BE97-457D-474D-A1C7-755E1CE0EE68}" destId="{A254F5F3-130E-4ABC-8797-437916282E6C}" srcOrd="1" destOrd="0" presId="urn:microsoft.com/office/officeart/2005/8/layout/process1"/>
    <dgm:cxn modelId="{99694810-DFAA-4D4A-9248-54F47284C4BD}" type="presParOf" srcId="{A254F5F3-130E-4ABC-8797-437916282E6C}" destId="{8AAA055B-E3F2-4569-A8AB-2B2B58B533A1}" srcOrd="0" destOrd="0" presId="urn:microsoft.com/office/officeart/2005/8/layout/process1"/>
    <dgm:cxn modelId="{D5C94E7D-9BFF-4DED-85DD-9726A5401ABE}" type="presParOf" srcId="{EEB8BE97-457D-474D-A1C7-755E1CE0EE68}" destId="{7491BA64-01D9-40D8-8D79-E5EB0F6C12B4}" srcOrd="2" destOrd="0" presId="urn:microsoft.com/office/officeart/2005/8/layout/process1"/>
    <dgm:cxn modelId="{5F1401B8-8553-4CCA-AA8B-A8BD02F7BE76}" type="presParOf" srcId="{EEB8BE97-457D-474D-A1C7-755E1CE0EE68}" destId="{77710060-D455-4C2D-A480-77A1D1C5DF41}" srcOrd="3" destOrd="0" presId="urn:microsoft.com/office/officeart/2005/8/layout/process1"/>
    <dgm:cxn modelId="{D1D87020-3055-43C0-84F1-8819C0D39B02}" type="presParOf" srcId="{77710060-D455-4C2D-A480-77A1D1C5DF41}" destId="{0E321731-EFA2-40B5-BC14-9116C3BFBA37}" srcOrd="0" destOrd="0" presId="urn:microsoft.com/office/officeart/2005/8/layout/process1"/>
    <dgm:cxn modelId="{0041E500-F15C-43A0-9C4A-A45BD794CC87}" type="presParOf" srcId="{EEB8BE97-457D-474D-A1C7-755E1CE0EE68}" destId="{CC81D5B5-1E7A-4B7C-9BFE-BEAAC602C873}" srcOrd="4" destOrd="0" presId="urn:microsoft.com/office/officeart/2005/8/layout/process1"/>
    <dgm:cxn modelId="{BC0E3381-410D-440A-90AF-C088685A0E64}" type="presParOf" srcId="{EEB8BE97-457D-474D-A1C7-755E1CE0EE68}" destId="{E9FD986D-C9CB-47E1-8D3B-ED04394DEDD3}" srcOrd="5" destOrd="0" presId="urn:microsoft.com/office/officeart/2005/8/layout/process1"/>
    <dgm:cxn modelId="{276A2D28-3E81-483E-8169-6F93C6BA5E6C}" type="presParOf" srcId="{E9FD986D-C9CB-47E1-8D3B-ED04394DEDD3}" destId="{F753245F-D551-45F1-8833-A17E23D347A6}" srcOrd="0" destOrd="0" presId="urn:microsoft.com/office/officeart/2005/8/layout/process1"/>
    <dgm:cxn modelId="{D49AD5CD-1976-4D60-A94A-0182ECDE1825}" type="presParOf" srcId="{EEB8BE97-457D-474D-A1C7-755E1CE0EE68}" destId="{CF59B3F6-B02E-47BA-A4E7-41FDA9B4AF6F}" srcOrd="6" destOrd="0" presId="urn:microsoft.com/office/officeart/2005/8/layout/process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4C454F-5A0C-4E47-83EC-2CF76E5337E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1258D8C8-D7F8-49A4-93DC-63B175A0517F}">
      <dgm:prSet phldrT="[Texto]"/>
      <dgm:spPr/>
      <dgm:t>
        <a:bodyPr/>
        <a:lstStyle/>
        <a:p>
          <a:r>
            <a:rPr lang="es-ES" dirty="0" smtClean="0"/>
            <a:t>Modelado 3D</a:t>
          </a:r>
          <a:endParaRPr lang="es-ES" dirty="0"/>
        </a:p>
      </dgm:t>
    </dgm:pt>
    <dgm:pt modelId="{B8AFAAB7-DA95-4DDC-8F20-CA5FAD1B652E}" type="parTrans" cxnId="{54E8EE8A-D221-4E41-A651-DA20FA1FA210}">
      <dgm:prSet/>
      <dgm:spPr/>
      <dgm:t>
        <a:bodyPr/>
        <a:lstStyle/>
        <a:p>
          <a:endParaRPr lang="es-ES"/>
        </a:p>
      </dgm:t>
    </dgm:pt>
    <dgm:pt modelId="{BE975394-99EF-4C3F-89ED-E48F164F45B2}" type="sibTrans" cxnId="{54E8EE8A-D221-4E41-A651-DA20FA1FA210}">
      <dgm:prSet/>
      <dgm:spPr/>
      <dgm:t>
        <a:bodyPr/>
        <a:lstStyle/>
        <a:p>
          <a:endParaRPr lang="es-ES"/>
        </a:p>
      </dgm:t>
    </dgm:pt>
    <dgm:pt modelId="{5FD7A17F-B3A8-41EC-861C-35D677D80AB1}">
      <dgm:prSet phldrT="[Texto]"/>
      <dgm:spPr/>
      <dgm:t>
        <a:bodyPr/>
        <a:lstStyle/>
        <a:p>
          <a:r>
            <a:rPr lang="es-ES" dirty="0" smtClean="0"/>
            <a:t>Procesado / Estandarización</a:t>
          </a:r>
          <a:endParaRPr lang="es-ES" dirty="0"/>
        </a:p>
      </dgm:t>
    </dgm:pt>
    <dgm:pt modelId="{D30C518B-AA77-4E30-BC06-D2A0E19DEA39}" type="parTrans" cxnId="{2FD1BEA0-4467-4DC7-BDE5-E66E6335701C}">
      <dgm:prSet/>
      <dgm:spPr/>
      <dgm:t>
        <a:bodyPr/>
        <a:lstStyle/>
        <a:p>
          <a:endParaRPr lang="es-ES"/>
        </a:p>
      </dgm:t>
    </dgm:pt>
    <dgm:pt modelId="{1846EC72-C2A3-4FB1-BBDB-E6BF3B1121F1}" type="sibTrans" cxnId="{2FD1BEA0-4467-4DC7-BDE5-E66E6335701C}">
      <dgm:prSet/>
      <dgm:spPr/>
      <dgm:t>
        <a:bodyPr/>
        <a:lstStyle/>
        <a:p>
          <a:endParaRPr lang="es-ES"/>
        </a:p>
      </dgm:t>
    </dgm:pt>
    <dgm:pt modelId="{A5B413DD-C0DD-48AF-A5F2-2CEC0119A6C8}">
      <dgm:prSet phldrT="[Texto]"/>
      <dgm:spPr/>
      <dgm:t>
        <a:bodyPr/>
        <a:lstStyle/>
        <a:p>
          <a:r>
            <a:rPr lang="es-ES" dirty="0" err="1" smtClean="0"/>
            <a:t>Prototipado</a:t>
          </a:r>
          <a:endParaRPr lang="es-ES" dirty="0"/>
        </a:p>
      </dgm:t>
    </dgm:pt>
    <dgm:pt modelId="{2FF92330-486B-4BC3-A914-D88C197D9120}" type="parTrans" cxnId="{D5C5D160-B445-4952-ABCF-8DE156636094}">
      <dgm:prSet/>
      <dgm:spPr/>
      <dgm:t>
        <a:bodyPr/>
        <a:lstStyle/>
        <a:p>
          <a:endParaRPr lang="es-ES"/>
        </a:p>
      </dgm:t>
    </dgm:pt>
    <dgm:pt modelId="{3B062822-6A8F-4E0B-BCA2-EAC9CFA477B3}" type="sibTrans" cxnId="{D5C5D160-B445-4952-ABCF-8DE156636094}">
      <dgm:prSet/>
      <dgm:spPr/>
      <dgm:t>
        <a:bodyPr/>
        <a:lstStyle/>
        <a:p>
          <a:endParaRPr lang="es-ES"/>
        </a:p>
      </dgm:t>
    </dgm:pt>
    <dgm:pt modelId="{EEB8BE97-457D-474D-A1C7-755E1CE0EE68}" type="pres">
      <dgm:prSet presAssocID="{874C454F-5A0C-4E47-83EC-2CF76E5337E8}" presName="Name0" presStyleCnt="0">
        <dgm:presLayoutVars>
          <dgm:dir/>
          <dgm:resizeHandles val="exact"/>
        </dgm:presLayoutVars>
      </dgm:prSet>
      <dgm:spPr/>
    </dgm:pt>
    <dgm:pt modelId="{5B075E5B-1A85-4A56-9CA9-18D64B079616}" type="pres">
      <dgm:prSet presAssocID="{1258D8C8-D7F8-49A4-93DC-63B175A0517F}" presName="node" presStyleLbl="node1" presStyleIdx="0" presStyleCnt="3" custScaleX="76313" custScaleY="921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4F5F3-130E-4ABC-8797-437916282E6C}" type="pres">
      <dgm:prSet presAssocID="{BE975394-99EF-4C3F-89ED-E48F164F45B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AAA055B-E3F2-4569-A8AB-2B2B58B533A1}" type="pres">
      <dgm:prSet presAssocID="{BE975394-99EF-4C3F-89ED-E48F164F45B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7491BA64-01D9-40D8-8D79-E5EB0F6C12B4}" type="pres">
      <dgm:prSet presAssocID="{5FD7A17F-B3A8-41EC-861C-35D677D80AB1}" presName="node" presStyleLbl="node1" presStyleIdx="1" presStyleCnt="3" custScaleX="79167" custLinFactNeighborX="-1028" custLinFactNeighborY="-9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10060-D455-4C2D-A480-77A1D1C5DF41}" type="pres">
      <dgm:prSet presAssocID="{1846EC72-C2A3-4FB1-BBDB-E6BF3B1121F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E321731-EFA2-40B5-BC14-9116C3BFBA37}" type="pres">
      <dgm:prSet presAssocID="{1846EC72-C2A3-4FB1-BBDB-E6BF3B1121F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CC81D5B5-1E7A-4B7C-9BFE-BEAAC602C873}" type="pres">
      <dgm:prSet presAssocID="{A5B413DD-C0DD-48AF-A5F2-2CEC0119A6C8}" presName="node" presStyleLbl="node1" presStyleIdx="2" presStyleCnt="3" custScaleX="115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9DD644-65B3-4135-B55B-2E8DA2154870}" type="presOf" srcId="{5FD7A17F-B3A8-41EC-861C-35D677D80AB1}" destId="{7491BA64-01D9-40D8-8D79-E5EB0F6C12B4}" srcOrd="0" destOrd="0" presId="urn:microsoft.com/office/officeart/2005/8/layout/process1"/>
    <dgm:cxn modelId="{7E7204D5-9C1E-425A-8797-54909BE89123}" type="presOf" srcId="{1846EC72-C2A3-4FB1-BBDB-E6BF3B1121F1}" destId="{0E321731-EFA2-40B5-BC14-9116C3BFBA37}" srcOrd="1" destOrd="0" presId="urn:microsoft.com/office/officeart/2005/8/layout/process1"/>
    <dgm:cxn modelId="{ECA44BEE-73CF-48D0-9D06-141E193EA232}" type="presOf" srcId="{874C454F-5A0C-4E47-83EC-2CF76E5337E8}" destId="{EEB8BE97-457D-474D-A1C7-755E1CE0EE68}" srcOrd="0" destOrd="0" presId="urn:microsoft.com/office/officeart/2005/8/layout/process1"/>
    <dgm:cxn modelId="{54E8EE8A-D221-4E41-A651-DA20FA1FA210}" srcId="{874C454F-5A0C-4E47-83EC-2CF76E5337E8}" destId="{1258D8C8-D7F8-49A4-93DC-63B175A0517F}" srcOrd="0" destOrd="0" parTransId="{B8AFAAB7-DA95-4DDC-8F20-CA5FAD1B652E}" sibTransId="{BE975394-99EF-4C3F-89ED-E48F164F45B2}"/>
    <dgm:cxn modelId="{D5C5D160-B445-4952-ABCF-8DE156636094}" srcId="{874C454F-5A0C-4E47-83EC-2CF76E5337E8}" destId="{A5B413DD-C0DD-48AF-A5F2-2CEC0119A6C8}" srcOrd="2" destOrd="0" parTransId="{2FF92330-486B-4BC3-A914-D88C197D9120}" sibTransId="{3B062822-6A8F-4E0B-BCA2-EAC9CFA477B3}"/>
    <dgm:cxn modelId="{2D4FC5E9-10FF-4E51-B6B5-3CF9CEAF0B15}" type="presOf" srcId="{1258D8C8-D7F8-49A4-93DC-63B175A0517F}" destId="{5B075E5B-1A85-4A56-9CA9-18D64B079616}" srcOrd="0" destOrd="0" presId="urn:microsoft.com/office/officeart/2005/8/layout/process1"/>
    <dgm:cxn modelId="{896E6877-8E35-454A-B7C2-E3F8CE132AE4}" type="presOf" srcId="{1846EC72-C2A3-4FB1-BBDB-E6BF3B1121F1}" destId="{77710060-D455-4C2D-A480-77A1D1C5DF41}" srcOrd="0" destOrd="0" presId="urn:microsoft.com/office/officeart/2005/8/layout/process1"/>
    <dgm:cxn modelId="{2FD1BEA0-4467-4DC7-BDE5-E66E6335701C}" srcId="{874C454F-5A0C-4E47-83EC-2CF76E5337E8}" destId="{5FD7A17F-B3A8-41EC-861C-35D677D80AB1}" srcOrd="1" destOrd="0" parTransId="{D30C518B-AA77-4E30-BC06-D2A0E19DEA39}" sibTransId="{1846EC72-C2A3-4FB1-BBDB-E6BF3B1121F1}"/>
    <dgm:cxn modelId="{5C2BCA7F-F195-44EC-B732-DE1974141945}" type="presOf" srcId="{A5B413DD-C0DD-48AF-A5F2-2CEC0119A6C8}" destId="{CC81D5B5-1E7A-4B7C-9BFE-BEAAC602C873}" srcOrd="0" destOrd="0" presId="urn:microsoft.com/office/officeart/2005/8/layout/process1"/>
    <dgm:cxn modelId="{3E4D4193-85E4-4898-A3E6-B73AB7F5470B}" type="presOf" srcId="{BE975394-99EF-4C3F-89ED-E48F164F45B2}" destId="{8AAA055B-E3F2-4569-A8AB-2B2B58B533A1}" srcOrd="1" destOrd="0" presId="urn:microsoft.com/office/officeart/2005/8/layout/process1"/>
    <dgm:cxn modelId="{935865F8-D486-40A0-837A-B118FAA58848}" type="presOf" srcId="{BE975394-99EF-4C3F-89ED-E48F164F45B2}" destId="{A254F5F3-130E-4ABC-8797-437916282E6C}" srcOrd="0" destOrd="0" presId="urn:microsoft.com/office/officeart/2005/8/layout/process1"/>
    <dgm:cxn modelId="{4B2BB121-0513-49EC-B032-87D01C75AF11}" type="presParOf" srcId="{EEB8BE97-457D-474D-A1C7-755E1CE0EE68}" destId="{5B075E5B-1A85-4A56-9CA9-18D64B079616}" srcOrd="0" destOrd="0" presId="urn:microsoft.com/office/officeart/2005/8/layout/process1"/>
    <dgm:cxn modelId="{6DFA13FD-7522-4751-A1AC-48EA00271BF6}" type="presParOf" srcId="{EEB8BE97-457D-474D-A1C7-755E1CE0EE68}" destId="{A254F5F3-130E-4ABC-8797-437916282E6C}" srcOrd="1" destOrd="0" presId="urn:microsoft.com/office/officeart/2005/8/layout/process1"/>
    <dgm:cxn modelId="{E90AD826-CCE3-44E0-9173-594307F37406}" type="presParOf" srcId="{A254F5F3-130E-4ABC-8797-437916282E6C}" destId="{8AAA055B-E3F2-4569-A8AB-2B2B58B533A1}" srcOrd="0" destOrd="0" presId="urn:microsoft.com/office/officeart/2005/8/layout/process1"/>
    <dgm:cxn modelId="{0CA5D7E7-1897-4373-B104-2E74EB2B8199}" type="presParOf" srcId="{EEB8BE97-457D-474D-A1C7-755E1CE0EE68}" destId="{7491BA64-01D9-40D8-8D79-E5EB0F6C12B4}" srcOrd="2" destOrd="0" presId="urn:microsoft.com/office/officeart/2005/8/layout/process1"/>
    <dgm:cxn modelId="{F72CE745-5521-4F55-970F-BBBA42288067}" type="presParOf" srcId="{EEB8BE97-457D-474D-A1C7-755E1CE0EE68}" destId="{77710060-D455-4C2D-A480-77A1D1C5DF41}" srcOrd="3" destOrd="0" presId="urn:microsoft.com/office/officeart/2005/8/layout/process1"/>
    <dgm:cxn modelId="{20DBACE5-2A8A-49A5-BE1E-38E6BFD442BB}" type="presParOf" srcId="{77710060-D455-4C2D-A480-77A1D1C5DF41}" destId="{0E321731-EFA2-40B5-BC14-9116C3BFBA37}" srcOrd="0" destOrd="0" presId="urn:microsoft.com/office/officeart/2005/8/layout/process1"/>
    <dgm:cxn modelId="{ED12E9A0-427C-4A13-B5E9-C3AEC17BFFAF}" type="presParOf" srcId="{EEB8BE97-457D-474D-A1C7-755E1CE0EE68}" destId="{CC81D5B5-1E7A-4B7C-9BFE-BEAAC602C873}" srcOrd="4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26751-8499-4D1F-8039-1144BFC12490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18EF4A80-4391-42FA-A25F-B0135A331E51}">
      <dgm:prSet phldrT="[Texto]" custT="1"/>
      <dgm:spPr/>
      <dgm:t>
        <a:bodyPr/>
        <a:lstStyle/>
        <a:p>
          <a:r>
            <a:rPr lang="es-ES" sz="800" dirty="0" err="1" smtClean="0"/>
            <a:t>Autohome</a:t>
          </a:r>
          <a:endParaRPr lang="es-ES" sz="800" dirty="0"/>
        </a:p>
      </dgm:t>
    </dgm:pt>
    <dgm:pt modelId="{C408112E-6820-4F9E-9C75-EBF9F794852C}" type="parTrans" cxnId="{592CC0B1-DF18-439F-AE14-4BADB694F072}">
      <dgm:prSet/>
      <dgm:spPr/>
      <dgm:t>
        <a:bodyPr/>
        <a:lstStyle/>
        <a:p>
          <a:endParaRPr lang="es-ES"/>
        </a:p>
      </dgm:t>
    </dgm:pt>
    <dgm:pt modelId="{532AE747-50A7-41DD-8DDF-30DDC7345464}" type="sibTrans" cxnId="{592CC0B1-DF18-439F-AE14-4BADB694F072}">
      <dgm:prSet/>
      <dgm:spPr/>
      <dgm:t>
        <a:bodyPr/>
        <a:lstStyle/>
        <a:p>
          <a:endParaRPr lang="es-ES"/>
        </a:p>
      </dgm:t>
    </dgm:pt>
    <dgm:pt modelId="{C561307F-1426-494C-942B-98788BEE14C3}">
      <dgm:prSet phldrT="[Texto]" custT="1"/>
      <dgm:spPr/>
      <dgm:t>
        <a:bodyPr/>
        <a:lstStyle/>
        <a:p>
          <a:r>
            <a:rPr lang="es-ES" sz="800" dirty="0" smtClean="0"/>
            <a:t>Nivelado</a:t>
          </a:r>
          <a:endParaRPr lang="es-ES" sz="800" dirty="0"/>
        </a:p>
      </dgm:t>
    </dgm:pt>
    <dgm:pt modelId="{3AFA8DFE-AD8F-4B4A-82E2-0F88047C8BCE}" type="parTrans" cxnId="{184E72F9-B893-40E5-89E3-F638EB79588E}">
      <dgm:prSet/>
      <dgm:spPr/>
      <dgm:t>
        <a:bodyPr/>
        <a:lstStyle/>
        <a:p>
          <a:endParaRPr lang="es-ES"/>
        </a:p>
      </dgm:t>
    </dgm:pt>
    <dgm:pt modelId="{0461BC67-E52A-479B-8D2C-4E3269D811F4}" type="sibTrans" cxnId="{184E72F9-B893-40E5-89E3-F638EB79588E}">
      <dgm:prSet/>
      <dgm:spPr/>
      <dgm:t>
        <a:bodyPr/>
        <a:lstStyle/>
        <a:p>
          <a:endParaRPr lang="es-ES"/>
        </a:p>
      </dgm:t>
    </dgm:pt>
    <dgm:pt modelId="{C4AA70EB-2156-4F93-B829-C1AC31DCCB5B}">
      <dgm:prSet phldrT="[Texto]" custT="1"/>
      <dgm:spPr/>
      <dgm:t>
        <a:bodyPr/>
        <a:lstStyle/>
        <a:p>
          <a:r>
            <a:rPr lang="es-ES" sz="800" dirty="0" smtClean="0"/>
            <a:t>Precalentado</a:t>
          </a:r>
          <a:endParaRPr lang="es-ES" sz="800" dirty="0"/>
        </a:p>
      </dgm:t>
    </dgm:pt>
    <dgm:pt modelId="{05A056BA-82E6-49EA-B805-522E974E2B02}" type="parTrans" cxnId="{7D1839EC-7F76-4D7E-9F91-4984BC3F1470}">
      <dgm:prSet/>
      <dgm:spPr/>
      <dgm:t>
        <a:bodyPr/>
        <a:lstStyle/>
        <a:p>
          <a:endParaRPr lang="es-ES"/>
        </a:p>
      </dgm:t>
    </dgm:pt>
    <dgm:pt modelId="{A0733AC0-48FA-4E44-BB53-94570B3C2477}" type="sibTrans" cxnId="{7D1839EC-7F76-4D7E-9F91-4984BC3F1470}">
      <dgm:prSet/>
      <dgm:spPr/>
      <dgm:t>
        <a:bodyPr/>
        <a:lstStyle/>
        <a:p>
          <a:endParaRPr lang="es-ES"/>
        </a:p>
      </dgm:t>
    </dgm:pt>
    <dgm:pt modelId="{3F2A6422-156D-45CD-894A-4E1A776388ED}">
      <dgm:prSet phldrT="[Texto]" custT="1"/>
      <dgm:spPr/>
      <dgm:t>
        <a:bodyPr/>
        <a:lstStyle/>
        <a:p>
          <a:r>
            <a:rPr lang="es-ES" sz="800" dirty="0" smtClean="0"/>
            <a:t>Cambio de filamento</a:t>
          </a:r>
          <a:endParaRPr lang="es-ES" sz="800" dirty="0"/>
        </a:p>
      </dgm:t>
    </dgm:pt>
    <dgm:pt modelId="{EC25F287-F3DB-47A9-B30C-010010892AB0}" type="parTrans" cxnId="{BA737C34-A34C-4E40-92D7-53055210D209}">
      <dgm:prSet/>
      <dgm:spPr/>
      <dgm:t>
        <a:bodyPr/>
        <a:lstStyle/>
        <a:p>
          <a:endParaRPr lang="es-ES"/>
        </a:p>
      </dgm:t>
    </dgm:pt>
    <dgm:pt modelId="{76BB72AE-D286-462D-B7B3-CA54869DB334}" type="sibTrans" cxnId="{BA737C34-A34C-4E40-92D7-53055210D209}">
      <dgm:prSet/>
      <dgm:spPr/>
      <dgm:t>
        <a:bodyPr/>
        <a:lstStyle/>
        <a:p>
          <a:endParaRPr lang="es-ES"/>
        </a:p>
      </dgm:t>
    </dgm:pt>
    <dgm:pt modelId="{0EA17E72-5522-4167-9E5C-5A192AF1496F}">
      <dgm:prSet phldrT="[Texto]" custT="1"/>
      <dgm:spPr/>
      <dgm:t>
        <a:bodyPr/>
        <a:lstStyle/>
        <a:p>
          <a:r>
            <a:rPr lang="es-ES" sz="800" dirty="0" smtClean="0"/>
            <a:t>Lectura de archivo</a:t>
          </a:r>
          <a:endParaRPr lang="es-ES" sz="800" dirty="0"/>
        </a:p>
      </dgm:t>
    </dgm:pt>
    <dgm:pt modelId="{B13EF703-8DDD-44D6-8913-646E1694CD51}" type="parTrans" cxnId="{DC839798-4458-4F0D-8440-F360906393AB}">
      <dgm:prSet/>
      <dgm:spPr/>
      <dgm:t>
        <a:bodyPr/>
        <a:lstStyle/>
        <a:p>
          <a:endParaRPr lang="es-ES"/>
        </a:p>
      </dgm:t>
    </dgm:pt>
    <dgm:pt modelId="{8B321E71-2BC6-4DB0-9336-1C36496C277E}" type="sibTrans" cxnId="{DC839798-4458-4F0D-8440-F360906393AB}">
      <dgm:prSet/>
      <dgm:spPr/>
      <dgm:t>
        <a:bodyPr/>
        <a:lstStyle/>
        <a:p>
          <a:endParaRPr lang="es-ES"/>
        </a:p>
      </dgm:t>
    </dgm:pt>
    <dgm:pt modelId="{468E5D40-78A9-48CF-88E9-11108BBF0A99}">
      <dgm:prSet phldrT="[Texto]" custT="1"/>
      <dgm:spPr/>
      <dgm:t>
        <a:bodyPr/>
        <a:lstStyle/>
        <a:p>
          <a:r>
            <a:rPr lang="es-ES" sz="1200" dirty="0" smtClean="0"/>
            <a:t>Impresión</a:t>
          </a:r>
          <a:endParaRPr lang="es-ES" sz="1200" dirty="0"/>
        </a:p>
      </dgm:t>
    </dgm:pt>
    <dgm:pt modelId="{38959BEE-DD7F-421D-BB49-E46141056E06}" type="parTrans" cxnId="{B0D13CAD-58B4-456F-A658-614243A52E5C}">
      <dgm:prSet/>
      <dgm:spPr/>
      <dgm:t>
        <a:bodyPr/>
        <a:lstStyle/>
        <a:p>
          <a:endParaRPr lang="es-ES"/>
        </a:p>
      </dgm:t>
    </dgm:pt>
    <dgm:pt modelId="{3F8804C3-568A-4581-B29E-335C44BFD355}" type="sibTrans" cxnId="{B0D13CAD-58B4-456F-A658-614243A52E5C}">
      <dgm:prSet/>
      <dgm:spPr/>
      <dgm:t>
        <a:bodyPr/>
        <a:lstStyle/>
        <a:p>
          <a:endParaRPr lang="es-ES"/>
        </a:p>
      </dgm:t>
    </dgm:pt>
    <dgm:pt modelId="{AFF80F4C-364E-47E4-9063-7F8A6E501BCE}">
      <dgm:prSet phldrT="[Texto]" custT="1"/>
      <dgm:spPr/>
      <dgm:t>
        <a:bodyPr/>
        <a:lstStyle/>
        <a:p>
          <a:r>
            <a:rPr lang="es-ES" sz="800" dirty="0" smtClean="0"/>
            <a:t>Enfriamiento</a:t>
          </a:r>
          <a:endParaRPr lang="es-ES" sz="800" dirty="0"/>
        </a:p>
      </dgm:t>
    </dgm:pt>
    <dgm:pt modelId="{1DB70961-1E01-4861-B2C6-D07864458EF3}" type="parTrans" cxnId="{00A03D2E-B4E5-403D-952A-2067A8580E6A}">
      <dgm:prSet/>
      <dgm:spPr/>
      <dgm:t>
        <a:bodyPr/>
        <a:lstStyle/>
        <a:p>
          <a:endParaRPr lang="es-ES"/>
        </a:p>
      </dgm:t>
    </dgm:pt>
    <dgm:pt modelId="{2A590605-9EA2-4385-A325-81CE19FF4526}" type="sibTrans" cxnId="{00A03D2E-B4E5-403D-952A-2067A8580E6A}">
      <dgm:prSet/>
      <dgm:spPr/>
      <dgm:t>
        <a:bodyPr/>
        <a:lstStyle/>
        <a:p>
          <a:endParaRPr lang="es-ES"/>
        </a:p>
      </dgm:t>
    </dgm:pt>
    <dgm:pt modelId="{E9FEBB2A-A963-4582-B57E-031D379C4239}">
      <dgm:prSet phldrT="[Texto]" custT="1"/>
      <dgm:spPr/>
      <dgm:t>
        <a:bodyPr/>
        <a:lstStyle/>
        <a:p>
          <a:r>
            <a:rPr lang="es-ES" sz="800" dirty="0" smtClean="0"/>
            <a:t>Retirada de modelo</a:t>
          </a:r>
          <a:endParaRPr lang="es-ES" sz="800" dirty="0"/>
        </a:p>
      </dgm:t>
    </dgm:pt>
    <dgm:pt modelId="{ABE9CE09-E44E-46E2-A236-79B5866D5B23}" type="parTrans" cxnId="{B1E40A2A-4F4D-4C65-B479-5FFB16AB6113}">
      <dgm:prSet/>
      <dgm:spPr/>
      <dgm:t>
        <a:bodyPr/>
        <a:lstStyle/>
        <a:p>
          <a:endParaRPr lang="es-ES"/>
        </a:p>
      </dgm:t>
    </dgm:pt>
    <dgm:pt modelId="{63B78095-E679-4609-B109-E5F8B0BFC98A}" type="sibTrans" cxnId="{B1E40A2A-4F4D-4C65-B479-5FFB16AB6113}">
      <dgm:prSet/>
      <dgm:spPr/>
      <dgm:t>
        <a:bodyPr/>
        <a:lstStyle/>
        <a:p>
          <a:endParaRPr lang="es-ES"/>
        </a:p>
      </dgm:t>
    </dgm:pt>
    <dgm:pt modelId="{FE8E4D07-E4F7-4372-8A36-4818EF82B618}">
      <dgm:prSet phldrT="[Texto]" custT="1"/>
      <dgm:spPr/>
      <dgm:t>
        <a:bodyPr/>
        <a:lstStyle/>
        <a:p>
          <a:r>
            <a:rPr lang="es-ES" sz="800" dirty="0" smtClean="0"/>
            <a:t>Limpieza</a:t>
          </a:r>
          <a:endParaRPr lang="es-ES" sz="800" dirty="0"/>
        </a:p>
      </dgm:t>
    </dgm:pt>
    <dgm:pt modelId="{8D0AFA7C-2EE8-421C-B9BA-1CE6D82C7FE4}" type="parTrans" cxnId="{831066C5-5864-4255-9272-2D61599EB702}">
      <dgm:prSet/>
      <dgm:spPr/>
      <dgm:t>
        <a:bodyPr/>
        <a:lstStyle/>
        <a:p>
          <a:endParaRPr lang="es-ES"/>
        </a:p>
      </dgm:t>
    </dgm:pt>
    <dgm:pt modelId="{018DE50F-93BA-46F5-BA29-F97B187069CB}" type="sibTrans" cxnId="{831066C5-5864-4255-9272-2D61599EB702}">
      <dgm:prSet/>
      <dgm:spPr/>
      <dgm:t>
        <a:bodyPr/>
        <a:lstStyle/>
        <a:p>
          <a:endParaRPr lang="es-ES"/>
        </a:p>
      </dgm:t>
    </dgm:pt>
    <dgm:pt modelId="{0876274A-9557-4AAD-8866-D0AEA809C673}" type="pres">
      <dgm:prSet presAssocID="{C4F26751-8499-4D1F-8039-1144BFC12490}" presName="Name0" presStyleCnt="0">
        <dgm:presLayoutVars>
          <dgm:dir/>
          <dgm:resizeHandles val="exact"/>
        </dgm:presLayoutVars>
      </dgm:prSet>
      <dgm:spPr/>
    </dgm:pt>
    <dgm:pt modelId="{F225526B-E0C7-4842-A5D8-417344EE7711}" type="pres">
      <dgm:prSet presAssocID="{18EF4A80-4391-42FA-A25F-B0135A331E51}" presName="node" presStyleLbl="node1" presStyleIdx="0" presStyleCnt="9" custScaleX="221850" custLinFactY="-100000" custLinFactNeighborX="-51529" custLinFactNeighborY="-1190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8159EC-0EEF-43D8-A2C9-2A12BA8036CB}" type="pres">
      <dgm:prSet presAssocID="{532AE747-50A7-41DD-8DDF-30DDC7345464}" presName="sibTrans" presStyleLbl="sibTrans2D1" presStyleIdx="0" presStyleCnt="8"/>
      <dgm:spPr/>
    </dgm:pt>
    <dgm:pt modelId="{EAB942CD-6E5C-4D7D-B692-8341CD1B8AF3}" type="pres">
      <dgm:prSet presAssocID="{532AE747-50A7-41DD-8DDF-30DDC7345464}" presName="connectorText" presStyleLbl="sibTrans2D1" presStyleIdx="0" presStyleCnt="8"/>
      <dgm:spPr/>
    </dgm:pt>
    <dgm:pt modelId="{4EB5F4FE-A599-4FE0-A134-EB4851B5F2C0}" type="pres">
      <dgm:prSet presAssocID="{3F2A6422-156D-45CD-894A-4E1A776388ED}" presName="node" presStyleLbl="node1" presStyleIdx="1" presStyleCnt="9" custScaleX="172133" custLinFactX="81358" custLinFactY="-100000" custLinFactNeighborX="100000" custLinFactNeighborY="-1181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0450A-FFF0-4936-8B50-39F5E76E2153}" type="pres">
      <dgm:prSet presAssocID="{76BB72AE-D286-462D-B7B3-CA54869DB334}" presName="sibTrans" presStyleLbl="sibTrans2D1" presStyleIdx="1" presStyleCnt="8"/>
      <dgm:spPr/>
    </dgm:pt>
    <dgm:pt modelId="{323E312A-E2D9-41CC-ACAA-6C2A0C825197}" type="pres">
      <dgm:prSet presAssocID="{76BB72AE-D286-462D-B7B3-CA54869DB334}" presName="connectorText" presStyleLbl="sibTrans2D1" presStyleIdx="1" presStyleCnt="8"/>
      <dgm:spPr/>
    </dgm:pt>
    <dgm:pt modelId="{5423F034-04E5-4E5C-9FA1-7380A63A7F41}" type="pres">
      <dgm:prSet presAssocID="{C561307F-1426-494C-942B-98788BEE14C3}" presName="node" presStyleLbl="node1" presStyleIdx="2" presStyleCnt="9" custScaleX="226253" custLinFactX="150679" custLinFactY="-100000" custLinFactNeighborX="200000" custLinFactNeighborY="-1161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EDB75D-DF56-4948-8751-80C3E3AE504D}" type="pres">
      <dgm:prSet presAssocID="{0461BC67-E52A-479B-8D2C-4E3269D811F4}" presName="sibTrans" presStyleLbl="sibTrans2D1" presStyleIdx="2" presStyleCnt="8"/>
      <dgm:spPr/>
    </dgm:pt>
    <dgm:pt modelId="{47DF0B8F-5004-41E6-B81D-54176785434F}" type="pres">
      <dgm:prSet presAssocID="{0461BC67-E52A-479B-8D2C-4E3269D811F4}" presName="connectorText" presStyleLbl="sibTrans2D1" presStyleIdx="2" presStyleCnt="8"/>
      <dgm:spPr/>
    </dgm:pt>
    <dgm:pt modelId="{89BB3DAA-3212-4930-970B-7FA2D94D9471}" type="pres">
      <dgm:prSet presAssocID="{C4AA70EB-2156-4F93-B829-C1AC31DCCB5B}" presName="node" presStyleLbl="node1" presStyleIdx="3" presStyleCnt="9" custScaleX="262033" custLinFactX="197029" custLinFactY="-100000" custLinFactNeighborX="200000" custLinFactNeighborY="-114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27CE0-04EA-4968-AD51-B03590154E6B}" type="pres">
      <dgm:prSet presAssocID="{A0733AC0-48FA-4E44-BB53-94570B3C2477}" presName="sibTrans" presStyleLbl="sibTrans2D1" presStyleIdx="3" presStyleCnt="8"/>
      <dgm:spPr/>
    </dgm:pt>
    <dgm:pt modelId="{3191BB7B-6AE7-4A96-9569-B32FD3797975}" type="pres">
      <dgm:prSet presAssocID="{A0733AC0-48FA-4E44-BB53-94570B3C2477}" presName="connectorText" presStyleLbl="sibTrans2D1" presStyleIdx="3" presStyleCnt="8"/>
      <dgm:spPr/>
    </dgm:pt>
    <dgm:pt modelId="{D3277974-18DF-4905-A55A-A2178D08BF6C}" type="pres">
      <dgm:prSet presAssocID="{0EA17E72-5522-4167-9E5C-5A192AF1496F}" presName="node" presStyleLbl="node1" presStyleIdx="4" presStyleCnt="9" custScaleX="161989" custLinFactX="203891" custLinFactY="-100000" custLinFactNeighborX="300000" custLinFactNeighborY="-114412">
        <dgm:presLayoutVars>
          <dgm:bulletEnabled val="1"/>
        </dgm:presLayoutVars>
      </dgm:prSet>
      <dgm:spPr/>
    </dgm:pt>
    <dgm:pt modelId="{0361376F-64CC-4782-861C-16C3B22F48C3}" type="pres">
      <dgm:prSet presAssocID="{8B321E71-2BC6-4DB0-9336-1C36496C277E}" presName="sibTrans" presStyleLbl="sibTrans2D1" presStyleIdx="4" presStyleCnt="8"/>
      <dgm:spPr/>
    </dgm:pt>
    <dgm:pt modelId="{AB934858-967F-45F6-8235-3C174F9CDCC2}" type="pres">
      <dgm:prSet presAssocID="{8B321E71-2BC6-4DB0-9336-1C36496C277E}" presName="connectorText" presStyleLbl="sibTrans2D1" presStyleIdx="4" presStyleCnt="8"/>
      <dgm:spPr/>
    </dgm:pt>
    <dgm:pt modelId="{A722673A-CDB0-4EE6-93D5-0F4A1A275681}" type="pres">
      <dgm:prSet presAssocID="{468E5D40-78A9-48CF-88E9-11108BBF0A99}" presName="node" presStyleLbl="node1" presStyleIdx="5" presStyleCnt="9" custScaleX="396231" custScaleY="153825" custLinFactX="300000" custLinFactNeighborX="357145" custLinFactNeighborY="-10753">
        <dgm:presLayoutVars>
          <dgm:bulletEnabled val="1"/>
        </dgm:presLayoutVars>
      </dgm:prSet>
      <dgm:spPr/>
    </dgm:pt>
    <dgm:pt modelId="{AB751054-9DA7-41AA-A47C-148582D2334F}" type="pres">
      <dgm:prSet presAssocID="{3F8804C3-568A-4581-B29E-335C44BFD355}" presName="sibTrans" presStyleLbl="sibTrans2D1" presStyleIdx="5" presStyleCnt="8"/>
      <dgm:spPr/>
    </dgm:pt>
    <dgm:pt modelId="{81D37FAF-E2E7-4506-A5F2-185B8FD19892}" type="pres">
      <dgm:prSet presAssocID="{3F8804C3-568A-4581-B29E-335C44BFD355}" presName="connectorText" presStyleLbl="sibTrans2D1" presStyleIdx="5" presStyleCnt="8"/>
      <dgm:spPr/>
    </dgm:pt>
    <dgm:pt modelId="{29835BFA-0E8F-4FFA-A4D9-0F654A97D2BF}" type="pres">
      <dgm:prSet presAssocID="{AFF80F4C-364E-47E4-9063-7F8A6E501BCE}" presName="node" presStyleLbl="node1" presStyleIdx="6" presStyleCnt="9" custScaleX="207264" custLinFactX="-202197" custLinFactY="86644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278B6E-89DD-4E78-A8FC-2FBF9184EA10}" type="pres">
      <dgm:prSet presAssocID="{2A590605-9EA2-4385-A325-81CE19FF4526}" presName="sibTrans" presStyleLbl="sibTrans2D1" presStyleIdx="6" presStyleCnt="8"/>
      <dgm:spPr/>
    </dgm:pt>
    <dgm:pt modelId="{7BC2B4AB-3B58-41DE-9C9F-5551B83C79D3}" type="pres">
      <dgm:prSet presAssocID="{2A590605-9EA2-4385-A325-81CE19FF4526}" presName="connectorText" presStyleLbl="sibTrans2D1" presStyleIdx="6" presStyleCnt="8"/>
      <dgm:spPr/>
    </dgm:pt>
    <dgm:pt modelId="{5A9AC496-5117-4B55-9E70-A084CAA136D0}" type="pres">
      <dgm:prSet presAssocID="{E9FEBB2A-A963-4582-B57E-031D379C4239}" presName="node" presStyleLbl="node1" presStyleIdx="7" presStyleCnt="9" custScaleX="218555" custLinFactX="-632274" custLinFactY="86644" custLinFactNeighborX="-7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DB78B-22CC-477F-A525-88A92616E5A0}" type="pres">
      <dgm:prSet presAssocID="{63B78095-E679-4609-B109-E5F8B0BFC98A}" presName="sibTrans" presStyleLbl="sibTrans2D1" presStyleIdx="7" presStyleCnt="8"/>
      <dgm:spPr/>
    </dgm:pt>
    <dgm:pt modelId="{9285042A-A7AC-470E-B24E-E6015E35CBAC}" type="pres">
      <dgm:prSet presAssocID="{63B78095-E679-4609-B109-E5F8B0BFC98A}" presName="connectorText" presStyleLbl="sibTrans2D1" presStyleIdx="7" presStyleCnt="8"/>
      <dgm:spPr/>
    </dgm:pt>
    <dgm:pt modelId="{7E56A6DC-D258-4BFF-B52F-B6F4254E4EAD}" type="pres">
      <dgm:prSet presAssocID="{FE8E4D07-E4F7-4372-8A36-4818EF82B618}" presName="node" presStyleLbl="node1" presStyleIdx="8" presStyleCnt="9" custScaleX="211714" custLinFactX="-1048901" custLinFactY="86644" custLinFactNeighborX="-1100000" custLinFactNeighborY="100000">
        <dgm:presLayoutVars>
          <dgm:bulletEnabled val="1"/>
        </dgm:presLayoutVars>
      </dgm:prSet>
      <dgm:spPr/>
    </dgm:pt>
  </dgm:ptLst>
  <dgm:cxnLst>
    <dgm:cxn modelId="{227BFA81-A763-402F-AD8D-3766CB6DDC1D}" type="presOf" srcId="{C4F26751-8499-4D1F-8039-1144BFC12490}" destId="{0876274A-9557-4AAD-8866-D0AEA809C673}" srcOrd="0" destOrd="0" presId="urn:microsoft.com/office/officeart/2005/8/layout/process1"/>
    <dgm:cxn modelId="{39931E8E-331C-4869-BADC-6865F49DCBDE}" type="presOf" srcId="{76BB72AE-D286-462D-B7B3-CA54869DB334}" destId="{D130450A-FFF0-4936-8B50-39F5E76E2153}" srcOrd="0" destOrd="0" presId="urn:microsoft.com/office/officeart/2005/8/layout/process1"/>
    <dgm:cxn modelId="{3D1ACFC8-942B-41EE-B47D-A6232A731119}" type="presOf" srcId="{E9FEBB2A-A963-4582-B57E-031D379C4239}" destId="{5A9AC496-5117-4B55-9E70-A084CAA136D0}" srcOrd="0" destOrd="0" presId="urn:microsoft.com/office/officeart/2005/8/layout/process1"/>
    <dgm:cxn modelId="{831066C5-5864-4255-9272-2D61599EB702}" srcId="{C4F26751-8499-4D1F-8039-1144BFC12490}" destId="{FE8E4D07-E4F7-4372-8A36-4818EF82B618}" srcOrd="8" destOrd="0" parTransId="{8D0AFA7C-2EE8-421C-B9BA-1CE6D82C7FE4}" sibTransId="{018DE50F-93BA-46F5-BA29-F97B187069CB}"/>
    <dgm:cxn modelId="{763A015B-BD25-4BF2-983A-47A4FFD55AB6}" type="presOf" srcId="{3F8804C3-568A-4581-B29E-335C44BFD355}" destId="{AB751054-9DA7-41AA-A47C-148582D2334F}" srcOrd="0" destOrd="0" presId="urn:microsoft.com/office/officeart/2005/8/layout/process1"/>
    <dgm:cxn modelId="{592CC0B1-DF18-439F-AE14-4BADB694F072}" srcId="{C4F26751-8499-4D1F-8039-1144BFC12490}" destId="{18EF4A80-4391-42FA-A25F-B0135A331E51}" srcOrd="0" destOrd="0" parTransId="{C408112E-6820-4F9E-9C75-EBF9F794852C}" sibTransId="{532AE747-50A7-41DD-8DDF-30DDC7345464}"/>
    <dgm:cxn modelId="{7D1839EC-7F76-4D7E-9F91-4984BC3F1470}" srcId="{C4F26751-8499-4D1F-8039-1144BFC12490}" destId="{C4AA70EB-2156-4F93-B829-C1AC31DCCB5B}" srcOrd="3" destOrd="0" parTransId="{05A056BA-82E6-49EA-B805-522E974E2B02}" sibTransId="{A0733AC0-48FA-4E44-BB53-94570B3C2477}"/>
    <dgm:cxn modelId="{00A03D2E-B4E5-403D-952A-2067A8580E6A}" srcId="{C4F26751-8499-4D1F-8039-1144BFC12490}" destId="{AFF80F4C-364E-47E4-9063-7F8A6E501BCE}" srcOrd="6" destOrd="0" parTransId="{1DB70961-1E01-4861-B2C6-D07864458EF3}" sibTransId="{2A590605-9EA2-4385-A325-81CE19FF4526}"/>
    <dgm:cxn modelId="{7327FE1E-B4C7-48D7-8A0E-445BF7F221CA}" type="presOf" srcId="{63B78095-E679-4609-B109-E5F8B0BFC98A}" destId="{470DB78B-22CC-477F-A525-88A92616E5A0}" srcOrd="0" destOrd="0" presId="urn:microsoft.com/office/officeart/2005/8/layout/process1"/>
    <dgm:cxn modelId="{0956F094-5B53-4C25-8FAF-8849DE9B6596}" type="presOf" srcId="{3F2A6422-156D-45CD-894A-4E1A776388ED}" destId="{4EB5F4FE-A599-4FE0-A134-EB4851B5F2C0}" srcOrd="0" destOrd="0" presId="urn:microsoft.com/office/officeart/2005/8/layout/process1"/>
    <dgm:cxn modelId="{FE0BF963-B76D-4B27-B0B8-F4FA4F783DFC}" type="presOf" srcId="{76BB72AE-D286-462D-B7B3-CA54869DB334}" destId="{323E312A-E2D9-41CC-ACAA-6C2A0C825197}" srcOrd="1" destOrd="0" presId="urn:microsoft.com/office/officeart/2005/8/layout/process1"/>
    <dgm:cxn modelId="{3FB0DD31-DBC0-44DA-8F26-7F6299BF3015}" type="presOf" srcId="{532AE747-50A7-41DD-8DDF-30DDC7345464}" destId="{BE8159EC-0EEF-43D8-A2C9-2A12BA8036CB}" srcOrd="0" destOrd="0" presId="urn:microsoft.com/office/officeart/2005/8/layout/process1"/>
    <dgm:cxn modelId="{3348F237-88A5-487E-8C3B-41CC76846E77}" type="presOf" srcId="{468E5D40-78A9-48CF-88E9-11108BBF0A99}" destId="{A722673A-CDB0-4EE6-93D5-0F4A1A275681}" srcOrd="0" destOrd="0" presId="urn:microsoft.com/office/officeart/2005/8/layout/process1"/>
    <dgm:cxn modelId="{D94B6EE4-14F0-4335-A9DA-C2AB3100CD68}" type="presOf" srcId="{2A590605-9EA2-4385-A325-81CE19FF4526}" destId="{7BC2B4AB-3B58-41DE-9C9F-5551B83C79D3}" srcOrd="1" destOrd="0" presId="urn:microsoft.com/office/officeart/2005/8/layout/process1"/>
    <dgm:cxn modelId="{DC839798-4458-4F0D-8440-F360906393AB}" srcId="{C4F26751-8499-4D1F-8039-1144BFC12490}" destId="{0EA17E72-5522-4167-9E5C-5A192AF1496F}" srcOrd="4" destOrd="0" parTransId="{B13EF703-8DDD-44D6-8913-646E1694CD51}" sibTransId="{8B321E71-2BC6-4DB0-9336-1C36496C277E}"/>
    <dgm:cxn modelId="{B4112CCD-878B-4B42-A2A8-1B1B9B537095}" type="presOf" srcId="{63B78095-E679-4609-B109-E5F8B0BFC98A}" destId="{9285042A-A7AC-470E-B24E-E6015E35CBAC}" srcOrd="1" destOrd="0" presId="urn:microsoft.com/office/officeart/2005/8/layout/process1"/>
    <dgm:cxn modelId="{CD46A9B4-0139-40EB-8106-E455AC7E0CD8}" type="presOf" srcId="{532AE747-50A7-41DD-8DDF-30DDC7345464}" destId="{EAB942CD-6E5C-4D7D-B692-8341CD1B8AF3}" srcOrd="1" destOrd="0" presId="urn:microsoft.com/office/officeart/2005/8/layout/process1"/>
    <dgm:cxn modelId="{B88D6CA8-114A-4DA4-957D-ADCBA16BC012}" type="presOf" srcId="{0EA17E72-5522-4167-9E5C-5A192AF1496F}" destId="{D3277974-18DF-4905-A55A-A2178D08BF6C}" srcOrd="0" destOrd="0" presId="urn:microsoft.com/office/officeart/2005/8/layout/process1"/>
    <dgm:cxn modelId="{1E915E33-31EF-4DA6-95D1-47C0F3D79E77}" type="presOf" srcId="{18EF4A80-4391-42FA-A25F-B0135A331E51}" destId="{F225526B-E0C7-4842-A5D8-417344EE7711}" srcOrd="0" destOrd="0" presId="urn:microsoft.com/office/officeart/2005/8/layout/process1"/>
    <dgm:cxn modelId="{94F97200-C496-4BE2-BAFC-E58BDD51B169}" type="presOf" srcId="{AFF80F4C-364E-47E4-9063-7F8A6E501BCE}" destId="{29835BFA-0E8F-4FFA-A4D9-0F654A97D2BF}" srcOrd="0" destOrd="0" presId="urn:microsoft.com/office/officeart/2005/8/layout/process1"/>
    <dgm:cxn modelId="{D17EC85D-3E9E-453D-A888-2DA738A06C22}" type="presOf" srcId="{A0733AC0-48FA-4E44-BB53-94570B3C2477}" destId="{3191BB7B-6AE7-4A96-9569-B32FD3797975}" srcOrd="1" destOrd="0" presId="urn:microsoft.com/office/officeart/2005/8/layout/process1"/>
    <dgm:cxn modelId="{B0D13CAD-58B4-456F-A658-614243A52E5C}" srcId="{C4F26751-8499-4D1F-8039-1144BFC12490}" destId="{468E5D40-78A9-48CF-88E9-11108BBF0A99}" srcOrd="5" destOrd="0" parTransId="{38959BEE-DD7F-421D-BB49-E46141056E06}" sibTransId="{3F8804C3-568A-4581-B29E-335C44BFD355}"/>
    <dgm:cxn modelId="{B7C2933C-0218-4800-9233-9E00673918C0}" type="presOf" srcId="{2A590605-9EA2-4385-A325-81CE19FF4526}" destId="{17278B6E-89DD-4E78-A8FC-2FBF9184EA10}" srcOrd="0" destOrd="0" presId="urn:microsoft.com/office/officeart/2005/8/layout/process1"/>
    <dgm:cxn modelId="{CA44D9FB-7058-409F-AA4B-AAC471BD5F76}" type="presOf" srcId="{A0733AC0-48FA-4E44-BB53-94570B3C2477}" destId="{77927CE0-04EA-4968-AD51-B03590154E6B}" srcOrd="0" destOrd="0" presId="urn:microsoft.com/office/officeart/2005/8/layout/process1"/>
    <dgm:cxn modelId="{CF4CCD44-74E4-4ED0-9DC2-25D1C3746FDD}" type="presOf" srcId="{0461BC67-E52A-479B-8D2C-4E3269D811F4}" destId="{47DF0B8F-5004-41E6-B81D-54176785434F}" srcOrd="1" destOrd="0" presId="urn:microsoft.com/office/officeart/2005/8/layout/process1"/>
    <dgm:cxn modelId="{B23D0448-5473-4DAE-A966-9BDA79979C05}" type="presOf" srcId="{8B321E71-2BC6-4DB0-9336-1C36496C277E}" destId="{AB934858-967F-45F6-8235-3C174F9CDCC2}" srcOrd="1" destOrd="0" presId="urn:microsoft.com/office/officeart/2005/8/layout/process1"/>
    <dgm:cxn modelId="{41EB0373-6A40-4158-BF50-2925B2CB9BFC}" type="presOf" srcId="{C4AA70EB-2156-4F93-B829-C1AC31DCCB5B}" destId="{89BB3DAA-3212-4930-970B-7FA2D94D9471}" srcOrd="0" destOrd="0" presId="urn:microsoft.com/office/officeart/2005/8/layout/process1"/>
    <dgm:cxn modelId="{3E26BC24-812B-4098-995A-44929694C6DD}" type="presOf" srcId="{8B321E71-2BC6-4DB0-9336-1C36496C277E}" destId="{0361376F-64CC-4782-861C-16C3B22F48C3}" srcOrd="0" destOrd="0" presId="urn:microsoft.com/office/officeart/2005/8/layout/process1"/>
    <dgm:cxn modelId="{DAE0E75D-08FA-4658-958B-71016E827053}" type="presOf" srcId="{0461BC67-E52A-479B-8D2C-4E3269D811F4}" destId="{F0EDB75D-DF56-4948-8751-80C3E3AE504D}" srcOrd="0" destOrd="0" presId="urn:microsoft.com/office/officeart/2005/8/layout/process1"/>
    <dgm:cxn modelId="{B1E40A2A-4F4D-4C65-B479-5FFB16AB6113}" srcId="{C4F26751-8499-4D1F-8039-1144BFC12490}" destId="{E9FEBB2A-A963-4582-B57E-031D379C4239}" srcOrd="7" destOrd="0" parTransId="{ABE9CE09-E44E-46E2-A236-79B5866D5B23}" sibTransId="{63B78095-E679-4609-B109-E5F8B0BFC98A}"/>
    <dgm:cxn modelId="{FC762096-2E06-4C40-B140-01522BCA7B25}" type="presOf" srcId="{C561307F-1426-494C-942B-98788BEE14C3}" destId="{5423F034-04E5-4E5C-9FA1-7380A63A7F41}" srcOrd="0" destOrd="0" presId="urn:microsoft.com/office/officeart/2005/8/layout/process1"/>
    <dgm:cxn modelId="{CA7CADA2-3766-41B9-A8F1-6E9F149371E0}" type="presOf" srcId="{3F8804C3-568A-4581-B29E-335C44BFD355}" destId="{81D37FAF-E2E7-4506-A5F2-185B8FD19892}" srcOrd="1" destOrd="0" presId="urn:microsoft.com/office/officeart/2005/8/layout/process1"/>
    <dgm:cxn modelId="{184E72F9-B893-40E5-89E3-F638EB79588E}" srcId="{C4F26751-8499-4D1F-8039-1144BFC12490}" destId="{C561307F-1426-494C-942B-98788BEE14C3}" srcOrd="2" destOrd="0" parTransId="{3AFA8DFE-AD8F-4B4A-82E2-0F88047C8BCE}" sibTransId="{0461BC67-E52A-479B-8D2C-4E3269D811F4}"/>
    <dgm:cxn modelId="{BA737C34-A34C-4E40-92D7-53055210D209}" srcId="{C4F26751-8499-4D1F-8039-1144BFC12490}" destId="{3F2A6422-156D-45CD-894A-4E1A776388ED}" srcOrd="1" destOrd="0" parTransId="{EC25F287-F3DB-47A9-B30C-010010892AB0}" sibTransId="{76BB72AE-D286-462D-B7B3-CA54869DB334}"/>
    <dgm:cxn modelId="{B85E6AD3-DC92-4FAC-9309-F6BD8C604608}" type="presOf" srcId="{FE8E4D07-E4F7-4372-8A36-4818EF82B618}" destId="{7E56A6DC-D258-4BFF-B52F-B6F4254E4EAD}" srcOrd="0" destOrd="0" presId="urn:microsoft.com/office/officeart/2005/8/layout/process1"/>
    <dgm:cxn modelId="{972B3B74-9BBC-4C3A-8E3F-FE795E47DE43}" type="presParOf" srcId="{0876274A-9557-4AAD-8866-D0AEA809C673}" destId="{F225526B-E0C7-4842-A5D8-417344EE7711}" srcOrd="0" destOrd="0" presId="urn:microsoft.com/office/officeart/2005/8/layout/process1"/>
    <dgm:cxn modelId="{EAEC16D2-B20A-48D1-8040-D71231971C95}" type="presParOf" srcId="{0876274A-9557-4AAD-8866-D0AEA809C673}" destId="{BE8159EC-0EEF-43D8-A2C9-2A12BA8036CB}" srcOrd="1" destOrd="0" presId="urn:microsoft.com/office/officeart/2005/8/layout/process1"/>
    <dgm:cxn modelId="{247E2FA7-441B-4592-BA99-7BECFEBE6864}" type="presParOf" srcId="{BE8159EC-0EEF-43D8-A2C9-2A12BA8036CB}" destId="{EAB942CD-6E5C-4D7D-B692-8341CD1B8AF3}" srcOrd="0" destOrd="0" presId="urn:microsoft.com/office/officeart/2005/8/layout/process1"/>
    <dgm:cxn modelId="{61D3DD61-D232-4C0C-ABBF-BCF350C39F71}" type="presParOf" srcId="{0876274A-9557-4AAD-8866-D0AEA809C673}" destId="{4EB5F4FE-A599-4FE0-A134-EB4851B5F2C0}" srcOrd="2" destOrd="0" presId="urn:microsoft.com/office/officeart/2005/8/layout/process1"/>
    <dgm:cxn modelId="{4C95FB3F-CBA9-434F-8241-B5E332987C2B}" type="presParOf" srcId="{0876274A-9557-4AAD-8866-D0AEA809C673}" destId="{D130450A-FFF0-4936-8B50-39F5E76E2153}" srcOrd="3" destOrd="0" presId="urn:microsoft.com/office/officeart/2005/8/layout/process1"/>
    <dgm:cxn modelId="{AD458E45-9D53-471C-ACBD-26F8921137FB}" type="presParOf" srcId="{D130450A-FFF0-4936-8B50-39F5E76E2153}" destId="{323E312A-E2D9-41CC-ACAA-6C2A0C825197}" srcOrd="0" destOrd="0" presId="urn:microsoft.com/office/officeart/2005/8/layout/process1"/>
    <dgm:cxn modelId="{CB55D309-7EB6-47B8-9832-3D6B722E3882}" type="presParOf" srcId="{0876274A-9557-4AAD-8866-D0AEA809C673}" destId="{5423F034-04E5-4E5C-9FA1-7380A63A7F41}" srcOrd="4" destOrd="0" presId="urn:microsoft.com/office/officeart/2005/8/layout/process1"/>
    <dgm:cxn modelId="{168A3C46-0502-4BC2-BF7B-B168933101A1}" type="presParOf" srcId="{0876274A-9557-4AAD-8866-D0AEA809C673}" destId="{F0EDB75D-DF56-4948-8751-80C3E3AE504D}" srcOrd="5" destOrd="0" presId="urn:microsoft.com/office/officeart/2005/8/layout/process1"/>
    <dgm:cxn modelId="{37F23951-B568-475B-BA25-B619A35367D6}" type="presParOf" srcId="{F0EDB75D-DF56-4948-8751-80C3E3AE504D}" destId="{47DF0B8F-5004-41E6-B81D-54176785434F}" srcOrd="0" destOrd="0" presId="urn:microsoft.com/office/officeart/2005/8/layout/process1"/>
    <dgm:cxn modelId="{DA4C96C6-28DD-46C8-BA01-A12B6C0EC0C1}" type="presParOf" srcId="{0876274A-9557-4AAD-8866-D0AEA809C673}" destId="{89BB3DAA-3212-4930-970B-7FA2D94D9471}" srcOrd="6" destOrd="0" presId="urn:microsoft.com/office/officeart/2005/8/layout/process1"/>
    <dgm:cxn modelId="{3A829E81-CB3A-4A02-BCBC-99D7926BC5B1}" type="presParOf" srcId="{0876274A-9557-4AAD-8866-D0AEA809C673}" destId="{77927CE0-04EA-4968-AD51-B03590154E6B}" srcOrd="7" destOrd="0" presId="urn:microsoft.com/office/officeart/2005/8/layout/process1"/>
    <dgm:cxn modelId="{2802B341-0735-445A-B616-2FEFA08A366C}" type="presParOf" srcId="{77927CE0-04EA-4968-AD51-B03590154E6B}" destId="{3191BB7B-6AE7-4A96-9569-B32FD3797975}" srcOrd="0" destOrd="0" presId="urn:microsoft.com/office/officeart/2005/8/layout/process1"/>
    <dgm:cxn modelId="{9CCCA77E-1BFE-4836-AA10-80FD41A73343}" type="presParOf" srcId="{0876274A-9557-4AAD-8866-D0AEA809C673}" destId="{D3277974-18DF-4905-A55A-A2178D08BF6C}" srcOrd="8" destOrd="0" presId="urn:microsoft.com/office/officeart/2005/8/layout/process1"/>
    <dgm:cxn modelId="{5F3D0719-DF38-4C41-ADB8-D2476AD09BBC}" type="presParOf" srcId="{0876274A-9557-4AAD-8866-D0AEA809C673}" destId="{0361376F-64CC-4782-861C-16C3B22F48C3}" srcOrd="9" destOrd="0" presId="urn:microsoft.com/office/officeart/2005/8/layout/process1"/>
    <dgm:cxn modelId="{0FA8ACCD-8FB6-4037-A853-EC3149315383}" type="presParOf" srcId="{0361376F-64CC-4782-861C-16C3B22F48C3}" destId="{AB934858-967F-45F6-8235-3C174F9CDCC2}" srcOrd="0" destOrd="0" presId="urn:microsoft.com/office/officeart/2005/8/layout/process1"/>
    <dgm:cxn modelId="{CD1A871D-80AF-44AA-9CD5-284880CFD53A}" type="presParOf" srcId="{0876274A-9557-4AAD-8866-D0AEA809C673}" destId="{A722673A-CDB0-4EE6-93D5-0F4A1A275681}" srcOrd="10" destOrd="0" presId="urn:microsoft.com/office/officeart/2005/8/layout/process1"/>
    <dgm:cxn modelId="{DF15B61A-DE9D-41D2-AA57-7DD923155908}" type="presParOf" srcId="{0876274A-9557-4AAD-8866-D0AEA809C673}" destId="{AB751054-9DA7-41AA-A47C-148582D2334F}" srcOrd="11" destOrd="0" presId="urn:microsoft.com/office/officeart/2005/8/layout/process1"/>
    <dgm:cxn modelId="{1374B422-A187-4F85-9CE1-1E5ADA99D6EE}" type="presParOf" srcId="{AB751054-9DA7-41AA-A47C-148582D2334F}" destId="{81D37FAF-E2E7-4506-A5F2-185B8FD19892}" srcOrd="0" destOrd="0" presId="urn:microsoft.com/office/officeart/2005/8/layout/process1"/>
    <dgm:cxn modelId="{48A7AEF8-168B-4152-A5B9-CCB0A32D02F2}" type="presParOf" srcId="{0876274A-9557-4AAD-8866-D0AEA809C673}" destId="{29835BFA-0E8F-4FFA-A4D9-0F654A97D2BF}" srcOrd="12" destOrd="0" presId="urn:microsoft.com/office/officeart/2005/8/layout/process1"/>
    <dgm:cxn modelId="{C5C0F4BA-968D-4C27-82E5-706AFFAFD0EE}" type="presParOf" srcId="{0876274A-9557-4AAD-8866-D0AEA809C673}" destId="{17278B6E-89DD-4E78-A8FC-2FBF9184EA10}" srcOrd="13" destOrd="0" presId="urn:microsoft.com/office/officeart/2005/8/layout/process1"/>
    <dgm:cxn modelId="{05E5441F-D6C9-4747-899B-1FC457DC62CC}" type="presParOf" srcId="{17278B6E-89DD-4E78-A8FC-2FBF9184EA10}" destId="{7BC2B4AB-3B58-41DE-9C9F-5551B83C79D3}" srcOrd="0" destOrd="0" presId="urn:microsoft.com/office/officeart/2005/8/layout/process1"/>
    <dgm:cxn modelId="{0CAAD302-15D2-4A3A-B53F-2CAAC43CF84A}" type="presParOf" srcId="{0876274A-9557-4AAD-8866-D0AEA809C673}" destId="{5A9AC496-5117-4B55-9E70-A084CAA136D0}" srcOrd="14" destOrd="0" presId="urn:microsoft.com/office/officeart/2005/8/layout/process1"/>
    <dgm:cxn modelId="{B7C8CC9F-7AB5-4E35-893C-B8FE79944A81}" type="presParOf" srcId="{0876274A-9557-4AAD-8866-D0AEA809C673}" destId="{470DB78B-22CC-477F-A525-88A92616E5A0}" srcOrd="15" destOrd="0" presId="urn:microsoft.com/office/officeart/2005/8/layout/process1"/>
    <dgm:cxn modelId="{DD8A7DE7-76C2-42CC-9B62-E0D9B21E4E54}" type="presParOf" srcId="{470DB78B-22CC-477F-A525-88A92616E5A0}" destId="{9285042A-A7AC-470E-B24E-E6015E35CBAC}" srcOrd="0" destOrd="0" presId="urn:microsoft.com/office/officeart/2005/8/layout/process1"/>
    <dgm:cxn modelId="{6BA589A2-E2E3-4161-867D-565A2147A02A}" type="presParOf" srcId="{0876274A-9557-4AAD-8866-D0AEA809C673}" destId="{7E56A6DC-D258-4BFF-B52F-B6F4254E4EAD}" srcOrd="1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13DA5-F5FE-4568-8D5E-BE7DC93FCAA4}" type="datetimeFigureOut">
              <a:rPr lang="es-ES" smtClean="0"/>
              <a:pPr/>
              <a:t>10/05/2020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64BA75-4A14-4153-B775-E6409AAF77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6 Imagen" descr="M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222" y="142859"/>
            <a:ext cx="7937556" cy="44648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357950" y="702220"/>
            <a:ext cx="15716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Escultura</a:t>
            </a: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8596" y="642924"/>
            <a:ext cx="2765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Posibles usos de modelos 3d:</a:t>
            </a:r>
            <a:endParaRPr lang="es-ES" sz="1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00100" y="1285866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Ilustración</a:t>
            </a:r>
            <a:endParaRPr lang="es-ES" sz="11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000100" y="1724699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err="1" smtClean="0"/>
              <a:t>Prototipado</a:t>
            </a:r>
            <a:endParaRPr lang="es-ES" sz="11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000100" y="2163532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Maquetas</a:t>
            </a:r>
            <a:endParaRPr lang="es-ES" sz="11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000100" y="2602365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Videojuegos</a:t>
            </a:r>
            <a:endParaRPr lang="es-ES" sz="11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000100" y="3041198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Animación /VFX</a:t>
            </a:r>
            <a:endParaRPr lang="es-ES" sz="11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000100" y="3480031"/>
            <a:ext cx="1107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Impresión 3D</a:t>
            </a:r>
            <a:endParaRPr lang="es-ES" sz="11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000100" y="3918864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Fresado CNC</a:t>
            </a:r>
            <a:endParaRPr lang="es-ES" sz="11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000100" y="4357700"/>
            <a:ext cx="319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...</a:t>
            </a:r>
            <a:endParaRPr lang="es-ES" sz="1100" b="1" dirty="0"/>
          </a:p>
        </p:txBody>
      </p:sp>
      <p:pic>
        <p:nvPicPr>
          <p:cNvPr id="30" name="29 Imagen" descr="Venus mi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85734"/>
            <a:ext cx="4429156" cy="4429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743615" y="642924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¿Qué es un modelo 3d?</a:t>
            </a:r>
            <a:endParaRPr lang="es-ES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23664" y="2428874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Malla poligonal</a:t>
            </a:r>
          </a:p>
          <a:p>
            <a:pPr algn="ctr"/>
            <a:r>
              <a:rPr lang="es-ES" b="1" dirty="0" smtClean="0"/>
              <a:t>(Poliedro)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71670" y="3714758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Vértices</a:t>
            </a:r>
            <a:endParaRPr lang="es-ES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038841" y="3714758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triángulos</a:t>
            </a:r>
            <a:endParaRPr lang="es-ES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023645" y="3714758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polígonos</a:t>
            </a:r>
            <a:endParaRPr lang="es-ES" sz="1400" b="1" dirty="0"/>
          </a:p>
        </p:txBody>
      </p:sp>
      <p:sp>
        <p:nvSpPr>
          <p:cNvPr id="18" name="17 Flecha derecha"/>
          <p:cNvSpPr/>
          <p:nvPr/>
        </p:nvSpPr>
        <p:spPr>
          <a:xfrm rot="5400000">
            <a:off x="4214810" y="1428742"/>
            <a:ext cx="857256" cy="8572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8" name="37 Grupo"/>
          <p:cNvGrpSpPr/>
          <p:nvPr/>
        </p:nvGrpSpPr>
        <p:grpSpPr>
          <a:xfrm>
            <a:off x="2928926" y="3071816"/>
            <a:ext cx="3429024" cy="642942"/>
            <a:chOff x="2928926" y="3071816"/>
            <a:chExt cx="3429024" cy="642942"/>
          </a:xfrm>
        </p:grpSpPr>
        <p:cxnSp>
          <p:nvCxnSpPr>
            <p:cNvPr id="30" name="29 Conector recto de flecha"/>
            <p:cNvCxnSpPr/>
            <p:nvPr/>
          </p:nvCxnSpPr>
          <p:spPr>
            <a:xfrm rot="10800000" flipV="1">
              <a:off x="2928926" y="3071816"/>
              <a:ext cx="1071570" cy="642942"/>
            </a:xfrm>
            <a:prstGeom prst="straightConnector1">
              <a:avLst/>
            </a:prstGeom>
            <a:ln w="38100">
              <a:solidFill>
                <a:srgbClr val="3A66A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>
              <a:off x="5286380" y="3071816"/>
              <a:ext cx="1071570" cy="571504"/>
            </a:xfrm>
            <a:prstGeom prst="straightConnector1">
              <a:avLst/>
            </a:prstGeom>
            <a:ln w="38100">
              <a:solidFill>
                <a:srgbClr val="3A66A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rot="5400000">
              <a:off x="4286248" y="3357568"/>
              <a:ext cx="571504" cy="1588"/>
            </a:xfrm>
            <a:prstGeom prst="straightConnector1">
              <a:avLst/>
            </a:prstGeom>
            <a:ln w="38100">
              <a:solidFill>
                <a:srgbClr val="3A66A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G:\Proyectos\CFIE\Formacion\Curso Escuela de Arte - Marzo2020\PresentacionPPT\img\poliedr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42858"/>
            <a:ext cx="7562851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G:\Proyectos\CFIE\Formacion\Curso Escuela de Arte - Marzo2020\PresentacionPPT\img\poliedros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8324" y="142858"/>
            <a:ext cx="6387352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G:\Proyectos\CFIE\Formacion\Curso Escuela de Arte - Marzo2020\PresentacionPPT\img\poliedros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0932" y="142858"/>
            <a:ext cx="6862136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G:\Proyectos\CFIE\Formacion\Curso Escuela de Arte - Marzo2020\PresentacionPPT\img\poliedros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77182" y="142858"/>
            <a:ext cx="4389636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G:\Proyectos\CFIE\Formacion\Curso Escuela de Arte - Marzo2020\PresentacionPPT\img\poliedros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2" y="428611"/>
            <a:ext cx="7315196" cy="3952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G:\Proyectos\CFIE\Formacion\Curso Escuela de Arte - Marzo2020\PresentacionPPT\img\poliedros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6766" y="428611"/>
            <a:ext cx="6670468" cy="3952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5 Diagrama"/>
          <p:cNvGraphicFramePr/>
          <p:nvPr/>
        </p:nvGraphicFramePr>
        <p:xfrm>
          <a:off x="357158" y="571486"/>
          <a:ext cx="80724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214314" y="-71456"/>
          <a:ext cx="8358214" cy="247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857356" y="3299330"/>
            <a:ext cx="926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Modelo 3D</a:t>
            </a:r>
            <a:endParaRPr lang="es-ES" sz="11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500562" y="3214692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/>
              <a:t>Modelo </a:t>
            </a:r>
            <a:br>
              <a:rPr lang="es-ES" sz="1100" b="1" dirty="0" smtClean="0"/>
            </a:br>
            <a:r>
              <a:rPr lang="es-ES" sz="1100" b="1" dirty="0" smtClean="0"/>
              <a:t>Estandarizado</a:t>
            </a:r>
            <a:endParaRPr lang="es-ES" sz="11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72264" y="3214692"/>
            <a:ext cx="777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/>
              <a:t>Órdenes</a:t>
            </a:r>
          </a:p>
          <a:p>
            <a:pPr algn="ctr"/>
            <a:r>
              <a:rPr lang="es-ES" sz="1100" b="1" dirty="0" smtClean="0"/>
              <a:t>máquina</a:t>
            </a:r>
            <a:endParaRPr lang="es-ES" sz="11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072462" y="3214692"/>
            <a:ext cx="845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/>
              <a:t>Objeto</a:t>
            </a:r>
          </a:p>
          <a:p>
            <a:pPr algn="ctr"/>
            <a:r>
              <a:rPr lang="es-ES" sz="1100" b="1" dirty="0" smtClean="0"/>
              <a:t>“tangible”</a:t>
            </a:r>
            <a:endParaRPr lang="es-ES" sz="1100" b="1" dirty="0"/>
          </a:p>
        </p:txBody>
      </p:sp>
      <p:grpSp>
        <p:nvGrpSpPr>
          <p:cNvPr id="2" name="20 Grupo"/>
          <p:cNvGrpSpPr/>
          <p:nvPr/>
        </p:nvGrpSpPr>
        <p:grpSpPr>
          <a:xfrm>
            <a:off x="2143108" y="3571882"/>
            <a:ext cx="985191" cy="1169551"/>
            <a:chOff x="2143108" y="3571882"/>
            <a:chExt cx="985191" cy="1169551"/>
          </a:xfrm>
        </p:grpSpPr>
        <p:sp>
          <p:nvSpPr>
            <p:cNvPr id="12" name="11 CuadroTexto"/>
            <p:cNvSpPr txBox="1"/>
            <p:nvPr/>
          </p:nvSpPr>
          <p:spPr>
            <a:xfrm>
              <a:off x="2571736" y="3571882"/>
              <a:ext cx="55656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*.obj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*.fbx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*.max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*.c4d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</a:t>
              </a:r>
              <a:r>
                <a:rPr lang="es-ES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ma</a:t>
              </a:r>
              <a:endParaRPr lang="es-ES" sz="10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*.dxf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*.3ds</a:t>
              </a:r>
              <a:endParaRPr lang="es-E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13 Flecha doblada"/>
            <p:cNvSpPr/>
            <p:nvPr/>
          </p:nvSpPr>
          <p:spPr>
            <a:xfrm flipV="1">
              <a:off x="2143108" y="3643320"/>
              <a:ext cx="428628" cy="357190"/>
            </a:xfrm>
            <a:prstGeom prst="bentArrow">
              <a:avLst>
                <a:gd name="adj1" fmla="val 23145"/>
                <a:gd name="adj2" fmla="val 25000"/>
                <a:gd name="adj3" fmla="val 42912"/>
                <a:gd name="adj4" fmla="val 36330"/>
              </a:avLst>
            </a:prstGeom>
            <a:solidFill>
              <a:schemeClr val="accent4">
                <a:alpha val="83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1 Grupo"/>
          <p:cNvGrpSpPr/>
          <p:nvPr/>
        </p:nvGrpSpPr>
        <p:grpSpPr>
          <a:xfrm>
            <a:off x="4857752" y="3643320"/>
            <a:ext cx="938006" cy="500066"/>
            <a:chOff x="4857752" y="3643320"/>
            <a:chExt cx="938006" cy="500066"/>
          </a:xfrm>
        </p:grpSpPr>
        <p:sp>
          <p:nvSpPr>
            <p:cNvPr id="15" name="14 Flecha doblada"/>
            <p:cNvSpPr/>
            <p:nvPr/>
          </p:nvSpPr>
          <p:spPr>
            <a:xfrm flipV="1">
              <a:off x="4857752" y="3643320"/>
              <a:ext cx="428628" cy="357190"/>
            </a:xfrm>
            <a:prstGeom prst="bentArrow">
              <a:avLst>
                <a:gd name="adj1" fmla="val 23145"/>
                <a:gd name="adj2" fmla="val 25000"/>
                <a:gd name="adj3" fmla="val 42912"/>
                <a:gd name="adj4" fmla="val 36330"/>
              </a:avLst>
            </a:prstGeom>
            <a:solidFill>
              <a:srgbClr val="7030A0">
                <a:alpha val="83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357818" y="3897165"/>
              <a:ext cx="437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*.stl</a:t>
              </a:r>
              <a:endParaRPr lang="es-E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22 Grupo"/>
          <p:cNvGrpSpPr/>
          <p:nvPr/>
        </p:nvGrpSpPr>
        <p:grpSpPr>
          <a:xfrm>
            <a:off x="6786578" y="3643320"/>
            <a:ext cx="1164030" cy="500066"/>
            <a:chOff x="6786578" y="3643320"/>
            <a:chExt cx="1164030" cy="500066"/>
          </a:xfrm>
        </p:grpSpPr>
        <p:sp>
          <p:nvSpPr>
            <p:cNvPr id="16" name="15 Flecha doblada"/>
            <p:cNvSpPr/>
            <p:nvPr/>
          </p:nvSpPr>
          <p:spPr>
            <a:xfrm flipV="1">
              <a:off x="6786578" y="3643320"/>
              <a:ext cx="428628" cy="357190"/>
            </a:xfrm>
            <a:prstGeom prst="bentArrow">
              <a:avLst>
                <a:gd name="adj1" fmla="val 23145"/>
                <a:gd name="adj2" fmla="val 25000"/>
                <a:gd name="adj3" fmla="val 42912"/>
                <a:gd name="adj4" fmla="val 36330"/>
              </a:avLst>
            </a:prstGeom>
            <a:solidFill>
              <a:schemeClr val="accent2">
                <a:lumMod val="75000"/>
                <a:alpha val="83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286644" y="3897165"/>
              <a:ext cx="6639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</a:t>
              </a:r>
              <a:r>
                <a:rPr lang="es-ES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gcode</a:t>
              </a:r>
              <a:endParaRPr lang="es-E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7" grpId="1">
        <p:bldAsOne/>
      </p:bldGraphic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928662" y="642924"/>
            <a:ext cx="7929618" cy="4071966"/>
          </a:xfrm>
          <a:prstGeom prst="roundRect">
            <a:avLst>
              <a:gd name="adj" fmla="val 24812"/>
            </a:avLst>
          </a:prstGeom>
          <a:gradFill flip="none" rotWithShape="1">
            <a:gsLst>
              <a:gs pos="73000">
                <a:schemeClr val="tx1">
                  <a:alpha val="79000"/>
                </a:schemeClr>
              </a:gs>
              <a:gs pos="97000">
                <a:srgbClr val="292929">
                  <a:alpha val="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714494"/>
            <a:ext cx="7772400" cy="1372321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Herramientas digitales orientadas a la escultura digital y su reproducción.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3500444"/>
            <a:ext cx="7772400" cy="899778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bg1">
                    <a:lumMod val="85000"/>
                  </a:schemeClr>
                </a:solidFill>
              </a:rPr>
              <a:t>Escuela de Arte y Superior de C.R.B.C. Valladolid</a:t>
            </a:r>
          </a:p>
          <a:p>
            <a:r>
              <a:rPr lang="es-ES" sz="1600" dirty="0" smtClean="0">
                <a:solidFill>
                  <a:schemeClr val="bg1">
                    <a:lumMod val="85000"/>
                  </a:schemeClr>
                </a:solidFill>
              </a:rPr>
              <a:t>Febrero – Marzo 2020</a:t>
            </a:r>
            <a:endParaRPr lang="es-E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TECNOLOGÍAS DE IMPRESIÓN 3D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000100" y="1285866"/>
            <a:ext cx="29161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SLA</a:t>
            </a:r>
            <a:r>
              <a:rPr lang="es-ES" sz="1100" dirty="0" smtClean="0"/>
              <a:t> – </a:t>
            </a:r>
            <a:r>
              <a:rPr lang="es-ES" sz="1100" dirty="0" err="1" smtClean="0"/>
              <a:t>Estereolitografía</a:t>
            </a:r>
            <a:endParaRPr lang="es-ES" sz="11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DLP</a:t>
            </a:r>
            <a:r>
              <a:rPr lang="es-ES" sz="1100" dirty="0" smtClean="0"/>
              <a:t> – Digital Light </a:t>
            </a:r>
            <a:r>
              <a:rPr lang="es-ES" sz="1100" dirty="0" err="1" smtClean="0"/>
              <a:t>Projector</a:t>
            </a:r>
            <a:endParaRPr lang="es-ES" sz="11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SLS</a:t>
            </a:r>
            <a:r>
              <a:rPr lang="es-ES" sz="1100" dirty="0" smtClean="0"/>
              <a:t> – </a:t>
            </a:r>
            <a:r>
              <a:rPr lang="es-ES" sz="1100" dirty="0" err="1" smtClean="0"/>
              <a:t>Sinterización</a:t>
            </a:r>
            <a:r>
              <a:rPr lang="es-ES" sz="1100" dirty="0" smtClean="0"/>
              <a:t> selectiva por láser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err="1" smtClean="0"/>
              <a:t>Polyjet</a:t>
            </a:r>
            <a:r>
              <a:rPr lang="es-ES" sz="1100" dirty="0" smtClean="0"/>
              <a:t> – Inyección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FDM</a:t>
            </a:r>
            <a:r>
              <a:rPr lang="es-ES" sz="1100" dirty="0" smtClean="0"/>
              <a:t> – </a:t>
            </a:r>
            <a:r>
              <a:rPr lang="es-ES" sz="1100" dirty="0" err="1" smtClean="0"/>
              <a:t>Fused</a:t>
            </a:r>
            <a:r>
              <a:rPr lang="es-ES" sz="1100" dirty="0" smtClean="0"/>
              <a:t> </a:t>
            </a:r>
            <a:r>
              <a:rPr lang="es-ES" sz="1100" dirty="0" err="1" smtClean="0"/>
              <a:t>deposition</a:t>
            </a:r>
            <a:r>
              <a:rPr lang="es-ES" sz="1100" dirty="0" smtClean="0"/>
              <a:t> </a:t>
            </a:r>
            <a:r>
              <a:rPr lang="es-ES" sz="1100" dirty="0" err="1" smtClean="0"/>
              <a:t>modeling</a:t>
            </a:r>
            <a:r>
              <a:rPr lang="es-ES" sz="1100" dirty="0" smtClean="0"/>
              <a:t> (FFF)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SLA - </a:t>
            </a:r>
            <a:r>
              <a:rPr lang="es-ES" b="1" dirty="0" err="1" smtClean="0"/>
              <a:t>Estereolitografía</a:t>
            </a:r>
            <a:endParaRPr lang="es-ES" b="1" dirty="0"/>
          </a:p>
        </p:txBody>
      </p:sp>
      <p:pic>
        <p:nvPicPr>
          <p:cNvPr id="1026" name="Picture 2" descr="Vat Polymerization: What Are SLA, DLP, and LCD? | All3D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14"/>
            <a:ext cx="5857916" cy="329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DLP – Digital Light </a:t>
            </a:r>
            <a:r>
              <a:rPr lang="es-ES" b="1" dirty="0" err="1" smtClean="0"/>
              <a:t>Projector</a:t>
            </a:r>
            <a:endParaRPr lang="es-ES" b="1" dirty="0"/>
          </a:p>
        </p:txBody>
      </p:sp>
      <p:pic>
        <p:nvPicPr>
          <p:cNvPr id="34818" name="Picture 2" descr="G Printer DLP 3D Printer – wow3Dpri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868" y="771750"/>
            <a:ext cx="3800264" cy="38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SLA</a:t>
            </a:r>
            <a:endParaRPr lang="es-ES" b="1" dirty="0"/>
          </a:p>
        </p:txBody>
      </p:sp>
      <p:pic>
        <p:nvPicPr>
          <p:cNvPr id="35842" name="Picture 2" descr="C:\Users\Dave\Desktop\Escuela_arte\S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674" y="771750"/>
            <a:ext cx="585865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DLP</a:t>
            </a:r>
            <a:endParaRPr lang="es-ES" b="1" dirty="0"/>
          </a:p>
        </p:txBody>
      </p:sp>
      <p:pic>
        <p:nvPicPr>
          <p:cNvPr id="35842" name="Picture 2" descr="C:\Users\Dave\Desktop\Escuela_arte\SL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2674" y="771750"/>
            <a:ext cx="5858653" cy="359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SLS</a:t>
            </a:r>
            <a:endParaRPr lang="es-ES" b="1" dirty="0"/>
          </a:p>
        </p:txBody>
      </p:sp>
      <p:pic>
        <p:nvPicPr>
          <p:cNvPr id="38916" name="Picture 4" descr="https://cdn.shopify.com/s/files/1/0151/1735/products/sinterit-3d-printers-sinterit-lisa-sls-3d-printer-1_1400x.jpeg?v=1579896164"/>
          <p:cNvPicPr>
            <a:picLocks noChangeAspect="1" noChangeArrowheads="1"/>
          </p:cNvPicPr>
          <p:nvPr/>
        </p:nvPicPr>
        <p:blipFill>
          <a:blip r:embed="rId2"/>
          <a:srcRect l="22609" r="23813"/>
          <a:stretch>
            <a:fillRect/>
          </a:stretch>
        </p:blipFill>
        <p:spPr bwMode="auto">
          <a:xfrm>
            <a:off x="1003803" y="1131750"/>
            <a:ext cx="2057414" cy="2880000"/>
          </a:xfrm>
          <a:prstGeom prst="rect">
            <a:avLst/>
          </a:prstGeom>
          <a:noFill/>
        </p:spPr>
      </p:pic>
      <p:pic>
        <p:nvPicPr>
          <p:cNvPr id="38914" name="Picture 2" descr="https://gigaom.com/wp-content/uploads/sites/1/2014/04/screen-shot-2014-04-24-at-5-17-17-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761" y="1131750"/>
            <a:ext cx="4354015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POLYJET</a:t>
            </a:r>
            <a:endParaRPr lang="es-ES" b="1" dirty="0"/>
          </a:p>
        </p:txBody>
      </p:sp>
      <p:pic>
        <p:nvPicPr>
          <p:cNvPr id="39938" name="Picture 2" descr="New PolyJet Triple-Jetting 3D Printers from Stratas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408" y="771750"/>
            <a:ext cx="5503184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383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FDM /FFF  - tipos de impresoras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128586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CARTESIANA	</a:t>
            </a:r>
            <a:endParaRPr lang="es-ES" sz="11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DELTA</a:t>
            </a:r>
            <a:endParaRPr lang="es-ES" sz="11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POLAR</a:t>
            </a:r>
            <a:endParaRPr lang="es-ES" sz="11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Brazo Robótico</a:t>
            </a:r>
            <a:endParaRPr lang="es-ES" sz="1100" dirty="0"/>
          </a:p>
        </p:txBody>
      </p:sp>
      <p:pic>
        <p:nvPicPr>
          <p:cNvPr id="36866" name="Picture 2" descr="Anet A6 DIY FDM 3D Printer — Anet 3D Pri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14"/>
            <a:ext cx="4056338" cy="3600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286248" y="414338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Cartesiana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62" name="Picture 2" descr="ANYCUBIC barato 3d impresora Kossel Auto nivelado Módulo line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9850"/>
            <a:ext cx="3600000" cy="3600000"/>
          </a:xfrm>
          <a:prstGeom prst="rect">
            <a:avLst/>
          </a:prstGeom>
          <a:noFill/>
        </p:spPr>
      </p:pic>
      <p:pic>
        <p:nvPicPr>
          <p:cNvPr id="40964" name="Picture 4" descr="Polar Fdm 3d Printer, HD Png Download , Transparent Png Imag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5665" y="428610"/>
            <a:ext cx="3372549" cy="3600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357818" y="4143386"/>
            <a:ext cx="1071570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Polar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4348" y="414338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Delta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Programas de segmentación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1285866"/>
            <a:ext cx="14462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3d SLICER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SLIC3r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smtClean="0"/>
              <a:t>ULTIMAKER CURA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1100" b="1" dirty="0" err="1" smtClean="0"/>
              <a:t>Repetier</a:t>
            </a:r>
            <a:endParaRPr lang="es-ES" sz="1100" dirty="0"/>
          </a:p>
        </p:txBody>
      </p:sp>
      <p:pic>
        <p:nvPicPr>
          <p:cNvPr id="41986" name="Picture 2" descr="CURSO DE IMPRESIÓN 3D Y SU APLICACIÓN EN PATRIMONIO (3ª 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8214" y="77175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5 Diagrama"/>
          <p:cNvGraphicFramePr/>
          <p:nvPr/>
        </p:nvGraphicFramePr>
        <p:xfrm>
          <a:off x="357158" y="571486"/>
          <a:ext cx="80724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214314" y="-71456"/>
          <a:ext cx="8358214" cy="247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857356" y="3299330"/>
            <a:ext cx="926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Modelo 3D</a:t>
            </a:r>
            <a:endParaRPr lang="es-ES" sz="11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500562" y="3214692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/>
              <a:t>Modelo </a:t>
            </a:r>
            <a:br>
              <a:rPr lang="es-ES" sz="1100" b="1" dirty="0" smtClean="0"/>
            </a:br>
            <a:r>
              <a:rPr lang="es-ES" sz="1100" b="1" dirty="0" smtClean="0"/>
              <a:t>Estandarizado</a:t>
            </a:r>
            <a:endParaRPr lang="es-ES" sz="11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72264" y="3214692"/>
            <a:ext cx="777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/>
              <a:t>Órdenes</a:t>
            </a:r>
          </a:p>
          <a:p>
            <a:pPr algn="ctr"/>
            <a:r>
              <a:rPr lang="es-ES" sz="1100" b="1" dirty="0" smtClean="0"/>
              <a:t>máquina</a:t>
            </a:r>
            <a:endParaRPr lang="es-ES" sz="11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072462" y="3214692"/>
            <a:ext cx="845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/>
              <a:t>Objeto</a:t>
            </a:r>
          </a:p>
          <a:p>
            <a:pPr algn="ctr"/>
            <a:r>
              <a:rPr lang="es-ES" sz="1100" b="1" dirty="0" smtClean="0"/>
              <a:t>“tangible”</a:t>
            </a:r>
            <a:endParaRPr lang="es-ES" sz="11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2143108" y="3571882"/>
            <a:ext cx="985191" cy="1169551"/>
            <a:chOff x="2143108" y="3571882"/>
            <a:chExt cx="985191" cy="1169551"/>
          </a:xfrm>
        </p:grpSpPr>
        <p:sp>
          <p:nvSpPr>
            <p:cNvPr id="12" name="11 CuadroTexto"/>
            <p:cNvSpPr txBox="1"/>
            <p:nvPr/>
          </p:nvSpPr>
          <p:spPr>
            <a:xfrm>
              <a:off x="2571736" y="3571882"/>
              <a:ext cx="55656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*.obj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*.fbx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*.max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*.c4d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</a:t>
              </a:r>
              <a:r>
                <a:rPr lang="es-ES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ma</a:t>
              </a:r>
              <a:endParaRPr lang="es-ES" sz="10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*.dxf</a:t>
              </a:r>
            </a:p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*.3ds</a:t>
              </a:r>
              <a:endParaRPr lang="es-E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13 Flecha doblada"/>
            <p:cNvSpPr/>
            <p:nvPr/>
          </p:nvSpPr>
          <p:spPr>
            <a:xfrm flipV="1">
              <a:off x="2143108" y="3643320"/>
              <a:ext cx="428628" cy="357190"/>
            </a:xfrm>
            <a:prstGeom prst="bentArrow">
              <a:avLst>
                <a:gd name="adj1" fmla="val 23145"/>
                <a:gd name="adj2" fmla="val 25000"/>
                <a:gd name="adj3" fmla="val 42912"/>
                <a:gd name="adj4" fmla="val 36330"/>
              </a:avLst>
            </a:prstGeom>
            <a:solidFill>
              <a:schemeClr val="accent4">
                <a:alpha val="83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857752" y="3643320"/>
            <a:ext cx="938006" cy="500066"/>
            <a:chOff x="4857752" y="3643320"/>
            <a:chExt cx="938006" cy="500066"/>
          </a:xfrm>
        </p:grpSpPr>
        <p:sp>
          <p:nvSpPr>
            <p:cNvPr id="15" name="14 Flecha doblada"/>
            <p:cNvSpPr/>
            <p:nvPr/>
          </p:nvSpPr>
          <p:spPr>
            <a:xfrm flipV="1">
              <a:off x="4857752" y="3643320"/>
              <a:ext cx="428628" cy="357190"/>
            </a:xfrm>
            <a:prstGeom prst="bentArrow">
              <a:avLst>
                <a:gd name="adj1" fmla="val 23145"/>
                <a:gd name="adj2" fmla="val 25000"/>
                <a:gd name="adj3" fmla="val 42912"/>
                <a:gd name="adj4" fmla="val 36330"/>
              </a:avLst>
            </a:prstGeom>
            <a:solidFill>
              <a:srgbClr val="7030A0">
                <a:alpha val="83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357818" y="3897165"/>
              <a:ext cx="437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*.stl</a:t>
              </a:r>
              <a:endParaRPr lang="es-E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6786578" y="3643320"/>
            <a:ext cx="1164030" cy="500066"/>
            <a:chOff x="6786578" y="3643320"/>
            <a:chExt cx="1164030" cy="500066"/>
          </a:xfrm>
        </p:grpSpPr>
        <p:sp>
          <p:nvSpPr>
            <p:cNvPr id="16" name="15 Flecha doblada"/>
            <p:cNvSpPr/>
            <p:nvPr/>
          </p:nvSpPr>
          <p:spPr>
            <a:xfrm flipV="1">
              <a:off x="6786578" y="3643320"/>
              <a:ext cx="428628" cy="357190"/>
            </a:xfrm>
            <a:prstGeom prst="bentArrow">
              <a:avLst>
                <a:gd name="adj1" fmla="val 23145"/>
                <a:gd name="adj2" fmla="val 25000"/>
                <a:gd name="adj3" fmla="val 42912"/>
                <a:gd name="adj4" fmla="val 36330"/>
              </a:avLst>
            </a:prstGeom>
            <a:solidFill>
              <a:schemeClr val="accent2">
                <a:lumMod val="75000"/>
                <a:alpha val="83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286644" y="3897165"/>
              <a:ext cx="6639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bg1">
                      <a:lumMod val="50000"/>
                    </a:schemeClr>
                  </a:solidFill>
                </a:rPr>
                <a:t>*.</a:t>
              </a:r>
              <a:r>
                <a:rPr lang="es-ES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gcode</a:t>
              </a:r>
              <a:endParaRPr lang="es-E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 uiExpand="1">
        <p:bldAsOne/>
      </p:bldGraphic>
      <p:bldGraphic spid="7" grpId="1">
        <p:bldAsOne/>
      </p:bldGraphic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357172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Impresión 3d - pasos</a:t>
            </a:r>
            <a:endParaRPr lang="es-ES" b="1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714348" y="1357304"/>
          <a:ext cx="871543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714744" y="1428742"/>
            <a:ext cx="2500330" cy="221457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000496" y="2143122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Programas</a:t>
            </a:r>
            <a:r>
              <a:rPr lang="es-ES" dirty="0" smtClean="0">
                <a:solidFill>
                  <a:schemeClr val="bg1"/>
                </a:solidFill>
              </a:rPr>
              <a:t> 3D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28794" y="121442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Modelos 3D</a:t>
            </a:r>
            <a:endParaRPr lang="es-ES" sz="11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41805" y="2024059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Librerías</a:t>
            </a:r>
            <a:endParaRPr lang="es-ES" sz="11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53452" y="2833690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Fotogrametría</a:t>
            </a:r>
            <a:endParaRPr lang="es-ES" sz="11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23371" y="3643320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Escaneos</a:t>
            </a:r>
            <a:endParaRPr lang="es-ES" sz="1100" b="1" dirty="0"/>
          </a:p>
        </p:txBody>
      </p:sp>
      <p:sp>
        <p:nvSpPr>
          <p:cNvPr id="13" name="12 Flecha derecha"/>
          <p:cNvSpPr/>
          <p:nvPr/>
        </p:nvSpPr>
        <p:spPr>
          <a:xfrm>
            <a:off x="3000364" y="2285998"/>
            <a:ext cx="428628" cy="42862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071934" y="2214560"/>
            <a:ext cx="207170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6C31"/>
                </a:solidFill>
              </a:rPr>
              <a:t>CAD / CAM</a:t>
            </a:r>
            <a:endParaRPr lang="es-ES" sz="2400" b="1" dirty="0">
              <a:solidFill>
                <a:srgbClr val="006C3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00496" y="2357436"/>
            <a:ext cx="207170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A66A0"/>
                </a:solidFill>
              </a:rPr>
              <a:t>Animación</a:t>
            </a:r>
            <a:endParaRPr lang="es-ES" sz="2400" b="1" dirty="0">
              <a:solidFill>
                <a:srgbClr val="3A66A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0496" y="2357436"/>
            <a:ext cx="207170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Escultura</a:t>
            </a:r>
          </a:p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Digital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0957E-6 L 0.27361 -0.266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1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4128E-6 L 0.30365 -0.003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5912E-6 L 0.28785 0.241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/>
      <p:bldP spid="16" grpId="1"/>
      <p:bldP spid="18" grpId="0"/>
      <p:bldP spid="18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5 Imagen" descr="Autoc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58"/>
            <a:ext cx="8172065" cy="460677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786578" y="500048"/>
            <a:ext cx="15716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CAD /CAM</a:t>
            </a: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6 Imagen" descr="Cat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76" y="71420"/>
            <a:ext cx="7023248" cy="464347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500826" y="357172"/>
            <a:ext cx="15716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A66A0"/>
                </a:solidFill>
              </a:rPr>
              <a:t>CAD /CAM</a:t>
            </a:r>
            <a:endParaRPr lang="es-ES" b="1" dirty="0">
              <a:solidFill>
                <a:srgbClr val="3A66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6 Imagen" descr="M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58"/>
            <a:ext cx="7143800" cy="44648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357950" y="500048"/>
            <a:ext cx="15716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Animación</a:t>
            </a: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5 Imagen" descr="Blen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67874"/>
            <a:ext cx="7000924" cy="437557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357950" y="500048"/>
            <a:ext cx="15716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Animación</a:t>
            </a: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786328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davidgarrosa@hotmail.com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29454" y="4801716"/>
            <a:ext cx="214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Marzo 2020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6 Imagen" descr="M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63865"/>
            <a:ext cx="7143800" cy="422286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357950" y="702220"/>
            <a:ext cx="15716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Escultura</a:t>
            </a: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C02735B4291A4A9F0D39DCC799AD90" ma:contentTypeVersion="3" ma:contentTypeDescription="Crear nuevo documento." ma:contentTypeScope="" ma:versionID="7e4f9e883227319c03527478b9292f03">
  <xsd:schema xmlns:xsd="http://www.w3.org/2001/XMLSchema" xmlns:xs="http://www.w3.org/2001/XMLSchema" xmlns:p="http://schemas.microsoft.com/office/2006/metadata/properties" xmlns:ns2="caa66ee0-481a-41e0-bf3e-ade6c599ba8d" targetNamespace="http://schemas.microsoft.com/office/2006/metadata/properties" ma:root="true" ma:fieldsID="9d2367e451a957beaae9df3706a114f3" ns2:_="">
    <xsd:import namespace="caa66ee0-481a-41e0-bf3e-ade6c599ba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66ee0-481a-41e0-bf3e-ade6c599ba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BAB8D2-2A58-441D-9A45-310693413714}"/>
</file>

<file path=customXml/itemProps2.xml><?xml version="1.0" encoding="utf-8"?>
<ds:datastoreItem xmlns:ds="http://schemas.openxmlformats.org/officeDocument/2006/customXml" ds:itemID="{97CC5E20-6EFB-443C-8AF1-AAAFCC199263}"/>
</file>

<file path=customXml/itemProps3.xml><?xml version="1.0" encoding="utf-8"?>
<ds:datastoreItem xmlns:ds="http://schemas.openxmlformats.org/officeDocument/2006/customXml" ds:itemID="{CC4F6E94-4426-4267-A7F9-D44D04F4B5B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332</TotalTime>
  <Words>326</Words>
  <Application>Microsoft Office PowerPoint</Application>
  <PresentationFormat>Presentación en pantalla (16:9)</PresentationFormat>
  <Paragraphs>168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Concurrencia</vt:lpstr>
      <vt:lpstr>Diapositiva 1</vt:lpstr>
      <vt:lpstr>Herramientas digitales orientadas a la escultura digital y su reproducción.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My 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48</cp:revision>
  <dcterms:created xsi:type="dcterms:W3CDTF">2020-02-17T10:09:16Z</dcterms:created>
  <dcterms:modified xsi:type="dcterms:W3CDTF">2020-05-10T18:56:53Z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0x0101008DC02735B4291A4A9F0D39DCC799AD90</vt:lpwstr>
  </property>
</Properties>
</file>